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51" r:id="rId3"/>
    <p:sldId id="452" r:id="rId4"/>
    <p:sldId id="479" r:id="rId5"/>
    <p:sldId id="474" r:id="rId6"/>
    <p:sldId id="486" r:id="rId8"/>
    <p:sldId id="487" r:id="rId9"/>
    <p:sldId id="481" r:id="rId10"/>
    <p:sldId id="480" r:id="rId11"/>
    <p:sldId id="459" r:id="rId12"/>
    <p:sldId id="488" r:id="rId13"/>
    <p:sldId id="476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Wangzhi gang" initials="Wg" lastIdx="1" clrIdx="0"/>
  <p:cmAuthor id="8" name="姜伟光" initials="姜" lastIdx="1" clrIdx="0"/>
  <p:cmAuthor id="2" name="作者" initials="A" lastIdx="1" clrIdx="1"/>
  <p:cmAuthor id="3" name="lenovo" initials="l" lastIdx="6" clrIdx="2"/>
  <p:cmAuthor id="4" name="Administrator" initials="A" lastIdx="4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E00BB"/>
    <a:srgbClr val="003AA3"/>
    <a:srgbClr val="FF4B4B"/>
    <a:srgbClr val="D8B9BA"/>
    <a:srgbClr val="99B3D7"/>
    <a:srgbClr val="DC9D9C"/>
    <a:srgbClr val="2800AE"/>
    <a:srgbClr val="014099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6" autoAdjust="0"/>
    <p:restoredTop sz="94578" autoAdjust="0"/>
  </p:normalViewPr>
  <p:slideViewPr>
    <p:cSldViewPr snapToGrid="0">
      <p:cViewPr varScale="1">
        <p:scale>
          <a:sx n="84" d="100"/>
          <a:sy n="8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0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0F083-6108-4243-A388-DDB13CB069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1F93-DC01-482F-AB5B-F81885DA79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刻度源类型：内部电流源（调节积分时间），内部刻度电容（调节脉冲幅值，</a:t>
            </a:r>
            <a:r>
              <a:rPr lang="zh-CN" altLang="en-US"/>
              <a:t>缺点：动态范围</a:t>
            </a:r>
            <a:r>
              <a:rPr lang="zh-CN" altLang="en-US"/>
              <a:t>有限），</a:t>
            </a:r>
            <a:endParaRPr lang="zh-CN" altLang="en-US"/>
          </a:p>
          <a:p>
            <a:r>
              <a:rPr lang="zh-CN" altLang="en-US"/>
              <a:t>接下来我将会展示这三个方面的</a:t>
            </a:r>
            <a:r>
              <a:rPr lang="zh-CN" altLang="en-US"/>
              <a:t>测试结果。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首先，左侧的是高中增益的</a:t>
            </a:r>
            <a:r>
              <a:rPr lang="en-US" altLang="zh-CN"/>
              <a:t>map</a:t>
            </a:r>
            <a:r>
              <a:rPr lang="zh-CN" altLang="en-US"/>
              <a:t>图，从这里两张图展示的增益具有良好的一致性，低增益的数据已经测量完成，但是还未处理</a:t>
            </a:r>
            <a:r>
              <a:rPr lang="zh-CN" altLang="en-US"/>
              <a:t>完成。</a:t>
            </a:r>
            <a:endParaRPr lang="zh-CN" altLang="en-US"/>
          </a:p>
          <a:p>
            <a:r>
              <a:rPr lang="zh-CN" altLang="en-US"/>
              <a:t>对于噪声，是在无注入条件下进行测量的，首先得到他的</a:t>
            </a:r>
            <a:r>
              <a:rPr lang="en-US" altLang="zh-CN"/>
              <a:t>rms</a:t>
            </a:r>
            <a:r>
              <a:rPr lang="zh-CN" altLang="en-US"/>
              <a:t>噪声根，据测试得到的注入条件下的增益，由上述公司可以得到相应的等效输入噪声，图上展示的是等效输入噪声的</a:t>
            </a:r>
            <a:r>
              <a:rPr lang="en-US" altLang="zh-CN"/>
              <a:t>map</a:t>
            </a:r>
            <a:r>
              <a:rPr lang="zh-CN" altLang="en-US"/>
              <a:t>图，右侧是噪声的分布直方图，纵坐标为计数值。同时通过计算得到信噪比为</a:t>
            </a:r>
            <a:r>
              <a:rPr lang="en-US" altLang="zh-CN"/>
              <a:t>6.5.</a:t>
            </a:r>
            <a:endParaRPr lang="zh-CN" altLang="en-US"/>
          </a:p>
          <a:p>
            <a:r>
              <a:rPr lang="en-US" altLang="zh-CN"/>
              <a:t>snr</a:t>
            </a:r>
            <a:r>
              <a:rPr lang="zh-CN" altLang="en-US"/>
              <a:t>（信噪比）</a:t>
            </a:r>
            <a:r>
              <a:rPr lang="en-US" altLang="zh-CN"/>
              <a:t>=A</a:t>
            </a:r>
            <a:r>
              <a:rPr lang="zh-CN" altLang="en-US"/>
              <a:t>（增益）</a:t>
            </a:r>
            <a:r>
              <a:rPr lang="en-US" altLang="zh-CN"/>
              <a:t>/σ</a:t>
            </a:r>
            <a:r>
              <a:rPr lang="zh-CN" altLang="en-US"/>
              <a:t>（均方根）；</a:t>
            </a:r>
            <a:r>
              <a:rPr lang="en-US" altLang="zh-CN"/>
              <a:t>ENC</a:t>
            </a:r>
            <a:r>
              <a:rPr lang="zh-CN" altLang="en-US"/>
              <a:t>（等效电子学噪声）</a:t>
            </a:r>
            <a:r>
              <a:rPr lang="en-US" altLang="zh-CN"/>
              <a:t>=[(σ/A)*0.533 fc/ph]/1.602*10</a:t>
            </a:r>
            <a:r>
              <a:rPr lang="en-US" altLang="zh-CN" baseline="30000"/>
              <a:t>-19 </a:t>
            </a:r>
            <a:r>
              <a:rPr lang="en-US" altLang="zh-CN"/>
              <a:t>e-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在固件优化之前，也就是现在所用的固件，他是在在</a:t>
            </a:r>
            <a:r>
              <a:rPr lang="en-US" altLang="zh-CN"/>
              <a:t>pc</a:t>
            </a:r>
            <a:r>
              <a:rPr lang="zh-CN" altLang="en-US"/>
              <a:t>端和</a:t>
            </a:r>
            <a:r>
              <a:rPr lang="en-US" altLang="zh-CN"/>
              <a:t>FPGA</a:t>
            </a:r>
            <a:r>
              <a:rPr lang="zh-CN" altLang="en-US"/>
              <a:t>通过</a:t>
            </a:r>
            <a:r>
              <a:rPr lang="en-US" altLang="zh-CN"/>
              <a:t>sitcp</a:t>
            </a:r>
            <a:r>
              <a:rPr lang="zh-CN" altLang="en-US"/>
              <a:t>中的</a:t>
            </a:r>
            <a:r>
              <a:rPr lang="en-US" altLang="zh-CN"/>
              <a:t>rbcp</a:t>
            </a:r>
            <a:r>
              <a:rPr lang="zh-CN" altLang="en-US"/>
              <a:t>部分传输数据，同时在固件内加入一系列的判断语句，最终输出到</a:t>
            </a:r>
            <a:r>
              <a:rPr lang="en-US" altLang="zh-CN"/>
              <a:t>in_spi</a:t>
            </a:r>
            <a:r>
              <a:rPr lang="zh-CN" altLang="en-US"/>
              <a:t>的引脚，一</a:t>
            </a:r>
            <a:r>
              <a:rPr lang="en-US" altLang="zh-CN"/>
              <a:t>bit1bit</a:t>
            </a:r>
            <a:r>
              <a:rPr lang="zh-CN" altLang="en-US"/>
              <a:t>的完成那个阵列配置和</a:t>
            </a:r>
            <a:r>
              <a:rPr lang="en-US" altLang="zh-CN"/>
              <a:t>GDAC</a:t>
            </a:r>
            <a:r>
              <a:rPr lang="zh-CN" altLang="en-US"/>
              <a:t>的配置，这种方式的配置速度比较慢，优化以后，我们采用一个</a:t>
            </a:r>
            <a:r>
              <a:rPr lang="en-US" altLang="zh-CN"/>
              <a:t>spi</a:t>
            </a:r>
            <a:r>
              <a:rPr lang="zh-CN" altLang="en-US"/>
              <a:t>的软核来进行数据传输，将配置方式从</a:t>
            </a:r>
            <a:r>
              <a:rPr lang="en-US" altLang="zh-CN"/>
              <a:t>1bit</a:t>
            </a:r>
            <a:r>
              <a:rPr lang="zh-CN" altLang="en-US"/>
              <a:t>变为</a:t>
            </a:r>
            <a:r>
              <a:rPr lang="en-US" altLang="zh-CN"/>
              <a:t>1</a:t>
            </a:r>
            <a:r>
              <a:rPr lang="zh-CN" altLang="en-US"/>
              <a:t>字节的传输，</a:t>
            </a:r>
            <a:r>
              <a:rPr lang="zh-CN" altLang="en-US"/>
              <a:t>从而提升配置的</a:t>
            </a:r>
            <a:r>
              <a:rPr lang="zh-CN" altLang="en-US"/>
              <a:t>速度，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目前，我已经调通的</a:t>
            </a:r>
            <a:r>
              <a:rPr lang="en-US" altLang="zh-CN"/>
              <a:t>spi</a:t>
            </a:r>
            <a:r>
              <a:rPr lang="zh-CN" altLang="en-US"/>
              <a:t>的软核，这张图是我在</a:t>
            </a:r>
            <a:r>
              <a:rPr lang="en-US" altLang="zh-CN"/>
              <a:t>pc</a:t>
            </a:r>
            <a:r>
              <a:rPr lang="zh-CN" altLang="en-US"/>
              <a:t>端，使用</a:t>
            </a:r>
            <a:r>
              <a:rPr lang="en-US" altLang="zh-CN"/>
              <a:t>python</a:t>
            </a:r>
            <a:r>
              <a:rPr lang="zh-CN" altLang="en-US"/>
              <a:t>脚本下发</a:t>
            </a:r>
            <a:r>
              <a:rPr lang="en-US" altLang="zh-CN"/>
              <a:t>ox60</a:t>
            </a:r>
            <a:r>
              <a:rPr lang="zh-CN" altLang="en-US"/>
              <a:t>的数据，示波器接收到的图，这个图上采用上升沿触发，读出的数据为</a:t>
            </a:r>
            <a:r>
              <a:rPr lang="en-US" altLang="zh-CN"/>
              <a:t>01100000</a:t>
            </a:r>
            <a:r>
              <a:rPr lang="zh-CN" altLang="en-US"/>
              <a:t>，与发送数据</a:t>
            </a:r>
            <a:r>
              <a:rPr lang="zh-CN" altLang="en-US"/>
              <a:t>一致。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51F-5022-4B9A-B1DC-58E2D82F8E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B207-5EAB-47C3-B719-5632B4BE83BE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t="12500" b="12500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51F-5022-4B9A-B1DC-58E2D82F8E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B207-5EAB-47C3-B719-5632B4BE83BE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9"/>
          <p:cNvSpPr/>
          <p:nvPr userDrawn="1"/>
        </p:nvSpPr>
        <p:spPr>
          <a:xfrm>
            <a:off x="-10161" y="0"/>
            <a:ext cx="12202161" cy="1589102"/>
          </a:xfrm>
          <a:custGeom>
            <a:avLst/>
            <a:gdLst>
              <a:gd name="connsiteX0" fmla="*/ 0 w 12192001"/>
              <a:gd name="connsiteY0" fmla="*/ 0 h 1599658"/>
              <a:gd name="connsiteX1" fmla="*/ 12192001 w 12192001"/>
              <a:gd name="connsiteY1" fmla="*/ 0 h 1599658"/>
              <a:gd name="connsiteX2" fmla="*/ 12192001 w 12192001"/>
              <a:gd name="connsiteY2" fmla="*/ 1599658 h 1599658"/>
              <a:gd name="connsiteX3" fmla="*/ 0 w 12192001"/>
              <a:gd name="connsiteY3" fmla="*/ 1599658 h 1599658"/>
              <a:gd name="connsiteX4" fmla="*/ 0 w 12192001"/>
              <a:gd name="connsiteY4" fmla="*/ 0 h 1599658"/>
              <a:gd name="connsiteX0-1" fmla="*/ 0 w 12192001"/>
              <a:gd name="connsiteY0-2" fmla="*/ 0 h 1599658"/>
              <a:gd name="connsiteX1-3" fmla="*/ 12192001 w 12192001"/>
              <a:gd name="connsiteY1-4" fmla="*/ 0 h 1599658"/>
              <a:gd name="connsiteX2-5" fmla="*/ 12192001 w 12192001"/>
              <a:gd name="connsiteY2-6" fmla="*/ 1599658 h 1599658"/>
              <a:gd name="connsiteX3-7" fmla="*/ 0 w 12192001"/>
              <a:gd name="connsiteY3-8" fmla="*/ 818423 h 1599658"/>
              <a:gd name="connsiteX4-9" fmla="*/ 0 w 12192001"/>
              <a:gd name="connsiteY4-10" fmla="*/ 0 h 1599658"/>
              <a:gd name="connsiteX0-11" fmla="*/ 0 w 12192001"/>
              <a:gd name="connsiteY0-12" fmla="*/ 0 h 1599658"/>
              <a:gd name="connsiteX1-13" fmla="*/ 12192001 w 12192001"/>
              <a:gd name="connsiteY1-14" fmla="*/ 0 h 1599658"/>
              <a:gd name="connsiteX2-15" fmla="*/ 12192001 w 12192001"/>
              <a:gd name="connsiteY2-16" fmla="*/ 1599658 h 1599658"/>
              <a:gd name="connsiteX3-17" fmla="*/ 20320 w 12192001"/>
              <a:gd name="connsiteY3-18" fmla="*/ 452663 h 1599658"/>
              <a:gd name="connsiteX4-19" fmla="*/ 0 w 12192001"/>
              <a:gd name="connsiteY4-20" fmla="*/ 0 h 1599658"/>
              <a:gd name="connsiteX0-21" fmla="*/ 10160 w 12202161"/>
              <a:gd name="connsiteY0-22" fmla="*/ 0 h 1599658"/>
              <a:gd name="connsiteX1-23" fmla="*/ 12202161 w 12202161"/>
              <a:gd name="connsiteY1-24" fmla="*/ 0 h 1599658"/>
              <a:gd name="connsiteX2-25" fmla="*/ 12202161 w 12202161"/>
              <a:gd name="connsiteY2-26" fmla="*/ 1599658 h 1599658"/>
              <a:gd name="connsiteX3-27" fmla="*/ 0 w 12202161"/>
              <a:gd name="connsiteY3-28" fmla="*/ 461043 h 1599658"/>
              <a:gd name="connsiteX4-29" fmla="*/ 10160 w 12202161"/>
              <a:gd name="connsiteY4-30" fmla="*/ 0 h 1599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2161" h="1599658">
                <a:moveTo>
                  <a:pt x="10160" y="0"/>
                </a:moveTo>
                <a:lnTo>
                  <a:pt x="12202161" y="0"/>
                </a:lnTo>
                <a:lnTo>
                  <a:pt x="12202161" y="1599658"/>
                </a:lnTo>
                <a:lnTo>
                  <a:pt x="0" y="461043"/>
                </a:lnTo>
                <a:lnTo>
                  <a:pt x="1016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 flipV="1">
            <a:off x="-1" y="-10556"/>
            <a:ext cx="5752619" cy="1599658"/>
          </a:xfrm>
          <a:prstGeom prst="triangle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>
            <a:lum bright="100000" contrast="-40000"/>
          </a:blip>
          <a:stretch>
            <a:fillRect/>
          </a:stretch>
        </p:blipFill>
        <p:spPr>
          <a:xfrm>
            <a:off x="163132" y="101800"/>
            <a:ext cx="2772075" cy="762828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1549169" y="0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信息学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51F-5022-4B9A-B1DC-58E2D82F8E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B207-5EAB-47C3-B719-5632B4BE83BE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0" y="5072541"/>
            <a:ext cx="12192000" cy="1800828"/>
            <a:chOff x="0" y="3476"/>
            <a:chExt cx="5775" cy="853"/>
          </a:xfrm>
          <a:solidFill>
            <a:schemeClr val="accent1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6" y="3476"/>
              <a:ext cx="233" cy="823"/>
            </a:xfrm>
            <a:custGeom>
              <a:avLst/>
              <a:gdLst>
                <a:gd name="T0" fmla="*/ 83 w 90"/>
                <a:gd name="T1" fmla="*/ 303 h 308"/>
                <a:gd name="T2" fmla="*/ 63 w 90"/>
                <a:gd name="T3" fmla="*/ 300 h 308"/>
                <a:gd name="T4" fmla="*/ 68 w 90"/>
                <a:gd name="T5" fmla="*/ 270 h 308"/>
                <a:gd name="T6" fmla="*/ 62 w 90"/>
                <a:gd name="T7" fmla="*/ 240 h 308"/>
                <a:gd name="T8" fmla="*/ 64 w 90"/>
                <a:gd name="T9" fmla="*/ 196 h 308"/>
                <a:gd name="T10" fmla="*/ 61 w 90"/>
                <a:gd name="T11" fmla="*/ 180 h 308"/>
                <a:gd name="T12" fmla="*/ 65 w 90"/>
                <a:gd name="T13" fmla="*/ 150 h 308"/>
                <a:gd name="T14" fmla="*/ 60 w 90"/>
                <a:gd name="T15" fmla="*/ 120 h 308"/>
                <a:gd name="T16" fmla="*/ 64 w 90"/>
                <a:gd name="T17" fmla="*/ 91 h 308"/>
                <a:gd name="T18" fmla="*/ 58 w 90"/>
                <a:gd name="T19" fmla="*/ 61 h 308"/>
                <a:gd name="T20" fmla="*/ 62 w 90"/>
                <a:gd name="T21" fmla="*/ 30 h 308"/>
                <a:gd name="T22" fmla="*/ 44 w 90"/>
                <a:gd name="T23" fmla="*/ 0 h 308"/>
                <a:gd name="T24" fmla="*/ 32 w 90"/>
                <a:gd name="T25" fmla="*/ 61 h 308"/>
                <a:gd name="T26" fmla="*/ 27 w 90"/>
                <a:gd name="T27" fmla="*/ 91 h 308"/>
                <a:gd name="T28" fmla="*/ 25 w 90"/>
                <a:gd name="T29" fmla="*/ 150 h 308"/>
                <a:gd name="T30" fmla="*/ 25 w 90"/>
                <a:gd name="T31" fmla="*/ 151 h 308"/>
                <a:gd name="T32" fmla="*/ 22 w 90"/>
                <a:gd name="T33" fmla="*/ 221 h 308"/>
                <a:gd name="T34" fmla="*/ 29 w 90"/>
                <a:gd name="T35" fmla="*/ 241 h 308"/>
                <a:gd name="T36" fmla="*/ 22 w 90"/>
                <a:gd name="T37" fmla="*/ 271 h 308"/>
                <a:gd name="T38" fmla="*/ 13 w 90"/>
                <a:gd name="T39" fmla="*/ 303 h 308"/>
                <a:gd name="T40" fmla="*/ 0 w 90"/>
                <a:gd name="T41" fmla="*/ 305 h 308"/>
                <a:gd name="T42" fmla="*/ 90 w 90"/>
                <a:gd name="T43" fmla="*/ 305 h 308"/>
                <a:gd name="T44" fmla="*/ 58 w 90"/>
                <a:gd name="T45" fmla="*/ 239 h 308"/>
                <a:gd name="T46" fmla="*/ 45 w 90"/>
                <a:gd name="T47" fmla="*/ 154 h 308"/>
                <a:gd name="T48" fmla="*/ 34 w 90"/>
                <a:gd name="T49" fmla="*/ 179 h 308"/>
                <a:gd name="T50" fmla="*/ 55 w 90"/>
                <a:gd name="T51" fmla="*/ 59 h 308"/>
                <a:gd name="T52" fmla="*/ 55 w 90"/>
                <a:gd name="T53" fmla="*/ 59 h 308"/>
                <a:gd name="T54" fmla="*/ 56 w 90"/>
                <a:gd name="T55" fmla="*/ 119 h 308"/>
                <a:gd name="T56" fmla="*/ 45 w 90"/>
                <a:gd name="T57" fmla="*/ 274 h 308"/>
                <a:gd name="T58" fmla="*/ 31 w 90"/>
                <a:gd name="T59" fmla="*/ 300 h 308"/>
                <a:gd name="T60" fmla="*/ 48 w 90"/>
                <a:gd name="T61" fmla="*/ 269 h 308"/>
                <a:gd name="T62" fmla="*/ 65 w 90"/>
                <a:gd name="T63" fmla="*/ 269 h 308"/>
                <a:gd name="T64" fmla="*/ 48 w 90"/>
                <a:gd name="T65" fmla="*/ 209 h 308"/>
                <a:gd name="T66" fmla="*/ 48 w 90"/>
                <a:gd name="T67" fmla="*/ 209 h 308"/>
                <a:gd name="T68" fmla="*/ 50 w 90"/>
                <a:gd name="T69" fmla="*/ 144 h 308"/>
                <a:gd name="T70" fmla="*/ 47 w 90"/>
                <a:gd name="T71" fmla="*/ 149 h 308"/>
                <a:gd name="T72" fmla="*/ 56 w 90"/>
                <a:gd name="T73" fmla="*/ 66 h 308"/>
                <a:gd name="T74" fmla="*/ 34 w 90"/>
                <a:gd name="T75" fmla="*/ 66 h 308"/>
                <a:gd name="T76" fmla="*/ 43 w 90"/>
                <a:gd name="T77" fmla="*/ 89 h 308"/>
                <a:gd name="T78" fmla="*/ 33 w 90"/>
                <a:gd name="T79" fmla="*/ 126 h 308"/>
                <a:gd name="T80" fmla="*/ 43 w 90"/>
                <a:gd name="T81" fmla="*/ 149 h 308"/>
                <a:gd name="T82" fmla="*/ 32 w 90"/>
                <a:gd name="T83" fmla="*/ 185 h 308"/>
                <a:gd name="T84" fmla="*/ 27 w 90"/>
                <a:gd name="T85" fmla="*/ 209 h 308"/>
                <a:gd name="T86" fmla="*/ 31 w 90"/>
                <a:gd name="T87" fmla="*/ 245 h 308"/>
                <a:gd name="T88" fmla="*/ 31 w 90"/>
                <a:gd name="T89" fmla="*/ 24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308">
                  <a:moveTo>
                    <a:pt x="90" y="305"/>
                  </a:moveTo>
                  <a:cubicBezTo>
                    <a:pt x="83" y="305"/>
                    <a:pt x="83" y="305"/>
                    <a:pt x="83" y="305"/>
                  </a:cubicBezTo>
                  <a:cubicBezTo>
                    <a:pt x="83" y="303"/>
                    <a:pt x="83" y="303"/>
                    <a:pt x="83" y="303"/>
                  </a:cubicBezTo>
                  <a:cubicBezTo>
                    <a:pt x="77" y="303"/>
                    <a:pt x="77" y="303"/>
                    <a:pt x="77" y="303"/>
                  </a:cubicBezTo>
                  <a:cubicBezTo>
                    <a:pt x="77" y="300"/>
                    <a:pt x="77" y="300"/>
                    <a:pt x="77" y="300"/>
                  </a:cubicBezTo>
                  <a:cubicBezTo>
                    <a:pt x="63" y="300"/>
                    <a:pt x="63" y="300"/>
                    <a:pt x="63" y="300"/>
                  </a:cubicBezTo>
                  <a:cubicBezTo>
                    <a:pt x="68" y="271"/>
                    <a:pt x="68" y="271"/>
                    <a:pt x="68" y="271"/>
                  </a:cubicBezTo>
                  <a:cubicBezTo>
                    <a:pt x="68" y="271"/>
                    <a:pt x="68" y="271"/>
                    <a:pt x="68" y="270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5" y="221"/>
                    <a:pt x="65" y="221"/>
                    <a:pt x="65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0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91"/>
                    <a:pt x="64" y="90"/>
                    <a:pt x="63" y="90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2" y="221"/>
                    <a:pt x="22" y="221"/>
                    <a:pt x="22" y="221"/>
                  </a:cubicBezTo>
                  <a:cubicBezTo>
                    <a:pt x="25" y="221"/>
                    <a:pt x="25" y="221"/>
                    <a:pt x="25" y="221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41"/>
                    <a:pt x="29" y="241"/>
                    <a:pt x="29" y="241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1"/>
                    <a:pt x="22" y="271"/>
                  </a:cubicBezTo>
                  <a:cubicBezTo>
                    <a:pt x="27" y="300"/>
                    <a:pt x="27" y="300"/>
                    <a:pt x="27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3"/>
                    <a:pt x="13" y="303"/>
                    <a:pt x="13" y="303"/>
                  </a:cubicBezTo>
                  <a:cubicBezTo>
                    <a:pt x="7" y="303"/>
                    <a:pt x="7" y="303"/>
                    <a:pt x="7" y="303"/>
                  </a:cubicBezTo>
                  <a:cubicBezTo>
                    <a:pt x="7" y="305"/>
                    <a:pt x="7" y="305"/>
                    <a:pt x="7" y="305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90" y="308"/>
                    <a:pt x="90" y="308"/>
                    <a:pt x="90" y="308"/>
                  </a:cubicBezTo>
                  <a:lnTo>
                    <a:pt x="90" y="305"/>
                  </a:lnTo>
                  <a:close/>
                  <a:moveTo>
                    <a:pt x="45" y="214"/>
                  </a:moveTo>
                  <a:cubicBezTo>
                    <a:pt x="45" y="214"/>
                    <a:pt x="45" y="214"/>
                    <a:pt x="45" y="214"/>
                  </a:cubicBezTo>
                  <a:cubicBezTo>
                    <a:pt x="58" y="239"/>
                    <a:pt x="58" y="239"/>
                    <a:pt x="58" y="239"/>
                  </a:cubicBezTo>
                  <a:cubicBezTo>
                    <a:pt x="32" y="239"/>
                    <a:pt x="32" y="239"/>
                    <a:pt x="32" y="239"/>
                  </a:cubicBezTo>
                  <a:lnTo>
                    <a:pt x="45" y="214"/>
                  </a:lnTo>
                  <a:close/>
                  <a:moveTo>
                    <a:pt x="45" y="154"/>
                  </a:moveTo>
                  <a:cubicBezTo>
                    <a:pt x="45" y="154"/>
                    <a:pt x="45" y="154"/>
                    <a:pt x="45" y="154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34" y="179"/>
                    <a:pt x="34" y="179"/>
                    <a:pt x="34" y="179"/>
                  </a:cubicBezTo>
                  <a:lnTo>
                    <a:pt x="45" y="154"/>
                  </a:lnTo>
                  <a:close/>
                  <a:moveTo>
                    <a:pt x="55" y="59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45" y="35"/>
                    <a:pt x="45" y="35"/>
                    <a:pt x="45" y="35"/>
                  </a:cubicBezTo>
                  <a:lnTo>
                    <a:pt x="55" y="59"/>
                  </a:lnTo>
                  <a:close/>
                  <a:moveTo>
                    <a:pt x="45" y="95"/>
                  </a:moveTo>
                  <a:cubicBezTo>
                    <a:pt x="45" y="95"/>
                    <a:pt x="45" y="95"/>
                    <a:pt x="45" y="95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35" y="119"/>
                    <a:pt x="35" y="119"/>
                    <a:pt x="35" y="119"/>
                  </a:cubicBezTo>
                  <a:lnTo>
                    <a:pt x="45" y="95"/>
                  </a:lnTo>
                  <a:close/>
                  <a:moveTo>
                    <a:pt x="45" y="274"/>
                  </a:moveTo>
                  <a:cubicBezTo>
                    <a:pt x="45" y="274"/>
                    <a:pt x="45" y="274"/>
                    <a:pt x="45" y="274"/>
                  </a:cubicBezTo>
                  <a:cubicBezTo>
                    <a:pt x="60" y="300"/>
                    <a:pt x="60" y="300"/>
                    <a:pt x="60" y="300"/>
                  </a:cubicBezTo>
                  <a:cubicBezTo>
                    <a:pt x="31" y="300"/>
                    <a:pt x="31" y="300"/>
                    <a:pt x="31" y="300"/>
                  </a:cubicBezTo>
                  <a:lnTo>
                    <a:pt x="45" y="274"/>
                  </a:lnTo>
                  <a:close/>
                  <a:moveTo>
                    <a:pt x="48" y="269"/>
                  </a:moveTo>
                  <a:cubicBezTo>
                    <a:pt x="48" y="269"/>
                    <a:pt x="48" y="269"/>
                    <a:pt x="48" y="269"/>
                  </a:cubicBezTo>
                  <a:cubicBezTo>
                    <a:pt x="52" y="261"/>
                    <a:pt x="52" y="261"/>
                    <a:pt x="52" y="261"/>
                  </a:cubicBezTo>
                  <a:cubicBezTo>
                    <a:pt x="60" y="245"/>
                    <a:pt x="60" y="245"/>
                    <a:pt x="60" y="245"/>
                  </a:cubicBezTo>
                  <a:cubicBezTo>
                    <a:pt x="65" y="269"/>
                    <a:pt x="65" y="269"/>
                    <a:pt x="65" y="269"/>
                  </a:cubicBezTo>
                  <a:lnTo>
                    <a:pt x="48" y="269"/>
                  </a:lnTo>
                  <a:close/>
                  <a:moveTo>
                    <a:pt x="48" y="209"/>
                  </a:moveTo>
                  <a:cubicBezTo>
                    <a:pt x="48" y="209"/>
                    <a:pt x="48" y="209"/>
                    <a:pt x="48" y="209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64" y="209"/>
                    <a:pt x="64" y="209"/>
                    <a:pt x="64" y="209"/>
                  </a:cubicBezTo>
                  <a:lnTo>
                    <a:pt x="48" y="209"/>
                  </a:lnTo>
                  <a:close/>
                  <a:moveTo>
                    <a:pt x="47" y="149"/>
                  </a:moveTo>
                  <a:cubicBezTo>
                    <a:pt x="47" y="149"/>
                    <a:pt x="47" y="149"/>
                    <a:pt x="47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2" y="149"/>
                    <a:pt x="62" y="149"/>
                    <a:pt x="62" y="149"/>
                  </a:cubicBezTo>
                  <a:lnTo>
                    <a:pt x="47" y="149"/>
                  </a:lnTo>
                  <a:close/>
                  <a:moveTo>
                    <a:pt x="47" y="89"/>
                  </a:moveTo>
                  <a:cubicBezTo>
                    <a:pt x="47" y="89"/>
                    <a:pt x="47" y="89"/>
                    <a:pt x="47" y="89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60" y="89"/>
                    <a:pt x="60" y="89"/>
                    <a:pt x="60" y="89"/>
                  </a:cubicBezTo>
                  <a:lnTo>
                    <a:pt x="47" y="89"/>
                  </a:lnTo>
                  <a:close/>
                  <a:moveTo>
                    <a:pt x="34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30" y="89"/>
                    <a:pt x="30" y="89"/>
                    <a:pt x="30" y="89"/>
                  </a:cubicBezTo>
                  <a:lnTo>
                    <a:pt x="34" y="66"/>
                  </a:lnTo>
                  <a:close/>
                  <a:moveTo>
                    <a:pt x="33" y="126"/>
                  </a:moveTo>
                  <a:cubicBezTo>
                    <a:pt x="33" y="126"/>
                    <a:pt x="33" y="126"/>
                    <a:pt x="33" y="126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28" y="149"/>
                    <a:pt x="28" y="149"/>
                    <a:pt x="28" y="149"/>
                  </a:cubicBezTo>
                  <a:lnTo>
                    <a:pt x="33" y="126"/>
                  </a:lnTo>
                  <a:close/>
                  <a:moveTo>
                    <a:pt x="32" y="185"/>
                  </a:moveTo>
                  <a:cubicBezTo>
                    <a:pt x="32" y="185"/>
                    <a:pt x="32" y="185"/>
                    <a:pt x="32" y="185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27" y="209"/>
                    <a:pt x="27" y="209"/>
                    <a:pt x="27" y="209"/>
                  </a:cubicBezTo>
                  <a:lnTo>
                    <a:pt x="32" y="185"/>
                  </a:lnTo>
                  <a:close/>
                  <a:moveTo>
                    <a:pt x="31" y="245"/>
                  </a:moveTo>
                  <a:cubicBezTo>
                    <a:pt x="31" y="245"/>
                    <a:pt x="31" y="245"/>
                    <a:pt x="31" y="245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25" y="269"/>
                    <a:pt x="25" y="269"/>
                    <a:pt x="25" y="269"/>
                  </a:cubicBezTo>
                  <a:lnTo>
                    <a:pt x="31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220" y="4133"/>
              <a:ext cx="394" cy="169"/>
            </a:xfrm>
            <a:custGeom>
              <a:avLst/>
              <a:gdLst>
                <a:gd name="T0" fmla="*/ 143 w 152"/>
                <a:gd name="T1" fmla="*/ 48 h 63"/>
                <a:gd name="T2" fmla="*/ 145 w 152"/>
                <a:gd name="T3" fmla="*/ 33 h 63"/>
                <a:gd name="T4" fmla="*/ 146 w 152"/>
                <a:gd name="T5" fmla="*/ 20 h 63"/>
                <a:gd name="T6" fmla="*/ 125 w 152"/>
                <a:gd name="T7" fmla="*/ 11 h 63"/>
                <a:gd name="T8" fmla="*/ 9 w 152"/>
                <a:gd name="T9" fmla="*/ 12 h 63"/>
                <a:gd name="T10" fmla="*/ 11 w 152"/>
                <a:gd name="T11" fmla="*/ 38 h 63"/>
                <a:gd name="T12" fmla="*/ 14 w 152"/>
                <a:gd name="T13" fmla="*/ 50 h 63"/>
                <a:gd name="T14" fmla="*/ 152 w 152"/>
                <a:gd name="T15" fmla="*/ 60 h 63"/>
                <a:gd name="T16" fmla="*/ 112 w 152"/>
                <a:gd name="T17" fmla="*/ 52 h 63"/>
                <a:gd name="T18" fmla="*/ 142 w 152"/>
                <a:gd name="T19" fmla="*/ 48 h 63"/>
                <a:gd name="T20" fmla="*/ 141 w 152"/>
                <a:gd name="T21" fmla="*/ 45 h 63"/>
                <a:gd name="T22" fmla="*/ 116 w 152"/>
                <a:gd name="T23" fmla="*/ 43 h 63"/>
                <a:gd name="T24" fmla="*/ 128 w 152"/>
                <a:gd name="T25" fmla="*/ 41 h 63"/>
                <a:gd name="T26" fmla="*/ 143 w 152"/>
                <a:gd name="T27" fmla="*/ 38 h 63"/>
                <a:gd name="T28" fmla="*/ 144 w 152"/>
                <a:gd name="T29" fmla="*/ 35 h 63"/>
                <a:gd name="T30" fmla="*/ 144 w 152"/>
                <a:gd name="T31" fmla="*/ 35 h 63"/>
                <a:gd name="T32" fmla="*/ 32 w 152"/>
                <a:gd name="T33" fmla="*/ 9 h 63"/>
                <a:gd name="T34" fmla="*/ 145 w 152"/>
                <a:gd name="T35" fmla="*/ 23 h 63"/>
                <a:gd name="T36" fmla="*/ 96 w 152"/>
                <a:gd name="T37" fmla="*/ 22 h 63"/>
                <a:gd name="T38" fmla="*/ 97 w 152"/>
                <a:gd name="T39" fmla="*/ 21 h 63"/>
                <a:gd name="T40" fmla="*/ 95 w 152"/>
                <a:gd name="T41" fmla="*/ 19 h 63"/>
                <a:gd name="T42" fmla="*/ 105 w 152"/>
                <a:gd name="T43" fmla="*/ 18 h 63"/>
                <a:gd name="T44" fmla="*/ 146 w 152"/>
                <a:gd name="T45" fmla="*/ 17 h 63"/>
                <a:gd name="T46" fmla="*/ 146 w 152"/>
                <a:gd name="T47" fmla="*/ 17 h 63"/>
                <a:gd name="T48" fmla="*/ 126 w 152"/>
                <a:gd name="T49" fmla="*/ 12 h 63"/>
                <a:gd name="T50" fmla="*/ 91 w 152"/>
                <a:gd name="T51" fmla="*/ 18 h 63"/>
                <a:gd name="T52" fmla="*/ 10 w 152"/>
                <a:gd name="T53" fmla="*/ 12 h 63"/>
                <a:gd name="T54" fmla="*/ 10 w 152"/>
                <a:gd name="T55" fmla="*/ 12 h 63"/>
                <a:gd name="T56" fmla="*/ 127 w 152"/>
                <a:gd name="T57" fmla="*/ 27 h 63"/>
                <a:gd name="T58" fmla="*/ 110 w 152"/>
                <a:gd name="T59" fmla="*/ 28 h 63"/>
                <a:gd name="T60" fmla="*/ 10 w 152"/>
                <a:gd name="T61" fmla="*/ 18 h 63"/>
                <a:gd name="T62" fmla="*/ 10 w 152"/>
                <a:gd name="T63" fmla="*/ 18 h 63"/>
                <a:gd name="T64" fmla="*/ 19 w 152"/>
                <a:gd name="T65" fmla="*/ 25 h 63"/>
                <a:gd name="T66" fmla="*/ 23 w 152"/>
                <a:gd name="T67" fmla="*/ 32 h 63"/>
                <a:gd name="T68" fmla="*/ 35 w 152"/>
                <a:gd name="T69" fmla="*/ 59 h 63"/>
                <a:gd name="T70" fmla="*/ 85 w 152"/>
                <a:gd name="T71" fmla="*/ 53 h 63"/>
                <a:gd name="T72" fmla="*/ 35 w 152"/>
                <a:gd name="T73" fmla="*/ 45 h 63"/>
                <a:gd name="T74" fmla="*/ 23 w 152"/>
                <a:gd name="T75" fmla="*/ 44 h 63"/>
                <a:gd name="T76" fmla="*/ 12 w 152"/>
                <a:gd name="T77" fmla="*/ 42 h 63"/>
                <a:gd name="T78" fmla="*/ 85 w 152"/>
                <a:gd name="T79" fmla="*/ 45 h 63"/>
                <a:gd name="T80" fmla="*/ 85 w 152"/>
                <a:gd name="T81" fmla="*/ 43 h 63"/>
                <a:gd name="T82" fmla="*/ 12 w 152"/>
                <a:gd name="T83" fmla="*/ 39 h 63"/>
                <a:gd name="T84" fmla="*/ 85 w 152"/>
                <a:gd name="T85" fmla="*/ 40 h 63"/>
                <a:gd name="T86" fmla="*/ 85 w 152"/>
                <a:gd name="T87" fmla="*/ 37 h 63"/>
                <a:gd name="T88" fmla="*/ 11 w 152"/>
                <a:gd name="T89" fmla="*/ 31 h 63"/>
                <a:gd name="T90" fmla="*/ 85 w 152"/>
                <a:gd name="T91" fmla="*/ 34 h 63"/>
                <a:gd name="T92" fmla="*/ 85 w 152"/>
                <a:gd name="T93" fmla="*/ 34 h 63"/>
                <a:gd name="T94" fmla="*/ 18 w 152"/>
                <a:gd name="T95" fmla="*/ 20 h 63"/>
                <a:gd name="T96" fmla="*/ 87 w 152"/>
                <a:gd name="T97" fmla="*/ 53 h 63"/>
                <a:gd name="T98" fmla="*/ 110 w 152"/>
                <a:gd name="T99" fmla="*/ 54 h 63"/>
                <a:gd name="T100" fmla="*/ 87 w 152"/>
                <a:gd name="T101" fmla="*/ 49 h 63"/>
                <a:gd name="T102" fmla="*/ 110 w 152"/>
                <a:gd name="T103" fmla="*/ 49 h 63"/>
                <a:gd name="T104" fmla="*/ 110 w 152"/>
                <a:gd name="T105" fmla="*/ 59 h 63"/>
                <a:gd name="T106" fmla="*/ 110 w 152"/>
                <a:gd name="T107" fmla="*/ 44 h 63"/>
                <a:gd name="T108" fmla="*/ 110 w 152"/>
                <a:gd name="T109" fmla="*/ 37 h 63"/>
                <a:gd name="T110" fmla="*/ 144 w 152"/>
                <a:gd name="T111" fmla="*/ 33 h 63"/>
                <a:gd name="T112" fmla="*/ 112 w 152"/>
                <a:gd name="T113" fmla="*/ 59 h 63"/>
                <a:gd name="T114" fmla="*/ 141 w 152"/>
                <a:gd name="T115" fmla="*/ 54 h 63"/>
                <a:gd name="T116" fmla="*/ 146 w 152"/>
                <a:gd name="T117" fmla="*/ 15 h 63"/>
                <a:gd name="T118" fmla="*/ 10 w 152"/>
                <a:gd name="T119" fmla="*/ 12 h 63"/>
                <a:gd name="T120" fmla="*/ 10 w 152"/>
                <a:gd name="T121" fmla="*/ 18 h 63"/>
                <a:gd name="T122" fmla="*/ 13 w 152"/>
                <a:gd name="T12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63">
                  <a:moveTo>
                    <a:pt x="142" y="59"/>
                  </a:moveTo>
                  <a:cubicBezTo>
                    <a:pt x="142" y="59"/>
                    <a:pt x="142" y="59"/>
                    <a:pt x="142" y="59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2"/>
                  </a:cubicBezTo>
                  <a:cubicBezTo>
                    <a:pt x="146" y="22"/>
                    <a:pt x="146" y="21"/>
                    <a:pt x="146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19"/>
                    <a:pt x="146" y="18"/>
                    <a:pt x="146" y="18"/>
                  </a:cubicBezTo>
                  <a:cubicBezTo>
                    <a:pt x="146" y="18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6" y="12"/>
                    <a:pt x="147" y="10"/>
                    <a:pt x="146" y="10"/>
                  </a:cubicBezTo>
                  <a:cubicBezTo>
                    <a:pt x="145" y="9"/>
                    <a:pt x="138" y="10"/>
                    <a:pt x="12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0" y="12"/>
                    <a:pt x="107" y="13"/>
                    <a:pt x="98" y="13"/>
                  </a:cubicBezTo>
                  <a:cubicBezTo>
                    <a:pt x="91" y="13"/>
                    <a:pt x="79" y="10"/>
                    <a:pt x="71" y="8"/>
                  </a:cubicBezTo>
                  <a:cubicBezTo>
                    <a:pt x="68" y="7"/>
                    <a:pt x="66" y="7"/>
                    <a:pt x="65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54" y="4"/>
                    <a:pt x="36" y="0"/>
                    <a:pt x="32" y="0"/>
                  </a:cubicBezTo>
                  <a:cubicBezTo>
                    <a:pt x="29" y="0"/>
                    <a:pt x="20" y="5"/>
                    <a:pt x="15" y="8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7"/>
                  </a:cubicBezTo>
                  <a:cubicBezTo>
                    <a:pt x="14" y="47"/>
                    <a:pt x="28" y="45"/>
                    <a:pt x="34" y="4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8"/>
                    <a:pt x="16" y="50"/>
                    <a:pt x="14" y="5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152" y="60"/>
                    <a:pt x="152" y="60"/>
                    <a:pt x="152" y="60"/>
                  </a:cubicBezTo>
                  <a:lnTo>
                    <a:pt x="142" y="59"/>
                  </a:lnTo>
                  <a:close/>
                  <a:moveTo>
                    <a:pt x="112" y="52"/>
                  </a:moveTo>
                  <a:cubicBezTo>
                    <a:pt x="112" y="52"/>
                    <a:pt x="112" y="52"/>
                    <a:pt x="112" y="52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20" y="50"/>
                    <a:pt x="135" y="50"/>
                    <a:pt x="137" y="50"/>
                  </a:cubicBezTo>
                  <a:cubicBezTo>
                    <a:pt x="139" y="50"/>
                    <a:pt x="141" y="50"/>
                    <a:pt x="142" y="50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37" y="51"/>
                    <a:pt x="123" y="52"/>
                    <a:pt x="112" y="52"/>
                  </a:cubicBezTo>
                  <a:close/>
                  <a:moveTo>
                    <a:pt x="142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37" y="49"/>
                    <a:pt x="132" y="49"/>
                  </a:cubicBezTo>
                  <a:cubicBezTo>
                    <a:pt x="127" y="49"/>
                    <a:pt x="120" y="49"/>
                    <a:pt x="112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3" y="48"/>
                    <a:pt x="139" y="48"/>
                    <a:pt x="142" y="48"/>
                  </a:cubicBezTo>
                  <a:lnTo>
                    <a:pt x="142" y="49"/>
                  </a:lnTo>
                  <a:close/>
                  <a:moveTo>
                    <a:pt x="130" y="46"/>
                  </a:moveTo>
                  <a:cubicBezTo>
                    <a:pt x="130" y="46"/>
                    <a:pt x="130" y="46"/>
                    <a:pt x="130" y="46"/>
                  </a:cubicBezTo>
                  <a:cubicBezTo>
                    <a:pt x="127" y="46"/>
                    <a:pt x="119" y="47"/>
                    <a:pt x="112" y="47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6" y="44"/>
                    <a:pt x="119" y="44"/>
                    <a:pt x="120" y="44"/>
                  </a:cubicBezTo>
                  <a:cubicBezTo>
                    <a:pt x="123" y="44"/>
                    <a:pt x="130" y="44"/>
                    <a:pt x="133" y="44"/>
                  </a:cubicBezTo>
                  <a:cubicBezTo>
                    <a:pt x="136" y="44"/>
                    <a:pt x="140" y="45"/>
                    <a:pt x="141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33" y="46"/>
                    <a:pt x="130" y="46"/>
                  </a:cubicBezTo>
                  <a:close/>
                  <a:moveTo>
                    <a:pt x="143" y="43"/>
                  </a:moveTo>
                  <a:cubicBezTo>
                    <a:pt x="143" y="43"/>
                    <a:pt x="143" y="43"/>
                    <a:pt x="143" y="43"/>
                  </a:cubicBezTo>
                  <a:cubicBezTo>
                    <a:pt x="142" y="43"/>
                    <a:pt x="142" y="43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0" y="44"/>
                    <a:pt x="121" y="43"/>
                    <a:pt x="116" y="43"/>
                  </a:cubicBezTo>
                  <a:cubicBezTo>
                    <a:pt x="114" y="43"/>
                    <a:pt x="113" y="44"/>
                    <a:pt x="112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3" y="43"/>
                    <a:pt x="114" y="43"/>
                    <a:pt x="115" y="43"/>
                  </a:cubicBezTo>
                  <a:cubicBezTo>
                    <a:pt x="119" y="43"/>
                    <a:pt x="140" y="43"/>
                    <a:pt x="143" y="43"/>
                  </a:cubicBezTo>
                  <a:close/>
                  <a:moveTo>
                    <a:pt x="14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41"/>
                    <a:pt x="142" y="41"/>
                    <a:pt x="140" y="41"/>
                  </a:cubicBezTo>
                  <a:cubicBezTo>
                    <a:pt x="137" y="41"/>
                    <a:pt x="133" y="41"/>
                    <a:pt x="128" y="41"/>
                  </a:cubicBezTo>
                  <a:cubicBezTo>
                    <a:pt x="124" y="41"/>
                    <a:pt x="119" y="42"/>
                    <a:pt x="112" y="4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8" y="39"/>
                    <a:pt x="123" y="39"/>
                    <a:pt x="125" y="39"/>
                  </a:cubicBezTo>
                  <a:cubicBezTo>
                    <a:pt x="129" y="39"/>
                    <a:pt x="137" y="39"/>
                    <a:pt x="139" y="39"/>
                  </a:cubicBezTo>
                  <a:cubicBezTo>
                    <a:pt x="142" y="39"/>
                    <a:pt x="143" y="39"/>
                    <a:pt x="143" y="39"/>
                  </a:cubicBezTo>
                  <a:lnTo>
                    <a:pt x="143" y="41"/>
                  </a:lnTo>
                  <a:close/>
                  <a:moveTo>
                    <a:pt x="143" y="38"/>
                  </a:moveTo>
                  <a:cubicBezTo>
                    <a:pt x="143" y="38"/>
                    <a:pt x="143" y="38"/>
                    <a:pt x="143" y="38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42" y="38"/>
                    <a:pt x="133" y="38"/>
                    <a:pt x="123" y="38"/>
                  </a:cubicBezTo>
                  <a:cubicBezTo>
                    <a:pt x="119" y="38"/>
                    <a:pt x="116" y="38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26" y="37"/>
                    <a:pt x="141" y="38"/>
                    <a:pt x="143" y="38"/>
                  </a:cubicBezTo>
                  <a:close/>
                  <a:moveTo>
                    <a:pt x="144" y="35"/>
                  </a:move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1" y="35"/>
                  </a:cubicBezTo>
                  <a:cubicBezTo>
                    <a:pt x="138" y="36"/>
                    <a:pt x="133" y="36"/>
                    <a:pt x="126" y="36"/>
                  </a:cubicBezTo>
                  <a:cubicBezTo>
                    <a:pt x="121" y="36"/>
                    <a:pt x="117" y="36"/>
                    <a:pt x="112" y="36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3" y="34"/>
                    <a:pt x="122" y="34"/>
                    <a:pt x="124" y="34"/>
                  </a:cubicBezTo>
                  <a:cubicBezTo>
                    <a:pt x="125" y="34"/>
                    <a:pt x="137" y="34"/>
                    <a:pt x="139" y="34"/>
                  </a:cubicBezTo>
                  <a:cubicBezTo>
                    <a:pt x="140" y="34"/>
                    <a:pt x="143" y="34"/>
                    <a:pt x="144" y="34"/>
                  </a:cubicBezTo>
                  <a:lnTo>
                    <a:pt x="144" y="35"/>
                  </a:lnTo>
                  <a:close/>
                  <a:moveTo>
                    <a:pt x="144" y="30"/>
                  </a:move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0" y="30"/>
                    <a:pt x="138" y="30"/>
                  </a:cubicBezTo>
                  <a:cubicBezTo>
                    <a:pt x="136" y="31"/>
                    <a:pt x="123" y="31"/>
                    <a:pt x="114" y="31"/>
                  </a:cubicBezTo>
                  <a:cubicBezTo>
                    <a:pt x="106" y="31"/>
                    <a:pt x="99" y="30"/>
                    <a:pt x="94" y="29"/>
                  </a:cubicBezTo>
                  <a:cubicBezTo>
                    <a:pt x="89" y="28"/>
                    <a:pt x="67" y="22"/>
                    <a:pt x="54" y="18"/>
                  </a:cubicBezTo>
                  <a:cubicBezTo>
                    <a:pt x="42" y="14"/>
                    <a:pt x="36" y="11"/>
                    <a:pt x="32" y="11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7" y="9"/>
                    <a:pt x="51" y="13"/>
                    <a:pt x="58" y="16"/>
                  </a:cubicBezTo>
                  <a:cubicBezTo>
                    <a:pt x="65" y="18"/>
                    <a:pt x="81" y="23"/>
                    <a:pt x="85" y="24"/>
                  </a:cubicBezTo>
                  <a:cubicBezTo>
                    <a:pt x="88" y="26"/>
                    <a:pt x="97" y="28"/>
                    <a:pt x="106" y="28"/>
                  </a:cubicBezTo>
                  <a:cubicBezTo>
                    <a:pt x="115" y="28"/>
                    <a:pt x="131" y="28"/>
                    <a:pt x="134" y="28"/>
                  </a:cubicBezTo>
                  <a:cubicBezTo>
                    <a:pt x="137" y="28"/>
                    <a:pt x="143" y="29"/>
                    <a:pt x="144" y="29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44" y="30"/>
                  </a:lnTo>
                  <a:close/>
                  <a:moveTo>
                    <a:pt x="145" y="23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4" y="22"/>
                    <a:pt x="141" y="22"/>
                  </a:cubicBezTo>
                  <a:cubicBezTo>
                    <a:pt x="137" y="22"/>
                    <a:pt x="123" y="23"/>
                    <a:pt x="119" y="22"/>
                  </a:cubicBezTo>
                  <a:cubicBezTo>
                    <a:pt x="114" y="22"/>
                    <a:pt x="100" y="23"/>
                    <a:pt x="90" y="20"/>
                  </a:cubicBezTo>
                  <a:cubicBezTo>
                    <a:pt x="80" y="16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89" y="21"/>
                    <a:pt x="96" y="22"/>
                  </a:cubicBezTo>
                  <a:cubicBezTo>
                    <a:pt x="103" y="23"/>
                    <a:pt x="114" y="24"/>
                    <a:pt x="126" y="23"/>
                  </a:cubicBezTo>
                  <a:cubicBezTo>
                    <a:pt x="137" y="23"/>
                    <a:pt x="144" y="24"/>
                    <a:pt x="145" y="24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4" y="25"/>
                    <a:pt x="139" y="25"/>
                    <a:pt x="134" y="25"/>
                  </a:cubicBezTo>
                  <a:cubicBezTo>
                    <a:pt x="129" y="25"/>
                    <a:pt x="109" y="26"/>
                    <a:pt x="103" y="25"/>
                  </a:cubicBezTo>
                  <a:cubicBezTo>
                    <a:pt x="97" y="24"/>
                    <a:pt x="94" y="24"/>
                    <a:pt x="78" y="18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9" y="20"/>
                    <a:pt x="97" y="21"/>
                  </a:cubicBezTo>
                  <a:cubicBezTo>
                    <a:pt x="104" y="22"/>
                    <a:pt x="116" y="22"/>
                    <a:pt x="123" y="22"/>
                  </a:cubicBezTo>
                  <a:cubicBezTo>
                    <a:pt x="131" y="22"/>
                    <a:pt x="144" y="22"/>
                    <a:pt x="144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lnTo>
                    <a:pt x="145" y="23"/>
                  </a:lnTo>
                  <a:close/>
                  <a:moveTo>
                    <a:pt x="94" y="18"/>
                  </a:move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6" y="19"/>
                    <a:pt x="94" y="18"/>
                  </a:cubicBezTo>
                  <a:close/>
                  <a:moveTo>
                    <a:pt x="145" y="20"/>
                  </a:moveTo>
                  <a:cubicBezTo>
                    <a:pt x="145" y="20"/>
                    <a:pt x="145" y="20"/>
                    <a:pt x="145" y="20"/>
                  </a:cubicBezTo>
                  <a:cubicBezTo>
                    <a:pt x="144" y="20"/>
                    <a:pt x="143" y="20"/>
                    <a:pt x="141" y="20"/>
                  </a:cubicBezTo>
                  <a:cubicBezTo>
                    <a:pt x="135" y="20"/>
                    <a:pt x="127" y="20"/>
                    <a:pt x="117" y="20"/>
                  </a:cubicBezTo>
                  <a:cubicBezTo>
                    <a:pt x="113" y="20"/>
                    <a:pt x="109" y="20"/>
                    <a:pt x="105" y="2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8"/>
                    <a:pt x="109" y="18"/>
                    <a:pt x="117" y="18"/>
                  </a:cubicBezTo>
                  <a:cubicBezTo>
                    <a:pt x="126" y="18"/>
                    <a:pt x="134" y="18"/>
                    <a:pt x="137" y="18"/>
                  </a:cubicBezTo>
                  <a:cubicBezTo>
                    <a:pt x="139" y="18"/>
                    <a:pt x="144" y="18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20"/>
                  </a:cubicBezTo>
                  <a:close/>
                  <a:moveTo>
                    <a:pt x="146" y="17"/>
                  </a:moveTo>
                  <a:cubicBezTo>
                    <a:pt x="146" y="17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4" y="17"/>
                    <a:pt x="141" y="17"/>
                  </a:cubicBezTo>
                  <a:cubicBezTo>
                    <a:pt x="137" y="17"/>
                    <a:pt x="128" y="17"/>
                    <a:pt x="125" y="17"/>
                  </a:cubicBezTo>
                  <a:cubicBezTo>
                    <a:pt x="121" y="17"/>
                    <a:pt x="106" y="17"/>
                    <a:pt x="105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7"/>
                    <a:pt x="115" y="17"/>
                    <a:pt x="120" y="17"/>
                  </a:cubicBezTo>
                  <a:cubicBezTo>
                    <a:pt x="125" y="17"/>
                    <a:pt x="134" y="17"/>
                    <a:pt x="137" y="17"/>
                  </a:cubicBezTo>
                  <a:cubicBezTo>
                    <a:pt x="140" y="17"/>
                    <a:pt x="145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lose/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6" y="1"/>
                    <a:pt x="54" y="5"/>
                    <a:pt x="62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7"/>
                    <a:pt x="68" y="8"/>
                    <a:pt x="70" y="8"/>
                  </a:cubicBezTo>
                  <a:cubicBezTo>
                    <a:pt x="79" y="11"/>
                    <a:pt x="91" y="13"/>
                    <a:pt x="98" y="13"/>
                  </a:cubicBezTo>
                  <a:cubicBezTo>
                    <a:pt x="107" y="13"/>
                    <a:pt x="120" y="12"/>
                    <a:pt x="126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32" y="11"/>
                    <a:pt x="145" y="10"/>
                    <a:pt x="146" y="10"/>
                  </a:cubicBezTo>
                  <a:cubicBezTo>
                    <a:pt x="146" y="11"/>
                    <a:pt x="146" y="12"/>
                    <a:pt x="146" y="1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5"/>
                    <a:pt x="144" y="15"/>
                  </a:cubicBezTo>
                  <a:cubicBezTo>
                    <a:pt x="143" y="15"/>
                    <a:pt x="132" y="15"/>
                    <a:pt x="128" y="15"/>
                  </a:cubicBezTo>
                  <a:cubicBezTo>
                    <a:pt x="124" y="15"/>
                    <a:pt x="105" y="15"/>
                    <a:pt x="105" y="15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0" y="17"/>
                    <a:pt x="90" y="17"/>
                  </a:cubicBezTo>
                  <a:cubicBezTo>
                    <a:pt x="82" y="14"/>
                    <a:pt x="78" y="12"/>
                    <a:pt x="78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50" y="8"/>
                    <a:pt x="37" y="3"/>
                    <a:pt x="32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1"/>
                    <a:pt x="12" y="10"/>
                  </a:cubicBezTo>
                  <a:cubicBezTo>
                    <a:pt x="13" y="10"/>
                    <a:pt x="14" y="9"/>
                    <a:pt x="15" y="9"/>
                  </a:cubicBezTo>
                  <a:cubicBezTo>
                    <a:pt x="20" y="6"/>
                    <a:pt x="28" y="1"/>
                    <a:pt x="32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27" y="3"/>
                    <a:pt x="21" y="7"/>
                    <a:pt x="17" y="9"/>
                  </a:cubicBezTo>
                  <a:cubicBezTo>
                    <a:pt x="14" y="11"/>
                    <a:pt x="11" y="13"/>
                    <a:pt x="10" y="13"/>
                  </a:cubicBezTo>
                  <a:lnTo>
                    <a:pt x="10" y="12"/>
                  </a:ln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9" y="11"/>
                    <a:pt x="21" y="10"/>
                  </a:cubicBezTo>
                  <a:cubicBezTo>
                    <a:pt x="23" y="9"/>
                    <a:pt x="28" y="6"/>
                    <a:pt x="31" y="6"/>
                  </a:cubicBezTo>
                  <a:cubicBezTo>
                    <a:pt x="35" y="6"/>
                    <a:pt x="40" y="8"/>
                    <a:pt x="45" y="9"/>
                  </a:cubicBezTo>
                  <a:cubicBezTo>
                    <a:pt x="50" y="11"/>
                    <a:pt x="73" y="19"/>
                    <a:pt x="78" y="21"/>
                  </a:cubicBezTo>
                  <a:cubicBezTo>
                    <a:pt x="83" y="23"/>
                    <a:pt x="91" y="26"/>
                    <a:pt x="102" y="27"/>
                  </a:cubicBezTo>
                  <a:cubicBezTo>
                    <a:pt x="112" y="28"/>
                    <a:pt x="121" y="27"/>
                    <a:pt x="127" y="27"/>
                  </a:cubicBezTo>
                  <a:cubicBezTo>
                    <a:pt x="133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3" y="28"/>
                    <a:pt x="139" y="28"/>
                  </a:cubicBezTo>
                  <a:cubicBezTo>
                    <a:pt x="133" y="28"/>
                    <a:pt x="115" y="28"/>
                    <a:pt x="110" y="28"/>
                  </a:cubicBezTo>
                  <a:cubicBezTo>
                    <a:pt x="105" y="28"/>
                    <a:pt x="101" y="28"/>
                    <a:pt x="91" y="26"/>
                  </a:cubicBezTo>
                  <a:cubicBezTo>
                    <a:pt x="82" y="23"/>
                    <a:pt x="65" y="17"/>
                    <a:pt x="59" y="15"/>
                  </a:cubicBezTo>
                  <a:cubicBezTo>
                    <a:pt x="53" y="13"/>
                    <a:pt x="37" y="7"/>
                    <a:pt x="33" y="7"/>
                  </a:cubicBezTo>
                  <a:cubicBezTo>
                    <a:pt x="28" y="6"/>
                    <a:pt x="22" y="10"/>
                    <a:pt x="19" y="12"/>
                  </a:cubicBezTo>
                  <a:cubicBezTo>
                    <a:pt x="16" y="13"/>
                    <a:pt x="11" y="16"/>
                    <a:pt x="10" y="17"/>
                  </a:cubicBezTo>
                  <a:lnTo>
                    <a:pt x="10" y="16"/>
                  </a:ln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1" y="17"/>
                    <a:pt x="15" y="15"/>
                    <a:pt x="18" y="13"/>
                  </a:cubicBezTo>
                  <a:cubicBezTo>
                    <a:pt x="22" y="11"/>
                    <a:pt x="29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28" y="11"/>
                    <a:pt x="21" y="15"/>
                    <a:pt x="19" y="17"/>
                  </a:cubicBezTo>
                  <a:cubicBezTo>
                    <a:pt x="16" y="18"/>
                    <a:pt x="10" y="20"/>
                    <a:pt x="10" y="20"/>
                  </a:cubicBezTo>
                  <a:lnTo>
                    <a:pt x="10" y="18"/>
                  </a:lnTo>
                  <a:close/>
                  <a:moveTo>
                    <a:pt x="10" y="25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6" y="23"/>
                    <a:pt x="19" y="21"/>
                  </a:cubicBezTo>
                  <a:cubicBezTo>
                    <a:pt x="22" y="20"/>
                    <a:pt x="28" y="19"/>
                    <a:pt x="30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25" y="22"/>
                    <a:pt x="21" y="24"/>
                    <a:pt x="19" y="25"/>
                  </a:cubicBezTo>
                  <a:cubicBezTo>
                    <a:pt x="17" y="25"/>
                    <a:pt x="11" y="27"/>
                    <a:pt x="10" y="27"/>
                  </a:cubicBezTo>
                  <a:lnTo>
                    <a:pt x="10" y="25"/>
                  </a:lnTo>
                  <a:close/>
                  <a:moveTo>
                    <a:pt x="1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2"/>
                    <a:pt x="17" y="31"/>
                    <a:pt x="20" y="30"/>
                  </a:cubicBezTo>
                  <a:cubicBezTo>
                    <a:pt x="24" y="28"/>
                    <a:pt x="30" y="27"/>
                    <a:pt x="33" y="2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0" y="29"/>
                    <a:pt x="29" y="30"/>
                    <a:pt x="23" y="32"/>
                  </a:cubicBezTo>
                  <a:cubicBezTo>
                    <a:pt x="17" y="34"/>
                    <a:pt x="12" y="35"/>
                    <a:pt x="11" y="35"/>
                  </a:cubicBezTo>
                  <a:lnTo>
                    <a:pt x="11" y="33"/>
                  </a:lnTo>
                  <a:close/>
                  <a:moveTo>
                    <a:pt x="14" y="59"/>
                  </a:move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6" y="53"/>
                    <a:pt x="29" y="51"/>
                    <a:pt x="34" y="51"/>
                  </a:cubicBezTo>
                  <a:cubicBezTo>
                    <a:pt x="35" y="59"/>
                    <a:pt x="35" y="59"/>
                    <a:pt x="35" y="59"/>
                  </a:cubicBezTo>
                  <a:lnTo>
                    <a:pt x="14" y="59"/>
                  </a:lnTo>
                  <a:close/>
                  <a:moveTo>
                    <a:pt x="85" y="59"/>
                  </a:moveTo>
                  <a:cubicBezTo>
                    <a:pt x="85" y="59"/>
                    <a:pt x="85" y="59"/>
                    <a:pt x="8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6" y="51"/>
                    <a:pt x="36" y="51"/>
                  </a:cubicBezTo>
                  <a:cubicBezTo>
                    <a:pt x="41" y="51"/>
                    <a:pt x="78" y="53"/>
                    <a:pt x="83" y="53"/>
                  </a:cubicBezTo>
                  <a:cubicBezTo>
                    <a:pt x="84" y="53"/>
                    <a:pt x="85" y="53"/>
                    <a:pt x="85" y="53"/>
                  </a:cubicBezTo>
                  <a:lnTo>
                    <a:pt x="85" y="59"/>
                  </a:lnTo>
                  <a:close/>
                  <a:moveTo>
                    <a:pt x="85" y="51"/>
                  </a:moveTo>
                  <a:cubicBezTo>
                    <a:pt x="85" y="51"/>
                    <a:pt x="85" y="51"/>
                    <a:pt x="85" y="51"/>
                  </a:cubicBezTo>
                  <a:cubicBezTo>
                    <a:pt x="76" y="51"/>
                    <a:pt x="67" y="50"/>
                    <a:pt x="58" y="49"/>
                  </a:cubicBezTo>
                  <a:cubicBezTo>
                    <a:pt x="43" y="48"/>
                    <a:pt x="37" y="48"/>
                    <a:pt x="35" y="48"/>
                  </a:cubicBezTo>
                  <a:cubicBezTo>
                    <a:pt x="35" y="48"/>
                    <a:pt x="35" y="48"/>
                    <a:pt x="34" y="4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9" y="45"/>
                    <a:pt x="74" y="48"/>
                    <a:pt x="85" y="49"/>
                  </a:cubicBezTo>
                  <a:lnTo>
                    <a:pt x="85" y="51"/>
                  </a:lnTo>
                  <a:close/>
                  <a:moveTo>
                    <a:pt x="85" y="48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2" y="47"/>
                    <a:pt x="74" y="47"/>
                    <a:pt x="66" y="46"/>
                  </a:cubicBezTo>
                  <a:cubicBezTo>
                    <a:pt x="58" y="45"/>
                    <a:pt x="40" y="43"/>
                    <a:pt x="36" y="43"/>
                  </a:cubicBezTo>
                  <a:cubicBezTo>
                    <a:pt x="32" y="43"/>
                    <a:pt x="29" y="43"/>
                    <a:pt x="23" y="44"/>
                  </a:cubicBezTo>
                  <a:cubicBezTo>
                    <a:pt x="18" y="45"/>
                    <a:pt x="13" y="46"/>
                    <a:pt x="12" y="46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29" y="42"/>
                    <a:pt x="35" y="42"/>
                  </a:cubicBezTo>
                  <a:cubicBezTo>
                    <a:pt x="42" y="42"/>
                    <a:pt x="53" y="44"/>
                    <a:pt x="63" y="45"/>
                  </a:cubicBezTo>
                  <a:cubicBezTo>
                    <a:pt x="68" y="45"/>
                    <a:pt x="77" y="46"/>
                    <a:pt x="85" y="47"/>
                  </a:cubicBezTo>
                  <a:lnTo>
                    <a:pt x="85" y="48"/>
                  </a:lnTo>
                  <a:close/>
                  <a:moveTo>
                    <a:pt x="12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8" y="38"/>
                    <a:pt x="21" y="38"/>
                  </a:cubicBezTo>
                  <a:cubicBezTo>
                    <a:pt x="24" y="37"/>
                    <a:pt x="30" y="36"/>
                    <a:pt x="34" y="36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29" y="38"/>
                    <a:pt x="24" y="40"/>
                    <a:pt x="22" y="41"/>
                  </a:cubicBezTo>
                  <a:cubicBezTo>
                    <a:pt x="20" y="41"/>
                    <a:pt x="13" y="42"/>
                    <a:pt x="12" y="42"/>
                  </a:cubicBezTo>
                  <a:close/>
                  <a:moveTo>
                    <a:pt x="85" y="45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79" y="45"/>
                    <a:pt x="65" y="43"/>
                    <a:pt x="57" y="41"/>
                  </a:cubicBezTo>
                  <a:cubicBezTo>
                    <a:pt x="48" y="40"/>
                    <a:pt x="40" y="39"/>
                    <a:pt x="35" y="38"/>
                  </a:cubicBezTo>
                  <a:cubicBezTo>
                    <a:pt x="35" y="38"/>
                    <a:pt x="35" y="38"/>
                    <a:pt x="34" y="38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5" y="36"/>
                    <a:pt x="35" y="36"/>
                  </a:cubicBezTo>
                  <a:cubicBezTo>
                    <a:pt x="37" y="36"/>
                    <a:pt x="46" y="37"/>
                    <a:pt x="50" y="37"/>
                  </a:cubicBezTo>
                  <a:cubicBezTo>
                    <a:pt x="55" y="38"/>
                    <a:pt x="74" y="41"/>
                    <a:pt x="80" y="42"/>
                  </a:cubicBezTo>
                  <a:cubicBezTo>
                    <a:pt x="82" y="42"/>
                    <a:pt x="83" y="43"/>
                    <a:pt x="85" y="43"/>
                  </a:cubicBezTo>
                  <a:lnTo>
                    <a:pt x="85" y="45"/>
                  </a:ln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2" y="42"/>
                    <a:pt x="80" y="41"/>
                  </a:cubicBezTo>
                  <a:cubicBezTo>
                    <a:pt x="72" y="40"/>
                    <a:pt x="59" y="37"/>
                    <a:pt x="52" y="36"/>
                  </a:cubicBezTo>
                  <a:cubicBezTo>
                    <a:pt x="45" y="35"/>
                    <a:pt x="39" y="34"/>
                    <a:pt x="35" y="34"/>
                  </a:cubicBezTo>
                  <a:cubicBezTo>
                    <a:pt x="30" y="34"/>
                    <a:pt x="24" y="36"/>
                    <a:pt x="20" y="37"/>
                  </a:cubicBezTo>
                  <a:cubicBezTo>
                    <a:pt x="16" y="38"/>
                    <a:pt x="13" y="38"/>
                    <a:pt x="12" y="39"/>
                  </a:cubicBezTo>
                  <a:cubicBezTo>
                    <a:pt x="12" y="39"/>
                    <a:pt x="12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8"/>
                    <a:pt x="16" y="37"/>
                    <a:pt x="21" y="36"/>
                  </a:cubicBezTo>
                  <a:cubicBezTo>
                    <a:pt x="27" y="34"/>
                    <a:pt x="30" y="33"/>
                    <a:pt x="35" y="33"/>
                  </a:cubicBezTo>
                  <a:cubicBezTo>
                    <a:pt x="39" y="34"/>
                    <a:pt x="52" y="36"/>
                    <a:pt x="59" y="37"/>
                  </a:cubicBezTo>
                  <a:cubicBezTo>
                    <a:pt x="65" y="38"/>
                    <a:pt x="77" y="40"/>
                    <a:pt x="81" y="41"/>
                  </a:cubicBezTo>
                  <a:cubicBezTo>
                    <a:pt x="82" y="41"/>
                    <a:pt x="84" y="41"/>
                    <a:pt x="85" y="42"/>
                  </a:cubicBezTo>
                  <a:close/>
                  <a:moveTo>
                    <a:pt x="85" y="40"/>
                  </a:moveTo>
                  <a:cubicBezTo>
                    <a:pt x="85" y="40"/>
                    <a:pt x="85" y="40"/>
                    <a:pt x="85" y="40"/>
                  </a:cubicBezTo>
                  <a:cubicBezTo>
                    <a:pt x="81" y="39"/>
                    <a:pt x="76" y="38"/>
                    <a:pt x="72" y="37"/>
                  </a:cubicBezTo>
                  <a:cubicBezTo>
                    <a:pt x="63" y="35"/>
                    <a:pt x="51" y="33"/>
                    <a:pt x="46" y="32"/>
                  </a:cubicBezTo>
                  <a:cubicBezTo>
                    <a:pt x="40" y="30"/>
                    <a:pt x="37" y="29"/>
                    <a:pt x="34" y="29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7" y="27"/>
                    <a:pt x="46" y="29"/>
                    <a:pt x="49" y="29"/>
                  </a:cubicBezTo>
                  <a:cubicBezTo>
                    <a:pt x="53" y="30"/>
                    <a:pt x="63" y="32"/>
                    <a:pt x="67" y="33"/>
                  </a:cubicBezTo>
                  <a:cubicBezTo>
                    <a:pt x="69" y="33"/>
                    <a:pt x="78" y="36"/>
                    <a:pt x="85" y="37"/>
                  </a:cubicBezTo>
                  <a:lnTo>
                    <a:pt x="85" y="40"/>
                  </a:lnTo>
                  <a:close/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8" y="35"/>
                    <a:pt x="69" y="32"/>
                    <a:pt x="65" y="31"/>
                  </a:cubicBezTo>
                  <a:cubicBezTo>
                    <a:pt x="59" y="30"/>
                    <a:pt x="39" y="25"/>
                    <a:pt x="34" y="25"/>
                  </a:cubicBezTo>
                  <a:cubicBezTo>
                    <a:pt x="30" y="25"/>
                    <a:pt x="13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2" y="30"/>
                    <a:pt x="20" y="28"/>
                    <a:pt x="22" y="27"/>
                  </a:cubicBezTo>
                  <a:cubicBezTo>
                    <a:pt x="25" y="26"/>
                    <a:pt x="31" y="24"/>
                    <a:pt x="33" y="24"/>
                  </a:cubicBezTo>
                  <a:cubicBezTo>
                    <a:pt x="36" y="24"/>
                    <a:pt x="47" y="27"/>
                    <a:pt x="52" y="28"/>
                  </a:cubicBezTo>
                  <a:cubicBezTo>
                    <a:pt x="57" y="29"/>
                    <a:pt x="78" y="34"/>
                    <a:pt x="83" y="35"/>
                  </a:cubicBezTo>
                  <a:cubicBezTo>
                    <a:pt x="83" y="35"/>
                    <a:pt x="84" y="35"/>
                    <a:pt x="85" y="36"/>
                  </a:cubicBezTo>
                  <a:close/>
                  <a:moveTo>
                    <a:pt x="85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79" y="32"/>
                    <a:pt x="73" y="30"/>
                  </a:cubicBezTo>
                  <a:cubicBezTo>
                    <a:pt x="48" y="24"/>
                    <a:pt x="46" y="23"/>
                    <a:pt x="42" y="22"/>
                  </a:cubicBezTo>
                  <a:cubicBezTo>
                    <a:pt x="38" y="21"/>
                    <a:pt x="36" y="20"/>
                    <a:pt x="33" y="2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5" y="18"/>
                    <a:pt x="37" y="18"/>
                    <a:pt x="40" y="19"/>
                  </a:cubicBezTo>
                  <a:cubicBezTo>
                    <a:pt x="46" y="20"/>
                    <a:pt x="51" y="22"/>
                    <a:pt x="61" y="24"/>
                  </a:cubicBezTo>
                  <a:cubicBezTo>
                    <a:pt x="71" y="27"/>
                    <a:pt x="84" y="31"/>
                    <a:pt x="85" y="31"/>
                  </a:cubicBezTo>
                  <a:lnTo>
                    <a:pt x="85" y="34"/>
                  </a:ln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3" y="30"/>
                    <a:pt x="51" y="20"/>
                    <a:pt x="44" y="18"/>
                  </a:cubicBezTo>
                  <a:cubicBezTo>
                    <a:pt x="36" y="16"/>
                    <a:pt x="32" y="15"/>
                    <a:pt x="28" y="17"/>
                  </a:cubicBezTo>
                  <a:cubicBezTo>
                    <a:pt x="24" y="19"/>
                    <a:pt x="12" y="23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3" y="22"/>
                    <a:pt x="18" y="20"/>
                  </a:cubicBezTo>
                  <a:cubicBezTo>
                    <a:pt x="23" y="17"/>
                    <a:pt x="30" y="15"/>
                    <a:pt x="32" y="15"/>
                  </a:cubicBezTo>
                  <a:cubicBezTo>
                    <a:pt x="35" y="15"/>
                    <a:pt x="60" y="22"/>
                    <a:pt x="68" y="24"/>
                  </a:cubicBezTo>
                  <a:cubicBezTo>
                    <a:pt x="72" y="26"/>
                    <a:pt x="79" y="28"/>
                    <a:pt x="85" y="29"/>
                  </a:cubicBezTo>
                  <a:lnTo>
                    <a:pt x="85" y="30"/>
                  </a:lnTo>
                  <a:close/>
                  <a:moveTo>
                    <a:pt x="105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105" y="53"/>
                    <a:pt x="105" y="53"/>
                    <a:pt x="105" y="53"/>
                  </a:cubicBezTo>
                  <a:lnTo>
                    <a:pt x="105" y="59"/>
                  </a:lnTo>
                  <a:close/>
                  <a:moveTo>
                    <a:pt x="110" y="59"/>
                  </a:moveTo>
                  <a:cubicBezTo>
                    <a:pt x="110" y="59"/>
                    <a:pt x="110" y="59"/>
                    <a:pt x="110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9" y="54"/>
                    <a:pt x="110" y="54"/>
                    <a:pt x="110" y="54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52"/>
                    <a:pt x="109" y="52"/>
                    <a:pt x="109" y="52"/>
                  </a:cubicBezTo>
                  <a:cubicBezTo>
                    <a:pt x="108" y="52"/>
                    <a:pt x="106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4" y="52"/>
                    <a:pt x="100" y="52"/>
                    <a:pt x="98" y="51"/>
                  </a:cubicBezTo>
                  <a:cubicBezTo>
                    <a:pt x="96" y="51"/>
                    <a:pt x="90" y="51"/>
                    <a:pt x="87" y="51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8" y="49"/>
                    <a:pt x="91" y="50"/>
                    <a:pt x="94" y="50"/>
                  </a:cubicBezTo>
                  <a:cubicBezTo>
                    <a:pt x="97" y="50"/>
                    <a:pt x="110" y="50"/>
                    <a:pt x="110" y="50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9" y="49"/>
                    <a:pt x="94" y="49"/>
                  </a:cubicBezTo>
                  <a:cubicBezTo>
                    <a:pt x="91" y="49"/>
                    <a:pt x="88" y="48"/>
                    <a:pt x="87" y="48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8" y="48"/>
                    <a:pt x="91" y="48"/>
                    <a:pt x="93" y="48"/>
                  </a:cubicBezTo>
                  <a:cubicBezTo>
                    <a:pt x="97" y="49"/>
                    <a:pt x="110" y="49"/>
                    <a:pt x="110" y="49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98" y="47"/>
                    <a:pt x="93" y="47"/>
                  </a:cubicBezTo>
                  <a:cubicBezTo>
                    <a:pt x="90" y="46"/>
                    <a:pt x="88" y="46"/>
                    <a:pt x="87" y="46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8" y="43"/>
                    <a:pt x="89" y="43"/>
                  </a:cubicBezTo>
                  <a:cubicBezTo>
                    <a:pt x="91" y="44"/>
                    <a:pt x="97" y="45"/>
                    <a:pt x="99" y="45"/>
                  </a:cubicBezTo>
                  <a:cubicBezTo>
                    <a:pt x="101" y="45"/>
                    <a:pt x="109" y="45"/>
                    <a:pt x="110" y="45"/>
                  </a:cubicBezTo>
                  <a:lnTo>
                    <a:pt x="110" y="59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9" y="44"/>
                    <a:pt x="106" y="44"/>
                    <a:pt x="104" y="44"/>
                  </a:cubicBezTo>
                  <a:cubicBezTo>
                    <a:pt x="102" y="44"/>
                    <a:pt x="93" y="44"/>
                    <a:pt x="91" y="43"/>
                  </a:cubicBezTo>
                  <a:cubicBezTo>
                    <a:pt x="90" y="43"/>
                    <a:pt x="88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90" y="42"/>
                    <a:pt x="96" y="43"/>
                    <a:pt x="98" y="43"/>
                  </a:cubicBezTo>
                  <a:cubicBezTo>
                    <a:pt x="100" y="43"/>
                    <a:pt x="109" y="44"/>
                    <a:pt x="110" y="44"/>
                  </a:cubicBezTo>
                  <a:close/>
                  <a:moveTo>
                    <a:pt x="110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42"/>
                    <a:pt x="100" y="42"/>
                    <a:pt x="96" y="41"/>
                  </a:cubicBezTo>
                  <a:cubicBezTo>
                    <a:pt x="92" y="41"/>
                    <a:pt x="89" y="41"/>
                    <a:pt x="87" y="40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9" y="37"/>
                    <a:pt x="96" y="39"/>
                    <a:pt x="99" y="39"/>
                  </a:cubicBezTo>
                  <a:cubicBezTo>
                    <a:pt x="103" y="39"/>
                    <a:pt x="110" y="39"/>
                    <a:pt x="110" y="39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04" y="37"/>
                    <a:pt x="100" y="37"/>
                  </a:cubicBezTo>
                  <a:cubicBezTo>
                    <a:pt x="96" y="37"/>
                    <a:pt x="90" y="36"/>
                    <a:pt x="87" y="35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92" y="31"/>
                    <a:pt x="96" y="32"/>
                    <a:pt x="99" y="32"/>
                  </a:cubicBezTo>
                  <a:cubicBezTo>
                    <a:pt x="105" y="33"/>
                    <a:pt x="126" y="32"/>
                    <a:pt x="135" y="32"/>
                  </a:cubicBezTo>
                  <a:cubicBezTo>
                    <a:pt x="142" y="32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39" y="33"/>
                    <a:pt x="136" y="33"/>
                  </a:cubicBezTo>
                  <a:cubicBezTo>
                    <a:pt x="133" y="33"/>
                    <a:pt x="127" y="33"/>
                    <a:pt x="123" y="33"/>
                  </a:cubicBezTo>
                  <a:cubicBezTo>
                    <a:pt x="120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0" y="33"/>
                    <a:pt x="110" y="33"/>
                    <a:pt x="110" y="33"/>
                  </a:cubicBezTo>
                  <a:lnTo>
                    <a:pt x="110" y="42"/>
                  </a:lnTo>
                  <a:close/>
                  <a:moveTo>
                    <a:pt x="112" y="59"/>
                  </a:moveTo>
                  <a:cubicBezTo>
                    <a:pt x="112" y="59"/>
                    <a:pt x="112" y="59"/>
                    <a:pt x="112" y="59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1" y="59"/>
                    <a:pt x="141" y="59"/>
                    <a:pt x="141" y="59"/>
                  </a:cubicBezTo>
                  <a:lnTo>
                    <a:pt x="112" y="59"/>
                  </a:lnTo>
                  <a:close/>
                  <a:moveTo>
                    <a:pt x="141" y="54"/>
                  </a:move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0" y="54"/>
                    <a:pt x="134" y="54"/>
                    <a:pt x="129" y="54"/>
                  </a:cubicBezTo>
                  <a:cubicBezTo>
                    <a:pt x="124" y="54"/>
                    <a:pt x="113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4" y="54"/>
                    <a:pt x="115" y="54"/>
                    <a:pt x="116" y="53"/>
                  </a:cubicBezTo>
                  <a:cubicBezTo>
                    <a:pt x="124" y="53"/>
                    <a:pt x="138" y="54"/>
                    <a:pt x="142" y="54"/>
                  </a:cubicBezTo>
                  <a:lnTo>
                    <a:pt x="141" y="54"/>
                  </a:lnTo>
                  <a:close/>
                  <a:moveTo>
                    <a:pt x="146" y="15"/>
                  </a:move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5"/>
                    <a:pt x="142" y="14"/>
                    <a:pt x="143" y="14"/>
                  </a:cubicBezTo>
                  <a:cubicBezTo>
                    <a:pt x="144" y="14"/>
                    <a:pt x="145" y="15"/>
                    <a:pt x="146" y="15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lose/>
                  <a:moveTo>
                    <a:pt x="20" y="14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5" y="18"/>
                    <a:pt x="17" y="17"/>
                  </a:cubicBezTo>
                  <a:cubicBezTo>
                    <a:pt x="19" y="16"/>
                    <a:pt x="23" y="14"/>
                    <a:pt x="23" y="14"/>
                  </a:cubicBezTo>
                  <a:cubicBezTo>
                    <a:pt x="23" y="14"/>
                    <a:pt x="22" y="14"/>
                    <a:pt x="20" y="14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2" y="15"/>
                    <a:pt x="13" y="15"/>
                  </a:cubicBezTo>
                  <a:cubicBezTo>
                    <a:pt x="13" y="15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559" y="4150"/>
              <a:ext cx="399" cy="149"/>
            </a:xfrm>
            <a:custGeom>
              <a:avLst/>
              <a:gdLst>
                <a:gd name="T0" fmla="*/ 140 w 154"/>
                <a:gd name="T1" fmla="*/ 42 h 56"/>
                <a:gd name="T2" fmla="*/ 80 w 154"/>
                <a:gd name="T3" fmla="*/ 11 h 56"/>
                <a:gd name="T4" fmla="*/ 101 w 154"/>
                <a:gd name="T5" fmla="*/ 30 h 56"/>
                <a:gd name="T6" fmla="*/ 80 w 154"/>
                <a:gd name="T7" fmla="*/ 17 h 56"/>
                <a:gd name="T8" fmla="*/ 106 w 154"/>
                <a:gd name="T9" fmla="*/ 29 h 56"/>
                <a:gd name="T10" fmla="*/ 109 w 154"/>
                <a:gd name="T11" fmla="*/ 1 h 56"/>
                <a:gd name="T12" fmla="*/ 78 w 154"/>
                <a:gd name="T13" fmla="*/ 25 h 56"/>
                <a:gd name="T14" fmla="*/ 11 w 154"/>
                <a:gd name="T15" fmla="*/ 53 h 56"/>
                <a:gd name="T16" fmla="*/ 2 w 154"/>
                <a:gd name="T17" fmla="*/ 50 h 56"/>
                <a:gd name="T18" fmla="*/ 5 w 154"/>
                <a:gd name="T19" fmla="*/ 45 h 56"/>
                <a:gd name="T20" fmla="*/ 6 w 154"/>
                <a:gd name="T21" fmla="*/ 44 h 56"/>
                <a:gd name="T22" fmla="*/ 8 w 154"/>
                <a:gd name="T23" fmla="*/ 44 h 56"/>
                <a:gd name="T24" fmla="*/ 10 w 154"/>
                <a:gd name="T25" fmla="*/ 50 h 56"/>
                <a:gd name="T26" fmla="*/ 12 w 154"/>
                <a:gd name="T27" fmla="*/ 43 h 56"/>
                <a:gd name="T28" fmla="*/ 13 w 154"/>
                <a:gd name="T29" fmla="*/ 43 h 56"/>
                <a:gd name="T30" fmla="*/ 77 w 154"/>
                <a:gd name="T31" fmla="*/ 19 h 56"/>
                <a:gd name="T32" fmla="*/ 79 w 154"/>
                <a:gd name="T33" fmla="*/ 27 h 56"/>
                <a:gd name="T34" fmla="*/ 83 w 154"/>
                <a:gd name="T35" fmla="*/ 40 h 56"/>
                <a:gd name="T36" fmla="*/ 83 w 154"/>
                <a:gd name="T37" fmla="*/ 39 h 56"/>
                <a:gd name="T38" fmla="*/ 71 w 154"/>
                <a:gd name="T39" fmla="*/ 44 h 56"/>
                <a:gd name="T40" fmla="*/ 98 w 154"/>
                <a:gd name="T41" fmla="*/ 36 h 56"/>
                <a:gd name="T42" fmla="*/ 98 w 154"/>
                <a:gd name="T43" fmla="*/ 42 h 56"/>
                <a:gd name="T44" fmla="*/ 88 w 154"/>
                <a:gd name="T45" fmla="*/ 39 h 56"/>
                <a:gd name="T46" fmla="*/ 98 w 154"/>
                <a:gd name="T47" fmla="*/ 36 h 56"/>
                <a:gd name="T48" fmla="*/ 60 w 154"/>
                <a:gd name="T49" fmla="*/ 40 h 56"/>
                <a:gd name="T50" fmla="*/ 65 w 154"/>
                <a:gd name="T51" fmla="*/ 47 h 56"/>
                <a:gd name="T52" fmla="*/ 122 w 154"/>
                <a:gd name="T53" fmla="*/ 47 h 56"/>
                <a:gd name="T54" fmla="*/ 113 w 154"/>
                <a:gd name="T55" fmla="*/ 35 h 56"/>
                <a:gd name="T56" fmla="*/ 126 w 154"/>
                <a:gd name="T57" fmla="*/ 45 h 56"/>
                <a:gd name="T58" fmla="*/ 77 w 154"/>
                <a:gd name="T59" fmla="*/ 12 h 56"/>
                <a:gd name="T60" fmla="*/ 92 w 154"/>
                <a:gd name="T61" fmla="*/ 10 h 56"/>
                <a:gd name="T62" fmla="*/ 83 w 154"/>
                <a:gd name="T63" fmla="*/ 13 h 56"/>
                <a:gd name="T64" fmla="*/ 83 w 154"/>
                <a:gd name="T65" fmla="*/ 32 h 56"/>
                <a:gd name="T66" fmla="*/ 75 w 154"/>
                <a:gd name="T67" fmla="*/ 22 h 56"/>
                <a:gd name="T68" fmla="*/ 106 w 154"/>
                <a:gd name="T69" fmla="*/ 32 h 56"/>
                <a:gd name="T70" fmla="*/ 83 w 154"/>
                <a:gd name="T71" fmla="*/ 16 h 56"/>
                <a:gd name="T72" fmla="*/ 91 w 154"/>
                <a:gd name="T73" fmla="*/ 19 h 56"/>
                <a:gd name="T74" fmla="*/ 91 w 154"/>
                <a:gd name="T75" fmla="*/ 24 h 56"/>
                <a:gd name="T76" fmla="*/ 91 w 154"/>
                <a:gd name="T77" fmla="*/ 28 h 56"/>
                <a:gd name="T78" fmla="*/ 99 w 154"/>
                <a:gd name="T79" fmla="*/ 32 h 56"/>
                <a:gd name="T80" fmla="*/ 70 w 154"/>
                <a:gd name="T81" fmla="*/ 47 h 56"/>
                <a:gd name="T82" fmla="*/ 45 w 154"/>
                <a:gd name="T83" fmla="*/ 48 h 56"/>
                <a:gd name="T84" fmla="*/ 59 w 154"/>
                <a:gd name="T85" fmla="*/ 48 h 56"/>
                <a:gd name="T86" fmla="*/ 79 w 154"/>
                <a:gd name="T87" fmla="*/ 47 h 56"/>
                <a:gd name="T88" fmla="*/ 94 w 154"/>
                <a:gd name="T89" fmla="*/ 48 h 56"/>
                <a:gd name="T90" fmla="*/ 111 w 154"/>
                <a:gd name="T91" fmla="*/ 47 h 56"/>
                <a:gd name="T92" fmla="*/ 112 w 154"/>
                <a:gd name="T93" fmla="*/ 43 h 56"/>
                <a:gd name="T94" fmla="*/ 115 w 154"/>
                <a:gd name="T95" fmla="*/ 12 h 56"/>
                <a:gd name="T96" fmla="*/ 115 w 154"/>
                <a:gd name="T97" fmla="*/ 21 h 56"/>
                <a:gd name="T98" fmla="*/ 115 w 154"/>
                <a:gd name="T99" fmla="*/ 30 h 56"/>
                <a:gd name="T100" fmla="*/ 114 w 154"/>
                <a:gd name="T101" fmla="*/ 11 h 56"/>
                <a:gd name="T102" fmla="*/ 115 w 154"/>
                <a:gd name="T103" fmla="*/ 20 h 56"/>
                <a:gd name="T104" fmla="*/ 114 w 154"/>
                <a:gd name="T105" fmla="*/ 29 h 56"/>
                <a:gd name="T106" fmla="*/ 151 w 154"/>
                <a:gd name="T107" fmla="*/ 45 h 56"/>
                <a:gd name="T108" fmla="*/ 47 w 154"/>
                <a:gd name="T109" fmla="*/ 39 h 56"/>
                <a:gd name="T110" fmla="*/ 47 w 154"/>
                <a:gd name="T111" fmla="*/ 45 h 56"/>
                <a:gd name="T112" fmla="*/ 103 w 154"/>
                <a:gd name="T113" fmla="*/ 29 h 56"/>
                <a:gd name="T114" fmla="*/ 100 w 154"/>
                <a:gd name="T115" fmla="*/ 18 h 56"/>
                <a:gd name="T116" fmla="*/ 104 w 154"/>
                <a:gd name="T117" fmla="*/ 29 h 56"/>
                <a:gd name="T118" fmla="*/ 103 w 154"/>
                <a:gd name="T119" fmla="*/ 5 h 56"/>
                <a:gd name="T120" fmla="*/ 71 w 154"/>
                <a:gd name="T121" fmla="*/ 39 h 56"/>
                <a:gd name="T122" fmla="*/ 60 w 154"/>
                <a:gd name="T123" fmla="*/ 45 h 56"/>
                <a:gd name="T124" fmla="*/ 64 w 154"/>
                <a:gd name="T12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56">
                  <a:moveTo>
                    <a:pt x="79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9" y="30"/>
                    <a:pt x="79" y="30"/>
                    <a:pt x="79" y="30"/>
                  </a:cubicBezTo>
                  <a:lnTo>
                    <a:pt x="79" y="32"/>
                  </a:lnTo>
                  <a:close/>
                  <a:moveTo>
                    <a:pt x="80" y="25"/>
                  </a:move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0" y="27"/>
                    <a:pt x="80" y="27"/>
                    <a:pt x="80" y="27"/>
                  </a:cubicBezTo>
                  <a:lnTo>
                    <a:pt x="80" y="25"/>
                  </a:lnTo>
                  <a:close/>
                  <a:moveTo>
                    <a:pt x="79" y="35"/>
                  </a:moveTo>
                  <a:cubicBezTo>
                    <a:pt x="79" y="35"/>
                    <a:pt x="79" y="35"/>
                    <a:pt x="79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lnTo>
                    <a:pt x="79" y="35"/>
                  </a:lnTo>
                  <a:close/>
                  <a:moveTo>
                    <a:pt x="79" y="9"/>
                  </a:move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lnTo>
                    <a:pt x="78" y="11"/>
                  </a:ln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40" y="41"/>
                    <a:pt x="140" y="41"/>
                    <a:pt x="140" y="41"/>
                  </a:cubicBezTo>
                  <a:lnTo>
                    <a:pt x="140" y="42"/>
                  </a:lnTo>
                  <a:close/>
                  <a:moveTo>
                    <a:pt x="142" y="42"/>
                  </a:moveTo>
                  <a:cubicBezTo>
                    <a:pt x="142" y="42"/>
                    <a:pt x="142" y="42"/>
                    <a:pt x="142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lnTo>
                    <a:pt x="142" y="42"/>
                  </a:lnTo>
                  <a:close/>
                  <a:moveTo>
                    <a:pt x="141" y="38"/>
                  </a:moveTo>
                  <a:cubicBezTo>
                    <a:pt x="141" y="38"/>
                    <a:pt x="141" y="38"/>
                    <a:pt x="141" y="38"/>
                  </a:cubicBezTo>
                  <a:cubicBezTo>
                    <a:pt x="141" y="38"/>
                    <a:pt x="141" y="40"/>
                    <a:pt x="141" y="40"/>
                  </a:cubicBezTo>
                  <a:cubicBezTo>
                    <a:pt x="142" y="40"/>
                    <a:pt x="142" y="40"/>
                    <a:pt x="142" y="40"/>
                  </a:cubicBezTo>
                  <a:lnTo>
                    <a:pt x="141" y="38"/>
                  </a:lnTo>
                  <a:close/>
                  <a:moveTo>
                    <a:pt x="79" y="16"/>
                  </a:move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9" y="14"/>
                    <a:pt x="79" y="14"/>
                    <a:pt x="79" y="14"/>
                  </a:cubicBezTo>
                  <a:lnTo>
                    <a:pt x="79" y="16"/>
                  </a:lnTo>
                  <a:close/>
                  <a:moveTo>
                    <a:pt x="79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27"/>
                    <a:pt x="79" y="27"/>
                    <a:pt x="79" y="27"/>
                  </a:cubicBezTo>
                  <a:lnTo>
                    <a:pt x="79" y="29"/>
                  </a:lnTo>
                  <a:close/>
                  <a:moveTo>
                    <a:pt x="82" y="8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8"/>
                    <a:pt x="82" y="8"/>
                    <a:pt x="82" y="8"/>
                  </a:cubicBezTo>
                  <a:close/>
                  <a:moveTo>
                    <a:pt x="80" y="11"/>
                  </a:moveTo>
                  <a:cubicBezTo>
                    <a:pt x="80" y="11"/>
                    <a:pt x="80" y="11"/>
                    <a:pt x="80" y="11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80" y="11"/>
                  </a:ln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8"/>
                    <a:pt x="84" y="8"/>
                    <a:pt x="84" y="8"/>
                  </a:cubicBezTo>
                  <a:close/>
                  <a:moveTo>
                    <a:pt x="82" y="10"/>
                  </a:moveTo>
                  <a:cubicBezTo>
                    <a:pt x="82" y="10"/>
                    <a:pt x="82" y="10"/>
                    <a:pt x="82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0"/>
                    <a:pt x="84" y="10"/>
                    <a:pt x="84" y="10"/>
                  </a:cubicBezTo>
                  <a:lnTo>
                    <a:pt x="82" y="10"/>
                  </a:ln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lnTo>
                    <a:pt x="91" y="6"/>
                  </a:lnTo>
                  <a:close/>
                  <a:moveTo>
                    <a:pt x="90" y="8"/>
                  </a:moveTo>
                  <a:cubicBezTo>
                    <a:pt x="90" y="8"/>
                    <a:pt x="90" y="8"/>
                    <a:pt x="90" y="8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8"/>
                    <a:pt x="91" y="8"/>
                    <a:pt x="91" y="8"/>
                  </a:cubicBezTo>
                  <a:lnTo>
                    <a:pt x="90" y="8"/>
                  </a:lnTo>
                  <a:close/>
                  <a:moveTo>
                    <a:pt x="100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0" y="30"/>
                    <a:pt x="100" y="30"/>
                    <a:pt x="100" y="30"/>
                  </a:cubicBezTo>
                  <a:lnTo>
                    <a:pt x="100" y="33"/>
                  </a:lnTo>
                  <a:close/>
                  <a:moveTo>
                    <a:pt x="136" y="36"/>
                  </a:moveTo>
                  <a:cubicBezTo>
                    <a:pt x="136" y="36"/>
                    <a:pt x="136" y="36"/>
                    <a:pt x="136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6" y="37"/>
                    <a:pt x="136" y="37"/>
                  </a:cubicBezTo>
                  <a:lnTo>
                    <a:pt x="136" y="36"/>
                  </a:lnTo>
                  <a:close/>
                  <a:moveTo>
                    <a:pt x="136" y="42"/>
                  </a:moveTo>
                  <a:cubicBezTo>
                    <a:pt x="136" y="42"/>
                    <a:pt x="136" y="42"/>
                    <a:pt x="136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6" y="41"/>
                    <a:pt x="136" y="41"/>
                    <a:pt x="136" y="41"/>
                  </a:cubicBezTo>
                  <a:lnTo>
                    <a:pt x="136" y="42"/>
                  </a:lnTo>
                  <a:close/>
                  <a:moveTo>
                    <a:pt x="135" y="39"/>
                  </a:moveTo>
                  <a:cubicBezTo>
                    <a:pt x="135" y="39"/>
                    <a:pt x="135" y="39"/>
                    <a:pt x="135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4" y="39"/>
                    <a:pt x="134" y="39"/>
                    <a:pt x="134" y="39"/>
                  </a:cubicBezTo>
                  <a:lnTo>
                    <a:pt x="135" y="39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9"/>
                    <a:pt x="79" y="19"/>
                    <a:pt x="79" y="19"/>
                  </a:cubicBezTo>
                  <a:lnTo>
                    <a:pt x="79" y="21"/>
                  </a:lnTo>
                  <a:close/>
                  <a:moveTo>
                    <a:pt x="79" y="24"/>
                  </a:moveTo>
                  <a:cubicBezTo>
                    <a:pt x="79" y="24"/>
                    <a:pt x="79" y="24"/>
                    <a:pt x="79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9" y="22"/>
                    <a:pt x="79" y="22"/>
                    <a:pt x="79" y="22"/>
                  </a:cubicBezTo>
                  <a:lnTo>
                    <a:pt x="79" y="24"/>
                  </a:lnTo>
                  <a:close/>
                  <a:moveTo>
                    <a:pt x="139" y="41"/>
                  </a:moveTo>
                  <a:cubicBezTo>
                    <a:pt x="139" y="41"/>
                    <a:pt x="139" y="41"/>
                    <a:pt x="139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7" y="40"/>
                    <a:pt x="137" y="40"/>
                    <a:pt x="137" y="40"/>
                  </a:cubicBezTo>
                  <a:lnTo>
                    <a:pt x="139" y="41"/>
                  </a:lnTo>
                  <a:close/>
                  <a:moveTo>
                    <a:pt x="79" y="19"/>
                  </a:moveTo>
                  <a:cubicBezTo>
                    <a:pt x="79" y="19"/>
                    <a:pt x="79" y="19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9" y="16"/>
                    <a:pt x="79" y="16"/>
                    <a:pt x="79" y="16"/>
                  </a:cubicBezTo>
                  <a:lnTo>
                    <a:pt x="79" y="19"/>
                  </a:lnTo>
                  <a:close/>
                  <a:moveTo>
                    <a:pt x="144" y="42"/>
                  </a:moveTo>
                  <a:cubicBezTo>
                    <a:pt x="144" y="42"/>
                    <a:pt x="144" y="42"/>
                    <a:pt x="144" y="42"/>
                  </a:cubicBezTo>
                  <a:cubicBezTo>
                    <a:pt x="144" y="41"/>
                    <a:pt x="144" y="41"/>
                    <a:pt x="144" y="41"/>
                  </a:cubicBezTo>
                  <a:cubicBezTo>
                    <a:pt x="143" y="41"/>
                    <a:pt x="143" y="41"/>
                    <a:pt x="143" y="41"/>
                  </a:cubicBezTo>
                  <a:lnTo>
                    <a:pt x="144" y="42"/>
                  </a:lnTo>
                  <a:close/>
                  <a:moveTo>
                    <a:pt x="137" y="38"/>
                  </a:moveTo>
                  <a:cubicBezTo>
                    <a:pt x="137" y="38"/>
                    <a:pt x="137" y="38"/>
                    <a:pt x="137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37" y="36"/>
                    <a:pt x="137" y="36"/>
                    <a:pt x="137" y="36"/>
                  </a:cubicBezTo>
                  <a:lnTo>
                    <a:pt x="137" y="38"/>
                  </a:lnTo>
                  <a:close/>
                  <a:moveTo>
                    <a:pt x="107" y="19"/>
                  </a:moveTo>
                  <a:cubicBezTo>
                    <a:pt x="107" y="19"/>
                    <a:pt x="107" y="19"/>
                    <a:pt x="107" y="19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9"/>
                    <a:pt x="106" y="19"/>
                    <a:pt x="106" y="19"/>
                  </a:cubicBezTo>
                  <a:lnTo>
                    <a:pt x="107" y="19"/>
                  </a:lnTo>
                  <a:close/>
                  <a:moveTo>
                    <a:pt x="140" y="36"/>
                  </a:moveTo>
                  <a:cubicBezTo>
                    <a:pt x="140" y="36"/>
                    <a:pt x="140" y="36"/>
                    <a:pt x="140" y="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5"/>
                    <a:pt x="144" y="35"/>
                    <a:pt x="144" y="35"/>
                  </a:cubicBezTo>
                  <a:lnTo>
                    <a:pt x="140" y="36"/>
                  </a:lnTo>
                  <a:close/>
                  <a:moveTo>
                    <a:pt x="107" y="22"/>
                  </a:moveTo>
                  <a:cubicBezTo>
                    <a:pt x="107" y="22"/>
                    <a:pt x="107" y="22"/>
                    <a:pt x="107" y="22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2"/>
                    <a:pt x="106" y="22"/>
                    <a:pt x="106" y="22"/>
                  </a:cubicBezTo>
                  <a:lnTo>
                    <a:pt x="107" y="22"/>
                  </a:lnTo>
                  <a:close/>
                  <a:moveTo>
                    <a:pt x="107" y="32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7" y="32"/>
                  </a:lnTo>
                  <a:close/>
                  <a:moveTo>
                    <a:pt x="107" y="29"/>
                  </a:moveTo>
                  <a:cubicBezTo>
                    <a:pt x="107" y="29"/>
                    <a:pt x="107" y="29"/>
                    <a:pt x="107" y="29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7" y="29"/>
                  </a:lnTo>
                  <a:close/>
                  <a:moveTo>
                    <a:pt x="107" y="25"/>
                  </a:moveTo>
                  <a:cubicBezTo>
                    <a:pt x="107" y="25"/>
                    <a:pt x="107" y="25"/>
                    <a:pt x="107" y="25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6"/>
                    <a:pt x="106" y="26"/>
                    <a:pt x="106" y="26"/>
                  </a:cubicBezTo>
                  <a:lnTo>
                    <a:pt x="107" y="25"/>
                  </a:lnTo>
                  <a:close/>
                  <a:moveTo>
                    <a:pt x="100" y="29"/>
                  </a:moveTo>
                  <a:cubicBezTo>
                    <a:pt x="100" y="29"/>
                    <a:pt x="100" y="29"/>
                    <a:pt x="100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0" y="27"/>
                    <a:pt x="100" y="27"/>
                    <a:pt x="100" y="27"/>
                  </a:cubicBezTo>
                  <a:lnTo>
                    <a:pt x="100" y="29"/>
                  </a:lnTo>
                  <a:close/>
                  <a:moveTo>
                    <a:pt x="107" y="13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13"/>
                    <a:pt x="106" y="13"/>
                    <a:pt x="106" y="13"/>
                  </a:cubicBezTo>
                  <a:lnTo>
                    <a:pt x="107" y="13"/>
                  </a:ln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7"/>
                    <a:pt x="106" y="7"/>
                    <a:pt x="106" y="7"/>
                  </a:cubicBezTo>
                  <a:lnTo>
                    <a:pt x="107" y="7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7" y="4"/>
                    <a:pt x="107" y="4"/>
                    <a:pt x="107" y="4"/>
                  </a:cubicBezTo>
                  <a:lnTo>
                    <a:pt x="107" y="2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lnTo>
                    <a:pt x="75" y="10"/>
                  </a:lnTo>
                  <a:close/>
                  <a:moveTo>
                    <a:pt x="107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10"/>
                    <a:pt x="106" y="10"/>
                    <a:pt x="106" y="10"/>
                  </a:cubicBezTo>
                  <a:lnTo>
                    <a:pt x="107" y="10"/>
                  </a:lnTo>
                  <a:close/>
                  <a:moveTo>
                    <a:pt x="107" y="16"/>
                  </a:moveTo>
                  <a:cubicBezTo>
                    <a:pt x="107" y="16"/>
                    <a:pt x="107" y="16"/>
                    <a:pt x="107" y="16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6"/>
                    <a:pt x="106" y="16"/>
                    <a:pt x="106" y="16"/>
                  </a:cubicBezTo>
                  <a:lnTo>
                    <a:pt x="107" y="16"/>
                  </a:lnTo>
                  <a:close/>
                  <a:moveTo>
                    <a:pt x="77" y="17"/>
                  </a:moveTo>
                  <a:cubicBezTo>
                    <a:pt x="77" y="17"/>
                    <a:pt x="77" y="17"/>
                    <a:pt x="77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7" y="14"/>
                    <a:pt x="77" y="14"/>
                    <a:pt x="77" y="14"/>
                  </a:cubicBezTo>
                  <a:lnTo>
                    <a:pt x="77" y="17"/>
                  </a:lnTo>
                  <a:close/>
                  <a:moveTo>
                    <a:pt x="78" y="25"/>
                  </a:move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8" y="25"/>
                  </a:ln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0"/>
                    <a:pt x="78" y="10"/>
                    <a:pt x="78" y="10"/>
                  </a:cubicBezTo>
                  <a:lnTo>
                    <a:pt x="78" y="11"/>
                  </a:lnTo>
                  <a:close/>
                  <a:moveTo>
                    <a:pt x="28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28" y="53"/>
                    <a:pt x="28" y="53"/>
                    <a:pt x="28" y="53"/>
                  </a:cubicBezTo>
                  <a:lnTo>
                    <a:pt x="28" y="40"/>
                  </a:lnTo>
                  <a:close/>
                  <a:moveTo>
                    <a:pt x="5" y="53"/>
                  </a:moveTo>
                  <a:cubicBezTo>
                    <a:pt x="5" y="53"/>
                    <a:pt x="5" y="53"/>
                    <a:pt x="5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7"/>
                    <a:pt x="5" y="47"/>
                    <a:pt x="5" y="47"/>
                  </a:cubicBezTo>
                  <a:lnTo>
                    <a:pt x="5" y="48"/>
                  </a:ln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7"/>
                    <a:pt x="5" y="47"/>
                    <a:pt x="5" y="47"/>
                  </a:cubicBez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6"/>
                    <a:pt x="5" y="46"/>
                    <a:pt x="5" y="46"/>
                  </a:cubicBezTo>
                  <a:lnTo>
                    <a:pt x="5" y="47"/>
                  </a:ln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6"/>
                    <a:pt x="5" y="46"/>
                    <a:pt x="5" y="46"/>
                  </a:cubicBez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5"/>
                    <a:pt x="5" y="45"/>
                    <a:pt x="5" y="45"/>
                  </a:cubicBezTo>
                  <a:lnTo>
                    <a:pt x="5" y="46"/>
                  </a:ln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5" y="45"/>
                    <a:pt x="5" y="45"/>
                    <a:pt x="5" y="45"/>
                  </a:cubicBez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lnTo>
                    <a:pt x="5" y="45"/>
                  </a:ln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lnTo>
                    <a:pt x="5" y="44"/>
                  </a:ln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5" y="42"/>
                    <a:pt x="5" y="42"/>
                    <a:pt x="5" y="42"/>
                  </a:cubicBezTo>
                  <a:lnTo>
                    <a:pt x="5" y="43"/>
                  </a:ln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lnTo>
                    <a:pt x="6" y="50"/>
                  </a:ln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2"/>
                    <a:pt x="6" y="42"/>
                    <a:pt x="6" y="42"/>
                  </a:cubicBezTo>
                  <a:lnTo>
                    <a:pt x="6" y="44"/>
                  </a:lnTo>
                  <a:close/>
                  <a:moveTo>
                    <a:pt x="6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lnTo>
                    <a:pt x="7" y="50"/>
                  </a:ln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7" y="44"/>
                  </a:lnTo>
                  <a:close/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lnTo>
                    <a:pt x="8" y="50"/>
                  </a:ln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lnTo>
                    <a:pt x="8" y="44"/>
                  </a:lnTo>
                  <a:close/>
                  <a:moveTo>
                    <a:pt x="8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lnTo>
                    <a:pt x="9" y="50"/>
                  </a:ln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9" y="44"/>
                  </a:lnTo>
                  <a:close/>
                  <a:moveTo>
                    <a:pt x="9" y="42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lnTo>
                    <a:pt x="10" y="50"/>
                  </a:ln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10" y="44"/>
                  </a:ln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lnTo>
                    <a:pt x="11" y="50"/>
                  </a:lnTo>
                  <a:close/>
                  <a:moveTo>
                    <a:pt x="11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lose/>
                  <a:moveTo>
                    <a:pt x="11" y="43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11" y="43"/>
                  </a:ln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50"/>
                  </a:ln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3"/>
                    <a:pt x="12" y="43"/>
                    <a:pt x="12" y="43"/>
                  </a:cubicBezTo>
                  <a:lnTo>
                    <a:pt x="12" y="44"/>
                  </a:lnTo>
                  <a:close/>
                  <a:moveTo>
                    <a:pt x="12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2"/>
                    <a:pt x="12" y="42"/>
                  </a:cubicBezTo>
                  <a:lnTo>
                    <a:pt x="12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3" y="42"/>
                    <a:pt x="13" y="42"/>
                    <a:pt x="13" y="42"/>
                  </a:cubicBez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3" y="41"/>
                    <a:pt x="13" y="41"/>
                    <a:pt x="13" y="41"/>
                  </a:cubicBezTo>
                  <a:lnTo>
                    <a:pt x="13" y="42"/>
                  </a:lnTo>
                  <a:close/>
                  <a:moveTo>
                    <a:pt x="13" y="53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3" y="53"/>
                  </a:lnTo>
                  <a:close/>
                  <a:moveTo>
                    <a:pt x="77" y="22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7" y="19"/>
                    <a:pt x="77" y="19"/>
                    <a:pt x="77" y="19"/>
                  </a:cubicBezTo>
                  <a:lnTo>
                    <a:pt x="77" y="22"/>
                  </a:lnTo>
                  <a:close/>
                  <a:moveTo>
                    <a:pt x="77" y="19"/>
                  </a:moveTo>
                  <a:cubicBezTo>
                    <a:pt x="77" y="19"/>
                    <a:pt x="77" y="19"/>
                    <a:pt x="77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7" y="17"/>
                    <a:pt x="77" y="17"/>
                    <a:pt x="77" y="17"/>
                  </a:cubicBezTo>
                  <a:lnTo>
                    <a:pt x="77" y="19"/>
                  </a:lnTo>
                  <a:close/>
                  <a:moveTo>
                    <a:pt x="77" y="35"/>
                  </a:moveTo>
                  <a:cubicBezTo>
                    <a:pt x="77" y="35"/>
                    <a:pt x="77" y="35"/>
                    <a:pt x="77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35"/>
                  </a:lnTo>
                  <a:close/>
                  <a:moveTo>
                    <a:pt x="77" y="32"/>
                  </a:moveTo>
                  <a:cubicBezTo>
                    <a:pt x="77" y="32"/>
                    <a:pt x="77" y="32"/>
                    <a:pt x="77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7" y="30"/>
                    <a:pt x="77" y="30"/>
                    <a:pt x="77" y="30"/>
                  </a:cubicBezTo>
                  <a:lnTo>
                    <a:pt x="77" y="32"/>
                  </a:lnTo>
                  <a:close/>
                  <a:moveTo>
                    <a:pt x="77" y="24"/>
                  </a:moveTo>
                  <a:cubicBezTo>
                    <a:pt x="77" y="24"/>
                    <a:pt x="77" y="24"/>
                    <a:pt x="77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7" y="22"/>
                    <a:pt x="77" y="22"/>
                    <a:pt x="77" y="22"/>
                  </a:cubicBezTo>
                  <a:lnTo>
                    <a:pt x="77" y="24"/>
                  </a:lnTo>
                  <a:close/>
                  <a:moveTo>
                    <a:pt x="77" y="30"/>
                  </a:moveTo>
                  <a:cubicBezTo>
                    <a:pt x="77" y="30"/>
                    <a:pt x="77" y="30"/>
                    <a:pt x="77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7" y="30"/>
                  </a:ln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79" y="43"/>
                  </a:moveTo>
                  <a:cubicBezTo>
                    <a:pt x="79" y="43"/>
                    <a:pt x="79" y="43"/>
                    <a:pt x="79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79" y="42"/>
                    <a:pt x="79" y="42"/>
                    <a:pt x="79" y="42"/>
                  </a:cubicBezTo>
                  <a:lnTo>
                    <a:pt x="79" y="43"/>
                  </a:lnTo>
                  <a:close/>
                  <a:moveTo>
                    <a:pt x="79" y="39"/>
                  </a:moveTo>
                  <a:cubicBezTo>
                    <a:pt x="79" y="39"/>
                    <a:pt x="79" y="39"/>
                    <a:pt x="79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79" y="38"/>
                    <a:pt x="79" y="38"/>
                    <a:pt x="79" y="38"/>
                  </a:cubicBezTo>
                  <a:lnTo>
                    <a:pt x="79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1" y="43"/>
                  </a:lnTo>
                  <a:close/>
                  <a:moveTo>
                    <a:pt x="83" y="37"/>
                  </a:moveTo>
                  <a:cubicBezTo>
                    <a:pt x="83" y="37"/>
                    <a:pt x="83" y="37"/>
                    <a:pt x="83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3" y="37"/>
                    <a:pt x="83" y="37"/>
                    <a:pt x="83" y="37"/>
                  </a:cubicBezTo>
                  <a:close/>
                  <a:moveTo>
                    <a:pt x="83" y="43"/>
                  </a:moveTo>
                  <a:cubicBezTo>
                    <a:pt x="83" y="43"/>
                    <a:pt x="83" y="43"/>
                    <a:pt x="83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3" y="43"/>
                    <a:pt x="83" y="43"/>
                    <a:pt x="83" y="43"/>
                  </a:cubicBezTo>
                  <a:close/>
                  <a:moveTo>
                    <a:pt x="79" y="40"/>
                  </a:moveTo>
                  <a:cubicBezTo>
                    <a:pt x="79" y="40"/>
                    <a:pt x="79" y="40"/>
                    <a:pt x="79" y="4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79" y="39"/>
                    <a:pt x="79" y="39"/>
                    <a:pt x="79" y="39"/>
                  </a:cubicBezTo>
                  <a:lnTo>
                    <a:pt x="79" y="40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79" y="40"/>
                    <a:pt x="79" y="40"/>
                    <a:pt x="79" y="40"/>
                  </a:cubicBezTo>
                  <a:lnTo>
                    <a:pt x="79" y="41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1"/>
                    <a:pt x="79" y="41"/>
                    <a:pt x="79" y="41"/>
                  </a:cubicBezTo>
                  <a:close/>
                  <a:moveTo>
                    <a:pt x="79" y="42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2"/>
                    <a:pt x="79" y="42"/>
                    <a:pt x="79" y="42"/>
                  </a:cubicBez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3" y="41"/>
                    <a:pt x="83" y="41"/>
                    <a:pt x="83" y="41"/>
                  </a:cubicBezTo>
                  <a:lnTo>
                    <a:pt x="83" y="42"/>
                  </a:lnTo>
                  <a:close/>
                  <a:moveTo>
                    <a:pt x="88" y="36"/>
                  </a:moveTo>
                  <a:cubicBezTo>
                    <a:pt x="88" y="36"/>
                    <a:pt x="88" y="36"/>
                    <a:pt x="88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8" y="36"/>
                    <a:pt x="88" y="36"/>
                    <a:pt x="88" y="36"/>
                  </a:cubicBezTo>
                  <a:close/>
                  <a:moveTo>
                    <a:pt x="83" y="41"/>
                  </a:moveTo>
                  <a:cubicBezTo>
                    <a:pt x="83" y="41"/>
                    <a:pt x="83" y="41"/>
                    <a:pt x="83" y="41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3" y="40"/>
                    <a:pt x="83" y="40"/>
                    <a:pt x="83" y="40"/>
                  </a:cubicBezTo>
                  <a:lnTo>
                    <a:pt x="83" y="41"/>
                  </a:ln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3" y="38"/>
                  </a:moveTo>
                  <a:cubicBezTo>
                    <a:pt x="83" y="38"/>
                    <a:pt x="83" y="38"/>
                    <a:pt x="83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3" y="38"/>
                    <a:pt x="83" y="38"/>
                    <a:pt x="83" y="38"/>
                  </a:cubicBezTo>
                  <a:close/>
                  <a:moveTo>
                    <a:pt x="83" y="40"/>
                  </a:moveTo>
                  <a:cubicBezTo>
                    <a:pt x="83" y="40"/>
                    <a:pt x="83" y="40"/>
                    <a:pt x="83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40"/>
                    <a:pt x="83" y="40"/>
                    <a:pt x="83" y="40"/>
                  </a:cubicBezTo>
                  <a:close/>
                  <a:moveTo>
                    <a:pt x="83" y="39"/>
                  </a:moveTo>
                  <a:cubicBezTo>
                    <a:pt x="83" y="39"/>
                    <a:pt x="83" y="39"/>
                    <a:pt x="83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3" y="39"/>
                    <a:pt x="83" y="39"/>
                    <a:pt x="83" y="39"/>
                  </a:cubicBezTo>
                  <a:close/>
                  <a:moveTo>
                    <a:pt x="79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79" y="44"/>
                    <a:pt x="79" y="44"/>
                    <a:pt x="79" y="44"/>
                  </a:cubicBezTo>
                  <a:lnTo>
                    <a:pt x="79" y="45"/>
                  </a:lnTo>
                  <a:close/>
                  <a:moveTo>
                    <a:pt x="75" y="38"/>
                  </a:moveTo>
                  <a:cubicBezTo>
                    <a:pt x="75" y="38"/>
                    <a:pt x="75" y="38"/>
                    <a:pt x="75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5" y="38"/>
                    <a:pt x="75" y="38"/>
                    <a:pt x="75" y="38"/>
                  </a:cubicBezTo>
                  <a:close/>
                  <a:moveTo>
                    <a:pt x="79" y="37"/>
                  </a:moveTo>
                  <a:cubicBezTo>
                    <a:pt x="79" y="37"/>
                    <a:pt x="79" y="37"/>
                    <a:pt x="79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7"/>
                    <a:pt x="79" y="37"/>
                    <a:pt x="79" y="37"/>
                  </a:cubicBezTo>
                  <a:close/>
                  <a:moveTo>
                    <a:pt x="75" y="39"/>
                  </a:moveTo>
                  <a:cubicBezTo>
                    <a:pt x="75" y="39"/>
                    <a:pt x="75" y="39"/>
                    <a:pt x="75" y="39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5" y="38"/>
                    <a:pt x="75" y="38"/>
                    <a:pt x="75" y="38"/>
                  </a:cubicBezTo>
                  <a:lnTo>
                    <a:pt x="75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1" y="43"/>
                    <a:pt x="71" y="43"/>
                    <a:pt x="71" y="43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5" y="39"/>
                    <a:pt x="75" y="39"/>
                    <a:pt x="75" y="39"/>
                  </a:cubicBezTo>
                  <a:lnTo>
                    <a:pt x="75" y="40"/>
                  </a:lnTo>
                  <a:close/>
                  <a:moveTo>
                    <a:pt x="83" y="36"/>
                  </a:moveTo>
                  <a:cubicBezTo>
                    <a:pt x="83" y="36"/>
                    <a:pt x="83" y="36"/>
                    <a:pt x="83" y="3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3" y="37"/>
                    <a:pt x="83" y="37"/>
                    <a:pt x="83" y="37"/>
                  </a:cubicBezTo>
                  <a:lnTo>
                    <a:pt x="83" y="36"/>
                  </a:lnTo>
                  <a:close/>
                  <a:moveTo>
                    <a:pt x="71" y="45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1" y="45"/>
                    <a:pt x="71" y="45"/>
                    <a:pt x="71" y="45"/>
                  </a:cubicBezTo>
                  <a:close/>
                  <a:moveTo>
                    <a:pt x="71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1" y="44"/>
                    <a:pt x="71" y="44"/>
                    <a:pt x="71" y="44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5" y="40"/>
                    <a:pt x="75" y="40"/>
                    <a:pt x="75" y="40"/>
                  </a:cubicBezTo>
                  <a:close/>
                  <a:moveTo>
                    <a:pt x="75" y="44"/>
                  </a:moveTo>
                  <a:cubicBezTo>
                    <a:pt x="75" y="44"/>
                    <a:pt x="75" y="44"/>
                    <a:pt x="75" y="44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5" y="43"/>
                    <a:pt x="75" y="43"/>
                    <a:pt x="75" y="43"/>
                  </a:cubicBezTo>
                  <a:lnTo>
                    <a:pt x="75" y="44"/>
                  </a:ln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79" y="38"/>
                  </a:lnTo>
                  <a:close/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5" y="44"/>
                    <a:pt x="75" y="44"/>
                    <a:pt x="75" y="44"/>
                  </a:cubicBezTo>
                  <a:lnTo>
                    <a:pt x="75" y="45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5" y="41"/>
                    <a:pt x="75" y="41"/>
                  </a:cubicBezTo>
                  <a:close/>
                  <a:moveTo>
                    <a:pt x="75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2"/>
                    <a:pt x="75" y="42"/>
                    <a:pt x="75" y="42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3"/>
                    <a:pt x="75" y="43"/>
                    <a:pt x="75" y="43"/>
                  </a:cubicBezTo>
                  <a:close/>
                  <a:moveTo>
                    <a:pt x="79" y="44"/>
                  </a:moveTo>
                  <a:cubicBezTo>
                    <a:pt x="79" y="44"/>
                    <a:pt x="79" y="44"/>
                    <a:pt x="79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79" y="43"/>
                    <a:pt x="79" y="43"/>
                    <a:pt x="79" y="43"/>
                  </a:cubicBezTo>
                  <a:lnTo>
                    <a:pt x="79" y="44"/>
                  </a:lnTo>
                  <a:close/>
                  <a:moveTo>
                    <a:pt x="98" y="36"/>
                  </a:moveTo>
                  <a:cubicBezTo>
                    <a:pt x="98" y="36"/>
                    <a:pt x="98" y="36"/>
                    <a:pt x="98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98" y="36"/>
                    <a:pt x="98" y="36"/>
                    <a:pt x="98" y="36"/>
                  </a:cubicBezTo>
                  <a:close/>
                  <a:moveTo>
                    <a:pt x="103" y="34"/>
                  </a:moveTo>
                  <a:cubicBezTo>
                    <a:pt x="103" y="34"/>
                    <a:pt x="103" y="34"/>
                    <a:pt x="103" y="34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103" y="35"/>
                    <a:pt x="103" y="35"/>
                    <a:pt x="103" y="35"/>
                  </a:cubicBezTo>
                  <a:lnTo>
                    <a:pt x="103" y="34"/>
                  </a:lnTo>
                  <a:close/>
                  <a:moveTo>
                    <a:pt x="98" y="37"/>
                  </a:moveTo>
                  <a:cubicBezTo>
                    <a:pt x="98" y="37"/>
                    <a:pt x="98" y="37"/>
                    <a:pt x="98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98" y="37"/>
                    <a:pt x="98" y="37"/>
                    <a:pt x="98" y="37"/>
                  </a:cubicBezTo>
                  <a:close/>
                  <a:moveTo>
                    <a:pt x="93" y="44"/>
                  </a:moveTo>
                  <a:cubicBezTo>
                    <a:pt x="93" y="44"/>
                    <a:pt x="93" y="44"/>
                    <a:pt x="93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3" y="44"/>
                    <a:pt x="93" y="44"/>
                    <a:pt x="93" y="44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3" y="41"/>
                    <a:pt x="93" y="41"/>
                    <a:pt x="93" y="41"/>
                  </a:cubicBezTo>
                  <a:close/>
                  <a:moveTo>
                    <a:pt x="93" y="43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3" y="43"/>
                    <a:pt x="93" y="43"/>
                    <a:pt x="93" y="43"/>
                  </a:cubicBezTo>
                  <a:close/>
                  <a:moveTo>
                    <a:pt x="93" y="42"/>
                  </a:moveTo>
                  <a:cubicBezTo>
                    <a:pt x="93" y="42"/>
                    <a:pt x="93" y="42"/>
                    <a:pt x="93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8" y="40"/>
                  </a:moveTo>
                  <a:cubicBezTo>
                    <a:pt x="98" y="40"/>
                    <a:pt x="98" y="40"/>
                    <a:pt x="98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98" y="40"/>
                    <a:pt x="98" y="40"/>
                    <a:pt x="98" y="40"/>
                  </a:cubicBezTo>
                  <a:close/>
                  <a:moveTo>
                    <a:pt x="98" y="38"/>
                  </a:moveTo>
                  <a:cubicBezTo>
                    <a:pt x="98" y="38"/>
                    <a:pt x="98" y="38"/>
                    <a:pt x="98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8" y="38"/>
                    <a:pt x="98" y="38"/>
                    <a:pt x="98" y="38"/>
                  </a:cubicBez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8" y="43"/>
                    <a:pt x="98" y="43"/>
                    <a:pt x="98" y="43"/>
                  </a:cubicBezTo>
                  <a:lnTo>
                    <a:pt x="98" y="44"/>
                  </a:lnTo>
                  <a:close/>
                  <a:moveTo>
                    <a:pt x="98" y="42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98" y="41"/>
                    <a:pt x="98" y="41"/>
                    <a:pt x="98" y="41"/>
                  </a:cubicBezTo>
                  <a:lnTo>
                    <a:pt x="98" y="42"/>
                  </a:lnTo>
                  <a:close/>
                  <a:moveTo>
                    <a:pt x="98" y="43"/>
                  </a:moveTo>
                  <a:cubicBezTo>
                    <a:pt x="98" y="43"/>
                    <a:pt x="98" y="43"/>
                    <a:pt x="98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8" y="42"/>
                    <a:pt x="98" y="42"/>
                    <a:pt x="98" y="42"/>
                  </a:cubicBezTo>
                  <a:lnTo>
                    <a:pt x="98" y="43"/>
                  </a:lnTo>
                  <a:close/>
                  <a:moveTo>
                    <a:pt x="98" y="39"/>
                  </a:moveTo>
                  <a:cubicBezTo>
                    <a:pt x="98" y="39"/>
                    <a:pt x="98" y="39"/>
                    <a:pt x="98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8" y="39"/>
                    <a:pt x="98" y="39"/>
                    <a:pt x="98" y="39"/>
                  </a:cubicBezTo>
                  <a:close/>
                  <a:moveTo>
                    <a:pt x="93" y="40"/>
                  </a:moveTo>
                  <a:cubicBezTo>
                    <a:pt x="93" y="40"/>
                    <a:pt x="93" y="40"/>
                    <a:pt x="93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3" y="40"/>
                    <a:pt x="93" y="40"/>
                    <a:pt x="93" y="40"/>
                  </a:cubicBezTo>
                  <a:close/>
                  <a:moveTo>
                    <a:pt x="83" y="45"/>
                  </a:moveTo>
                  <a:cubicBezTo>
                    <a:pt x="83" y="45"/>
                    <a:pt x="83" y="45"/>
                    <a:pt x="83" y="45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3" y="44"/>
                    <a:pt x="83" y="44"/>
                    <a:pt x="83" y="44"/>
                  </a:cubicBezTo>
                  <a:lnTo>
                    <a:pt x="83" y="45"/>
                  </a:lnTo>
                  <a:close/>
                  <a:moveTo>
                    <a:pt x="98" y="41"/>
                  </a:moveTo>
                  <a:cubicBezTo>
                    <a:pt x="98" y="41"/>
                    <a:pt x="98" y="41"/>
                    <a:pt x="98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40"/>
                    <a:pt x="98" y="40"/>
                    <a:pt x="98" y="40"/>
                  </a:cubicBezTo>
                  <a:lnTo>
                    <a:pt x="98" y="41"/>
                  </a:ln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8" y="39"/>
                    <a:pt x="88" y="39"/>
                    <a:pt x="88" y="39"/>
                  </a:cubicBezTo>
                  <a:lnTo>
                    <a:pt x="88" y="40"/>
                  </a:lnTo>
                  <a:close/>
                  <a:moveTo>
                    <a:pt x="88" y="41"/>
                  </a:moveTo>
                  <a:cubicBezTo>
                    <a:pt x="88" y="41"/>
                    <a:pt x="88" y="41"/>
                    <a:pt x="88" y="41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88" y="40"/>
                    <a:pt x="88" y="40"/>
                    <a:pt x="88" y="40"/>
                  </a:cubicBezTo>
                  <a:lnTo>
                    <a:pt x="88" y="41"/>
                  </a:lnTo>
                  <a:close/>
                  <a:moveTo>
                    <a:pt x="88" y="39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88" y="39"/>
                    <a:pt x="88" y="39"/>
                    <a:pt x="88" y="39"/>
                  </a:cubicBezTo>
                  <a:close/>
                  <a:moveTo>
                    <a:pt x="100" y="26"/>
                  </a:moveTo>
                  <a:cubicBezTo>
                    <a:pt x="100" y="26"/>
                    <a:pt x="100" y="26"/>
                    <a:pt x="100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0" y="24"/>
                    <a:pt x="100" y="24"/>
                    <a:pt x="100" y="24"/>
                  </a:cubicBezTo>
                  <a:lnTo>
                    <a:pt x="100" y="26"/>
                  </a:lnTo>
                  <a:close/>
                  <a:moveTo>
                    <a:pt x="88" y="38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88" y="38"/>
                    <a:pt x="88" y="38"/>
                    <a:pt x="88" y="38"/>
                  </a:cubicBezTo>
                  <a:close/>
                  <a:moveTo>
                    <a:pt x="88" y="37"/>
                  </a:moveTo>
                  <a:cubicBezTo>
                    <a:pt x="88" y="37"/>
                    <a:pt x="88" y="37"/>
                    <a:pt x="88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88" y="37"/>
                    <a:pt x="88" y="37"/>
                    <a:pt x="88" y="37"/>
                  </a:cubicBezTo>
                  <a:close/>
                  <a:moveTo>
                    <a:pt x="92" y="35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2" y="36"/>
                    <a:pt x="92" y="36"/>
                    <a:pt x="92" y="36"/>
                  </a:cubicBezTo>
                  <a:lnTo>
                    <a:pt x="92" y="35"/>
                  </a:lnTo>
                  <a:close/>
                  <a:moveTo>
                    <a:pt x="98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8" y="35"/>
                    <a:pt x="98" y="35"/>
                    <a:pt x="98" y="35"/>
                  </a:cubicBezTo>
                  <a:close/>
                  <a:moveTo>
                    <a:pt x="93" y="37"/>
                  </a:moveTo>
                  <a:cubicBezTo>
                    <a:pt x="93" y="37"/>
                    <a:pt x="93" y="37"/>
                    <a:pt x="93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7"/>
                    <a:pt x="93" y="37"/>
                    <a:pt x="93" y="37"/>
                  </a:cubicBezTo>
                  <a:close/>
                  <a:moveTo>
                    <a:pt x="93" y="39"/>
                  </a:moveTo>
                  <a:cubicBezTo>
                    <a:pt x="93" y="39"/>
                    <a:pt x="93" y="39"/>
                    <a:pt x="93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3" y="39"/>
                    <a:pt x="93" y="39"/>
                    <a:pt x="93" y="39"/>
                  </a:cubicBezTo>
                  <a:close/>
                  <a:moveTo>
                    <a:pt x="93" y="38"/>
                  </a:moveTo>
                  <a:cubicBezTo>
                    <a:pt x="93" y="38"/>
                    <a:pt x="93" y="38"/>
                    <a:pt x="93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3" y="38"/>
                    <a:pt x="93" y="38"/>
                    <a:pt x="93" y="38"/>
                  </a:cubicBezTo>
                  <a:close/>
                  <a:moveTo>
                    <a:pt x="93" y="36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6"/>
                    <a:pt x="93" y="36"/>
                    <a:pt x="93" y="36"/>
                  </a:cubicBez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88" y="43"/>
                    <a:pt x="88" y="43"/>
                    <a:pt x="88" y="43"/>
                  </a:cubicBezTo>
                  <a:lnTo>
                    <a:pt x="88" y="44"/>
                  </a:ln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88" y="44"/>
                    <a:pt x="88" y="44"/>
                    <a:pt x="88" y="44"/>
                  </a:cubicBezTo>
                  <a:close/>
                  <a:moveTo>
                    <a:pt x="88" y="43"/>
                  </a:moveTo>
                  <a:cubicBezTo>
                    <a:pt x="88" y="43"/>
                    <a:pt x="88" y="43"/>
                    <a:pt x="88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88" y="42"/>
                    <a:pt x="88" y="42"/>
                    <a:pt x="88" y="42"/>
                  </a:cubicBezTo>
                  <a:lnTo>
                    <a:pt x="88" y="43"/>
                  </a:lnTo>
                  <a:close/>
                  <a:moveTo>
                    <a:pt x="88" y="42"/>
                  </a:moveTo>
                  <a:cubicBezTo>
                    <a:pt x="88" y="42"/>
                    <a:pt x="88" y="42"/>
                    <a:pt x="88" y="42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88" y="41"/>
                    <a:pt x="88" y="41"/>
                    <a:pt x="88" y="41"/>
                  </a:cubicBezTo>
                  <a:lnTo>
                    <a:pt x="88" y="42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47" y="41"/>
                    <a:pt x="47" y="41"/>
                    <a:pt x="47" y="41"/>
                  </a:cubicBez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2"/>
                  </a:lnTo>
                  <a:close/>
                  <a:moveTo>
                    <a:pt x="47" y="40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108" y="37"/>
                  </a:moveTo>
                  <a:cubicBezTo>
                    <a:pt x="108" y="37"/>
                    <a:pt x="108" y="37"/>
                    <a:pt x="108" y="37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lnTo>
                    <a:pt x="108" y="37"/>
                  </a:lnTo>
                  <a:close/>
                  <a:moveTo>
                    <a:pt x="154" y="41"/>
                  </a:moveTo>
                  <a:cubicBezTo>
                    <a:pt x="154" y="41"/>
                    <a:pt x="154" y="41"/>
                    <a:pt x="154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67" y="36"/>
                    <a:pt x="58" y="37"/>
                    <a:pt x="52" y="38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8" y="39"/>
                    <a:pt x="47" y="39"/>
                    <a:pt x="47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79" y="56"/>
                    <a:pt x="94" y="56"/>
                  </a:cubicBezTo>
                  <a:cubicBezTo>
                    <a:pt x="100" y="56"/>
                    <a:pt x="129" y="55"/>
                    <a:pt x="131" y="55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40" y="55"/>
                    <a:pt x="146" y="55"/>
                    <a:pt x="146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4" y="43"/>
                    <a:pt x="154" y="43"/>
                    <a:pt x="154" y="43"/>
                  </a:cubicBezTo>
                  <a:lnTo>
                    <a:pt x="154" y="41"/>
                  </a:ln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8" y="37"/>
                    <a:pt x="128" y="37"/>
                    <a:pt x="128" y="37"/>
                  </a:cubicBez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128" y="37"/>
                  </a:lnTo>
                  <a:close/>
                  <a:moveTo>
                    <a:pt x="128" y="44"/>
                  </a:moveTo>
                  <a:cubicBezTo>
                    <a:pt x="128" y="44"/>
                    <a:pt x="128" y="44"/>
                    <a:pt x="12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28" y="45"/>
                    <a:pt x="128" y="45"/>
                    <a:pt x="128" y="45"/>
                  </a:cubicBezTo>
                  <a:lnTo>
                    <a:pt x="128" y="44"/>
                  </a:ln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37"/>
                  </a:lnTo>
                  <a:close/>
                  <a:moveTo>
                    <a:pt x="124" y="44"/>
                  </a:moveTo>
                  <a:cubicBezTo>
                    <a:pt x="124" y="44"/>
                    <a:pt x="124" y="44"/>
                    <a:pt x="124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4" y="45"/>
                    <a:pt x="124" y="45"/>
                    <a:pt x="124" y="45"/>
                  </a:cubicBezTo>
                  <a:lnTo>
                    <a:pt x="124" y="44"/>
                  </a:lnTo>
                  <a:close/>
                  <a:moveTo>
                    <a:pt x="124" y="45"/>
                  </a:moveTo>
                  <a:cubicBezTo>
                    <a:pt x="124" y="45"/>
                    <a:pt x="124" y="45"/>
                    <a:pt x="124" y="45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45"/>
                  </a:ln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lnTo>
                    <a:pt x="121" y="37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lose/>
                  <a:moveTo>
                    <a:pt x="118" y="38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38"/>
                  </a:lnTo>
                  <a:close/>
                  <a:moveTo>
                    <a:pt x="118" y="44"/>
                  </a:moveTo>
                  <a:cubicBezTo>
                    <a:pt x="118" y="44"/>
                    <a:pt x="118" y="44"/>
                    <a:pt x="118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8" y="38"/>
                    <a:pt x="118" y="38"/>
                    <a:pt x="118" y="38"/>
                  </a:cubicBezTo>
                  <a:lnTo>
                    <a:pt x="118" y="44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lnTo>
                    <a:pt x="118" y="37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10"/>
                  </a:lnTo>
                  <a:close/>
                  <a:moveTo>
                    <a:pt x="103" y="33"/>
                  </a:moveTo>
                  <a:cubicBezTo>
                    <a:pt x="103" y="33"/>
                    <a:pt x="103" y="33"/>
                    <a:pt x="103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3" y="34"/>
                    <a:pt x="88" y="34"/>
                  </a:cubicBezTo>
                  <a:cubicBezTo>
                    <a:pt x="87" y="34"/>
                    <a:pt x="85" y="34"/>
                    <a:pt x="83" y="35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4"/>
                    <a:pt x="91" y="34"/>
                  </a:cubicBezTo>
                  <a:cubicBezTo>
                    <a:pt x="96" y="33"/>
                    <a:pt x="98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6" y="9"/>
                    <a:pt x="95" y="9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9"/>
                    <a:pt x="93" y="10"/>
                    <a:pt x="92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11"/>
                    <a:pt x="88" y="11"/>
                    <a:pt x="87" y="11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1" y="35"/>
                    <a:pt x="78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3" y="33"/>
                    <a:pt x="103" y="33"/>
                    <a:pt x="103" y="33"/>
                  </a:cubicBezTo>
                  <a:close/>
                  <a:moveTo>
                    <a:pt x="91" y="11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4" y="10"/>
                    <a:pt x="98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4" y="12"/>
                    <a:pt x="91" y="13"/>
                  </a:cubicBezTo>
                  <a:cubicBezTo>
                    <a:pt x="88" y="13"/>
                    <a:pt x="84" y="14"/>
                    <a:pt x="83" y="1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2"/>
                    <a:pt x="91" y="11"/>
                  </a:cubicBezTo>
                  <a:close/>
                  <a:moveTo>
                    <a:pt x="83" y="12"/>
                  </a:move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1"/>
                    <a:pt x="91" y="10"/>
                  </a:cubicBezTo>
                  <a:cubicBezTo>
                    <a:pt x="94" y="10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4" y="10"/>
                    <a:pt x="91" y="11"/>
                  </a:cubicBezTo>
                  <a:cubicBezTo>
                    <a:pt x="88" y="11"/>
                    <a:pt x="84" y="12"/>
                    <a:pt x="83" y="12"/>
                  </a:cubicBezTo>
                  <a:close/>
                  <a:moveTo>
                    <a:pt x="91" y="13"/>
                  </a:moveTo>
                  <a:cubicBezTo>
                    <a:pt x="91" y="13"/>
                    <a:pt x="91" y="13"/>
                    <a:pt x="91" y="13"/>
                  </a:cubicBezTo>
                  <a:cubicBezTo>
                    <a:pt x="94" y="12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1"/>
                    <a:pt x="94" y="13"/>
                    <a:pt x="91" y="13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4"/>
                    <a:pt x="88" y="13"/>
                    <a:pt x="91" y="13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2"/>
                    <a:pt x="94" y="13"/>
                    <a:pt x="91" y="14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4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4" y="14"/>
                    <a:pt x="91" y="14"/>
                  </a:cubicBezTo>
                  <a:cubicBezTo>
                    <a:pt x="88" y="15"/>
                    <a:pt x="84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5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4"/>
                    <a:pt x="98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7" y="14"/>
                    <a:pt x="91" y="16"/>
                  </a:cubicBezTo>
                  <a:cubicBezTo>
                    <a:pt x="88" y="16"/>
                    <a:pt x="84" y="17"/>
                    <a:pt x="83" y="17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8" y="15"/>
                    <a:pt x="91" y="14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6" y="14"/>
                    <a:pt x="98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5" y="16"/>
                    <a:pt x="91" y="16"/>
                  </a:cubicBezTo>
                  <a:cubicBezTo>
                    <a:pt x="88" y="17"/>
                    <a:pt x="84" y="17"/>
                    <a:pt x="83" y="1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4" y="17"/>
                    <a:pt x="88" y="16"/>
                    <a:pt x="91" y="16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5" y="16"/>
                    <a:pt x="98" y="15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7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6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6"/>
                    <a:pt x="98" y="15"/>
                    <a:pt x="99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8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7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7"/>
                    <a:pt x="98" y="15"/>
                    <a:pt x="99" y="15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19"/>
                    <a:pt x="84" y="20"/>
                    <a:pt x="83" y="20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8"/>
                    <a:pt x="88" y="18"/>
                    <a:pt x="91" y="17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8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20"/>
                    <a:pt x="84" y="20"/>
                    <a:pt x="83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19"/>
                    <a:pt x="91" y="19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9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8"/>
                    <a:pt x="95" y="19"/>
                    <a:pt x="91" y="19"/>
                  </a:cubicBezTo>
                  <a:cubicBezTo>
                    <a:pt x="88" y="20"/>
                    <a:pt x="84" y="20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20"/>
                    <a:pt x="91" y="19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18"/>
                    <a:pt x="95" y="19"/>
                    <a:pt x="91" y="20"/>
                  </a:cubicBezTo>
                  <a:cubicBezTo>
                    <a:pt x="88" y="20"/>
                    <a:pt x="84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0"/>
                    <a:pt x="91" y="20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0"/>
                    <a:pt x="91" y="21"/>
                  </a:cubicBezTo>
                  <a:cubicBezTo>
                    <a:pt x="88" y="22"/>
                    <a:pt x="84" y="22"/>
                    <a:pt x="83" y="23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1"/>
                    <a:pt x="91" y="20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0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1"/>
                    <a:pt x="91" y="22"/>
                  </a:cubicBezTo>
                  <a:cubicBezTo>
                    <a:pt x="88" y="22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2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1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1"/>
                    <a:pt x="97" y="21"/>
                    <a:pt x="91" y="22"/>
                  </a:cubicBezTo>
                  <a:cubicBezTo>
                    <a:pt x="88" y="23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1"/>
                    <a:pt x="97" y="22"/>
                    <a:pt x="91" y="23"/>
                  </a:cubicBezTo>
                  <a:cubicBezTo>
                    <a:pt x="88" y="23"/>
                    <a:pt x="84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3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3"/>
                    <a:pt x="91" y="24"/>
                  </a:cubicBezTo>
                  <a:cubicBezTo>
                    <a:pt x="88" y="25"/>
                    <a:pt x="84" y="25"/>
                    <a:pt x="83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8" y="23"/>
                    <a:pt x="91" y="23"/>
                  </a:cubicBezTo>
                  <a:close/>
                  <a:moveTo>
                    <a:pt x="91" y="24"/>
                  </a:moveTo>
                  <a:cubicBezTo>
                    <a:pt x="91" y="24"/>
                    <a:pt x="91" y="24"/>
                    <a:pt x="91" y="24"/>
                  </a:cubicBezTo>
                  <a:cubicBezTo>
                    <a:pt x="96" y="23"/>
                    <a:pt x="98" y="23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4"/>
                    <a:pt x="91" y="25"/>
                  </a:cubicBezTo>
                  <a:cubicBezTo>
                    <a:pt x="88" y="25"/>
                    <a:pt x="84" y="26"/>
                    <a:pt x="83" y="26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8" y="25"/>
                    <a:pt x="91" y="24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4"/>
                    <a:pt x="97" y="24"/>
                    <a:pt x="91" y="25"/>
                  </a:cubicBezTo>
                  <a:cubicBezTo>
                    <a:pt x="88" y="26"/>
                    <a:pt x="84" y="26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5"/>
                    <a:pt x="91" y="25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7" y="25"/>
                    <a:pt x="91" y="26"/>
                  </a:cubicBezTo>
                  <a:cubicBezTo>
                    <a:pt x="88" y="26"/>
                    <a:pt x="84" y="27"/>
                    <a:pt x="83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6"/>
                    <a:pt x="91" y="25"/>
                  </a:cubicBezTo>
                  <a:close/>
                  <a:moveTo>
                    <a:pt x="91" y="26"/>
                  </a:moveTo>
                  <a:cubicBezTo>
                    <a:pt x="91" y="26"/>
                    <a:pt x="91" y="26"/>
                    <a:pt x="91" y="26"/>
                  </a:cubicBezTo>
                  <a:cubicBezTo>
                    <a:pt x="96" y="25"/>
                    <a:pt x="98" y="24"/>
                    <a:pt x="99" y="24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6"/>
                    <a:pt x="96" y="26"/>
                    <a:pt x="91" y="27"/>
                  </a:cubicBezTo>
                  <a:cubicBezTo>
                    <a:pt x="88" y="27"/>
                    <a:pt x="84" y="28"/>
                    <a:pt x="83" y="28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4" y="27"/>
                    <a:pt x="88" y="26"/>
                    <a:pt x="91" y="26"/>
                  </a:cubicBezTo>
                  <a:close/>
                  <a:moveTo>
                    <a:pt x="91" y="27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6" y="26"/>
                    <a:pt x="98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4" y="28"/>
                    <a:pt x="88" y="28"/>
                    <a:pt x="91" y="27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7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8"/>
                    <a:pt x="91" y="28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8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8"/>
                    <a:pt x="91" y="29"/>
                  </a:cubicBezTo>
                  <a:cubicBezTo>
                    <a:pt x="88" y="29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9"/>
                    <a:pt x="91" y="28"/>
                  </a:cubicBezTo>
                  <a:close/>
                  <a:moveTo>
                    <a:pt x="91" y="29"/>
                  </a:moveTo>
                  <a:cubicBezTo>
                    <a:pt x="91" y="29"/>
                    <a:pt x="91" y="29"/>
                    <a:pt x="91" y="29"/>
                  </a:cubicBezTo>
                  <a:cubicBezTo>
                    <a:pt x="96" y="28"/>
                    <a:pt x="98" y="28"/>
                    <a:pt x="99" y="27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29"/>
                    <a:pt x="91" y="30"/>
                  </a:cubicBezTo>
                  <a:cubicBezTo>
                    <a:pt x="88" y="30"/>
                    <a:pt x="84" y="31"/>
                    <a:pt x="83" y="31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4" y="30"/>
                    <a:pt x="88" y="29"/>
                    <a:pt x="91" y="29"/>
                  </a:cubicBezTo>
                  <a:close/>
                  <a:moveTo>
                    <a:pt x="91" y="30"/>
                  </a:moveTo>
                  <a:cubicBezTo>
                    <a:pt x="91" y="30"/>
                    <a:pt x="91" y="30"/>
                    <a:pt x="91" y="30"/>
                  </a:cubicBezTo>
                  <a:cubicBezTo>
                    <a:pt x="95" y="30"/>
                    <a:pt x="98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30"/>
                    <a:pt x="91" y="31"/>
                  </a:cubicBezTo>
                  <a:cubicBezTo>
                    <a:pt x="88" y="31"/>
                    <a:pt x="84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4" y="31"/>
                    <a:pt x="88" y="30"/>
                    <a:pt x="91" y="30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0"/>
                    <a:pt x="91" y="31"/>
                  </a:cubicBezTo>
                  <a:cubicBezTo>
                    <a:pt x="88" y="31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1"/>
                    <a:pt x="88" y="31"/>
                    <a:pt x="91" y="31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1"/>
                    <a:pt x="91" y="31"/>
                  </a:cubicBezTo>
                  <a:cubicBezTo>
                    <a:pt x="88" y="32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1"/>
                    <a:pt x="91" y="31"/>
                  </a:cubicBezTo>
                  <a:close/>
                  <a:moveTo>
                    <a:pt x="91" y="32"/>
                  </a:moveTo>
                  <a:cubicBezTo>
                    <a:pt x="91" y="32"/>
                    <a:pt x="91" y="32"/>
                    <a:pt x="91" y="32"/>
                  </a:cubicBezTo>
                  <a:cubicBezTo>
                    <a:pt x="95" y="31"/>
                    <a:pt x="98" y="31"/>
                    <a:pt x="99" y="30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8" y="32"/>
                    <a:pt x="96" y="32"/>
                    <a:pt x="91" y="33"/>
                  </a:cubicBezTo>
                  <a:cubicBezTo>
                    <a:pt x="88" y="33"/>
                    <a:pt x="84" y="34"/>
                    <a:pt x="83" y="3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2"/>
                    <a:pt x="91" y="32"/>
                  </a:cubicBezTo>
                  <a:close/>
                  <a:moveTo>
                    <a:pt x="91" y="33"/>
                  </a:moveTo>
                  <a:cubicBezTo>
                    <a:pt x="91" y="33"/>
                    <a:pt x="91" y="33"/>
                    <a:pt x="91" y="33"/>
                  </a:cubicBezTo>
                  <a:cubicBezTo>
                    <a:pt x="95" y="32"/>
                    <a:pt x="98" y="32"/>
                    <a:pt x="99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8" y="33"/>
                    <a:pt x="96" y="33"/>
                    <a:pt x="91" y="33"/>
                  </a:cubicBezTo>
                  <a:cubicBezTo>
                    <a:pt x="88" y="34"/>
                    <a:pt x="84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3"/>
                    <a:pt x="91" y="33"/>
                  </a:cubicBezTo>
                  <a:close/>
                  <a:moveTo>
                    <a:pt x="98" y="4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8" y="6"/>
                    <a:pt x="98" y="6"/>
                    <a:pt x="98" y="6"/>
                  </a:cubicBezTo>
                  <a:lnTo>
                    <a:pt x="98" y="4"/>
                  </a:lnTo>
                  <a:close/>
                  <a:moveTo>
                    <a:pt x="95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7"/>
                    <a:pt x="97" y="7"/>
                    <a:pt x="97" y="7"/>
                  </a:cubicBezTo>
                  <a:lnTo>
                    <a:pt x="95" y="7"/>
                  </a:lnTo>
                  <a:close/>
                  <a:moveTo>
                    <a:pt x="92" y="8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7"/>
                    <a:pt x="94" y="7"/>
                    <a:pt x="94" y="7"/>
                  </a:cubicBezTo>
                  <a:lnTo>
                    <a:pt x="92" y="8"/>
                  </a:lnTo>
                  <a:close/>
                  <a:moveTo>
                    <a:pt x="87" y="9"/>
                  </a:move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7" y="9"/>
                  </a:lnTo>
                  <a:close/>
                  <a:moveTo>
                    <a:pt x="105" y="43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5" y="44"/>
                    <a:pt x="105" y="44"/>
                    <a:pt x="105" y="44"/>
                  </a:cubicBezTo>
                  <a:lnTo>
                    <a:pt x="105" y="43"/>
                  </a:lnTo>
                  <a:close/>
                  <a:moveTo>
                    <a:pt x="102" y="45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99" y="45"/>
                    <a:pt x="99" y="45"/>
                    <a:pt x="99" y="45"/>
                  </a:cubicBezTo>
                  <a:lnTo>
                    <a:pt x="102" y="45"/>
                  </a:lnTo>
                  <a:close/>
                  <a:moveTo>
                    <a:pt x="78" y="47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4" y="47"/>
                    <a:pt x="74" y="47"/>
                    <a:pt x="74" y="47"/>
                  </a:cubicBezTo>
                  <a:lnTo>
                    <a:pt x="78" y="47"/>
                  </a:lnTo>
                  <a:close/>
                  <a:moveTo>
                    <a:pt x="70" y="47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6" y="47"/>
                    <a:pt x="66" y="47"/>
                    <a:pt x="66" y="47"/>
                  </a:cubicBezTo>
                  <a:lnTo>
                    <a:pt x="70" y="47"/>
                  </a:lnTo>
                  <a:close/>
                  <a:moveTo>
                    <a:pt x="62" y="47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62" y="47"/>
                  </a:lnTo>
                  <a:close/>
                  <a:moveTo>
                    <a:pt x="60" y="48"/>
                  </a:move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lose/>
                  <a:moveTo>
                    <a:pt x="41" y="48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8" y="48"/>
                    <a:pt x="38" y="48"/>
                    <a:pt x="38" y="48"/>
                  </a:cubicBezTo>
                  <a:lnTo>
                    <a:pt x="41" y="48"/>
                  </a:lnTo>
                  <a:close/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9"/>
                    <a:pt x="39" y="49"/>
                    <a:pt x="39" y="49"/>
                  </a:cubicBezTo>
                  <a:lnTo>
                    <a:pt x="39" y="53"/>
                  </a:lnTo>
                  <a:close/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3"/>
                  </a:lnTo>
                  <a:close/>
                  <a:moveTo>
                    <a:pt x="45" y="49"/>
                  </a:move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5" y="49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8" y="48"/>
                  </a:lnTo>
                  <a:close/>
                  <a:moveTo>
                    <a:pt x="47" y="49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7" y="49"/>
                  </a:lnTo>
                  <a:close/>
                  <a:moveTo>
                    <a:pt x="52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2" y="49"/>
                    <a:pt x="52" y="49"/>
                    <a:pt x="52" y="49"/>
                  </a:cubicBezTo>
                  <a:lnTo>
                    <a:pt x="52" y="53"/>
                  </a:lnTo>
                  <a:close/>
                  <a:moveTo>
                    <a:pt x="52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2" y="48"/>
                    <a:pt x="52" y="48"/>
                    <a:pt x="52" y="48"/>
                  </a:cubicBezTo>
                  <a:lnTo>
                    <a:pt x="52" y="49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2" y="48"/>
                  </a:lnTo>
                  <a:close/>
                  <a:moveTo>
                    <a:pt x="54" y="49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4" y="49"/>
                  </a:lnTo>
                  <a:close/>
                  <a:moveTo>
                    <a:pt x="59" y="53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9" y="49"/>
                    <a:pt x="59" y="49"/>
                    <a:pt x="59" y="49"/>
                  </a:cubicBezTo>
                  <a:lnTo>
                    <a:pt x="59" y="53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8"/>
                    <a:pt x="59" y="48"/>
                    <a:pt x="59" y="48"/>
                  </a:cubicBezTo>
                  <a:close/>
                  <a:moveTo>
                    <a:pt x="67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9"/>
                    <a:pt x="67" y="49"/>
                    <a:pt x="67" y="49"/>
                  </a:cubicBezTo>
                  <a:lnTo>
                    <a:pt x="67" y="54"/>
                  </a:lnTo>
                  <a:close/>
                  <a:moveTo>
                    <a:pt x="67" y="48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lose/>
                  <a:moveTo>
                    <a:pt x="75" y="54"/>
                  </a:moveTo>
                  <a:cubicBezTo>
                    <a:pt x="75" y="54"/>
                    <a:pt x="75" y="54"/>
                    <a:pt x="75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5" y="49"/>
                    <a:pt x="75" y="49"/>
                    <a:pt x="75" y="49"/>
                  </a:cubicBezTo>
                  <a:lnTo>
                    <a:pt x="75" y="54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lose/>
                  <a:moveTo>
                    <a:pt x="83" y="54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83" y="48"/>
                    <a:pt x="83" y="48"/>
                    <a:pt x="83" y="48"/>
                  </a:cubicBezTo>
                  <a:lnTo>
                    <a:pt x="83" y="54"/>
                  </a:lnTo>
                  <a:close/>
                  <a:moveTo>
                    <a:pt x="83" y="48"/>
                  </a:moveTo>
                  <a:cubicBezTo>
                    <a:pt x="83" y="48"/>
                    <a:pt x="83" y="48"/>
                    <a:pt x="83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lose/>
                  <a:moveTo>
                    <a:pt x="90" y="54"/>
                  </a:moveTo>
                  <a:cubicBezTo>
                    <a:pt x="90" y="54"/>
                    <a:pt x="90" y="54"/>
                    <a:pt x="90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90" y="48"/>
                    <a:pt x="90" y="48"/>
                    <a:pt x="90" y="48"/>
                  </a:cubicBezTo>
                  <a:lnTo>
                    <a:pt x="90" y="54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90" y="48"/>
                    <a:pt x="90" y="48"/>
                    <a:pt x="90" y="48"/>
                  </a:cubicBezTo>
                  <a:close/>
                  <a:moveTo>
                    <a:pt x="94" y="54"/>
                  </a:moveTo>
                  <a:cubicBezTo>
                    <a:pt x="94" y="54"/>
                    <a:pt x="94" y="54"/>
                    <a:pt x="94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4" y="48"/>
                    <a:pt x="94" y="48"/>
                    <a:pt x="94" y="48"/>
                  </a:cubicBezTo>
                  <a:lnTo>
                    <a:pt x="94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4" y="47"/>
                    <a:pt x="94" y="47"/>
                    <a:pt x="94" y="47"/>
                  </a:cubicBezTo>
                  <a:lnTo>
                    <a:pt x="94" y="48"/>
                  </a:lnTo>
                  <a:close/>
                  <a:moveTo>
                    <a:pt x="101" y="54"/>
                  </a:moveTo>
                  <a:cubicBezTo>
                    <a:pt x="101" y="54"/>
                    <a:pt x="101" y="54"/>
                    <a:pt x="101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1" y="48"/>
                    <a:pt x="101" y="48"/>
                    <a:pt x="101" y="48"/>
                  </a:cubicBezTo>
                  <a:lnTo>
                    <a:pt x="101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5" y="48"/>
                    <a:pt x="95" y="48"/>
                    <a:pt x="95" y="48"/>
                  </a:cubicBezTo>
                  <a:lnTo>
                    <a:pt x="94" y="48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101" y="46"/>
                    <a:pt x="101" y="46"/>
                    <a:pt x="101" y="46"/>
                  </a:cubicBezTo>
                  <a:lnTo>
                    <a:pt x="101" y="48"/>
                  </a:lnTo>
                  <a:close/>
                  <a:moveTo>
                    <a:pt x="103" y="54"/>
                  </a:moveTo>
                  <a:cubicBezTo>
                    <a:pt x="103" y="54"/>
                    <a:pt x="103" y="54"/>
                    <a:pt x="103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3" y="48"/>
                    <a:pt x="103" y="48"/>
                    <a:pt x="103" y="48"/>
                  </a:cubicBezTo>
                  <a:lnTo>
                    <a:pt x="103" y="54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3" y="47"/>
                    <a:pt x="103" y="47"/>
                    <a:pt x="103" y="47"/>
                  </a:cubicBezTo>
                  <a:lnTo>
                    <a:pt x="103" y="48"/>
                  </a:lnTo>
                  <a:close/>
                  <a:moveTo>
                    <a:pt x="104" y="46"/>
                  </a:moveTo>
                  <a:cubicBezTo>
                    <a:pt x="104" y="46"/>
                    <a:pt x="104" y="46"/>
                    <a:pt x="104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4" y="44"/>
                    <a:pt x="104" y="44"/>
                    <a:pt x="104" y="44"/>
                  </a:cubicBezTo>
                  <a:lnTo>
                    <a:pt x="104" y="46"/>
                  </a:lnTo>
                  <a:close/>
                  <a:moveTo>
                    <a:pt x="110" y="54"/>
                  </a:moveTo>
                  <a:cubicBezTo>
                    <a:pt x="110" y="54"/>
                    <a:pt x="110" y="54"/>
                    <a:pt x="110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10" y="48"/>
                    <a:pt x="110" y="48"/>
                    <a:pt x="110" y="48"/>
                  </a:cubicBezTo>
                  <a:lnTo>
                    <a:pt x="110" y="54"/>
                  </a:lnTo>
                  <a:close/>
                  <a:moveTo>
                    <a:pt x="111" y="47"/>
                  </a:moveTo>
                  <a:cubicBezTo>
                    <a:pt x="111" y="47"/>
                    <a:pt x="111" y="47"/>
                    <a:pt x="111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1" y="45"/>
                    <a:pt x="111" y="45"/>
                    <a:pt x="111" y="45"/>
                  </a:cubicBezTo>
                  <a:lnTo>
                    <a:pt x="111" y="47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4"/>
                    <a:pt x="108" y="44"/>
                    <a:pt x="108" y="44"/>
                  </a:cubicBezTo>
                  <a:lnTo>
                    <a:pt x="106" y="44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11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0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0" y="43"/>
                    <a:pt x="110" y="43"/>
                    <a:pt x="110" y="43"/>
                  </a:cubicBezTo>
                  <a:lnTo>
                    <a:pt x="110" y="44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14" y="54"/>
                    <a:pt x="114" y="54"/>
                    <a:pt x="114" y="54"/>
                  </a:cubicBezTo>
                  <a:lnTo>
                    <a:pt x="114" y="47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lnTo>
                    <a:pt x="114" y="47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12" y="37"/>
                    <a:pt x="112" y="37"/>
                    <a:pt x="112" y="37"/>
                  </a:cubicBezTo>
                  <a:lnTo>
                    <a:pt x="112" y="44"/>
                  </a:lnTo>
                  <a:close/>
                  <a:moveTo>
                    <a:pt x="115" y="5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7"/>
                    <a:pt x="115" y="7"/>
                    <a:pt x="115" y="7"/>
                  </a:cubicBezTo>
                  <a:lnTo>
                    <a:pt x="115" y="5"/>
                  </a:ln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8"/>
                    <a:pt x="115" y="8"/>
                    <a:pt x="115" y="8"/>
                  </a:cubicBezTo>
                  <a:lnTo>
                    <a:pt x="115" y="7"/>
                  </a:lnTo>
                  <a:close/>
                  <a:moveTo>
                    <a:pt x="115" y="8"/>
                  </a:moveTo>
                  <a:cubicBezTo>
                    <a:pt x="115" y="8"/>
                    <a:pt x="115" y="8"/>
                    <a:pt x="115" y="8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5" y="8"/>
                    <a:pt x="115" y="8"/>
                    <a:pt x="115" y="8"/>
                  </a:cubicBezTo>
                  <a:close/>
                  <a:moveTo>
                    <a:pt x="115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5" y="10"/>
                    <a:pt x="115" y="10"/>
                    <a:pt x="115" y="10"/>
                  </a:cubicBezTo>
                  <a:lnTo>
                    <a:pt x="115" y="9"/>
                  </a:lnTo>
                  <a:close/>
                  <a:moveTo>
                    <a:pt x="115" y="10"/>
                  </a:moveTo>
                  <a:cubicBezTo>
                    <a:pt x="115" y="10"/>
                    <a:pt x="115" y="10"/>
                    <a:pt x="115" y="10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1"/>
                    <a:pt x="115" y="11"/>
                    <a:pt x="115" y="11"/>
                  </a:cubicBezTo>
                  <a:lnTo>
                    <a:pt x="115" y="10"/>
                  </a:lnTo>
                  <a:close/>
                  <a:moveTo>
                    <a:pt x="115" y="11"/>
                  </a:moveTo>
                  <a:cubicBezTo>
                    <a:pt x="115" y="11"/>
                    <a:pt x="115" y="11"/>
                    <a:pt x="115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2"/>
                    <a:pt x="115" y="12"/>
                    <a:pt x="115" y="12"/>
                  </a:cubicBezTo>
                  <a:lnTo>
                    <a:pt x="115" y="11"/>
                  </a:lnTo>
                  <a:close/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12"/>
                  </a:lnTo>
                  <a:close/>
                  <a:moveTo>
                    <a:pt x="115" y="13"/>
                  </a:moveTo>
                  <a:cubicBezTo>
                    <a:pt x="115" y="13"/>
                    <a:pt x="115" y="13"/>
                    <a:pt x="115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4"/>
                    <a:pt x="115" y="14"/>
                    <a:pt x="115" y="14"/>
                  </a:cubicBezTo>
                  <a:lnTo>
                    <a:pt x="115" y="13"/>
                  </a:lnTo>
                  <a:close/>
                  <a:moveTo>
                    <a:pt x="115" y="14"/>
                  </a:moveTo>
                  <a:cubicBezTo>
                    <a:pt x="115" y="14"/>
                    <a:pt x="115" y="14"/>
                    <a:pt x="115" y="14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5" y="15"/>
                    <a:pt x="115" y="15"/>
                    <a:pt x="115" y="15"/>
                  </a:cubicBezTo>
                  <a:lnTo>
                    <a:pt x="115" y="14"/>
                  </a:lnTo>
                  <a:close/>
                  <a:moveTo>
                    <a:pt x="115" y="15"/>
                  </a:moveTo>
                  <a:cubicBezTo>
                    <a:pt x="115" y="15"/>
                    <a:pt x="115" y="15"/>
                    <a:pt x="115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5" y="16"/>
                    <a:pt x="115" y="16"/>
                    <a:pt x="115" y="16"/>
                  </a:cubicBezTo>
                  <a:lnTo>
                    <a:pt x="115" y="15"/>
                  </a:ln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7"/>
                    <a:pt x="115" y="17"/>
                    <a:pt x="115" y="17"/>
                  </a:cubicBez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8"/>
                    <a:pt x="115" y="18"/>
                    <a:pt x="115" y="18"/>
                  </a:cubicBezTo>
                  <a:lnTo>
                    <a:pt x="115" y="17"/>
                  </a:lnTo>
                  <a:close/>
                  <a:moveTo>
                    <a:pt x="115" y="18"/>
                  </a:moveTo>
                  <a:cubicBezTo>
                    <a:pt x="115" y="18"/>
                    <a:pt x="115" y="18"/>
                    <a:pt x="115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19"/>
                    <a:pt x="115" y="19"/>
                    <a:pt x="115" y="19"/>
                  </a:cubicBezTo>
                  <a:lnTo>
                    <a:pt x="115" y="18"/>
                  </a:lnTo>
                  <a:close/>
                  <a:moveTo>
                    <a:pt x="115" y="19"/>
                  </a:moveTo>
                  <a:cubicBezTo>
                    <a:pt x="115" y="19"/>
                    <a:pt x="115" y="19"/>
                    <a:pt x="115" y="19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20"/>
                    <a:pt x="115" y="20"/>
                    <a:pt x="115" y="20"/>
                  </a:cubicBezTo>
                  <a:lnTo>
                    <a:pt x="115" y="19"/>
                  </a:lnTo>
                  <a:close/>
                  <a:moveTo>
                    <a:pt x="115" y="20"/>
                  </a:moveTo>
                  <a:cubicBezTo>
                    <a:pt x="115" y="20"/>
                    <a:pt x="115" y="20"/>
                    <a:pt x="115" y="20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5" y="21"/>
                    <a:pt x="115" y="21"/>
                    <a:pt x="115" y="21"/>
                  </a:cubicBezTo>
                  <a:lnTo>
                    <a:pt x="115" y="20"/>
                  </a:ln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5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2"/>
                    <a:pt x="115" y="22"/>
                    <a:pt x="115" y="22"/>
                  </a:cubicBezTo>
                  <a:lnTo>
                    <a:pt x="115" y="21"/>
                  </a:ln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3"/>
                    <a:pt x="115" y="23"/>
                    <a:pt x="115" y="23"/>
                  </a:cubicBez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lnTo>
                    <a:pt x="115" y="23"/>
                  </a:lnTo>
                  <a:close/>
                  <a:moveTo>
                    <a:pt x="115" y="24"/>
                  </a:moveTo>
                  <a:cubicBezTo>
                    <a:pt x="115" y="24"/>
                    <a:pt x="115" y="24"/>
                    <a:pt x="115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5"/>
                    <a:pt x="115" y="25"/>
                    <a:pt x="115" y="25"/>
                  </a:cubicBezTo>
                  <a:lnTo>
                    <a:pt x="115" y="24"/>
                  </a:lnTo>
                  <a:close/>
                  <a:moveTo>
                    <a:pt x="115" y="25"/>
                  </a:moveTo>
                  <a:cubicBezTo>
                    <a:pt x="115" y="25"/>
                    <a:pt x="115" y="25"/>
                    <a:pt x="115" y="25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6"/>
                    <a:pt x="115" y="26"/>
                    <a:pt x="115" y="26"/>
                  </a:cubicBezTo>
                  <a:lnTo>
                    <a:pt x="115" y="25"/>
                  </a:lnTo>
                  <a:close/>
                  <a:moveTo>
                    <a:pt x="115" y="26"/>
                  </a:moveTo>
                  <a:cubicBezTo>
                    <a:pt x="115" y="26"/>
                    <a:pt x="115" y="26"/>
                    <a:pt x="115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115" y="26"/>
                  </a:lnTo>
                  <a:close/>
                  <a:moveTo>
                    <a:pt x="115" y="27"/>
                  </a:moveTo>
                  <a:cubicBezTo>
                    <a:pt x="115" y="27"/>
                    <a:pt x="115" y="27"/>
                    <a:pt x="11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8"/>
                    <a:pt x="115" y="28"/>
                    <a:pt x="115" y="28"/>
                  </a:cubicBezTo>
                  <a:lnTo>
                    <a:pt x="115" y="27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9"/>
                    <a:pt x="115" y="29"/>
                    <a:pt x="115" y="29"/>
                  </a:cubicBez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5" y="30"/>
                    <a:pt x="115" y="30"/>
                    <a:pt x="115" y="30"/>
                  </a:cubicBezTo>
                  <a:lnTo>
                    <a:pt x="115" y="29"/>
                  </a:lnTo>
                  <a:close/>
                  <a:moveTo>
                    <a:pt x="115" y="30"/>
                  </a:moveTo>
                  <a:cubicBezTo>
                    <a:pt x="115" y="30"/>
                    <a:pt x="115" y="30"/>
                    <a:pt x="115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15" y="30"/>
                  </a:ln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2"/>
                    <a:pt x="115" y="32"/>
                    <a:pt x="115" y="32"/>
                  </a:cubicBez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3"/>
                    <a:pt x="115" y="33"/>
                    <a:pt x="115" y="33"/>
                  </a:cubicBezTo>
                  <a:lnTo>
                    <a:pt x="115" y="32"/>
                  </a:lnTo>
                  <a:close/>
                  <a:moveTo>
                    <a:pt x="114" y="6"/>
                  </a:moveTo>
                  <a:cubicBezTo>
                    <a:pt x="114" y="6"/>
                    <a:pt x="114" y="6"/>
                    <a:pt x="114" y="6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lnTo>
                    <a:pt x="114" y="6"/>
                  </a:lnTo>
                  <a:close/>
                  <a:moveTo>
                    <a:pt x="114" y="7"/>
                  </a:move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lnTo>
                    <a:pt x="114" y="7"/>
                  </a:lnTo>
                  <a:close/>
                  <a:moveTo>
                    <a:pt x="114" y="8"/>
                  </a:moveTo>
                  <a:cubicBezTo>
                    <a:pt x="114" y="8"/>
                    <a:pt x="114" y="8"/>
                    <a:pt x="114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9"/>
                    <a:pt x="114" y="9"/>
                    <a:pt x="114" y="9"/>
                  </a:cubicBezTo>
                  <a:lnTo>
                    <a:pt x="114" y="8"/>
                  </a:lnTo>
                  <a:close/>
                  <a:moveTo>
                    <a:pt x="114" y="9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4" y="9"/>
                  </a:ln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4" y="11"/>
                    <a:pt x="114" y="11"/>
                    <a:pt x="114" y="11"/>
                  </a:cubicBez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4" y="12"/>
                    <a:pt x="114" y="12"/>
                  </a:cubicBezTo>
                  <a:lnTo>
                    <a:pt x="114" y="11"/>
                  </a:lnTo>
                  <a:close/>
                  <a:moveTo>
                    <a:pt x="114" y="12"/>
                  </a:move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4" y="13"/>
                    <a:pt x="114" y="13"/>
                    <a:pt x="114" y="13"/>
                  </a:cubicBezTo>
                  <a:lnTo>
                    <a:pt x="114" y="12"/>
                  </a:lnTo>
                  <a:close/>
                  <a:moveTo>
                    <a:pt x="114" y="13"/>
                  </a:moveTo>
                  <a:cubicBezTo>
                    <a:pt x="114" y="13"/>
                    <a:pt x="114" y="13"/>
                    <a:pt x="114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114" y="13"/>
                  </a:lnTo>
                  <a:close/>
                  <a:moveTo>
                    <a:pt x="114" y="14"/>
                  </a:moveTo>
                  <a:cubicBezTo>
                    <a:pt x="114" y="14"/>
                    <a:pt x="114" y="14"/>
                    <a:pt x="114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114" y="14"/>
                  </a:ln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4" y="17"/>
                    <a:pt x="114" y="17"/>
                    <a:pt x="114" y="17"/>
                  </a:cubicBezTo>
                  <a:lnTo>
                    <a:pt x="114" y="15"/>
                  </a:ln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4" y="17"/>
                    <a:pt x="114" y="17"/>
                    <a:pt x="114" y="17"/>
                  </a:cubicBez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4" y="18"/>
                    <a:pt x="114" y="18"/>
                    <a:pt x="114" y="18"/>
                  </a:cubicBezTo>
                  <a:lnTo>
                    <a:pt x="114" y="17"/>
                  </a:lnTo>
                  <a:close/>
                  <a:moveTo>
                    <a:pt x="114" y="18"/>
                  </a:moveTo>
                  <a:cubicBezTo>
                    <a:pt x="114" y="18"/>
                    <a:pt x="114" y="18"/>
                    <a:pt x="114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114" y="18"/>
                  </a:ln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4" y="20"/>
                    <a:pt x="114" y="20"/>
                    <a:pt x="114" y="20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4" y="21"/>
                  </a:moveTo>
                  <a:cubicBezTo>
                    <a:pt x="114" y="21"/>
                    <a:pt x="114" y="21"/>
                    <a:pt x="114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3"/>
                    <a:pt x="114" y="23"/>
                    <a:pt x="114" y="23"/>
                  </a:cubicBezTo>
                  <a:lnTo>
                    <a:pt x="114" y="21"/>
                  </a:ln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23"/>
                    <a:pt x="114" y="23"/>
                    <a:pt x="114" y="23"/>
                  </a:cubicBez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4" y="24"/>
                    <a:pt x="114" y="24"/>
                    <a:pt x="114" y="24"/>
                  </a:cubicBezTo>
                  <a:lnTo>
                    <a:pt x="114" y="23"/>
                  </a:lnTo>
                  <a:close/>
                  <a:moveTo>
                    <a:pt x="114" y="24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5"/>
                    <a:pt x="114" y="25"/>
                    <a:pt x="114" y="25"/>
                  </a:cubicBezTo>
                  <a:lnTo>
                    <a:pt x="114" y="24"/>
                  </a:ln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6"/>
                    <a:pt x="114" y="26"/>
                    <a:pt x="114" y="26"/>
                  </a:cubicBez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4" y="27"/>
                    <a:pt x="114" y="27"/>
                    <a:pt x="114" y="27"/>
                  </a:cubicBezTo>
                  <a:lnTo>
                    <a:pt x="114" y="26"/>
                  </a:lnTo>
                  <a:close/>
                  <a:moveTo>
                    <a:pt x="114" y="27"/>
                  </a:moveTo>
                  <a:cubicBezTo>
                    <a:pt x="114" y="27"/>
                    <a:pt x="114" y="27"/>
                    <a:pt x="114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7"/>
                  </a:ln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29"/>
                    <a:pt x="114" y="29"/>
                    <a:pt x="114" y="29"/>
                  </a:cubicBez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29"/>
                  </a:lnTo>
                  <a:close/>
                  <a:moveTo>
                    <a:pt x="114" y="30"/>
                  </a:moveTo>
                  <a:cubicBezTo>
                    <a:pt x="114" y="30"/>
                    <a:pt x="114" y="30"/>
                    <a:pt x="114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4" y="30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4" y="32"/>
                    <a:pt x="114" y="32"/>
                    <a:pt x="114" y="32"/>
                  </a:cubicBez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3"/>
                    <a:pt x="114" y="33"/>
                    <a:pt x="114" y="33"/>
                  </a:cubicBezTo>
                  <a:lnTo>
                    <a:pt x="114" y="32"/>
                  </a:lnTo>
                  <a:close/>
                  <a:moveTo>
                    <a:pt x="114" y="34"/>
                  </a:moveTo>
                  <a:cubicBezTo>
                    <a:pt x="114" y="34"/>
                    <a:pt x="114" y="34"/>
                    <a:pt x="114" y="34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4"/>
                    <a:pt x="117" y="34"/>
                    <a:pt x="117" y="34"/>
                  </a:cubicBezTo>
                  <a:lnTo>
                    <a:pt x="114" y="34"/>
                  </a:lnTo>
                  <a:close/>
                  <a:moveTo>
                    <a:pt x="146" y="43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46" y="43"/>
                    <a:pt x="146" y="43"/>
                    <a:pt x="146" y="43"/>
                  </a:cubicBezTo>
                  <a:close/>
                  <a:moveTo>
                    <a:pt x="146" y="44"/>
                  </a:moveTo>
                  <a:cubicBezTo>
                    <a:pt x="146" y="44"/>
                    <a:pt x="146" y="44"/>
                    <a:pt x="146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46" y="44"/>
                    <a:pt x="146" y="44"/>
                    <a:pt x="146" y="44"/>
                  </a:cubicBez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6" y="46"/>
                  </a:moveTo>
                  <a:cubicBezTo>
                    <a:pt x="146" y="46"/>
                    <a:pt x="146" y="46"/>
                    <a:pt x="146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6" y="46"/>
                    <a:pt x="146" y="46"/>
                    <a:pt x="146" y="46"/>
                  </a:cubicBezTo>
                  <a:close/>
                  <a:moveTo>
                    <a:pt x="146" y="47"/>
                  </a:moveTo>
                  <a:cubicBezTo>
                    <a:pt x="146" y="47"/>
                    <a:pt x="146" y="47"/>
                    <a:pt x="146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46" y="47"/>
                    <a:pt x="146" y="47"/>
                    <a:pt x="146" y="47"/>
                  </a:cubicBezTo>
                  <a:close/>
                  <a:moveTo>
                    <a:pt x="146" y="48"/>
                  </a:moveTo>
                  <a:cubicBezTo>
                    <a:pt x="146" y="48"/>
                    <a:pt x="146" y="48"/>
                    <a:pt x="146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46" y="48"/>
                    <a:pt x="146" y="48"/>
                    <a:pt x="146" y="48"/>
                  </a:cubicBez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46" y="49"/>
                    <a:pt x="146" y="49"/>
                    <a:pt x="146" y="49"/>
                  </a:cubicBezTo>
                  <a:close/>
                  <a:moveTo>
                    <a:pt x="146" y="50"/>
                  </a:moveTo>
                  <a:cubicBezTo>
                    <a:pt x="146" y="50"/>
                    <a:pt x="146" y="50"/>
                    <a:pt x="146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46" y="50"/>
                    <a:pt x="146" y="50"/>
                    <a:pt x="146" y="50"/>
                  </a:cubicBezTo>
                  <a:close/>
                  <a:moveTo>
                    <a:pt x="146" y="51"/>
                  </a:moveTo>
                  <a:cubicBezTo>
                    <a:pt x="146" y="51"/>
                    <a:pt x="146" y="51"/>
                    <a:pt x="146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6" y="51"/>
                    <a:pt x="146" y="51"/>
                    <a:pt x="146" y="51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46" y="52"/>
                    <a:pt x="146" y="52"/>
                    <a:pt x="146" y="52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3"/>
                    <a:pt x="146" y="53"/>
                    <a:pt x="146" y="53"/>
                  </a:cubicBezTo>
                  <a:lnTo>
                    <a:pt x="146" y="52"/>
                  </a:lnTo>
                  <a:close/>
                  <a:moveTo>
                    <a:pt x="151" y="54"/>
                  </a:moveTo>
                  <a:cubicBezTo>
                    <a:pt x="151" y="54"/>
                    <a:pt x="151" y="54"/>
                    <a:pt x="151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51" y="54"/>
                    <a:pt x="151" y="54"/>
                    <a:pt x="151" y="54"/>
                  </a:cubicBezTo>
                  <a:close/>
                  <a:moveTo>
                    <a:pt x="47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lnTo>
                    <a:pt x="47" y="39"/>
                  </a:lnTo>
                  <a:close/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38" y="40"/>
                  </a:lnTo>
                  <a:close/>
                  <a:moveTo>
                    <a:pt x="47" y="43"/>
                  </a:moveTo>
                  <a:cubicBezTo>
                    <a:pt x="47" y="43"/>
                    <a:pt x="47" y="43"/>
                    <a:pt x="47" y="43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3"/>
                    <a:pt x="47" y="43"/>
                    <a:pt x="47" y="43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47" y="44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47" y="44"/>
                    <a:pt x="47" y="44"/>
                    <a:pt x="47" y="44"/>
                  </a:cubicBezTo>
                  <a:close/>
                  <a:moveTo>
                    <a:pt x="60" y="40"/>
                  </a:moveTo>
                  <a:cubicBezTo>
                    <a:pt x="60" y="40"/>
                    <a:pt x="60" y="40"/>
                    <a:pt x="60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40"/>
                    <a:pt x="60" y="40"/>
                    <a:pt x="60" y="40"/>
                  </a:cubicBezTo>
                  <a:close/>
                  <a:moveTo>
                    <a:pt x="63" y="38"/>
                  </a:moveTo>
                  <a:cubicBezTo>
                    <a:pt x="63" y="38"/>
                    <a:pt x="63" y="38"/>
                    <a:pt x="63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47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4"/>
                    <a:pt x="47" y="44"/>
                    <a:pt x="47" y="44"/>
                  </a:cubicBezTo>
                  <a:lnTo>
                    <a:pt x="47" y="45"/>
                  </a:ln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47" y="46"/>
                    <a:pt x="47" y="46"/>
                    <a:pt x="47" y="46"/>
                  </a:cubicBez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47" y="46"/>
                  </a:lnTo>
                  <a:close/>
                  <a:moveTo>
                    <a:pt x="100" y="14"/>
                  </a:moveTo>
                  <a:cubicBezTo>
                    <a:pt x="100" y="14"/>
                    <a:pt x="100" y="14"/>
                    <a:pt x="10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0" y="12"/>
                    <a:pt x="100" y="12"/>
                    <a:pt x="100" y="12"/>
                  </a:cubicBezTo>
                  <a:lnTo>
                    <a:pt x="100" y="14"/>
                  </a:lnTo>
                  <a:close/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0" y="8"/>
                    <a:pt x="100" y="8"/>
                    <a:pt x="100" y="8"/>
                  </a:cubicBezTo>
                  <a:lnTo>
                    <a:pt x="100" y="11"/>
                  </a:lnTo>
                  <a:close/>
                  <a:moveTo>
                    <a:pt x="103" y="29"/>
                  </a:moveTo>
                  <a:cubicBezTo>
                    <a:pt x="103" y="29"/>
                    <a:pt x="103" y="29"/>
                    <a:pt x="103" y="29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3" y="29"/>
                  </a:lnTo>
                  <a:close/>
                  <a:moveTo>
                    <a:pt x="104" y="8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8"/>
                    <a:pt x="103" y="8"/>
                    <a:pt x="103" y="8"/>
                  </a:cubicBezTo>
                  <a:lnTo>
                    <a:pt x="104" y="8"/>
                  </a:lnTo>
                  <a:close/>
                  <a:moveTo>
                    <a:pt x="104" y="3"/>
                  </a:moveTo>
                  <a:cubicBezTo>
                    <a:pt x="104" y="3"/>
                    <a:pt x="104" y="3"/>
                    <a:pt x="104" y="3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4" y="5"/>
                    <a:pt x="104" y="5"/>
                    <a:pt x="104" y="5"/>
                  </a:cubicBezTo>
                  <a:lnTo>
                    <a:pt x="104" y="3"/>
                  </a:lnTo>
                  <a:close/>
                  <a:moveTo>
                    <a:pt x="60" y="4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1"/>
                    <a:pt x="60" y="41"/>
                    <a:pt x="60" y="41"/>
                  </a:cubicBezTo>
                  <a:close/>
                  <a:moveTo>
                    <a:pt x="100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23"/>
                  </a:lnTo>
                  <a:close/>
                  <a:moveTo>
                    <a:pt x="100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0" y="18"/>
                    <a:pt x="100" y="18"/>
                    <a:pt x="100" y="18"/>
                  </a:cubicBezTo>
                  <a:lnTo>
                    <a:pt x="100" y="20"/>
                  </a:lnTo>
                  <a:close/>
                  <a:moveTo>
                    <a:pt x="100" y="17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17"/>
                  </a:lnTo>
                  <a:close/>
                  <a:moveTo>
                    <a:pt x="71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2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6"/>
                    <a:pt x="103" y="26"/>
                    <a:pt x="103" y="26"/>
                  </a:cubicBezTo>
                  <a:lnTo>
                    <a:pt x="104" y="26"/>
                  </a:lnTo>
                  <a:close/>
                  <a:moveTo>
                    <a:pt x="104" y="11"/>
                  </a:moveTo>
                  <a:cubicBezTo>
                    <a:pt x="104" y="11"/>
                    <a:pt x="104" y="11"/>
                    <a:pt x="104" y="11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11"/>
                    <a:pt x="103" y="11"/>
                    <a:pt x="103" y="11"/>
                  </a:cubicBezTo>
                  <a:lnTo>
                    <a:pt x="104" y="11"/>
                  </a:lnTo>
                  <a:close/>
                  <a:moveTo>
                    <a:pt x="104" y="23"/>
                  </a:moveTo>
                  <a:cubicBezTo>
                    <a:pt x="104" y="23"/>
                    <a:pt x="104" y="23"/>
                    <a:pt x="104" y="23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3"/>
                    <a:pt x="103" y="23"/>
                    <a:pt x="103" y="23"/>
                  </a:cubicBezTo>
                  <a:lnTo>
                    <a:pt x="104" y="23"/>
                  </a:lnTo>
                  <a:close/>
                  <a:moveTo>
                    <a:pt x="104" y="29"/>
                  </a:moveTo>
                  <a:cubicBezTo>
                    <a:pt x="104" y="29"/>
                    <a:pt x="104" y="29"/>
                    <a:pt x="104" y="2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9"/>
                    <a:pt x="103" y="29"/>
                    <a:pt x="103" y="29"/>
                  </a:cubicBezTo>
                  <a:lnTo>
                    <a:pt x="104" y="29"/>
                  </a:lnTo>
                  <a:close/>
                  <a:moveTo>
                    <a:pt x="104" y="14"/>
                  </a:moveTo>
                  <a:cubicBezTo>
                    <a:pt x="104" y="14"/>
                    <a:pt x="104" y="14"/>
                    <a:pt x="104" y="14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4"/>
                    <a:pt x="103" y="14"/>
                    <a:pt x="103" y="14"/>
                  </a:cubicBezTo>
                  <a:lnTo>
                    <a:pt x="104" y="14"/>
                  </a:lnTo>
                  <a:close/>
                  <a:moveTo>
                    <a:pt x="104" y="20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20"/>
                    <a:pt x="103" y="20"/>
                    <a:pt x="103" y="20"/>
                  </a:cubicBezTo>
                  <a:lnTo>
                    <a:pt x="104" y="20"/>
                  </a:lnTo>
                  <a:close/>
                  <a:moveTo>
                    <a:pt x="104" y="17"/>
                  </a:moveTo>
                  <a:cubicBezTo>
                    <a:pt x="104" y="17"/>
                    <a:pt x="104" y="17"/>
                    <a:pt x="104" y="17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7"/>
                    <a:pt x="103" y="17"/>
                    <a:pt x="103" y="17"/>
                  </a:cubicBezTo>
                  <a:lnTo>
                    <a:pt x="104" y="17"/>
                  </a:lnTo>
                  <a:close/>
                  <a:moveTo>
                    <a:pt x="103" y="3"/>
                  </a:moveTo>
                  <a:cubicBezTo>
                    <a:pt x="103" y="3"/>
                    <a:pt x="103" y="3"/>
                    <a:pt x="103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lose/>
                  <a:moveTo>
                    <a:pt x="103" y="5"/>
                  </a:moveTo>
                  <a:cubicBezTo>
                    <a:pt x="103" y="5"/>
                    <a:pt x="103" y="5"/>
                    <a:pt x="103" y="5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3" y="3"/>
                    <a:pt x="103" y="3"/>
                    <a:pt x="103" y="3"/>
                  </a:cubicBezTo>
                  <a:lnTo>
                    <a:pt x="103" y="5"/>
                  </a:lnTo>
                  <a:close/>
                  <a:moveTo>
                    <a:pt x="67" y="42"/>
                  </a:moveTo>
                  <a:cubicBezTo>
                    <a:pt x="67" y="42"/>
                    <a:pt x="67" y="42"/>
                    <a:pt x="67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lnTo>
                    <a:pt x="67" y="42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43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67" y="43"/>
                    <a:pt x="67" y="43"/>
                    <a:pt x="67" y="43"/>
                  </a:cubicBezTo>
                  <a:close/>
                  <a:moveTo>
                    <a:pt x="67" y="41"/>
                  </a:moveTo>
                  <a:cubicBezTo>
                    <a:pt x="67" y="41"/>
                    <a:pt x="67" y="41"/>
                    <a:pt x="67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1"/>
                    <a:pt x="67" y="41"/>
                    <a:pt x="67" y="41"/>
                  </a:cubicBezTo>
                  <a:close/>
                  <a:moveTo>
                    <a:pt x="71" y="37"/>
                  </a:moveTo>
                  <a:cubicBezTo>
                    <a:pt x="71" y="37"/>
                    <a:pt x="71" y="37"/>
                    <a:pt x="71" y="37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67" y="40"/>
                  </a:moveTo>
                  <a:cubicBezTo>
                    <a:pt x="67" y="40"/>
                    <a:pt x="67" y="40"/>
                    <a:pt x="67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0"/>
                    <a:pt x="67" y="40"/>
                    <a:pt x="67" y="40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41"/>
                    <a:pt x="60" y="41"/>
                    <a:pt x="60" y="41"/>
                  </a:cubicBezTo>
                  <a:lnTo>
                    <a:pt x="60" y="42"/>
                  </a:ln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7" y="39"/>
                    <a:pt x="67" y="39"/>
                    <a:pt x="67" y="39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1" y="39"/>
                    <a:pt x="71" y="39"/>
                    <a:pt x="71" y="39"/>
                  </a:cubicBezTo>
                  <a:close/>
                  <a:moveTo>
                    <a:pt x="71" y="40"/>
                  </a:moveTo>
                  <a:cubicBezTo>
                    <a:pt x="71" y="40"/>
                    <a:pt x="71" y="40"/>
                    <a:pt x="71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0"/>
                    <a:pt x="71" y="40"/>
                    <a:pt x="71" y="40"/>
                  </a:cubicBez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1"/>
                    <a:pt x="71" y="41"/>
                    <a:pt x="71" y="41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71" y="39"/>
                  </a:lnTo>
                  <a:close/>
                  <a:moveTo>
                    <a:pt x="67" y="45"/>
                  </a:moveTo>
                  <a:cubicBezTo>
                    <a:pt x="67" y="45"/>
                    <a:pt x="67" y="45"/>
                    <a:pt x="67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5"/>
                    <a:pt x="67" y="45"/>
                    <a:pt x="67" y="45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4" y="37"/>
                    <a:pt x="74" y="37"/>
                    <a:pt x="74" y="37"/>
                  </a:cubicBezTo>
                  <a:close/>
                  <a:moveTo>
                    <a:pt x="67" y="44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7" y="44"/>
                    <a:pt x="67" y="44"/>
                    <a:pt x="67" y="44"/>
                  </a:cubicBez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39"/>
                  </a:lnTo>
                  <a:close/>
                  <a:moveTo>
                    <a:pt x="60" y="46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46"/>
                  </a:lnTo>
                  <a:close/>
                  <a:moveTo>
                    <a:pt x="60" y="45"/>
                  </a:moveTo>
                  <a:cubicBezTo>
                    <a:pt x="60" y="45"/>
                    <a:pt x="60" y="45"/>
                    <a:pt x="60" y="45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45"/>
                  </a:ln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7" y="38"/>
                    <a:pt x="67" y="38"/>
                    <a:pt x="67" y="38"/>
                  </a:cubicBezTo>
                  <a:close/>
                  <a:moveTo>
                    <a:pt x="64" y="39"/>
                  </a:moveTo>
                  <a:cubicBezTo>
                    <a:pt x="64" y="39"/>
                    <a:pt x="64" y="39"/>
                    <a:pt x="64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39"/>
                    <a:pt x="64" y="39"/>
                    <a:pt x="64" y="39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0" y="42"/>
                    <a:pt x="60" y="42"/>
                    <a:pt x="60" y="42"/>
                  </a:cubicBezTo>
                  <a:close/>
                  <a:moveTo>
                    <a:pt x="60" y="44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4"/>
                    <a:pt x="60" y="44"/>
                    <a:pt x="60" y="44"/>
                  </a:cubicBezTo>
                  <a:close/>
                  <a:moveTo>
                    <a:pt x="60" y="43"/>
                  </a:moveTo>
                  <a:cubicBezTo>
                    <a:pt x="60" y="43"/>
                    <a:pt x="60" y="43"/>
                    <a:pt x="60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3"/>
                    <a:pt x="60" y="43"/>
                    <a:pt x="60" y="43"/>
                  </a:cubicBezTo>
                  <a:close/>
                  <a:moveTo>
                    <a:pt x="64" y="43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3"/>
                    <a:pt x="64" y="43"/>
                    <a:pt x="64" y="43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4" y="45"/>
                    <a:pt x="64" y="45"/>
                    <a:pt x="64" y="45"/>
                  </a:cubicBezTo>
                  <a:close/>
                  <a:moveTo>
                    <a:pt x="64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4" y="44"/>
                    <a:pt x="64" y="44"/>
                    <a:pt x="64" y="44"/>
                  </a:cubicBezTo>
                  <a:lnTo>
                    <a:pt x="64" y="45"/>
                  </a:lnTo>
                  <a:close/>
                  <a:moveTo>
                    <a:pt x="64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4" y="43"/>
                    <a:pt x="64" y="43"/>
                    <a:pt x="64" y="43"/>
                  </a:cubicBezTo>
                  <a:lnTo>
                    <a:pt x="64" y="44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4" y="40"/>
                    <a:pt x="64" y="40"/>
                    <a:pt x="64" y="40"/>
                  </a:cubicBezTo>
                  <a:lnTo>
                    <a:pt x="64" y="41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2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193" y="4158"/>
              <a:ext cx="482" cy="141"/>
            </a:xfrm>
            <a:custGeom>
              <a:avLst/>
              <a:gdLst>
                <a:gd name="T0" fmla="*/ 0 w 186"/>
                <a:gd name="T1" fmla="*/ 53 h 53"/>
                <a:gd name="T2" fmla="*/ 81 w 186"/>
                <a:gd name="T3" fmla="*/ 11 h 53"/>
                <a:gd name="T4" fmla="*/ 155 w 186"/>
                <a:gd name="T5" fmla="*/ 31 h 53"/>
                <a:gd name="T6" fmla="*/ 76 w 186"/>
                <a:gd name="T7" fmla="*/ 4 h 53"/>
                <a:gd name="T8" fmla="*/ 96 w 186"/>
                <a:gd name="T9" fmla="*/ 49 h 53"/>
                <a:gd name="T10" fmla="*/ 95 w 186"/>
                <a:gd name="T11" fmla="*/ 52 h 53"/>
                <a:gd name="T12" fmla="*/ 154 w 186"/>
                <a:gd name="T13" fmla="*/ 15 h 53"/>
                <a:gd name="T14" fmla="*/ 99 w 186"/>
                <a:gd name="T15" fmla="*/ 17 h 53"/>
                <a:gd name="T16" fmla="*/ 18 w 186"/>
                <a:gd name="T17" fmla="*/ 19 h 53"/>
                <a:gd name="T18" fmla="*/ 15 w 186"/>
                <a:gd name="T19" fmla="*/ 21 h 53"/>
                <a:gd name="T20" fmla="*/ 19 w 186"/>
                <a:gd name="T21" fmla="*/ 20 h 53"/>
                <a:gd name="T22" fmla="*/ 23 w 186"/>
                <a:gd name="T23" fmla="*/ 32 h 53"/>
                <a:gd name="T24" fmla="*/ 25 w 186"/>
                <a:gd name="T25" fmla="*/ 32 h 53"/>
                <a:gd name="T26" fmla="*/ 29 w 186"/>
                <a:gd name="T27" fmla="*/ 17 h 53"/>
                <a:gd name="T28" fmla="*/ 49 w 186"/>
                <a:gd name="T29" fmla="*/ 18 h 53"/>
                <a:gd name="T30" fmla="*/ 59 w 186"/>
                <a:gd name="T31" fmla="*/ 4 h 53"/>
                <a:gd name="T32" fmla="*/ 31 w 186"/>
                <a:gd name="T33" fmla="*/ 2 h 53"/>
                <a:gd name="T34" fmla="*/ 22 w 186"/>
                <a:gd name="T35" fmla="*/ 5 h 53"/>
                <a:gd name="T36" fmla="*/ 67 w 186"/>
                <a:gd name="T37" fmla="*/ 31 h 53"/>
                <a:gd name="T38" fmla="*/ 75 w 186"/>
                <a:gd name="T39" fmla="*/ 31 h 53"/>
                <a:gd name="T40" fmla="*/ 78 w 186"/>
                <a:gd name="T41" fmla="*/ 29 h 53"/>
                <a:gd name="T42" fmla="*/ 83 w 186"/>
                <a:gd name="T43" fmla="*/ 26 h 53"/>
                <a:gd name="T44" fmla="*/ 93 w 186"/>
                <a:gd name="T45" fmla="*/ 19 h 53"/>
                <a:gd name="T46" fmla="*/ 103 w 186"/>
                <a:gd name="T47" fmla="*/ 17 h 53"/>
                <a:gd name="T48" fmla="*/ 107 w 186"/>
                <a:gd name="T49" fmla="*/ 21 h 53"/>
                <a:gd name="T50" fmla="*/ 117 w 186"/>
                <a:gd name="T51" fmla="*/ 21 h 53"/>
                <a:gd name="T52" fmla="*/ 20 w 186"/>
                <a:gd name="T53" fmla="*/ 35 h 53"/>
                <a:gd name="T54" fmla="*/ 28 w 186"/>
                <a:gd name="T55" fmla="*/ 41 h 53"/>
                <a:gd name="T56" fmla="*/ 31 w 186"/>
                <a:gd name="T57" fmla="*/ 41 h 53"/>
                <a:gd name="T58" fmla="*/ 33 w 186"/>
                <a:gd name="T59" fmla="*/ 35 h 53"/>
                <a:gd name="T60" fmla="*/ 36 w 186"/>
                <a:gd name="T61" fmla="*/ 47 h 53"/>
                <a:gd name="T62" fmla="*/ 40 w 186"/>
                <a:gd name="T63" fmla="*/ 47 h 53"/>
                <a:gd name="T64" fmla="*/ 41 w 186"/>
                <a:gd name="T65" fmla="*/ 41 h 53"/>
                <a:gd name="T66" fmla="*/ 43 w 186"/>
                <a:gd name="T67" fmla="*/ 48 h 53"/>
                <a:gd name="T68" fmla="*/ 46 w 186"/>
                <a:gd name="T69" fmla="*/ 48 h 53"/>
                <a:gd name="T70" fmla="*/ 49 w 186"/>
                <a:gd name="T71" fmla="*/ 48 h 53"/>
                <a:gd name="T72" fmla="*/ 52 w 186"/>
                <a:gd name="T73" fmla="*/ 41 h 53"/>
                <a:gd name="T74" fmla="*/ 55 w 186"/>
                <a:gd name="T75" fmla="*/ 48 h 53"/>
                <a:gd name="T76" fmla="*/ 57 w 186"/>
                <a:gd name="T77" fmla="*/ 41 h 53"/>
                <a:gd name="T78" fmla="*/ 61 w 186"/>
                <a:gd name="T79" fmla="*/ 48 h 53"/>
                <a:gd name="T80" fmla="*/ 64 w 186"/>
                <a:gd name="T81" fmla="*/ 41 h 53"/>
                <a:gd name="T82" fmla="*/ 71 w 186"/>
                <a:gd name="T83" fmla="*/ 41 h 53"/>
                <a:gd name="T84" fmla="*/ 77 w 186"/>
                <a:gd name="T85" fmla="*/ 33 h 53"/>
                <a:gd name="T86" fmla="*/ 84 w 186"/>
                <a:gd name="T87" fmla="*/ 48 h 53"/>
                <a:gd name="T88" fmla="*/ 89 w 186"/>
                <a:gd name="T89" fmla="*/ 33 h 53"/>
                <a:gd name="T90" fmla="*/ 99 w 186"/>
                <a:gd name="T91" fmla="*/ 41 h 53"/>
                <a:gd name="T92" fmla="*/ 105 w 186"/>
                <a:gd name="T93" fmla="*/ 34 h 53"/>
                <a:gd name="T94" fmla="*/ 112 w 186"/>
                <a:gd name="T95" fmla="*/ 48 h 53"/>
                <a:gd name="T96" fmla="*/ 114 w 186"/>
                <a:gd name="T97" fmla="*/ 48 h 53"/>
                <a:gd name="T98" fmla="*/ 117 w 186"/>
                <a:gd name="T99" fmla="*/ 34 h 53"/>
                <a:gd name="T100" fmla="*/ 143 w 186"/>
                <a:gd name="T101" fmla="*/ 18 h 53"/>
                <a:gd name="T102" fmla="*/ 141 w 186"/>
                <a:gd name="T103" fmla="*/ 17 h 53"/>
                <a:gd name="T104" fmla="*/ 134 w 186"/>
                <a:gd name="T105" fmla="*/ 33 h 53"/>
                <a:gd name="T106" fmla="*/ 127 w 186"/>
                <a:gd name="T107" fmla="*/ 32 h 53"/>
                <a:gd name="T108" fmla="*/ 123 w 186"/>
                <a:gd name="T109" fmla="*/ 22 h 53"/>
                <a:gd name="T110" fmla="*/ 120 w 186"/>
                <a:gd name="T111" fmla="*/ 18 h 53"/>
                <a:gd name="T112" fmla="*/ 122 w 186"/>
                <a:gd name="T113" fmla="*/ 41 h 53"/>
                <a:gd name="T114" fmla="*/ 125 w 186"/>
                <a:gd name="T115" fmla="*/ 33 h 53"/>
                <a:gd name="T116" fmla="*/ 155 w 186"/>
                <a:gd name="T117" fmla="*/ 49 h 53"/>
                <a:gd name="T118" fmla="*/ 162 w 186"/>
                <a:gd name="T119" fmla="*/ 40 h 53"/>
                <a:gd name="T120" fmla="*/ 162 w 186"/>
                <a:gd name="T121" fmla="*/ 40 h 53"/>
                <a:gd name="T122" fmla="*/ 177 w 186"/>
                <a:gd name="T123" fmla="*/ 49 h 53"/>
                <a:gd name="T124" fmla="*/ 181 w 186"/>
                <a:gd name="T125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53">
                  <a:moveTo>
                    <a:pt x="3" y="53"/>
                  </a:move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3" y="52"/>
                    <a:pt x="3" y="52"/>
                    <a:pt x="3" y="52"/>
                  </a:cubicBezTo>
                  <a:lnTo>
                    <a:pt x="3" y="53"/>
                  </a:lnTo>
                  <a:close/>
                  <a:moveTo>
                    <a:pt x="4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1"/>
                    <a:pt x="3" y="51"/>
                    <a:pt x="3" y="51"/>
                  </a:cubicBezTo>
                  <a:lnTo>
                    <a:pt x="4" y="50"/>
                  </a:lnTo>
                  <a:close/>
                  <a:moveTo>
                    <a:pt x="3" y="50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3" y="50"/>
                  </a:ln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9"/>
                    <a:pt x="5" y="49"/>
                    <a:pt x="5" y="49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49"/>
                  </a:lnTo>
                  <a:close/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7"/>
                    <a:pt x="9" y="47"/>
                    <a:pt x="9" y="47"/>
                  </a:cubicBezTo>
                  <a:lnTo>
                    <a:pt x="10" y="47"/>
                  </a:ln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0" y="53"/>
                    <a:pt x="0" y="53"/>
                    <a:pt x="0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52"/>
                  </a:lnTo>
                  <a:close/>
                  <a:moveTo>
                    <a:pt x="76" y="7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8" y="8"/>
                    <a:pt x="77" y="8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2" y="13"/>
                    <a:pt x="102" y="13"/>
                    <a:pt x="102" y="13"/>
                  </a:cubicBezTo>
                  <a:lnTo>
                    <a:pt x="99" y="13"/>
                  </a:lnTo>
                  <a:close/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48"/>
                    <a:pt x="8" y="48"/>
                    <a:pt x="8" y="48"/>
                  </a:cubicBezTo>
                  <a:lnTo>
                    <a:pt x="10" y="48"/>
                  </a:lnTo>
                  <a:close/>
                  <a:moveTo>
                    <a:pt x="87" y="12"/>
                  </a:move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5" y="11"/>
                    <a:pt x="84" y="11"/>
                  </a:cubicBezTo>
                  <a:cubicBezTo>
                    <a:pt x="83" y="11"/>
                    <a:pt x="81" y="10"/>
                    <a:pt x="81" y="10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5" y="13"/>
                    <a:pt x="87" y="13"/>
                    <a:pt x="87" y="13"/>
                  </a:cubicBezTo>
                  <a:lnTo>
                    <a:pt x="87" y="12"/>
                  </a:lnTo>
                  <a:close/>
                  <a:moveTo>
                    <a:pt x="92" y="13"/>
                  </a:moveTo>
                  <a:cubicBezTo>
                    <a:pt x="92" y="13"/>
                    <a:pt x="92" y="13"/>
                    <a:pt x="92" y="13"/>
                  </a:cubicBezTo>
                  <a:cubicBezTo>
                    <a:pt x="91" y="12"/>
                    <a:pt x="88" y="12"/>
                    <a:pt x="88" y="12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3" y="13"/>
                    <a:pt x="92" y="13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11" y="50"/>
                    <a:pt x="11" y="50"/>
                  </a:cubicBez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2"/>
                    <a:pt x="155" y="32"/>
                    <a:pt x="155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39"/>
                  </a:cubicBezTo>
                  <a:cubicBezTo>
                    <a:pt x="154" y="37"/>
                    <a:pt x="154" y="32"/>
                    <a:pt x="154" y="32"/>
                  </a:cubicBezTo>
                  <a:cubicBezTo>
                    <a:pt x="154" y="32"/>
                    <a:pt x="151" y="32"/>
                    <a:pt x="148" y="31"/>
                  </a:cubicBezTo>
                  <a:cubicBezTo>
                    <a:pt x="145" y="31"/>
                    <a:pt x="143" y="31"/>
                    <a:pt x="143" y="31"/>
                  </a:cubicBezTo>
                  <a:cubicBezTo>
                    <a:pt x="143" y="31"/>
                    <a:pt x="143" y="38"/>
                    <a:pt x="143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10"/>
                    <a:pt x="167" y="10"/>
                    <a:pt x="165" y="10"/>
                  </a:cubicBezTo>
                  <a:cubicBezTo>
                    <a:pt x="163" y="10"/>
                    <a:pt x="159" y="10"/>
                    <a:pt x="159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8" y="13"/>
                    <a:pt x="158" y="13"/>
                    <a:pt x="156" y="14"/>
                  </a:cubicBezTo>
                  <a:cubicBezTo>
                    <a:pt x="154" y="14"/>
                    <a:pt x="154" y="15"/>
                    <a:pt x="154" y="15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3" y="22"/>
                    <a:pt x="153" y="21"/>
                    <a:pt x="153" y="21"/>
                  </a:cubicBezTo>
                  <a:cubicBezTo>
                    <a:pt x="153" y="20"/>
                    <a:pt x="152" y="20"/>
                    <a:pt x="150" y="20"/>
                  </a:cubicBezTo>
                  <a:cubicBezTo>
                    <a:pt x="150" y="19"/>
                    <a:pt x="149" y="19"/>
                    <a:pt x="149" y="19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29" y="13"/>
                    <a:pt x="117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89" y="11"/>
                    <a:pt x="85" y="10"/>
                  </a:cubicBezTo>
                  <a:cubicBezTo>
                    <a:pt x="82" y="9"/>
                    <a:pt x="78" y="7"/>
                    <a:pt x="77" y="6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49"/>
                    <a:pt x="186" y="49"/>
                    <a:pt x="186" y="49"/>
                  </a:cubicBezTo>
                  <a:lnTo>
                    <a:pt x="181" y="49"/>
                  </a:lnTo>
                  <a:close/>
                  <a:moveTo>
                    <a:pt x="181" y="32"/>
                  </a:moveTo>
                  <a:cubicBezTo>
                    <a:pt x="181" y="32"/>
                    <a:pt x="181" y="32"/>
                    <a:pt x="181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32"/>
                  </a:lnTo>
                  <a:close/>
                  <a:moveTo>
                    <a:pt x="160" y="10"/>
                  </a:moveTo>
                  <a:cubicBezTo>
                    <a:pt x="160" y="10"/>
                    <a:pt x="160" y="10"/>
                    <a:pt x="160" y="10"/>
                  </a:cubicBezTo>
                  <a:cubicBezTo>
                    <a:pt x="160" y="10"/>
                    <a:pt x="161" y="10"/>
                    <a:pt x="163" y="10"/>
                  </a:cubicBezTo>
                  <a:cubicBezTo>
                    <a:pt x="165" y="10"/>
                    <a:pt x="170" y="11"/>
                    <a:pt x="170" y="11"/>
                  </a:cubicBezTo>
                  <a:cubicBezTo>
                    <a:pt x="170" y="11"/>
                    <a:pt x="166" y="11"/>
                    <a:pt x="164" y="11"/>
                  </a:cubicBezTo>
                  <a:cubicBezTo>
                    <a:pt x="162" y="11"/>
                    <a:pt x="160" y="10"/>
                    <a:pt x="160" y="10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9" y="10"/>
                    <a:pt x="159" y="10"/>
                    <a:pt x="159" y="10"/>
                  </a:cubicBezTo>
                  <a:lnTo>
                    <a:pt x="160" y="10"/>
                  </a:lnTo>
                  <a:close/>
                  <a:moveTo>
                    <a:pt x="159" y="13"/>
                  </a:moveTo>
                  <a:cubicBezTo>
                    <a:pt x="159" y="13"/>
                    <a:pt x="159" y="13"/>
                    <a:pt x="159" y="13"/>
                  </a:cubicBezTo>
                  <a:cubicBezTo>
                    <a:pt x="164" y="12"/>
                    <a:pt x="170" y="11"/>
                    <a:pt x="170" y="11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2" y="13"/>
                    <a:pt x="159" y="14"/>
                  </a:cubicBezTo>
                  <a:cubicBezTo>
                    <a:pt x="156" y="15"/>
                    <a:pt x="155" y="16"/>
                    <a:pt x="155" y="16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4"/>
                    <a:pt x="159" y="13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2" y="17"/>
                  </a:moveTo>
                  <a:cubicBezTo>
                    <a:pt x="112" y="17"/>
                    <a:pt x="112" y="17"/>
                    <a:pt x="112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2" y="19"/>
                    <a:pt x="112" y="19"/>
                    <a:pt x="112" y="19"/>
                  </a:cubicBezTo>
                  <a:lnTo>
                    <a:pt x="112" y="17"/>
                  </a:lnTo>
                  <a:close/>
                  <a:moveTo>
                    <a:pt x="111" y="22"/>
                  </a:moveTo>
                  <a:cubicBezTo>
                    <a:pt x="111" y="22"/>
                    <a:pt x="111" y="22"/>
                    <a:pt x="111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2"/>
                  </a:lnTo>
                  <a:close/>
                  <a:moveTo>
                    <a:pt x="109" y="19"/>
                  </a:moveTo>
                  <a:cubicBezTo>
                    <a:pt x="109" y="19"/>
                    <a:pt x="109" y="19"/>
                    <a:pt x="109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09" y="21"/>
                    <a:pt x="109" y="21"/>
                    <a:pt x="109" y="21"/>
                  </a:cubicBezTo>
                  <a:lnTo>
                    <a:pt x="109" y="19"/>
                  </a:lnTo>
                  <a:close/>
                  <a:moveTo>
                    <a:pt x="98" y="13"/>
                  </a:moveTo>
                  <a:cubicBezTo>
                    <a:pt x="98" y="13"/>
                    <a:pt x="98" y="13"/>
                    <a:pt x="98" y="13"/>
                  </a:cubicBezTo>
                  <a:cubicBezTo>
                    <a:pt x="100" y="13"/>
                    <a:pt x="103" y="13"/>
                    <a:pt x="105" y="13"/>
                  </a:cubicBezTo>
                  <a:cubicBezTo>
                    <a:pt x="103" y="13"/>
                    <a:pt x="101" y="13"/>
                    <a:pt x="98" y="13"/>
                  </a:cubicBezTo>
                  <a:close/>
                  <a:moveTo>
                    <a:pt x="99" y="17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17"/>
                    <a:pt x="97" y="17"/>
                    <a:pt x="97" y="17"/>
                  </a:cubicBezTo>
                  <a:lnTo>
                    <a:pt x="99" y="17"/>
                  </a:lnTo>
                  <a:close/>
                  <a:moveTo>
                    <a:pt x="88" y="12"/>
                  </a:moveTo>
                  <a:cubicBezTo>
                    <a:pt x="88" y="12"/>
                    <a:pt x="88" y="12"/>
                    <a:pt x="88" y="12"/>
                  </a:cubicBezTo>
                  <a:cubicBezTo>
                    <a:pt x="91" y="12"/>
                    <a:pt x="94" y="12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4" y="13"/>
                    <a:pt x="90" y="13"/>
                    <a:pt x="88" y="13"/>
                  </a:cubicBezTo>
                  <a:lnTo>
                    <a:pt x="88" y="12"/>
                  </a:lnTo>
                  <a:close/>
                  <a:moveTo>
                    <a:pt x="80" y="9"/>
                  </a:moveTo>
                  <a:cubicBezTo>
                    <a:pt x="80" y="9"/>
                    <a:pt x="80" y="9"/>
                    <a:pt x="80" y="9"/>
                  </a:cubicBezTo>
                  <a:cubicBezTo>
                    <a:pt x="82" y="10"/>
                    <a:pt x="83" y="11"/>
                    <a:pt x="85" y="11"/>
                  </a:cubicBezTo>
                  <a:cubicBezTo>
                    <a:pt x="85" y="11"/>
                    <a:pt x="86" y="12"/>
                    <a:pt x="87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9"/>
                  </a:lnTo>
                  <a:close/>
                  <a:moveTo>
                    <a:pt x="86" y="25"/>
                  </a:moveTo>
                  <a:cubicBezTo>
                    <a:pt x="86" y="25"/>
                    <a:pt x="86" y="25"/>
                    <a:pt x="86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5"/>
                    <a:pt x="85" y="25"/>
                    <a:pt x="85" y="25"/>
                  </a:cubicBezTo>
                  <a:lnTo>
                    <a:pt x="86" y="25"/>
                  </a:ln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8" y="8"/>
                  </a:lnTo>
                  <a:close/>
                  <a:moveTo>
                    <a:pt x="18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0"/>
                    <a:pt x="18" y="20"/>
                    <a:pt x="18" y="20"/>
                  </a:cubicBezTo>
                  <a:close/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8" y="21"/>
                  </a:lnTo>
                  <a:close/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16" y="21"/>
                  </a:lnTo>
                  <a:close/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lnTo>
                    <a:pt x="14" y="12"/>
                  </a:lnTo>
                  <a:close/>
                  <a:moveTo>
                    <a:pt x="19" y="33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9" y="33"/>
                    <a:pt x="19" y="33"/>
                    <a:pt x="19" y="33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lose/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32"/>
                    <a:pt x="19" y="32"/>
                    <a:pt x="19" y="32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lnTo>
                    <a:pt x="20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33"/>
                  </a:lnTo>
                  <a:close/>
                  <a:moveTo>
                    <a:pt x="22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lnTo>
                    <a:pt x="22" y="33"/>
                  </a:ln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3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2"/>
                    <a:pt x="23" y="32"/>
                    <a:pt x="23" y="32"/>
                  </a:cubicBezTo>
                  <a:close/>
                  <a:moveTo>
                    <a:pt x="25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25" y="33"/>
                  </a:lnTo>
                  <a:close/>
                  <a:moveTo>
                    <a:pt x="24" y="32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32"/>
                    <a:pt x="24" y="32"/>
                    <a:pt x="24" y="32"/>
                  </a:cubicBezTo>
                  <a:close/>
                  <a:moveTo>
                    <a:pt x="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26" y="31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31"/>
                    <a:pt x="26" y="31"/>
                    <a:pt x="26" y="31"/>
                  </a:cubicBezTo>
                  <a:close/>
                  <a:moveTo>
                    <a:pt x="28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lnTo>
                    <a:pt x="28" y="31"/>
                  </a:lnTo>
                  <a:close/>
                  <a:moveTo>
                    <a:pt x="30" y="31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8"/>
                    <a:pt x="30" y="18"/>
                    <a:pt x="30" y="18"/>
                  </a:cubicBezTo>
                  <a:lnTo>
                    <a:pt x="30" y="31"/>
                  </a:lnTo>
                  <a:close/>
                  <a:moveTo>
                    <a:pt x="37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30"/>
                  </a:lnTo>
                  <a:close/>
                  <a:moveTo>
                    <a:pt x="39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39" y="31"/>
                  </a:lnTo>
                  <a:close/>
                  <a:moveTo>
                    <a:pt x="42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2" y="18"/>
                    <a:pt x="42" y="18"/>
                    <a:pt x="42" y="18"/>
                  </a:cubicBezTo>
                  <a:lnTo>
                    <a:pt x="42" y="31"/>
                  </a:lnTo>
                  <a:close/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8" y="18"/>
                    <a:pt x="48" y="18"/>
                    <a:pt x="48" y="18"/>
                  </a:cubicBezTo>
                  <a:lnTo>
                    <a:pt x="48" y="31"/>
                  </a:lnTo>
                  <a:close/>
                  <a:moveTo>
                    <a:pt x="50" y="31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0" y="19"/>
                    <a:pt x="50" y="19"/>
                  </a:cubicBezTo>
                  <a:lnTo>
                    <a:pt x="50" y="31"/>
                  </a:lnTo>
                  <a:close/>
                  <a:moveTo>
                    <a:pt x="5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lnTo>
                    <a:pt x="52" y="31"/>
                  </a:lnTo>
                  <a:close/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19"/>
                    <a:pt x="57" y="19"/>
                    <a:pt x="57" y="19"/>
                  </a:cubicBezTo>
                  <a:lnTo>
                    <a:pt x="57" y="31"/>
                  </a:lnTo>
                  <a:close/>
                  <a:moveTo>
                    <a:pt x="59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9" y="31"/>
                  </a:lnTo>
                  <a:close/>
                  <a:moveTo>
                    <a:pt x="63" y="31"/>
                  </a:moveTo>
                  <a:cubicBezTo>
                    <a:pt x="63" y="31"/>
                    <a:pt x="63" y="31"/>
                    <a:pt x="63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lnTo>
                    <a:pt x="63" y="31"/>
                  </a:lnTo>
                  <a:close/>
                  <a:moveTo>
                    <a:pt x="63" y="18"/>
                  </a:moveTo>
                  <a:cubicBezTo>
                    <a:pt x="63" y="18"/>
                    <a:pt x="63" y="18"/>
                    <a:pt x="63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18"/>
                  </a:lnTo>
                  <a:close/>
                  <a:moveTo>
                    <a:pt x="65" y="31"/>
                  </a:move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lnTo>
                    <a:pt x="65" y="31"/>
                  </a:lnTo>
                  <a:close/>
                  <a:moveTo>
                    <a:pt x="65" y="5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6" y="4"/>
                    <a:pt x="66" y="4"/>
                    <a:pt x="66" y="4"/>
                  </a:cubicBezTo>
                  <a:lnTo>
                    <a:pt x="65" y="5"/>
                  </a:lnTo>
                  <a:close/>
                  <a:moveTo>
                    <a:pt x="6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lnTo>
                    <a:pt x="67" y="31"/>
                  </a:lnTo>
                  <a:close/>
                  <a:moveTo>
                    <a:pt x="71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71" y="19"/>
                    <a:pt x="71" y="19"/>
                    <a:pt x="71" y="19"/>
                  </a:cubicBezTo>
                  <a:lnTo>
                    <a:pt x="71" y="31"/>
                  </a:lnTo>
                  <a:close/>
                  <a:moveTo>
                    <a:pt x="71" y="5"/>
                  </a:moveTo>
                  <a:cubicBezTo>
                    <a:pt x="71" y="5"/>
                    <a:pt x="71" y="5"/>
                    <a:pt x="71" y="5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2" y="5"/>
                    <a:pt x="72" y="5"/>
                    <a:pt x="72" y="5"/>
                  </a:cubicBezTo>
                  <a:lnTo>
                    <a:pt x="71" y="5"/>
                  </a:lnTo>
                  <a:close/>
                  <a:moveTo>
                    <a:pt x="73" y="31"/>
                  </a:move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lnTo>
                    <a:pt x="73" y="31"/>
                  </a:lnTo>
                  <a:close/>
                  <a:moveTo>
                    <a:pt x="73" y="5"/>
                  </a:moveTo>
                  <a:cubicBezTo>
                    <a:pt x="73" y="5"/>
                    <a:pt x="73" y="5"/>
                    <a:pt x="73" y="5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4" y="5"/>
                    <a:pt x="74" y="5"/>
                    <a:pt x="74" y="5"/>
                  </a:cubicBezTo>
                  <a:lnTo>
                    <a:pt x="73" y="5"/>
                  </a:lnTo>
                  <a:close/>
                  <a:moveTo>
                    <a:pt x="75" y="31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8" y="8"/>
                    <a:pt x="80" y="9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6" y="13"/>
                    <a:pt x="76" y="13"/>
                    <a:pt x="76" y="13"/>
                  </a:cubicBezTo>
                  <a:lnTo>
                    <a:pt x="75" y="31"/>
                  </a:lnTo>
                  <a:close/>
                  <a:moveTo>
                    <a:pt x="77" y="16"/>
                  </a:moveTo>
                  <a:cubicBezTo>
                    <a:pt x="77" y="16"/>
                    <a:pt x="77" y="16"/>
                    <a:pt x="77" y="16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6"/>
                    <a:pt x="76" y="16"/>
                    <a:pt x="76" y="16"/>
                  </a:cubicBezTo>
                  <a:lnTo>
                    <a:pt x="77" y="16"/>
                  </a:lnTo>
                  <a:close/>
                  <a:moveTo>
                    <a:pt x="76" y="25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6" y="26"/>
                    <a:pt x="76" y="26"/>
                    <a:pt x="76" y="26"/>
                  </a:cubicBezTo>
                  <a:lnTo>
                    <a:pt x="76" y="25"/>
                  </a:lnTo>
                  <a:close/>
                  <a:moveTo>
                    <a:pt x="78" y="30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78" y="29"/>
                    <a:pt x="78" y="29"/>
                  </a:cubicBezTo>
                  <a:lnTo>
                    <a:pt x="78" y="30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9" y="23"/>
                    <a:pt x="79" y="23"/>
                    <a:pt x="79" y="23"/>
                  </a:cubicBezTo>
                  <a:lnTo>
                    <a:pt x="79" y="21"/>
                  </a:lnTo>
                  <a:close/>
                  <a:moveTo>
                    <a:pt x="81" y="31"/>
                  </a:moveTo>
                  <a:cubicBezTo>
                    <a:pt x="81" y="31"/>
                    <a:pt x="81" y="31"/>
                    <a:pt x="81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31"/>
                  </a:lnTo>
                  <a:close/>
                  <a:moveTo>
                    <a:pt x="81" y="18"/>
                  </a:moveTo>
                  <a:cubicBezTo>
                    <a:pt x="81" y="18"/>
                    <a:pt x="81" y="18"/>
                    <a:pt x="81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1" y="16"/>
                    <a:pt x="81" y="16"/>
                    <a:pt x="81" y="16"/>
                  </a:cubicBezTo>
                  <a:lnTo>
                    <a:pt x="81" y="18"/>
                  </a:lnTo>
                  <a:close/>
                  <a:moveTo>
                    <a:pt x="83" y="30"/>
                  </a:moveTo>
                  <a:cubicBezTo>
                    <a:pt x="83" y="30"/>
                    <a:pt x="83" y="30"/>
                    <a:pt x="83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3" y="28"/>
                    <a:pt x="83" y="28"/>
                    <a:pt x="83" y="28"/>
                  </a:cubicBezTo>
                  <a:lnTo>
                    <a:pt x="83" y="30"/>
                  </a:lnTo>
                  <a:close/>
                  <a:moveTo>
                    <a:pt x="83" y="26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3" y="24"/>
                    <a:pt x="83" y="24"/>
                    <a:pt x="83" y="24"/>
                  </a:cubicBezTo>
                  <a:lnTo>
                    <a:pt x="83" y="26"/>
                  </a:lnTo>
                  <a:close/>
                  <a:moveTo>
                    <a:pt x="86" y="31"/>
                  </a:moveTo>
                  <a:cubicBezTo>
                    <a:pt x="86" y="31"/>
                    <a:pt x="86" y="31"/>
                    <a:pt x="86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6" y="28"/>
                    <a:pt x="86" y="28"/>
                    <a:pt x="86" y="28"/>
                  </a:cubicBezTo>
                  <a:lnTo>
                    <a:pt x="86" y="31"/>
                  </a:lnTo>
                  <a:close/>
                  <a:moveTo>
                    <a:pt x="87" y="19"/>
                  </a:moveTo>
                  <a:cubicBezTo>
                    <a:pt x="87" y="19"/>
                    <a:pt x="87" y="19"/>
                    <a:pt x="87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87" y="19"/>
                  </a:lnTo>
                  <a:close/>
                  <a:moveTo>
                    <a:pt x="87" y="23"/>
                  </a:moveTo>
                  <a:cubicBezTo>
                    <a:pt x="87" y="23"/>
                    <a:pt x="87" y="23"/>
                    <a:pt x="87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5"/>
                    <a:pt x="87" y="25"/>
                    <a:pt x="87" y="25"/>
                  </a:cubicBezTo>
                  <a:lnTo>
                    <a:pt x="87" y="23"/>
                  </a:lnTo>
                  <a:close/>
                  <a:moveTo>
                    <a:pt x="90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0" y="28"/>
                    <a:pt x="90" y="28"/>
                    <a:pt x="90" y="28"/>
                  </a:cubicBezTo>
                  <a:lnTo>
                    <a:pt x="90" y="30"/>
                  </a:ln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1" y="24"/>
                    <a:pt x="91" y="24"/>
                    <a:pt x="91" y="24"/>
                  </a:cubicBezTo>
                  <a:lnTo>
                    <a:pt x="91" y="25"/>
                  </a:lnTo>
                  <a:close/>
                  <a:moveTo>
                    <a:pt x="93" y="19"/>
                  </a:moveTo>
                  <a:cubicBezTo>
                    <a:pt x="93" y="19"/>
                    <a:pt x="93" y="19"/>
                    <a:pt x="93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3" y="18"/>
                    <a:pt x="93" y="18"/>
                    <a:pt x="93" y="18"/>
                  </a:cubicBezTo>
                  <a:lnTo>
                    <a:pt x="93" y="19"/>
                  </a:lnTo>
                  <a:close/>
                  <a:moveTo>
                    <a:pt x="97" y="31"/>
                  </a:moveTo>
                  <a:cubicBezTo>
                    <a:pt x="97" y="31"/>
                    <a:pt x="97" y="31"/>
                    <a:pt x="97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7" y="29"/>
                    <a:pt x="97" y="29"/>
                    <a:pt x="97" y="29"/>
                  </a:cubicBezTo>
                  <a:lnTo>
                    <a:pt x="97" y="31"/>
                  </a:lnTo>
                  <a:close/>
                  <a:moveTo>
                    <a:pt x="99" y="25"/>
                  </a:moveTo>
                  <a:cubicBezTo>
                    <a:pt x="99" y="25"/>
                    <a:pt x="99" y="25"/>
                    <a:pt x="99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9" y="24"/>
                    <a:pt x="99" y="24"/>
                    <a:pt x="99" y="24"/>
                  </a:cubicBezTo>
                  <a:lnTo>
                    <a:pt x="99" y="25"/>
                  </a:lnTo>
                  <a:close/>
                  <a:moveTo>
                    <a:pt x="100" y="19"/>
                  </a:moveTo>
                  <a:cubicBezTo>
                    <a:pt x="100" y="19"/>
                    <a:pt x="100" y="19"/>
                    <a:pt x="100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19"/>
                  </a:lnTo>
                  <a:close/>
                  <a:moveTo>
                    <a:pt x="102" y="31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2" y="29"/>
                    <a:pt x="102" y="29"/>
                    <a:pt x="102" y="29"/>
                  </a:cubicBezTo>
                  <a:lnTo>
                    <a:pt x="102" y="31"/>
                  </a:lnTo>
                  <a:close/>
                  <a:moveTo>
                    <a:pt x="103" y="17"/>
                  </a:moveTo>
                  <a:cubicBezTo>
                    <a:pt x="103" y="17"/>
                    <a:pt x="103" y="17"/>
                    <a:pt x="103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3" y="18"/>
                    <a:pt x="103" y="18"/>
                    <a:pt x="103" y="18"/>
                  </a:cubicBezTo>
                  <a:lnTo>
                    <a:pt x="103" y="17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0"/>
                    <a:pt x="104" y="30"/>
                    <a:pt x="104" y="30"/>
                  </a:cubicBezTo>
                  <a:lnTo>
                    <a:pt x="104" y="31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lnTo>
                    <a:pt x="104" y="26"/>
                  </a:lnTo>
                  <a:close/>
                  <a:moveTo>
                    <a:pt x="104" y="18"/>
                  </a:moveTo>
                  <a:cubicBezTo>
                    <a:pt x="104" y="18"/>
                    <a:pt x="104" y="18"/>
                    <a:pt x="104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4" y="20"/>
                    <a:pt x="104" y="20"/>
                    <a:pt x="104" y="20"/>
                  </a:cubicBezTo>
                  <a:lnTo>
                    <a:pt x="104" y="18"/>
                  </a:lnTo>
                  <a:close/>
                  <a:moveTo>
                    <a:pt x="107" y="23"/>
                  </a:moveTo>
                  <a:cubicBezTo>
                    <a:pt x="107" y="23"/>
                    <a:pt x="107" y="23"/>
                    <a:pt x="107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lnTo>
                    <a:pt x="107" y="23"/>
                  </a:lnTo>
                  <a:close/>
                  <a:moveTo>
                    <a:pt x="108" y="21"/>
                  </a:moveTo>
                  <a:cubicBezTo>
                    <a:pt x="108" y="21"/>
                    <a:pt x="108" y="21"/>
                    <a:pt x="108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8" y="20"/>
                    <a:pt x="108" y="20"/>
                    <a:pt x="108" y="20"/>
                  </a:cubicBezTo>
                  <a:lnTo>
                    <a:pt x="108" y="21"/>
                  </a:lnTo>
                  <a:close/>
                  <a:moveTo>
                    <a:pt x="111" y="25"/>
                  </a:moveTo>
                  <a:cubicBezTo>
                    <a:pt x="111" y="25"/>
                    <a:pt x="111" y="25"/>
                    <a:pt x="111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5"/>
                  </a:lnTo>
                  <a:close/>
                  <a:moveTo>
                    <a:pt x="112" y="27"/>
                  </a:moveTo>
                  <a:cubicBezTo>
                    <a:pt x="112" y="27"/>
                    <a:pt x="112" y="27"/>
                    <a:pt x="112" y="2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6"/>
                    <a:pt x="112" y="26"/>
                    <a:pt x="112" y="26"/>
                  </a:cubicBezTo>
                  <a:lnTo>
                    <a:pt x="112" y="27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32"/>
                  </a:lnTo>
                  <a:close/>
                  <a:moveTo>
                    <a:pt x="116" y="25"/>
                  </a:moveTo>
                  <a:cubicBezTo>
                    <a:pt x="116" y="25"/>
                    <a:pt x="116" y="25"/>
                    <a:pt x="116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6" y="22"/>
                    <a:pt x="116" y="22"/>
                    <a:pt x="116" y="22"/>
                  </a:cubicBezTo>
                  <a:lnTo>
                    <a:pt x="116" y="25"/>
                  </a:lnTo>
                  <a:close/>
                  <a:moveTo>
                    <a:pt x="116" y="19"/>
                  </a:moveTo>
                  <a:cubicBezTo>
                    <a:pt x="116" y="19"/>
                    <a:pt x="116" y="19"/>
                    <a:pt x="116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6" y="21"/>
                    <a:pt x="116" y="21"/>
                    <a:pt x="116" y="21"/>
                  </a:cubicBezTo>
                  <a:lnTo>
                    <a:pt x="116" y="19"/>
                  </a:lnTo>
                  <a:close/>
                  <a:moveTo>
                    <a:pt x="117" y="25"/>
                  </a:move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7" y="24"/>
                    <a:pt x="117" y="24"/>
                  </a:cubicBezTo>
                  <a:lnTo>
                    <a:pt x="117" y="25"/>
                  </a:lnTo>
                  <a:close/>
                  <a:moveTo>
                    <a:pt x="85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5" y="41"/>
                    <a:pt x="85" y="41"/>
                    <a:pt x="85" y="41"/>
                  </a:cubicBezTo>
                  <a:lnTo>
                    <a:pt x="85" y="33"/>
                  </a:lnTo>
                  <a:close/>
                  <a:moveTo>
                    <a:pt x="44" y="34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34"/>
                  </a:lnTo>
                  <a:close/>
                  <a:moveTo>
                    <a:pt x="15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lnTo>
                    <a:pt x="15" y="47"/>
                  </a:lnTo>
                  <a:close/>
                  <a:moveTo>
                    <a:pt x="20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0" y="35"/>
                    <a:pt x="20" y="35"/>
                    <a:pt x="20" y="35"/>
                  </a:cubicBezTo>
                  <a:lnTo>
                    <a:pt x="20" y="46"/>
                  </a:lnTo>
                  <a:close/>
                  <a:moveTo>
                    <a:pt x="25" y="46"/>
                  </a:moveTo>
                  <a:cubicBezTo>
                    <a:pt x="25" y="46"/>
                    <a:pt x="25" y="46"/>
                    <a:pt x="25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5" y="46"/>
                  </a:lnTo>
                  <a:close/>
                  <a:moveTo>
                    <a:pt x="26" y="46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6" y="42"/>
                    <a:pt x="26" y="42"/>
                    <a:pt x="26" y="42"/>
                  </a:cubicBezTo>
                  <a:lnTo>
                    <a:pt x="26" y="46"/>
                  </a:lnTo>
                  <a:close/>
                  <a:moveTo>
                    <a:pt x="26" y="41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lnTo>
                    <a:pt x="26" y="41"/>
                  </a:lnTo>
                  <a:close/>
                  <a:moveTo>
                    <a:pt x="28" y="47"/>
                  </a:move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lnTo>
                    <a:pt x="28" y="47"/>
                  </a:lnTo>
                  <a:close/>
                  <a:moveTo>
                    <a:pt x="28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8" y="41"/>
                  </a:ln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lnTo>
                    <a:pt x="29" y="47"/>
                  </a:lnTo>
                  <a:close/>
                  <a:moveTo>
                    <a:pt x="29" y="41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29" y="41"/>
                  </a:lnTo>
                  <a:close/>
                  <a:moveTo>
                    <a:pt x="30" y="47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0" y="47"/>
                  </a:lnTo>
                  <a:close/>
                  <a:moveTo>
                    <a:pt x="30" y="41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0" y="41"/>
                  </a:lnTo>
                  <a:close/>
                  <a:moveTo>
                    <a:pt x="3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lnTo>
                    <a:pt x="32" y="47"/>
                  </a:lnTo>
                  <a:close/>
                  <a:moveTo>
                    <a:pt x="32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5"/>
                    <a:pt x="32" y="35"/>
                    <a:pt x="32" y="35"/>
                  </a:cubicBezTo>
                  <a:lnTo>
                    <a:pt x="32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6" y="47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lnTo>
                    <a:pt x="36" y="47"/>
                  </a:ln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lnTo>
                    <a:pt x="36" y="41"/>
                  </a:lnTo>
                  <a:close/>
                  <a:moveTo>
                    <a:pt x="37" y="47"/>
                  </a:move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lnTo>
                    <a:pt x="37" y="47"/>
                  </a:lnTo>
                  <a:close/>
                  <a:moveTo>
                    <a:pt x="37" y="41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lnTo>
                    <a:pt x="37" y="41"/>
                  </a:lnTo>
                  <a:close/>
                  <a:moveTo>
                    <a:pt x="38" y="47"/>
                  </a:moveTo>
                  <a:cubicBezTo>
                    <a:pt x="38" y="47"/>
                    <a:pt x="38" y="47"/>
                    <a:pt x="38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1"/>
                    <a:pt x="38" y="41"/>
                    <a:pt x="38" y="41"/>
                  </a:cubicBezTo>
                  <a:lnTo>
                    <a:pt x="38" y="47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lnTo>
                    <a:pt x="38" y="41"/>
                  </a:lnTo>
                  <a:close/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0" y="47"/>
                  </a:lnTo>
                  <a:close/>
                  <a:moveTo>
                    <a:pt x="40" y="41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40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2" y="47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2" y="41"/>
                    <a:pt x="42" y="41"/>
                  </a:cubicBezTo>
                  <a:lnTo>
                    <a:pt x="42" y="47"/>
                  </a:lnTo>
                  <a:close/>
                  <a:moveTo>
                    <a:pt x="42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lnTo>
                    <a:pt x="42" y="41"/>
                  </a:lnTo>
                  <a:close/>
                  <a:moveTo>
                    <a:pt x="43" y="48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43" y="48"/>
                  </a:lnTo>
                  <a:close/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41"/>
                  </a:lnTo>
                  <a:close/>
                  <a:moveTo>
                    <a:pt x="44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48"/>
                  </a:lnTo>
                  <a:close/>
                  <a:moveTo>
                    <a:pt x="44" y="41"/>
                  </a:moveTo>
                  <a:cubicBezTo>
                    <a:pt x="44" y="41"/>
                    <a:pt x="44" y="41"/>
                    <a:pt x="44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4" y="34"/>
                  </a:cubicBezTo>
                  <a:lnTo>
                    <a:pt x="44" y="41"/>
                  </a:lnTo>
                  <a:close/>
                  <a:moveTo>
                    <a:pt x="45" y="48"/>
                  </a:move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lnTo>
                    <a:pt x="45" y="48"/>
                  </a:lnTo>
                  <a:close/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45" y="41"/>
                  </a:lnTo>
                  <a:close/>
                  <a:moveTo>
                    <a:pt x="46" y="48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lnTo>
                    <a:pt x="46" y="48"/>
                  </a:lnTo>
                  <a:close/>
                  <a:moveTo>
                    <a:pt x="46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6" y="41"/>
                  </a:lnTo>
                  <a:close/>
                  <a:moveTo>
                    <a:pt x="47" y="4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8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lnTo>
                    <a:pt x="47" y="41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8" y="41"/>
                    <a:pt x="48" y="41"/>
                  </a:cubicBezTo>
                  <a:lnTo>
                    <a:pt x="48" y="48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8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48" y="41"/>
                  </a:lnTo>
                  <a:close/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49" y="48"/>
                  </a:lnTo>
                  <a:close/>
                  <a:moveTo>
                    <a:pt x="49" y="41"/>
                  </a:move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49" y="41"/>
                  </a:lnTo>
                  <a:close/>
                  <a:moveTo>
                    <a:pt x="50" y="48"/>
                  </a:move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lnTo>
                    <a:pt x="50" y="48"/>
                  </a:lnTo>
                  <a:close/>
                  <a:moveTo>
                    <a:pt x="50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lnTo>
                    <a:pt x="50" y="41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1"/>
                    <a:pt x="52" y="41"/>
                    <a:pt x="52" y="41"/>
                  </a:cubicBezTo>
                  <a:lnTo>
                    <a:pt x="52" y="48"/>
                  </a:lnTo>
                  <a:close/>
                  <a:moveTo>
                    <a:pt x="52" y="41"/>
                  </a:move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52" y="41"/>
                  </a:lnTo>
                  <a:close/>
                  <a:moveTo>
                    <a:pt x="53" y="48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3" y="48"/>
                  </a:lnTo>
                  <a:close/>
                  <a:moveTo>
                    <a:pt x="53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3" y="34"/>
                    <a:pt x="53" y="34"/>
                    <a:pt x="53" y="34"/>
                  </a:cubicBezTo>
                  <a:lnTo>
                    <a:pt x="53" y="41"/>
                  </a:lnTo>
                  <a:close/>
                  <a:moveTo>
                    <a:pt x="54" y="48"/>
                  </a:moveTo>
                  <a:cubicBezTo>
                    <a:pt x="54" y="48"/>
                    <a:pt x="54" y="48"/>
                    <a:pt x="54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lnTo>
                    <a:pt x="54" y="48"/>
                  </a:lnTo>
                  <a:close/>
                  <a:moveTo>
                    <a:pt x="54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4" y="33"/>
                    <a:pt x="54" y="33"/>
                    <a:pt x="54" y="33"/>
                  </a:cubicBezTo>
                  <a:lnTo>
                    <a:pt x="54" y="41"/>
                  </a:lnTo>
                  <a:close/>
                  <a:moveTo>
                    <a:pt x="55" y="48"/>
                  </a:move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1"/>
                    <a:pt x="55" y="41"/>
                  </a:cubicBezTo>
                  <a:lnTo>
                    <a:pt x="55" y="48"/>
                  </a:lnTo>
                  <a:close/>
                  <a:moveTo>
                    <a:pt x="55" y="41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5" y="33"/>
                    <a:pt x="55" y="33"/>
                    <a:pt x="55" y="33"/>
                  </a:cubicBezTo>
                  <a:lnTo>
                    <a:pt x="55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lnTo>
                    <a:pt x="58" y="48"/>
                  </a:lnTo>
                  <a:close/>
                  <a:moveTo>
                    <a:pt x="58" y="41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lnTo>
                    <a:pt x="58" y="41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lnTo>
                    <a:pt x="59" y="48"/>
                  </a:ln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lnTo>
                    <a:pt x="59" y="41"/>
                  </a:lnTo>
                  <a:close/>
                  <a:moveTo>
                    <a:pt x="61" y="48"/>
                  </a:moveTo>
                  <a:cubicBezTo>
                    <a:pt x="61" y="48"/>
                    <a:pt x="61" y="48"/>
                    <a:pt x="61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41"/>
                    <a:pt x="61" y="41"/>
                    <a:pt x="61" y="41"/>
                  </a:cubicBezTo>
                  <a:lnTo>
                    <a:pt x="61" y="48"/>
                  </a:ln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1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3"/>
                    <a:pt x="61" y="33"/>
                    <a:pt x="61" y="33"/>
                  </a:cubicBezTo>
                  <a:lnTo>
                    <a:pt x="61" y="41"/>
                  </a:lnTo>
                  <a:close/>
                  <a:moveTo>
                    <a:pt x="64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8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4" y="33"/>
                    <a:pt x="64" y="33"/>
                    <a:pt x="64" y="33"/>
                  </a:cubicBezTo>
                  <a:lnTo>
                    <a:pt x="64" y="41"/>
                  </a:lnTo>
                  <a:close/>
                  <a:moveTo>
                    <a:pt x="66" y="48"/>
                  </a:moveTo>
                  <a:cubicBezTo>
                    <a:pt x="66" y="48"/>
                    <a:pt x="66" y="48"/>
                    <a:pt x="66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48"/>
                  </a:lnTo>
                  <a:close/>
                  <a:moveTo>
                    <a:pt x="66" y="41"/>
                  </a:moveTo>
                  <a:cubicBezTo>
                    <a:pt x="66" y="41"/>
                    <a:pt x="66" y="41"/>
                    <a:pt x="6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6" y="33"/>
                    <a:pt x="66" y="33"/>
                    <a:pt x="66" y="33"/>
                  </a:cubicBezTo>
                  <a:lnTo>
                    <a:pt x="66" y="41"/>
                  </a:lnTo>
                  <a:close/>
                  <a:moveTo>
                    <a:pt x="68" y="48"/>
                  </a:moveTo>
                  <a:cubicBezTo>
                    <a:pt x="68" y="48"/>
                    <a:pt x="68" y="48"/>
                    <a:pt x="6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8" y="41"/>
                    <a:pt x="68" y="41"/>
                    <a:pt x="68" y="41"/>
                  </a:cubicBezTo>
                  <a:lnTo>
                    <a:pt x="68" y="48"/>
                  </a:lnTo>
                  <a:close/>
                  <a:moveTo>
                    <a:pt x="68" y="41"/>
                  </a:moveTo>
                  <a:cubicBezTo>
                    <a:pt x="68" y="41"/>
                    <a:pt x="68" y="41"/>
                    <a:pt x="68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8" y="33"/>
                    <a:pt x="68" y="33"/>
                    <a:pt x="68" y="33"/>
                  </a:cubicBezTo>
                  <a:lnTo>
                    <a:pt x="68" y="41"/>
                  </a:lnTo>
                  <a:close/>
                  <a:moveTo>
                    <a:pt x="71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8"/>
                  </a:ln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1" y="33"/>
                    <a:pt x="71" y="33"/>
                    <a:pt x="71" y="33"/>
                  </a:cubicBezTo>
                  <a:lnTo>
                    <a:pt x="71" y="41"/>
                  </a:lnTo>
                  <a:close/>
                  <a:moveTo>
                    <a:pt x="73" y="48"/>
                  </a:moveTo>
                  <a:cubicBezTo>
                    <a:pt x="73" y="48"/>
                    <a:pt x="73" y="48"/>
                    <a:pt x="73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3" y="41"/>
                    <a:pt x="73" y="41"/>
                    <a:pt x="73" y="41"/>
                  </a:cubicBezTo>
                  <a:lnTo>
                    <a:pt x="73" y="48"/>
                  </a:lnTo>
                  <a:close/>
                  <a:moveTo>
                    <a:pt x="73" y="41"/>
                  </a:moveTo>
                  <a:cubicBezTo>
                    <a:pt x="73" y="41"/>
                    <a:pt x="73" y="41"/>
                    <a:pt x="73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3" y="33"/>
                    <a:pt x="73" y="33"/>
                    <a:pt x="73" y="33"/>
                  </a:cubicBezTo>
                  <a:lnTo>
                    <a:pt x="73" y="41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5" y="41"/>
                    <a:pt x="75" y="41"/>
                    <a:pt x="75" y="41"/>
                  </a:cubicBezTo>
                  <a:lnTo>
                    <a:pt x="75" y="48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75" y="41"/>
                  </a:lnTo>
                  <a:close/>
                  <a:moveTo>
                    <a:pt x="77" y="48"/>
                  </a:moveTo>
                  <a:cubicBezTo>
                    <a:pt x="77" y="48"/>
                    <a:pt x="77" y="48"/>
                    <a:pt x="77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7" y="41"/>
                    <a:pt x="77" y="41"/>
                    <a:pt x="77" y="41"/>
                  </a:cubicBezTo>
                  <a:lnTo>
                    <a:pt x="77" y="48"/>
                  </a:lnTo>
                  <a:close/>
                  <a:moveTo>
                    <a:pt x="77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41"/>
                  </a:lnTo>
                  <a:close/>
                  <a:moveTo>
                    <a:pt x="80" y="48"/>
                  </a:moveTo>
                  <a:cubicBezTo>
                    <a:pt x="80" y="48"/>
                    <a:pt x="80" y="48"/>
                    <a:pt x="80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80" y="41"/>
                    <a:pt x="80" y="41"/>
                    <a:pt x="80" y="41"/>
                  </a:cubicBezTo>
                  <a:lnTo>
                    <a:pt x="80" y="48"/>
                  </a:lnTo>
                  <a:close/>
                  <a:moveTo>
                    <a:pt x="80" y="41"/>
                  </a:moveTo>
                  <a:cubicBezTo>
                    <a:pt x="80" y="41"/>
                    <a:pt x="80" y="41"/>
                    <a:pt x="80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0" y="33"/>
                    <a:pt x="80" y="33"/>
                    <a:pt x="80" y="33"/>
                  </a:cubicBezTo>
                  <a:lnTo>
                    <a:pt x="80" y="41"/>
                  </a:lnTo>
                  <a:close/>
                  <a:moveTo>
                    <a:pt x="82" y="48"/>
                  </a:moveTo>
                  <a:cubicBezTo>
                    <a:pt x="82" y="48"/>
                    <a:pt x="82" y="48"/>
                    <a:pt x="82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2" y="41"/>
                    <a:pt x="82" y="41"/>
                    <a:pt x="82" y="41"/>
                  </a:cubicBezTo>
                  <a:lnTo>
                    <a:pt x="82" y="48"/>
                  </a:lnTo>
                  <a:close/>
                  <a:moveTo>
                    <a:pt x="82" y="41"/>
                  </a:moveTo>
                  <a:cubicBezTo>
                    <a:pt x="82" y="41"/>
                    <a:pt x="82" y="41"/>
                    <a:pt x="82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33"/>
                    <a:pt x="82" y="33"/>
                    <a:pt x="82" y="33"/>
                  </a:cubicBezTo>
                  <a:lnTo>
                    <a:pt x="82" y="41"/>
                  </a:lnTo>
                  <a:close/>
                  <a:moveTo>
                    <a:pt x="84" y="48"/>
                  </a:moveTo>
                  <a:cubicBezTo>
                    <a:pt x="84" y="48"/>
                    <a:pt x="84" y="48"/>
                    <a:pt x="84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4" y="41"/>
                    <a:pt x="84" y="41"/>
                    <a:pt x="84" y="41"/>
                  </a:cubicBezTo>
                  <a:lnTo>
                    <a:pt x="84" y="48"/>
                  </a:lnTo>
                  <a:close/>
                  <a:moveTo>
                    <a:pt x="84" y="41"/>
                  </a:moveTo>
                  <a:cubicBezTo>
                    <a:pt x="84" y="41"/>
                    <a:pt x="84" y="41"/>
                    <a:pt x="84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4" y="33"/>
                    <a:pt x="84" y="33"/>
                    <a:pt x="84" y="33"/>
                  </a:cubicBezTo>
                  <a:lnTo>
                    <a:pt x="84" y="41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4" y="41"/>
                    <a:pt x="94" y="41"/>
                    <a:pt x="94" y="41"/>
                  </a:cubicBezTo>
                  <a:lnTo>
                    <a:pt x="94" y="48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8"/>
                    <a:pt x="91" y="48"/>
                    <a:pt x="91" y="48"/>
                  </a:cubicBezTo>
                  <a:lnTo>
                    <a:pt x="90" y="48"/>
                  </a:lnTo>
                  <a:close/>
                  <a:moveTo>
                    <a:pt x="94" y="41"/>
                  </a:moveTo>
                  <a:cubicBezTo>
                    <a:pt x="94" y="41"/>
                    <a:pt x="94" y="41"/>
                    <a:pt x="94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94" y="33"/>
                    <a:pt x="94" y="33"/>
                    <a:pt x="94" y="33"/>
                  </a:cubicBezTo>
                  <a:lnTo>
                    <a:pt x="94" y="41"/>
                  </a:lnTo>
                  <a:close/>
                  <a:moveTo>
                    <a:pt x="96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48"/>
                  </a:lnTo>
                  <a:close/>
                  <a:moveTo>
                    <a:pt x="96" y="41"/>
                  </a:moveTo>
                  <a:cubicBezTo>
                    <a:pt x="96" y="41"/>
                    <a:pt x="96" y="41"/>
                    <a:pt x="96" y="41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6" y="33"/>
                    <a:pt x="96" y="33"/>
                    <a:pt x="96" y="33"/>
                  </a:cubicBezTo>
                  <a:lnTo>
                    <a:pt x="96" y="41"/>
                  </a:lnTo>
                  <a:close/>
                  <a:moveTo>
                    <a:pt x="96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33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01" y="41"/>
                    <a:pt x="101" y="41"/>
                    <a:pt x="101" y="41"/>
                  </a:cubicBezTo>
                  <a:lnTo>
                    <a:pt x="101" y="48"/>
                  </a:lnTo>
                  <a:close/>
                  <a:moveTo>
                    <a:pt x="101" y="41"/>
                  </a:moveTo>
                  <a:cubicBezTo>
                    <a:pt x="101" y="41"/>
                    <a:pt x="101" y="41"/>
                    <a:pt x="101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1" y="34"/>
                    <a:pt x="101" y="34"/>
                    <a:pt x="101" y="34"/>
                  </a:cubicBezTo>
                  <a:lnTo>
                    <a:pt x="101" y="41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3" y="41"/>
                    <a:pt x="103" y="41"/>
                    <a:pt x="103" y="41"/>
                  </a:cubicBezTo>
                  <a:lnTo>
                    <a:pt x="103" y="48"/>
                  </a:lnTo>
                  <a:close/>
                  <a:moveTo>
                    <a:pt x="103" y="41"/>
                  </a:moveTo>
                  <a:cubicBezTo>
                    <a:pt x="103" y="41"/>
                    <a:pt x="103" y="41"/>
                    <a:pt x="103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4"/>
                    <a:pt x="103" y="34"/>
                    <a:pt x="103" y="34"/>
                  </a:cubicBezTo>
                  <a:lnTo>
                    <a:pt x="103" y="41"/>
                  </a:lnTo>
                  <a:close/>
                  <a:moveTo>
                    <a:pt x="105" y="48"/>
                  </a:move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5" y="41"/>
                    <a:pt x="105" y="41"/>
                    <a:pt x="105" y="41"/>
                  </a:cubicBezTo>
                  <a:lnTo>
                    <a:pt x="105" y="48"/>
                  </a:lnTo>
                  <a:close/>
                  <a:moveTo>
                    <a:pt x="105" y="41"/>
                  </a:moveTo>
                  <a:cubicBezTo>
                    <a:pt x="105" y="41"/>
                    <a:pt x="105" y="41"/>
                    <a:pt x="105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5" y="34"/>
                    <a:pt x="105" y="34"/>
                    <a:pt x="105" y="34"/>
                  </a:cubicBezTo>
                  <a:lnTo>
                    <a:pt x="105" y="41"/>
                  </a:lnTo>
                  <a:close/>
                  <a:moveTo>
                    <a:pt x="107" y="48"/>
                  </a:moveTo>
                  <a:cubicBezTo>
                    <a:pt x="107" y="48"/>
                    <a:pt x="107" y="48"/>
                    <a:pt x="107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7" y="41"/>
                    <a:pt x="107" y="41"/>
                    <a:pt x="107" y="41"/>
                  </a:cubicBezTo>
                  <a:lnTo>
                    <a:pt x="107" y="48"/>
                  </a:lnTo>
                  <a:close/>
                  <a:moveTo>
                    <a:pt x="107" y="41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7" y="34"/>
                    <a:pt x="107" y="34"/>
                    <a:pt x="107" y="34"/>
                  </a:cubicBezTo>
                  <a:lnTo>
                    <a:pt x="107" y="41"/>
                  </a:lnTo>
                  <a:close/>
                  <a:moveTo>
                    <a:pt x="109" y="48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lnTo>
                    <a:pt x="109" y="48"/>
                  </a:lnTo>
                  <a:close/>
                  <a:moveTo>
                    <a:pt x="10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9" y="34"/>
                    <a:pt x="109" y="34"/>
                    <a:pt x="109" y="34"/>
                  </a:cubicBezTo>
                  <a:lnTo>
                    <a:pt x="109" y="41"/>
                  </a:ln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2" y="48"/>
                    <a:pt x="112" y="48"/>
                    <a:pt x="112" y="48"/>
                  </a:cubicBez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2" y="41"/>
                    <a:pt x="112" y="41"/>
                    <a:pt x="112" y="41"/>
                  </a:cubicBezTo>
                  <a:lnTo>
                    <a:pt x="112" y="48"/>
                  </a:lnTo>
                  <a:close/>
                  <a:moveTo>
                    <a:pt x="112" y="41"/>
                  </a:moveTo>
                  <a:cubicBezTo>
                    <a:pt x="112" y="41"/>
                    <a:pt x="112" y="41"/>
                    <a:pt x="112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2" y="34"/>
                    <a:pt x="112" y="34"/>
                    <a:pt x="112" y="34"/>
                  </a:cubicBezTo>
                  <a:lnTo>
                    <a:pt x="112" y="41"/>
                  </a:ln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4" y="48"/>
                    <a:pt x="114" y="48"/>
                    <a:pt x="114" y="48"/>
                  </a:cubicBez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4" y="41"/>
                    <a:pt x="114" y="41"/>
                    <a:pt x="114" y="41"/>
                  </a:cubicBezTo>
                  <a:lnTo>
                    <a:pt x="114" y="48"/>
                  </a:lnTo>
                  <a:close/>
                  <a:moveTo>
                    <a:pt x="114" y="41"/>
                  </a:moveTo>
                  <a:cubicBezTo>
                    <a:pt x="114" y="41"/>
                    <a:pt x="114" y="41"/>
                    <a:pt x="114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4" y="34"/>
                    <a:pt x="114" y="34"/>
                    <a:pt x="114" y="34"/>
                  </a:cubicBezTo>
                  <a:lnTo>
                    <a:pt x="114" y="41"/>
                  </a:ln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6" y="48"/>
                    <a:pt x="116" y="48"/>
                    <a:pt x="116" y="48"/>
                  </a:cubicBez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1"/>
                    <a:pt x="116" y="41"/>
                    <a:pt x="116" y="41"/>
                  </a:cubicBezTo>
                  <a:lnTo>
                    <a:pt x="116" y="48"/>
                  </a:lnTo>
                  <a:close/>
                  <a:moveTo>
                    <a:pt x="116" y="41"/>
                  </a:moveTo>
                  <a:cubicBezTo>
                    <a:pt x="116" y="41"/>
                    <a:pt x="116" y="41"/>
                    <a:pt x="116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6" y="34"/>
                    <a:pt x="116" y="34"/>
                    <a:pt x="116" y="34"/>
                  </a:cubicBezTo>
                  <a:lnTo>
                    <a:pt x="116" y="41"/>
                  </a:ln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48"/>
                    <a:pt x="117" y="48"/>
                    <a:pt x="117" y="48"/>
                  </a:cubicBez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7" y="41"/>
                    <a:pt x="117" y="41"/>
                    <a:pt x="117" y="41"/>
                  </a:cubicBezTo>
                  <a:lnTo>
                    <a:pt x="117" y="48"/>
                  </a:lnTo>
                  <a:close/>
                  <a:moveTo>
                    <a:pt x="117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9" y="48"/>
                    <a:pt x="119" y="48"/>
                    <a:pt x="119" y="48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9" y="41"/>
                    <a:pt x="119" y="41"/>
                    <a:pt x="119" y="41"/>
                  </a:cubicBezTo>
                  <a:lnTo>
                    <a:pt x="119" y="48"/>
                  </a:ln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lnTo>
                    <a:pt x="119" y="41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1"/>
                    <a:pt x="120" y="41"/>
                  </a:cubicBezTo>
                  <a:lnTo>
                    <a:pt x="120" y="48"/>
                  </a:lnTo>
                  <a:close/>
                  <a:moveTo>
                    <a:pt x="143" y="18"/>
                  </a:moveTo>
                  <a:cubicBezTo>
                    <a:pt x="143" y="18"/>
                    <a:pt x="143" y="18"/>
                    <a:pt x="143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19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52" y="20"/>
                    <a:pt x="153" y="21"/>
                    <a:pt x="153" y="21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3" y="21"/>
                    <a:pt x="150" y="20"/>
                    <a:pt x="146" y="20"/>
                  </a:cubicBezTo>
                  <a:cubicBezTo>
                    <a:pt x="143" y="20"/>
                    <a:pt x="140" y="21"/>
                    <a:pt x="140" y="21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0" y="21"/>
                    <a:pt x="141" y="20"/>
                    <a:pt x="143" y="20"/>
                  </a:cubicBezTo>
                  <a:lnTo>
                    <a:pt x="143" y="18"/>
                  </a:lnTo>
                  <a:close/>
                  <a:moveTo>
                    <a:pt x="142" y="31"/>
                  </a:moveTo>
                  <a:cubicBezTo>
                    <a:pt x="142" y="31"/>
                    <a:pt x="142" y="31"/>
                    <a:pt x="142" y="3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2" y="31"/>
                  </a:lnTo>
                  <a:close/>
                  <a:moveTo>
                    <a:pt x="141" y="20"/>
                  </a:moveTo>
                  <a:cubicBezTo>
                    <a:pt x="141" y="20"/>
                    <a:pt x="141" y="20"/>
                    <a:pt x="141" y="20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0"/>
                    <a:pt x="141" y="20"/>
                    <a:pt x="141" y="20"/>
                  </a:cubicBezTo>
                  <a:close/>
                  <a:moveTo>
                    <a:pt x="140" y="15"/>
                  </a:moveTo>
                  <a:cubicBezTo>
                    <a:pt x="140" y="15"/>
                    <a:pt x="140" y="15"/>
                    <a:pt x="140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0" y="17"/>
                    <a:pt x="140" y="17"/>
                    <a:pt x="140" y="17"/>
                  </a:cubicBezTo>
                  <a:lnTo>
                    <a:pt x="140" y="15"/>
                  </a:lnTo>
                  <a:close/>
                  <a:moveTo>
                    <a:pt x="129" y="21"/>
                  </a:moveTo>
                  <a:cubicBezTo>
                    <a:pt x="129" y="21"/>
                    <a:pt x="129" y="21"/>
                    <a:pt x="129" y="21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2" y="19"/>
                    <a:pt x="133" y="19"/>
                    <a:pt x="134" y="19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9" y="18"/>
                    <a:pt x="141" y="18"/>
                    <a:pt x="141" y="18"/>
                  </a:cubicBezTo>
                  <a:cubicBezTo>
                    <a:pt x="141" y="18"/>
                    <a:pt x="137" y="18"/>
                    <a:pt x="133" y="19"/>
                  </a:cubicBezTo>
                  <a:cubicBezTo>
                    <a:pt x="129" y="21"/>
                    <a:pt x="129" y="22"/>
                    <a:pt x="129" y="22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1"/>
                    <a:pt x="129" y="21"/>
                    <a:pt x="129" y="21"/>
                  </a:cubicBezTo>
                  <a:close/>
                  <a:moveTo>
                    <a:pt x="137" y="31"/>
                  </a:moveTo>
                  <a:cubicBezTo>
                    <a:pt x="137" y="31"/>
                    <a:pt x="137" y="31"/>
                    <a:pt x="137" y="31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6" y="32"/>
                    <a:pt x="136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lnTo>
                    <a:pt x="137" y="31"/>
                  </a:lnTo>
                  <a:close/>
                  <a:moveTo>
                    <a:pt x="135" y="32"/>
                  </a:moveTo>
                  <a:cubicBezTo>
                    <a:pt x="135" y="32"/>
                    <a:pt x="135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5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lnTo>
                    <a:pt x="135" y="32"/>
                  </a:lnTo>
                  <a:close/>
                  <a:moveTo>
                    <a:pt x="134" y="32"/>
                  </a:moveTo>
                  <a:cubicBezTo>
                    <a:pt x="134" y="32"/>
                    <a:pt x="134" y="32"/>
                    <a:pt x="134" y="32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3"/>
                    <a:pt x="133" y="33"/>
                    <a:pt x="132" y="33"/>
                  </a:cubicBezTo>
                  <a:cubicBezTo>
                    <a:pt x="132" y="32"/>
                    <a:pt x="132" y="32"/>
                    <a:pt x="132" y="32"/>
                  </a:cubicBezTo>
                  <a:lnTo>
                    <a:pt x="134" y="32"/>
                  </a:lnTo>
                  <a:close/>
                  <a:moveTo>
                    <a:pt x="131" y="32"/>
                  </a:moveTo>
                  <a:cubicBezTo>
                    <a:pt x="131" y="32"/>
                    <a:pt x="131" y="32"/>
                    <a:pt x="131" y="32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3"/>
                    <a:pt x="130" y="33"/>
                    <a:pt x="129" y="33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3"/>
                    <a:pt x="131" y="33"/>
                    <a:pt x="131" y="33"/>
                  </a:cubicBezTo>
                  <a:cubicBezTo>
                    <a:pt x="131" y="32"/>
                    <a:pt x="131" y="32"/>
                    <a:pt x="131" y="32"/>
                  </a:cubicBezTo>
                  <a:close/>
                  <a:moveTo>
                    <a:pt x="129" y="32"/>
                  </a:moveTo>
                  <a:cubicBezTo>
                    <a:pt x="129" y="32"/>
                    <a:pt x="129" y="32"/>
                    <a:pt x="129" y="32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3"/>
                    <a:pt x="128" y="33"/>
                    <a:pt x="128" y="33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129" y="32"/>
                  </a:lnTo>
                  <a:close/>
                  <a:moveTo>
                    <a:pt x="125" y="31"/>
                  </a:move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27" y="31"/>
                    <a:pt x="127" y="31"/>
                    <a:pt x="127" y="31"/>
                  </a:cubicBezTo>
                  <a:lnTo>
                    <a:pt x="125" y="31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7"/>
                    <a:pt x="126" y="38"/>
                    <a:pt x="126" y="40"/>
                  </a:cubicBezTo>
                  <a:cubicBezTo>
                    <a:pt x="126" y="40"/>
                    <a:pt x="126" y="40"/>
                    <a:pt x="126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7" y="32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3"/>
                    <a:pt x="127" y="34"/>
                    <a:pt x="127" y="35"/>
                  </a:cubicBezTo>
                  <a:lnTo>
                    <a:pt x="127" y="32"/>
                  </a:lnTo>
                  <a:close/>
                  <a:moveTo>
                    <a:pt x="126" y="15"/>
                  </a:moveTo>
                  <a:cubicBezTo>
                    <a:pt x="126" y="15"/>
                    <a:pt x="126" y="15"/>
                    <a:pt x="126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126" y="15"/>
                  </a:lnTo>
                  <a:close/>
                  <a:moveTo>
                    <a:pt x="124" y="16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4" y="18"/>
                    <a:pt x="124" y="18"/>
                  </a:cubicBezTo>
                  <a:lnTo>
                    <a:pt x="124" y="16"/>
                  </a:lnTo>
                  <a:close/>
                  <a:moveTo>
                    <a:pt x="123" y="20"/>
                  </a:moveTo>
                  <a:cubicBezTo>
                    <a:pt x="123" y="20"/>
                    <a:pt x="123" y="20"/>
                    <a:pt x="123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3" y="22"/>
                    <a:pt x="123" y="22"/>
                    <a:pt x="123" y="22"/>
                  </a:cubicBezTo>
                  <a:lnTo>
                    <a:pt x="123" y="20"/>
                  </a:lnTo>
                  <a:close/>
                  <a:moveTo>
                    <a:pt x="124" y="23"/>
                  </a:moveTo>
                  <a:cubicBezTo>
                    <a:pt x="124" y="23"/>
                    <a:pt x="124" y="23"/>
                    <a:pt x="124" y="23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3"/>
                    <a:pt x="123" y="23"/>
                    <a:pt x="123" y="23"/>
                  </a:cubicBezTo>
                  <a:lnTo>
                    <a:pt x="124" y="23"/>
                  </a:lnTo>
                  <a:close/>
                  <a:moveTo>
                    <a:pt x="122" y="28"/>
                  </a:moveTo>
                  <a:cubicBezTo>
                    <a:pt x="122" y="28"/>
                    <a:pt x="122" y="28"/>
                    <a:pt x="122" y="28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8"/>
                    <a:pt x="123" y="28"/>
                    <a:pt x="123" y="28"/>
                  </a:cubicBezTo>
                  <a:lnTo>
                    <a:pt x="122" y="28"/>
                  </a:lnTo>
                  <a:close/>
                  <a:moveTo>
                    <a:pt x="122" y="29"/>
                  </a:move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lnTo>
                    <a:pt x="122" y="29"/>
                  </a:lnTo>
                  <a:close/>
                  <a:moveTo>
                    <a:pt x="121" y="19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19"/>
                  </a:lnTo>
                  <a:close/>
                  <a:moveTo>
                    <a:pt x="120" y="18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lnTo>
                    <a:pt x="120" y="18"/>
                  </a:lnTo>
                  <a:close/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120" y="26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2" y="48"/>
                    <a:pt x="122" y="48"/>
                    <a:pt x="122" y="48"/>
                  </a:cubicBezTo>
                  <a:lnTo>
                    <a:pt x="120" y="48"/>
                  </a:lnTo>
                  <a:close/>
                  <a:moveTo>
                    <a:pt x="122" y="48"/>
                  </a:moveTo>
                  <a:cubicBezTo>
                    <a:pt x="122" y="48"/>
                    <a:pt x="122" y="48"/>
                    <a:pt x="122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2" y="41"/>
                    <a:pt x="122" y="41"/>
                    <a:pt x="122" y="41"/>
                  </a:cubicBezTo>
                  <a:lnTo>
                    <a:pt x="122" y="48"/>
                  </a:lnTo>
                  <a:close/>
                  <a:moveTo>
                    <a:pt x="122" y="41"/>
                  </a:moveTo>
                  <a:cubicBezTo>
                    <a:pt x="122" y="41"/>
                    <a:pt x="122" y="41"/>
                    <a:pt x="122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2" y="33"/>
                    <a:pt x="122" y="33"/>
                    <a:pt x="122" y="33"/>
                  </a:cubicBezTo>
                  <a:lnTo>
                    <a:pt x="122" y="41"/>
                  </a:lnTo>
                  <a:close/>
                  <a:moveTo>
                    <a:pt x="123" y="48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3" y="41"/>
                    <a:pt x="123" y="41"/>
                    <a:pt x="123" y="41"/>
                  </a:cubicBezTo>
                  <a:lnTo>
                    <a:pt x="123" y="48"/>
                  </a:lnTo>
                  <a:close/>
                  <a:moveTo>
                    <a:pt x="123" y="41"/>
                  </a:moveTo>
                  <a:cubicBezTo>
                    <a:pt x="123" y="41"/>
                    <a:pt x="123" y="41"/>
                    <a:pt x="123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3" y="33"/>
                    <a:pt x="123" y="33"/>
                    <a:pt x="123" y="33"/>
                  </a:cubicBezTo>
                  <a:lnTo>
                    <a:pt x="123" y="41"/>
                  </a:lnTo>
                  <a:close/>
                  <a:moveTo>
                    <a:pt x="124" y="48"/>
                  </a:moveTo>
                  <a:cubicBezTo>
                    <a:pt x="124" y="48"/>
                    <a:pt x="124" y="48"/>
                    <a:pt x="124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1"/>
                    <a:pt x="124" y="41"/>
                  </a:cubicBezTo>
                  <a:lnTo>
                    <a:pt x="124" y="48"/>
                  </a:lnTo>
                  <a:close/>
                  <a:moveTo>
                    <a:pt x="124" y="41"/>
                  </a:moveTo>
                  <a:cubicBezTo>
                    <a:pt x="124" y="41"/>
                    <a:pt x="124" y="41"/>
                    <a:pt x="124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lnTo>
                    <a:pt x="124" y="41"/>
                  </a:lnTo>
                  <a:close/>
                  <a:moveTo>
                    <a:pt x="125" y="48"/>
                  </a:moveTo>
                  <a:cubicBezTo>
                    <a:pt x="125" y="48"/>
                    <a:pt x="125" y="48"/>
                    <a:pt x="125" y="48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5" y="41"/>
                    <a:pt x="125" y="41"/>
                    <a:pt x="125" y="41"/>
                  </a:cubicBezTo>
                  <a:lnTo>
                    <a:pt x="125" y="48"/>
                  </a:lnTo>
                  <a:close/>
                  <a:moveTo>
                    <a:pt x="125" y="41"/>
                  </a:moveTo>
                  <a:cubicBezTo>
                    <a:pt x="125" y="41"/>
                    <a:pt x="125" y="41"/>
                    <a:pt x="125" y="41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5" y="41"/>
                  </a:lnTo>
                  <a:close/>
                  <a:moveTo>
                    <a:pt x="140" y="49"/>
                  </a:moveTo>
                  <a:cubicBezTo>
                    <a:pt x="140" y="49"/>
                    <a:pt x="140" y="49"/>
                    <a:pt x="140" y="49"/>
                  </a:cubicBezTo>
                  <a:cubicBezTo>
                    <a:pt x="125" y="48"/>
                    <a:pt x="125" y="48"/>
                    <a:pt x="125" y="48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6" y="44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9" y="48"/>
                    <a:pt x="130" y="48"/>
                    <a:pt x="131" y="49"/>
                  </a:cubicBezTo>
                  <a:cubicBezTo>
                    <a:pt x="134" y="49"/>
                    <a:pt x="139" y="49"/>
                    <a:pt x="139" y="49"/>
                  </a:cubicBezTo>
                  <a:cubicBezTo>
                    <a:pt x="139" y="49"/>
                    <a:pt x="139" y="45"/>
                    <a:pt x="139" y="42"/>
                  </a:cubicBezTo>
                  <a:cubicBezTo>
                    <a:pt x="139" y="42"/>
                    <a:pt x="139" y="41"/>
                    <a:pt x="139" y="41"/>
                  </a:cubicBezTo>
                  <a:cubicBezTo>
                    <a:pt x="140" y="40"/>
                    <a:pt x="140" y="40"/>
                    <a:pt x="140" y="40"/>
                  </a:cubicBezTo>
                  <a:lnTo>
                    <a:pt x="140" y="49"/>
                  </a:lnTo>
                  <a:close/>
                  <a:moveTo>
                    <a:pt x="140" y="40"/>
                  </a:moveTo>
                  <a:cubicBezTo>
                    <a:pt x="140" y="40"/>
                    <a:pt x="140" y="40"/>
                    <a:pt x="140" y="40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37"/>
                    <a:pt x="139" y="32"/>
                    <a:pt x="139" y="32"/>
                  </a:cubicBezTo>
                  <a:cubicBezTo>
                    <a:pt x="139" y="32"/>
                    <a:pt x="138" y="32"/>
                    <a:pt x="137" y="32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0" y="40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43" y="43"/>
                    <a:pt x="143" y="49"/>
                    <a:pt x="143" y="49"/>
                  </a:cubicBezTo>
                  <a:cubicBezTo>
                    <a:pt x="143" y="49"/>
                    <a:pt x="147" y="49"/>
                    <a:pt x="148" y="49"/>
                  </a:cubicBezTo>
                  <a:cubicBezTo>
                    <a:pt x="150" y="49"/>
                    <a:pt x="154" y="49"/>
                    <a:pt x="154" y="49"/>
                  </a:cubicBezTo>
                  <a:cubicBezTo>
                    <a:pt x="154" y="49"/>
                    <a:pt x="154" y="43"/>
                    <a:pt x="154" y="40"/>
                  </a:cubicBezTo>
                  <a:cubicBezTo>
                    <a:pt x="155" y="40"/>
                    <a:pt x="155" y="40"/>
                    <a:pt x="155" y="40"/>
                  </a:cubicBezTo>
                  <a:lnTo>
                    <a:pt x="155" y="49"/>
                  </a:lnTo>
                  <a:close/>
                  <a:moveTo>
                    <a:pt x="157" y="49"/>
                  </a:moveTo>
                  <a:cubicBezTo>
                    <a:pt x="157" y="49"/>
                    <a:pt x="157" y="49"/>
                    <a:pt x="157" y="49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7" y="40"/>
                    <a:pt x="157" y="40"/>
                    <a:pt x="157" y="40"/>
                  </a:cubicBezTo>
                  <a:lnTo>
                    <a:pt x="157" y="49"/>
                  </a:lnTo>
                  <a:close/>
                  <a:moveTo>
                    <a:pt x="157" y="40"/>
                  </a:moveTo>
                  <a:cubicBezTo>
                    <a:pt x="157" y="40"/>
                    <a:pt x="157" y="40"/>
                    <a:pt x="157" y="40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7" y="34"/>
                  </a:cubicBezTo>
                  <a:lnTo>
                    <a:pt x="157" y="40"/>
                  </a:lnTo>
                  <a:close/>
                  <a:moveTo>
                    <a:pt x="162" y="39"/>
                  </a:moveTo>
                  <a:cubicBezTo>
                    <a:pt x="162" y="39"/>
                    <a:pt x="162" y="39"/>
                    <a:pt x="162" y="39"/>
                  </a:cubicBezTo>
                  <a:cubicBezTo>
                    <a:pt x="162" y="39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39"/>
                  </a:lnTo>
                  <a:close/>
                  <a:moveTo>
                    <a:pt x="160" y="49"/>
                  </a:moveTo>
                  <a:cubicBezTo>
                    <a:pt x="160" y="49"/>
                    <a:pt x="160" y="49"/>
                    <a:pt x="160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60" y="49"/>
                  </a:lnTo>
                  <a:close/>
                  <a:moveTo>
                    <a:pt x="160" y="40"/>
                  </a:moveTo>
                  <a:cubicBezTo>
                    <a:pt x="160" y="40"/>
                    <a:pt x="160" y="40"/>
                    <a:pt x="160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8" y="35"/>
                    <a:pt x="159" y="35"/>
                    <a:pt x="160" y="36"/>
                  </a:cubicBezTo>
                  <a:lnTo>
                    <a:pt x="160" y="40"/>
                  </a:lnTo>
                  <a:close/>
                  <a:moveTo>
                    <a:pt x="160" y="32"/>
                  </a:moveTo>
                  <a:cubicBezTo>
                    <a:pt x="160" y="32"/>
                    <a:pt x="160" y="32"/>
                    <a:pt x="160" y="32"/>
                  </a:cubicBezTo>
                  <a:cubicBezTo>
                    <a:pt x="159" y="32"/>
                    <a:pt x="158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0" y="32"/>
                    <a:pt x="160" y="32"/>
                    <a:pt x="160" y="32"/>
                  </a:cubicBezTo>
                  <a:close/>
                  <a:moveTo>
                    <a:pt x="162" y="49"/>
                  </a:moveTo>
                  <a:cubicBezTo>
                    <a:pt x="162" y="49"/>
                    <a:pt x="162" y="49"/>
                    <a:pt x="162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49"/>
                  </a:lnTo>
                  <a:close/>
                  <a:moveTo>
                    <a:pt x="162" y="40"/>
                  </a:moveTo>
                  <a:cubicBezTo>
                    <a:pt x="162" y="40"/>
                    <a:pt x="162" y="40"/>
                    <a:pt x="162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7"/>
                    <a:pt x="160" y="37"/>
                    <a:pt x="161" y="37"/>
                  </a:cubicBezTo>
                  <a:cubicBezTo>
                    <a:pt x="161" y="38"/>
                    <a:pt x="161" y="38"/>
                    <a:pt x="162" y="39"/>
                  </a:cubicBezTo>
                  <a:lnTo>
                    <a:pt x="162" y="40"/>
                  </a:lnTo>
                  <a:close/>
                  <a:moveTo>
                    <a:pt x="162" y="32"/>
                  </a:moveTo>
                  <a:cubicBezTo>
                    <a:pt x="162" y="32"/>
                    <a:pt x="162" y="32"/>
                    <a:pt x="162" y="32"/>
                  </a:cubicBezTo>
                  <a:cubicBezTo>
                    <a:pt x="161" y="32"/>
                    <a:pt x="160" y="32"/>
                    <a:pt x="16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2" y="32"/>
                    <a:pt x="162" y="32"/>
                    <a:pt x="162" y="32"/>
                  </a:cubicBezTo>
                  <a:close/>
                  <a:moveTo>
                    <a:pt x="175" y="49"/>
                  </a:moveTo>
                  <a:cubicBezTo>
                    <a:pt x="175" y="49"/>
                    <a:pt x="175" y="49"/>
                    <a:pt x="175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4" y="44"/>
                    <a:pt x="165" y="49"/>
                    <a:pt x="165" y="49"/>
                  </a:cubicBezTo>
                  <a:cubicBezTo>
                    <a:pt x="165" y="49"/>
                    <a:pt x="167" y="49"/>
                    <a:pt x="169" y="49"/>
                  </a:cubicBezTo>
                  <a:cubicBezTo>
                    <a:pt x="170" y="49"/>
                    <a:pt x="174" y="49"/>
                    <a:pt x="175" y="49"/>
                  </a:cubicBezTo>
                  <a:close/>
                  <a:moveTo>
                    <a:pt x="175" y="48"/>
                  </a:moveTo>
                  <a:cubicBezTo>
                    <a:pt x="175" y="48"/>
                    <a:pt x="175" y="48"/>
                    <a:pt x="175" y="48"/>
                  </a:cubicBezTo>
                  <a:cubicBezTo>
                    <a:pt x="175" y="46"/>
                    <a:pt x="174" y="43"/>
                    <a:pt x="174" y="41"/>
                  </a:cubicBezTo>
                  <a:cubicBezTo>
                    <a:pt x="174" y="41"/>
                    <a:pt x="174" y="41"/>
                    <a:pt x="174" y="40"/>
                  </a:cubicBezTo>
                  <a:cubicBezTo>
                    <a:pt x="175" y="40"/>
                    <a:pt x="175" y="40"/>
                    <a:pt x="175" y="40"/>
                  </a:cubicBezTo>
                  <a:lnTo>
                    <a:pt x="175" y="48"/>
                  </a:lnTo>
                  <a:close/>
                  <a:moveTo>
                    <a:pt x="175" y="40"/>
                  </a:moveTo>
                  <a:cubicBezTo>
                    <a:pt x="175" y="40"/>
                    <a:pt x="175" y="40"/>
                    <a:pt x="175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37"/>
                    <a:pt x="173" y="32"/>
                    <a:pt x="173" y="32"/>
                  </a:cubicBezTo>
                  <a:cubicBezTo>
                    <a:pt x="173" y="32"/>
                    <a:pt x="167" y="3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5" y="33"/>
                    <a:pt x="175" y="33"/>
                    <a:pt x="175" y="33"/>
                  </a:cubicBezTo>
                  <a:lnTo>
                    <a:pt x="175" y="40"/>
                  </a:lnTo>
                  <a:close/>
                  <a:moveTo>
                    <a:pt x="177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8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7" y="40"/>
                    <a:pt x="177" y="40"/>
                    <a:pt x="177" y="40"/>
                  </a:cubicBezTo>
                  <a:lnTo>
                    <a:pt x="177" y="49"/>
                  </a:lnTo>
                  <a:close/>
                  <a:moveTo>
                    <a:pt x="177" y="40"/>
                  </a:moveTo>
                  <a:cubicBezTo>
                    <a:pt x="177" y="40"/>
                    <a:pt x="177" y="40"/>
                    <a:pt x="177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7" y="33"/>
                    <a:pt x="177" y="33"/>
                    <a:pt x="177" y="33"/>
                  </a:cubicBezTo>
                  <a:lnTo>
                    <a:pt x="177" y="40"/>
                  </a:lnTo>
                  <a:close/>
                  <a:moveTo>
                    <a:pt x="179" y="49"/>
                  </a:moveTo>
                  <a:cubicBezTo>
                    <a:pt x="179" y="49"/>
                    <a:pt x="179" y="49"/>
                    <a:pt x="179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9" y="40"/>
                    <a:pt x="179" y="40"/>
                    <a:pt x="179" y="40"/>
                  </a:cubicBezTo>
                  <a:lnTo>
                    <a:pt x="179" y="49"/>
                  </a:lnTo>
                  <a:close/>
                  <a:moveTo>
                    <a:pt x="179" y="40"/>
                  </a:moveTo>
                  <a:cubicBezTo>
                    <a:pt x="179" y="40"/>
                    <a:pt x="179" y="40"/>
                    <a:pt x="179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33"/>
                    <a:pt x="177" y="33"/>
                    <a:pt x="177" y="33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79" y="40"/>
                  </a:ln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49"/>
                  </a:lnTo>
                  <a:close/>
                  <a:moveTo>
                    <a:pt x="181" y="40"/>
                  </a:moveTo>
                  <a:cubicBezTo>
                    <a:pt x="181" y="40"/>
                    <a:pt x="181" y="40"/>
                    <a:pt x="181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81" y="32"/>
                    <a:pt x="181" y="32"/>
                    <a:pt x="181" y="32"/>
                  </a:cubicBezTo>
                  <a:lnTo>
                    <a:pt x="18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88" y="4158"/>
              <a:ext cx="435" cy="136"/>
            </a:xfrm>
            <a:custGeom>
              <a:avLst/>
              <a:gdLst>
                <a:gd name="T0" fmla="*/ 46 w 168"/>
                <a:gd name="T1" fmla="*/ 51 h 51"/>
                <a:gd name="T2" fmla="*/ 61 w 168"/>
                <a:gd name="T3" fmla="*/ 38 h 51"/>
                <a:gd name="T4" fmla="*/ 16 w 168"/>
                <a:gd name="T5" fmla="*/ 51 h 51"/>
                <a:gd name="T6" fmla="*/ 70 w 168"/>
                <a:gd name="T7" fmla="*/ 12 h 51"/>
                <a:gd name="T8" fmla="*/ 55 w 168"/>
                <a:gd name="T9" fmla="*/ 37 h 51"/>
                <a:gd name="T10" fmla="*/ 45 w 168"/>
                <a:gd name="T11" fmla="*/ 34 h 51"/>
                <a:gd name="T12" fmla="*/ 28 w 168"/>
                <a:gd name="T13" fmla="*/ 8 h 51"/>
                <a:gd name="T14" fmla="*/ 50 w 168"/>
                <a:gd name="T15" fmla="*/ 9 h 51"/>
                <a:gd name="T16" fmla="*/ 76 w 168"/>
                <a:gd name="T17" fmla="*/ 13 h 51"/>
                <a:gd name="T18" fmla="*/ 90 w 168"/>
                <a:gd name="T19" fmla="*/ 17 h 51"/>
                <a:gd name="T20" fmla="*/ 101 w 168"/>
                <a:gd name="T21" fmla="*/ 20 h 51"/>
                <a:gd name="T22" fmla="*/ 106 w 168"/>
                <a:gd name="T23" fmla="*/ 22 h 51"/>
                <a:gd name="T24" fmla="*/ 110 w 168"/>
                <a:gd name="T25" fmla="*/ 39 h 51"/>
                <a:gd name="T26" fmla="*/ 121 w 168"/>
                <a:gd name="T27" fmla="*/ 29 h 51"/>
                <a:gd name="T28" fmla="*/ 10 w 168"/>
                <a:gd name="T29" fmla="*/ 38 h 51"/>
                <a:gd name="T30" fmla="*/ 19 w 168"/>
                <a:gd name="T31" fmla="*/ 8 h 51"/>
                <a:gd name="T32" fmla="*/ 2 w 168"/>
                <a:gd name="T33" fmla="*/ 12 h 51"/>
                <a:gd name="T34" fmla="*/ 5 w 168"/>
                <a:gd name="T35" fmla="*/ 10 h 51"/>
                <a:gd name="T36" fmla="*/ 57 w 168"/>
                <a:gd name="T37" fmla="*/ 10 h 51"/>
                <a:gd name="T38" fmla="*/ 139 w 168"/>
                <a:gd name="T39" fmla="*/ 41 h 51"/>
                <a:gd name="T40" fmla="*/ 115 w 168"/>
                <a:gd name="T41" fmla="*/ 39 h 51"/>
                <a:gd name="T42" fmla="*/ 107 w 168"/>
                <a:gd name="T43" fmla="*/ 43 h 51"/>
                <a:gd name="T44" fmla="*/ 97 w 168"/>
                <a:gd name="T45" fmla="*/ 40 h 51"/>
                <a:gd name="T46" fmla="*/ 84 w 168"/>
                <a:gd name="T47" fmla="*/ 40 h 51"/>
                <a:gd name="T48" fmla="*/ 67 w 168"/>
                <a:gd name="T49" fmla="*/ 39 h 51"/>
                <a:gd name="T50" fmla="*/ 142 w 168"/>
                <a:gd name="T51" fmla="*/ 42 h 51"/>
                <a:gd name="T52" fmla="*/ 140 w 168"/>
                <a:gd name="T53" fmla="*/ 49 h 51"/>
                <a:gd name="T54" fmla="*/ 142 w 168"/>
                <a:gd name="T55" fmla="*/ 49 h 51"/>
                <a:gd name="T56" fmla="*/ 118 w 168"/>
                <a:gd name="T57" fmla="*/ 43 h 51"/>
                <a:gd name="T58" fmla="*/ 115 w 168"/>
                <a:gd name="T59" fmla="*/ 43 h 51"/>
                <a:gd name="T60" fmla="*/ 109 w 168"/>
                <a:gd name="T61" fmla="*/ 44 h 51"/>
                <a:gd name="T62" fmla="*/ 95 w 168"/>
                <a:gd name="T63" fmla="*/ 44 h 51"/>
                <a:gd name="T64" fmla="*/ 75 w 168"/>
                <a:gd name="T65" fmla="*/ 49 h 51"/>
                <a:gd name="T66" fmla="*/ 91 w 168"/>
                <a:gd name="T67" fmla="*/ 50 h 51"/>
                <a:gd name="T68" fmla="*/ 99 w 168"/>
                <a:gd name="T69" fmla="*/ 50 h 51"/>
                <a:gd name="T70" fmla="*/ 107 w 168"/>
                <a:gd name="T71" fmla="*/ 47 h 51"/>
                <a:gd name="T72" fmla="*/ 110 w 168"/>
                <a:gd name="T73" fmla="*/ 50 h 51"/>
                <a:gd name="T74" fmla="*/ 113 w 168"/>
                <a:gd name="T75" fmla="*/ 50 h 51"/>
                <a:gd name="T76" fmla="*/ 116 w 168"/>
                <a:gd name="T77" fmla="*/ 49 h 51"/>
                <a:gd name="T78" fmla="*/ 120 w 168"/>
                <a:gd name="T79" fmla="*/ 47 h 51"/>
                <a:gd name="T80" fmla="*/ 124 w 168"/>
                <a:gd name="T81" fmla="*/ 49 h 51"/>
                <a:gd name="T82" fmla="*/ 127 w 168"/>
                <a:gd name="T83" fmla="*/ 50 h 51"/>
                <a:gd name="T84" fmla="*/ 128 w 168"/>
                <a:gd name="T85" fmla="*/ 49 h 51"/>
                <a:gd name="T86" fmla="*/ 128 w 168"/>
                <a:gd name="T87" fmla="*/ 47 h 51"/>
                <a:gd name="T88" fmla="*/ 129 w 168"/>
                <a:gd name="T89" fmla="*/ 45 h 51"/>
                <a:gd name="T90" fmla="*/ 74 w 168"/>
                <a:gd name="T91" fmla="*/ 50 h 51"/>
                <a:gd name="T92" fmla="*/ 132 w 168"/>
                <a:gd name="T93" fmla="*/ 45 h 51"/>
                <a:gd name="T94" fmla="*/ 140 w 168"/>
                <a:gd name="T95" fmla="*/ 43 h 51"/>
                <a:gd name="T96" fmla="*/ 135 w 168"/>
                <a:gd name="T97" fmla="*/ 50 h 51"/>
                <a:gd name="T98" fmla="*/ 137 w 168"/>
                <a:gd name="T99" fmla="*/ 47 h 51"/>
                <a:gd name="T100" fmla="*/ 139 w 168"/>
                <a:gd name="T101" fmla="*/ 49 h 51"/>
                <a:gd name="T102" fmla="*/ 139 w 168"/>
                <a:gd name="T103" fmla="*/ 48 h 51"/>
                <a:gd name="T104" fmla="*/ 144 w 168"/>
                <a:gd name="T105" fmla="*/ 45 h 51"/>
                <a:gd name="T106" fmla="*/ 144 w 168"/>
                <a:gd name="T107" fmla="*/ 45 h 51"/>
                <a:gd name="T108" fmla="*/ 148 w 168"/>
                <a:gd name="T109" fmla="*/ 49 h 51"/>
                <a:gd name="T110" fmla="*/ 151 w 168"/>
                <a:gd name="T111" fmla="*/ 46 h 51"/>
                <a:gd name="T112" fmla="*/ 152 w 168"/>
                <a:gd name="T113" fmla="*/ 49 h 51"/>
                <a:gd name="T114" fmla="*/ 157 w 168"/>
                <a:gd name="T115" fmla="*/ 49 h 51"/>
                <a:gd name="T116" fmla="*/ 159 w 168"/>
                <a:gd name="T117" fmla="*/ 49 h 51"/>
                <a:gd name="T118" fmla="*/ 161 w 168"/>
                <a:gd name="T119" fmla="*/ 48 h 51"/>
                <a:gd name="T120" fmla="*/ 117 w 168"/>
                <a:gd name="T121" fmla="*/ 39 h 51"/>
                <a:gd name="T122" fmla="*/ 26 w 168"/>
                <a:gd name="T123" fmla="*/ 51 h 51"/>
                <a:gd name="T124" fmla="*/ 35 w 168"/>
                <a:gd name="T1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" h="51">
                  <a:moveTo>
                    <a:pt x="26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lose/>
                  <a:moveTo>
                    <a:pt x="39" y="51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39" y="51"/>
                    <a:pt x="39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73" y="39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73" y="39"/>
                  </a:lnTo>
                  <a:close/>
                  <a:moveTo>
                    <a:pt x="45" y="5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1"/>
                    <a:pt x="45" y="51"/>
                    <a:pt x="45" y="51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lose/>
                  <a:moveTo>
                    <a:pt x="50" y="51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0" y="51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2" y="51"/>
                    <a:pt x="22" y="51"/>
                  </a:cubicBezTo>
                  <a:close/>
                  <a:moveTo>
                    <a:pt x="82" y="39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lnTo>
                    <a:pt x="82" y="39"/>
                  </a:lnTo>
                  <a:close/>
                  <a:moveTo>
                    <a:pt x="80" y="39"/>
                  </a:move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4"/>
                    <a:pt x="80" y="14"/>
                    <a:pt x="80" y="14"/>
                  </a:cubicBezTo>
                  <a:lnTo>
                    <a:pt x="80" y="39"/>
                  </a:lnTo>
                  <a:close/>
                  <a:moveTo>
                    <a:pt x="61" y="38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10"/>
                    <a:pt x="60" y="10"/>
                    <a:pt x="60" y="10"/>
                  </a:cubicBezTo>
                  <a:lnTo>
                    <a:pt x="61" y="38"/>
                  </a:ln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2"/>
                    <a:pt x="71" y="12"/>
                    <a:pt x="71" y="12"/>
                  </a:cubicBezTo>
                  <a:lnTo>
                    <a:pt x="71" y="39"/>
                  </a:ln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9"/>
                    <a:pt x="97" y="19"/>
                    <a:pt x="97" y="19"/>
                  </a:cubicBezTo>
                  <a:lnTo>
                    <a:pt x="95" y="40"/>
                  </a:ln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lnTo>
                    <a:pt x="16" y="51"/>
                  </a:lnTo>
                  <a:close/>
                  <a:moveTo>
                    <a:pt x="120" y="39"/>
                  </a:move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3"/>
                    <a:pt x="122" y="36"/>
                    <a:pt x="121" y="37"/>
                  </a:cubicBezTo>
                  <a:cubicBezTo>
                    <a:pt x="121" y="38"/>
                    <a:pt x="121" y="39"/>
                    <a:pt x="120" y="39"/>
                  </a:cubicBezTo>
                  <a:close/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lose/>
                  <a:moveTo>
                    <a:pt x="69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1"/>
                    <a:pt x="69" y="11"/>
                    <a:pt x="69" y="11"/>
                  </a:cubicBezTo>
                  <a:lnTo>
                    <a:pt x="69" y="39"/>
                  </a:lnTo>
                  <a:close/>
                  <a:moveTo>
                    <a:pt x="117" y="37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lnTo>
                    <a:pt x="117" y="37"/>
                  </a:lnTo>
                  <a:close/>
                  <a:moveTo>
                    <a:pt x="115" y="39"/>
                  </a:moveTo>
                  <a:cubicBezTo>
                    <a:pt x="115" y="39"/>
                    <a:pt x="115" y="39"/>
                    <a:pt x="115" y="39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39"/>
                    <a:pt x="115" y="39"/>
                    <a:pt x="115" y="39"/>
                  </a:cubicBezTo>
                  <a:close/>
                  <a:moveTo>
                    <a:pt x="114" y="39"/>
                  </a:moveTo>
                  <a:cubicBezTo>
                    <a:pt x="114" y="39"/>
                    <a:pt x="114" y="39"/>
                    <a:pt x="114" y="39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lose/>
                  <a:moveTo>
                    <a:pt x="119" y="34"/>
                  </a:moveTo>
                  <a:cubicBezTo>
                    <a:pt x="119" y="34"/>
                    <a:pt x="119" y="34"/>
                    <a:pt x="119" y="34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lnTo>
                    <a:pt x="119" y="34"/>
                  </a:lnTo>
                  <a:close/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6"/>
                    <a:pt x="17" y="35"/>
                  </a:cubicBezTo>
                  <a:cubicBezTo>
                    <a:pt x="20" y="35"/>
                    <a:pt x="30" y="34"/>
                    <a:pt x="46" y="36"/>
                  </a:cubicBezTo>
                  <a:cubicBezTo>
                    <a:pt x="47" y="36"/>
                    <a:pt x="48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7"/>
                    <a:pt x="54" y="37"/>
                    <a:pt x="55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40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0"/>
                    <a:pt x="122" y="29"/>
                    <a:pt x="122" y="28"/>
                  </a:cubicBezTo>
                  <a:cubicBezTo>
                    <a:pt x="121" y="27"/>
                    <a:pt x="120" y="26"/>
                    <a:pt x="119" y="25"/>
                  </a:cubicBezTo>
                  <a:cubicBezTo>
                    <a:pt x="114" y="20"/>
                    <a:pt x="97" y="15"/>
                    <a:pt x="88" y="12"/>
                  </a:cubicBezTo>
                  <a:cubicBezTo>
                    <a:pt x="80" y="9"/>
                    <a:pt x="57" y="3"/>
                    <a:pt x="36" y="2"/>
                  </a:cubicBezTo>
                  <a:cubicBezTo>
                    <a:pt x="16" y="0"/>
                    <a:pt x="7" y="3"/>
                    <a:pt x="4" y="5"/>
                  </a:cubicBezTo>
                  <a:cubicBezTo>
                    <a:pt x="1" y="7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9" y="36"/>
                    <a:pt x="10" y="38"/>
                  </a:cubicBezTo>
                  <a:cubicBezTo>
                    <a:pt x="11" y="40"/>
                    <a:pt x="13" y="41"/>
                    <a:pt x="13" y="4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2" y="40"/>
                    <a:pt x="11" y="39"/>
                  </a:cubicBezTo>
                  <a:cubicBezTo>
                    <a:pt x="10" y="37"/>
                    <a:pt x="14" y="36"/>
                    <a:pt x="15" y="36"/>
                  </a:cubicBezTo>
                  <a:cubicBezTo>
                    <a:pt x="15" y="36"/>
                    <a:pt x="14" y="37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29" y="3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lnTo>
                    <a:pt x="29" y="34"/>
                  </a:ln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8" y="8"/>
                  </a:ln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4" y="7"/>
                    <a:pt x="14" y="7"/>
                    <a:pt x="14" y="7"/>
                  </a:cubicBezTo>
                  <a:lnTo>
                    <a:pt x="16" y="8"/>
                  </a:ln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4" y="8"/>
                    <a:pt x="14" y="8"/>
                  </a:cubicBezTo>
                  <a:close/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11" y="8"/>
                  </a:ln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lnTo>
                    <a:pt x="1" y="12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4"/>
                    <a:pt x="2" y="14"/>
                    <a:pt x="2" y="14"/>
                  </a:cubicBezTo>
                  <a:lnTo>
                    <a:pt x="2" y="11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2" y="11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8" y="25"/>
                    <a:pt x="8" y="25"/>
                    <a:pt x="8" y="25"/>
                  </a:cubicBezTo>
                  <a:lnTo>
                    <a:pt x="3" y="10"/>
                  </a:ln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4" y="10"/>
                  </a:lnTo>
                  <a:close/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5" y="9"/>
                  </a:ln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35"/>
                    <a:pt x="14" y="35"/>
                    <a:pt x="14" y="35"/>
                  </a:cubicBezTo>
                  <a:lnTo>
                    <a:pt x="6" y="9"/>
                  </a:lnTo>
                  <a:close/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6" y="35"/>
                    <a:pt x="16" y="35"/>
                    <a:pt x="16" y="35"/>
                  </a:cubicBezTo>
                  <a:lnTo>
                    <a:pt x="8" y="9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lnTo>
                    <a:pt x="115" y="29"/>
                  </a:lnTo>
                  <a:close/>
                  <a:moveTo>
                    <a:pt x="55" y="37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3" y="37"/>
                    <a:pt x="52" y="37"/>
                    <a:pt x="50" y="37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5" y="51"/>
                    <a:pt x="58" y="51"/>
                    <a:pt x="61" y="51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0" y="38"/>
                    <a:pt x="58" y="38"/>
                    <a:pt x="55" y="37"/>
                  </a:cubicBez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8" y="37"/>
                    <a:pt x="60" y="38"/>
                    <a:pt x="61" y="38"/>
                  </a:cubicBezTo>
                  <a:cubicBezTo>
                    <a:pt x="59" y="10"/>
                    <a:pt x="59" y="10"/>
                    <a:pt x="59" y="10"/>
                  </a:cubicBezTo>
                  <a:lnTo>
                    <a:pt x="57" y="10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46" y="42"/>
                    <a:pt x="145" y="42"/>
                  </a:cubicBezTo>
                  <a:cubicBezTo>
                    <a:pt x="144" y="42"/>
                    <a:pt x="143" y="42"/>
                    <a:pt x="143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8" y="41"/>
                  </a:cubicBezTo>
                  <a:cubicBezTo>
                    <a:pt x="136" y="41"/>
                    <a:pt x="133" y="41"/>
                    <a:pt x="129" y="41"/>
                  </a:cubicBezTo>
                  <a:cubicBezTo>
                    <a:pt x="128" y="41"/>
                    <a:pt x="124" y="41"/>
                    <a:pt x="119" y="42"/>
                  </a:cubicBezTo>
                  <a:cubicBezTo>
                    <a:pt x="120" y="41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4" y="42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40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4" y="43"/>
                    <a:pt x="104" y="43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1" y="43"/>
                    <a:pt x="101" y="43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4"/>
                    <a:pt x="95" y="44"/>
                    <a:pt x="95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5"/>
                    <a:pt x="92" y="45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3" y="51"/>
                    <a:pt x="64" y="51"/>
                    <a:pt x="64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71" y="51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1"/>
                    <a:pt x="82" y="51"/>
                    <a:pt x="82" y="51"/>
                  </a:cubicBezTo>
                  <a:cubicBezTo>
                    <a:pt x="86" y="51"/>
                    <a:pt x="97" y="51"/>
                    <a:pt x="103" y="51"/>
                  </a:cubicBezTo>
                  <a:cubicBezTo>
                    <a:pt x="110" y="51"/>
                    <a:pt x="131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4" y="48"/>
                    <a:pt x="136" y="47"/>
                  </a:cubicBezTo>
                  <a:cubicBezTo>
                    <a:pt x="138" y="45"/>
                    <a:pt x="139" y="45"/>
                    <a:pt x="139" y="44"/>
                  </a:cubicBezTo>
                  <a:cubicBezTo>
                    <a:pt x="140" y="44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2"/>
                    <a:pt x="140" y="42"/>
                    <a:pt x="141" y="42"/>
                  </a:cubicBezTo>
                  <a:cubicBezTo>
                    <a:pt x="141" y="42"/>
                    <a:pt x="141" y="41"/>
                    <a:pt x="141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39" y="45"/>
                    <a:pt x="137" y="46"/>
                  </a:cubicBezTo>
                  <a:cubicBezTo>
                    <a:pt x="135" y="47"/>
                    <a:pt x="132" y="50"/>
                    <a:pt x="132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8" y="50"/>
                    <a:pt x="140" y="50"/>
                    <a:pt x="143" y="50"/>
                  </a:cubicBezTo>
                  <a:cubicBezTo>
                    <a:pt x="147" y="50"/>
                    <a:pt x="152" y="50"/>
                    <a:pt x="152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4"/>
                    <a:pt x="141" y="44"/>
                  </a:cubicBezTo>
                  <a:cubicBezTo>
                    <a:pt x="141" y="44"/>
                    <a:pt x="142" y="44"/>
                    <a:pt x="142" y="44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lnTo>
                    <a:pt x="166" y="48"/>
                  </a:lnTo>
                  <a:close/>
                  <a:moveTo>
                    <a:pt x="119" y="43"/>
                  </a:move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lose/>
                  <a:moveTo>
                    <a:pt x="118" y="42"/>
                  </a:move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42"/>
                  </a:lnTo>
                  <a:close/>
                  <a:moveTo>
                    <a:pt x="118" y="43"/>
                  </a:move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8" y="43"/>
                  </a:lnTo>
                  <a:close/>
                  <a:moveTo>
                    <a:pt x="117" y="42"/>
                  </a:move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7" y="42"/>
                  </a:lnTo>
                  <a:close/>
                  <a:moveTo>
                    <a:pt x="117" y="43"/>
                  </a:move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lose/>
                  <a:moveTo>
                    <a:pt x="116" y="42"/>
                  </a:move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5" y="43"/>
                  </a:cubicBezTo>
                  <a:lnTo>
                    <a:pt x="116" y="42"/>
                  </a:lnTo>
                  <a:close/>
                  <a:moveTo>
                    <a:pt x="115" y="43"/>
                  </a:moveTo>
                  <a:cubicBezTo>
                    <a:pt x="115" y="43"/>
                    <a:pt x="115" y="43"/>
                    <a:pt x="115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5" y="43"/>
                    <a:pt x="115" y="43"/>
                    <a:pt x="115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4" y="43"/>
                    <a:pt x="114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4" y="43"/>
                    <a:pt x="114" y="43"/>
                  </a:cubicBezTo>
                  <a:close/>
                  <a:moveTo>
                    <a:pt x="113" y="43"/>
                  </a:move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2" y="44"/>
                  </a:cubicBezTo>
                  <a:lnTo>
                    <a:pt x="113" y="43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2" y="44"/>
                    <a:pt x="112" y="44"/>
                    <a:pt x="112" y="44"/>
                  </a:cubicBezTo>
                  <a:close/>
                  <a:moveTo>
                    <a:pt x="111" y="43"/>
                  </a:move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1" y="43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lose/>
                  <a:moveTo>
                    <a:pt x="109" y="43"/>
                  </a:move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09" y="43"/>
                  </a:lnTo>
                  <a:close/>
                  <a:moveTo>
                    <a:pt x="109" y="44"/>
                  </a:move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lose/>
                  <a:moveTo>
                    <a:pt x="107" y="43"/>
                  </a:move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6" y="44"/>
                  </a:cubicBezTo>
                  <a:lnTo>
                    <a:pt x="107" y="43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lose/>
                  <a:moveTo>
                    <a:pt x="104" y="43"/>
                  </a:moveTo>
                  <a:cubicBezTo>
                    <a:pt x="104" y="43"/>
                    <a:pt x="104" y="43"/>
                    <a:pt x="104" y="43"/>
                  </a:cubicBezTo>
                  <a:cubicBezTo>
                    <a:pt x="104" y="43"/>
                    <a:pt x="105" y="43"/>
                    <a:pt x="105" y="4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4" y="45"/>
                    <a:pt x="104" y="45"/>
                    <a:pt x="104" y="45"/>
                  </a:cubicBezTo>
                  <a:lnTo>
                    <a:pt x="104" y="43"/>
                  </a:lnTo>
                  <a:close/>
                  <a:moveTo>
                    <a:pt x="101" y="44"/>
                  </a:move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5"/>
                    <a:pt x="101" y="45"/>
                    <a:pt x="101" y="45"/>
                  </a:cubicBezTo>
                  <a:lnTo>
                    <a:pt x="101" y="44"/>
                  </a:ln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45"/>
                    <a:pt x="99" y="45"/>
                    <a:pt x="98" y="45"/>
                  </a:cubicBezTo>
                  <a:lnTo>
                    <a:pt x="98" y="44"/>
                  </a:lnTo>
                  <a:close/>
                  <a:moveTo>
                    <a:pt x="95" y="44"/>
                  </a:move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6" y="44"/>
                    <a:pt x="96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5" y="46"/>
                    <a:pt x="95" y="46"/>
                    <a:pt x="95" y="46"/>
                  </a:cubicBezTo>
                  <a:lnTo>
                    <a:pt x="95" y="44"/>
                  </a:lnTo>
                  <a:close/>
                  <a:moveTo>
                    <a:pt x="92" y="45"/>
                  </a:moveTo>
                  <a:cubicBezTo>
                    <a:pt x="92" y="45"/>
                    <a:pt x="92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6"/>
                    <a:pt x="91" y="46"/>
                  </a:cubicBezTo>
                  <a:lnTo>
                    <a:pt x="92" y="45"/>
                  </a:lnTo>
                  <a:close/>
                  <a:moveTo>
                    <a:pt x="88" y="45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lnTo>
                    <a:pt x="88" y="45"/>
                  </a:lnTo>
                  <a:close/>
                  <a:moveTo>
                    <a:pt x="84" y="46"/>
                  </a:move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lnTo>
                    <a:pt x="84" y="46"/>
                  </a:ln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lnTo>
                    <a:pt x="80" y="47"/>
                  </a:ln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5" y="49"/>
                    <a:pt x="75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7" y="48"/>
                    <a:pt x="77" y="48"/>
                  </a:cubicBezTo>
                  <a:cubicBezTo>
                    <a:pt x="77" y="48"/>
                    <a:pt x="76" y="48"/>
                    <a:pt x="76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4" y="49"/>
                    <a:pt x="74" y="49"/>
                  </a:cubicBez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1" y="49"/>
                    <a:pt x="69" y="50"/>
                    <a:pt x="67" y="50"/>
                  </a:cubicBezTo>
                  <a:cubicBezTo>
                    <a:pt x="69" y="50"/>
                    <a:pt x="72" y="49"/>
                    <a:pt x="73" y="49"/>
                  </a:cubicBezTo>
                  <a:cubicBezTo>
                    <a:pt x="73" y="49"/>
                    <a:pt x="74" y="49"/>
                    <a:pt x="74" y="49"/>
                  </a:cubicBezTo>
                  <a:close/>
                  <a:moveTo>
                    <a:pt x="87" y="51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5" y="51"/>
                    <a:pt x="84" y="51"/>
                    <a:pt x="83" y="51"/>
                  </a:cubicBezTo>
                  <a:cubicBezTo>
                    <a:pt x="84" y="51"/>
                    <a:pt x="85" y="51"/>
                    <a:pt x="87" y="50"/>
                  </a:cubicBezTo>
                  <a:lnTo>
                    <a:pt x="87" y="51"/>
                  </a:lnTo>
                  <a:close/>
                  <a:moveTo>
                    <a:pt x="89" y="51"/>
                  </a:moveTo>
                  <a:cubicBezTo>
                    <a:pt x="89" y="51"/>
                    <a:pt x="89" y="51"/>
                    <a:pt x="89" y="51"/>
                  </a:cubicBezTo>
                  <a:cubicBezTo>
                    <a:pt x="88" y="51"/>
                    <a:pt x="88" y="51"/>
                    <a:pt x="87" y="51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8" y="50"/>
                    <a:pt x="88" y="50"/>
                    <a:pt x="89" y="50"/>
                  </a:cubicBezTo>
                  <a:lnTo>
                    <a:pt x="89" y="51"/>
                  </a:lnTo>
                  <a:close/>
                  <a:moveTo>
                    <a:pt x="91" y="51"/>
                  </a:move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0" y="51"/>
                    <a:pt x="89" y="51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0" y="50"/>
                    <a:pt x="91" y="50"/>
                    <a:pt x="91" y="50"/>
                  </a:cubicBezTo>
                  <a:lnTo>
                    <a:pt x="91" y="51"/>
                  </a:lnTo>
                  <a:close/>
                  <a:moveTo>
                    <a:pt x="93" y="51"/>
                  </a:move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2" y="51"/>
                    <a:pt x="91" y="51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2" y="49"/>
                    <a:pt x="93" y="49"/>
                    <a:pt x="93" y="49"/>
                  </a:cubicBezTo>
                  <a:lnTo>
                    <a:pt x="93" y="51"/>
                  </a:lnTo>
                  <a:close/>
                  <a:moveTo>
                    <a:pt x="95" y="51"/>
                  </a:move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4" y="51"/>
                    <a:pt x="94" y="51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49"/>
                    <a:pt x="95" y="49"/>
                    <a:pt x="95" y="49"/>
                  </a:cubicBezTo>
                  <a:lnTo>
                    <a:pt x="95" y="51"/>
                  </a:lnTo>
                  <a:close/>
                  <a:moveTo>
                    <a:pt x="98" y="51"/>
                  </a:moveTo>
                  <a:cubicBezTo>
                    <a:pt x="98" y="51"/>
                    <a:pt x="98" y="51"/>
                    <a:pt x="98" y="51"/>
                  </a:cubicBezTo>
                  <a:cubicBezTo>
                    <a:pt x="97" y="51"/>
                    <a:pt x="96" y="51"/>
                    <a:pt x="96" y="51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50"/>
                    <a:pt x="98" y="50"/>
                    <a:pt x="98" y="50"/>
                  </a:cubicBezTo>
                  <a:lnTo>
                    <a:pt x="98" y="51"/>
                  </a:lnTo>
                  <a:close/>
                  <a:moveTo>
                    <a:pt x="98" y="50"/>
                  </a:moveTo>
                  <a:cubicBezTo>
                    <a:pt x="98" y="50"/>
                    <a:pt x="98" y="50"/>
                    <a:pt x="98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7" y="49"/>
                    <a:pt x="98" y="49"/>
                  </a:cubicBezTo>
                  <a:lnTo>
                    <a:pt x="98" y="50"/>
                  </a:lnTo>
                  <a:close/>
                  <a:moveTo>
                    <a:pt x="100" y="51"/>
                  </a:moveTo>
                  <a:cubicBezTo>
                    <a:pt x="100" y="51"/>
                    <a:pt x="100" y="51"/>
                    <a:pt x="100" y="51"/>
                  </a:cubicBezTo>
                  <a:cubicBezTo>
                    <a:pt x="99" y="51"/>
                    <a:pt x="98" y="51"/>
                    <a:pt x="98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99" y="48"/>
                    <a:pt x="100" y="48"/>
                  </a:cubicBezTo>
                  <a:lnTo>
                    <a:pt x="100" y="51"/>
                  </a:lnTo>
                  <a:close/>
                  <a:moveTo>
                    <a:pt x="101" y="51"/>
                  </a:moveTo>
                  <a:cubicBezTo>
                    <a:pt x="101" y="51"/>
                    <a:pt x="101" y="51"/>
                    <a:pt x="101" y="51"/>
                  </a:cubicBezTo>
                  <a:cubicBezTo>
                    <a:pt x="101" y="51"/>
                    <a:pt x="100" y="51"/>
                    <a:pt x="100" y="51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1" y="48"/>
                    <a:pt x="101" y="48"/>
                  </a:cubicBezTo>
                  <a:lnTo>
                    <a:pt x="101" y="51"/>
                  </a:lnTo>
                  <a:close/>
                  <a:moveTo>
                    <a:pt x="103" y="49"/>
                  </a:move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2" y="51"/>
                    <a:pt x="102" y="51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2" y="48"/>
                    <a:pt x="103" y="48"/>
                    <a:pt x="103" y="48"/>
                  </a:cubicBezTo>
                  <a:lnTo>
                    <a:pt x="103" y="49"/>
                  </a:ln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0"/>
                    <a:pt x="108" y="50"/>
                    <a:pt x="108" y="50"/>
                  </a:cubicBez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1"/>
                    <a:pt x="105" y="51"/>
                    <a:pt x="104" y="51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6" y="47"/>
                    <a:pt x="107" y="47"/>
                    <a:pt x="108" y="47"/>
                  </a:cubicBezTo>
                  <a:lnTo>
                    <a:pt x="108" y="50"/>
                  </a:lnTo>
                  <a:close/>
                  <a:moveTo>
                    <a:pt x="104" y="49"/>
                  </a:moveTo>
                  <a:cubicBezTo>
                    <a:pt x="104" y="49"/>
                    <a:pt x="104" y="49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7"/>
                    <a:pt x="105" y="47"/>
                    <a:pt x="105" y="47"/>
                  </a:cubicBezTo>
                  <a:cubicBezTo>
                    <a:pt x="105" y="49"/>
                    <a:pt x="105" y="49"/>
                    <a:pt x="105" y="49"/>
                  </a:cubicBezTo>
                  <a:lnTo>
                    <a:pt x="104" y="49"/>
                  </a:lnTo>
                  <a:close/>
                  <a:moveTo>
                    <a:pt x="112" y="50"/>
                  </a:moveTo>
                  <a:cubicBezTo>
                    <a:pt x="112" y="50"/>
                    <a:pt x="112" y="50"/>
                    <a:pt x="112" y="50"/>
                  </a:cubicBezTo>
                  <a:cubicBezTo>
                    <a:pt x="111" y="50"/>
                    <a:pt x="110" y="50"/>
                    <a:pt x="109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1" y="46"/>
                    <a:pt x="111" y="46"/>
                    <a:pt x="112" y="46"/>
                  </a:cubicBezTo>
                  <a:lnTo>
                    <a:pt x="112" y="50"/>
                  </a:lnTo>
                  <a:close/>
                  <a:moveTo>
                    <a:pt x="109" y="50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10" y="47"/>
                    <a:pt x="110" y="47"/>
                  </a:cubicBezTo>
                  <a:cubicBezTo>
                    <a:pt x="110" y="50"/>
                    <a:pt x="110" y="50"/>
                    <a:pt x="110" y="50"/>
                  </a:cubicBezTo>
                  <a:lnTo>
                    <a:pt x="109" y="50"/>
                  </a:lnTo>
                  <a:close/>
                  <a:moveTo>
                    <a:pt x="113" y="47"/>
                  </a:move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2" y="50"/>
                    <a:pt x="112" y="50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3" y="46"/>
                    <a:pt x="113" y="46"/>
                  </a:cubicBezTo>
                  <a:lnTo>
                    <a:pt x="113" y="47"/>
                  </a:ln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4" y="50"/>
                    <a:pt x="114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5" y="50"/>
                    <a:pt x="115" y="50"/>
                    <a:pt x="115" y="50"/>
                  </a:cubicBez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5" y="47"/>
                    <a:pt x="115" y="47"/>
                    <a:pt x="115" y="47"/>
                  </a:cubicBezTo>
                  <a:lnTo>
                    <a:pt x="115" y="50"/>
                  </a:lnTo>
                  <a:close/>
                  <a:moveTo>
                    <a:pt x="115" y="47"/>
                  </a:moveTo>
                  <a:cubicBezTo>
                    <a:pt x="115" y="47"/>
                    <a:pt x="115" y="47"/>
                    <a:pt x="115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4" y="46"/>
                    <a:pt x="114" y="46"/>
                    <a:pt x="115" y="46"/>
                  </a:cubicBezTo>
                  <a:lnTo>
                    <a:pt x="115" y="47"/>
                  </a:lnTo>
                  <a:close/>
                  <a:moveTo>
                    <a:pt x="116" y="49"/>
                  </a:move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46"/>
                    <a:pt x="116" y="46"/>
                    <a:pt x="116" y="46"/>
                  </a:cubicBezTo>
                  <a:lnTo>
                    <a:pt x="116" y="49"/>
                  </a:lnTo>
                  <a:close/>
                  <a:moveTo>
                    <a:pt x="117" y="50"/>
                  </a:moveTo>
                  <a:cubicBezTo>
                    <a:pt x="117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6" y="50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7" y="49"/>
                    <a:pt x="117" y="49"/>
                    <a:pt x="117" y="49"/>
                  </a:cubicBezTo>
                  <a:lnTo>
                    <a:pt x="117" y="50"/>
                  </a:lnTo>
                  <a:close/>
                  <a:moveTo>
                    <a:pt x="117" y="49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7" y="46"/>
                    <a:pt x="117" y="46"/>
                    <a:pt x="117" y="46"/>
                  </a:cubicBezTo>
                  <a:lnTo>
                    <a:pt x="117" y="49"/>
                  </a:lnTo>
                  <a:close/>
                  <a:moveTo>
                    <a:pt x="119" y="47"/>
                  </a:move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9" y="46"/>
                  </a:cubicBezTo>
                  <a:lnTo>
                    <a:pt x="119" y="47"/>
                  </a:lnTo>
                  <a:close/>
                  <a:moveTo>
                    <a:pt x="120" y="50"/>
                  </a:move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19" y="50"/>
                    <a:pt x="119" y="50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7"/>
                    <a:pt x="120" y="47"/>
                    <a:pt x="120" y="47"/>
                  </a:cubicBezTo>
                  <a:lnTo>
                    <a:pt x="120" y="50"/>
                  </a:lnTo>
                  <a:close/>
                  <a:moveTo>
                    <a:pt x="120" y="47"/>
                  </a:moveTo>
                  <a:cubicBezTo>
                    <a:pt x="120" y="47"/>
                    <a:pt x="120" y="47"/>
                    <a:pt x="120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9" y="46"/>
                    <a:pt x="120" y="45"/>
                    <a:pt x="120" y="45"/>
                  </a:cubicBezTo>
                  <a:lnTo>
                    <a:pt x="120" y="47"/>
                  </a:lnTo>
                  <a:close/>
                  <a:moveTo>
                    <a:pt x="123" y="50"/>
                  </a:move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1" y="50"/>
                    <a:pt x="120" y="50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2" y="45"/>
                    <a:pt x="122" y="45"/>
                    <a:pt x="123" y="45"/>
                  </a:cubicBezTo>
                  <a:lnTo>
                    <a:pt x="123" y="50"/>
                  </a:lnTo>
                  <a:close/>
                  <a:moveTo>
                    <a:pt x="124" y="4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4" y="45"/>
                  </a:cubicBezTo>
                  <a:lnTo>
                    <a:pt x="124" y="49"/>
                  </a:lnTo>
                  <a:close/>
                  <a:moveTo>
                    <a:pt x="125" y="50"/>
                  </a:move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5" y="50"/>
                    <a:pt x="125" y="50"/>
                    <a:pt x="125" y="50"/>
                  </a:cubicBezTo>
                  <a:close/>
                  <a:moveTo>
                    <a:pt x="125" y="49"/>
                  </a:moveTo>
                  <a:cubicBezTo>
                    <a:pt x="125" y="49"/>
                    <a:pt x="125" y="49"/>
                    <a:pt x="125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5" y="45"/>
                  </a:cubicBezTo>
                  <a:lnTo>
                    <a:pt x="125" y="49"/>
                  </a:lnTo>
                  <a:close/>
                  <a:moveTo>
                    <a:pt x="126" y="46"/>
                  </a:move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6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5" y="45"/>
                    <a:pt x="126" y="45"/>
                    <a:pt x="126" y="45"/>
                  </a:cubicBezTo>
                  <a:lnTo>
                    <a:pt x="126" y="46"/>
                  </a:lnTo>
                  <a:close/>
                  <a:moveTo>
                    <a:pt x="127" y="50"/>
                  </a:moveTo>
                  <a:cubicBezTo>
                    <a:pt x="127" y="50"/>
                    <a:pt x="127" y="50"/>
                    <a:pt x="127" y="50"/>
                  </a:cubicBezTo>
                  <a:cubicBezTo>
                    <a:pt x="127" y="50"/>
                    <a:pt x="126" y="50"/>
                    <a:pt x="126" y="50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7" y="49"/>
                    <a:pt x="127" y="49"/>
                    <a:pt x="127" y="49"/>
                  </a:cubicBezTo>
                  <a:lnTo>
                    <a:pt x="127" y="50"/>
                  </a:lnTo>
                  <a:close/>
                  <a:moveTo>
                    <a:pt x="127" y="49"/>
                  </a:moveTo>
                  <a:cubicBezTo>
                    <a:pt x="127" y="49"/>
                    <a:pt x="127" y="49"/>
                    <a:pt x="127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49"/>
                  </a:lnTo>
                  <a:close/>
                  <a:moveTo>
                    <a:pt x="127" y="46"/>
                  </a:moveTo>
                  <a:cubicBezTo>
                    <a:pt x="127" y="46"/>
                    <a:pt x="127" y="46"/>
                    <a:pt x="127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7" y="45"/>
                    <a:pt x="127" y="45"/>
                  </a:cubicBezTo>
                  <a:lnTo>
                    <a:pt x="127" y="46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7" y="50"/>
                    <a:pt x="127" y="50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128" y="50"/>
                    <a:pt x="128" y="50"/>
                    <a:pt x="128" y="50"/>
                  </a:cubicBezTo>
                  <a:close/>
                  <a:moveTo>
                    <a:pt x="128" y="49"/>
                  </a:moveTo>
                  <a:cubicBezTo>
                    <a:pt x="128" y="49"/>
                    <a:pt x="128" y="49"/>
                    <a:pt x="128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8" y="49"/>
                  </a:lnTo>
                  <a:close/>
                  <a:moveTo>
                    <a:pt x="128" y="48"/>
                  </a:moveTo>
                  <a:cubicBezTo>
                    <a:pt x="128" y="48"/>
                    <a:pt x="128" y="48"/>
                    <a:pt x="128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8" y="48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5"/>
                    <a:pt x="128" y="45"/>
                    <a:pt x="128" y="45"/>
                  </a:cubicBezTo>
                  <a:lnTo>
                    <a:pt x="128" y="47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8" y="50"/>
                    <a:pt x="128" y="50"/>
                  </a:cubicBezTo>
                  <a:close/>
                  <a:moveTo>
                    <a:pt x="129" y="47"/>
                  </a:moveTo>
                  <a:cubicBezTo>
                    <a:pt x="129" y="47"/>
                    <a:pt x="129" y="47"/>
                    <a:pt x="129" y="47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9" y="47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9" y="45"/>
                    <a:pt x="129" y="45"/>
                  </a:cubicBezTo>
                  <a:cubicBezTo>
                    <a:pt x="129" y="47"/>
                    <a:pt x="129" y="47"/>
                    <a:pt x="129" y="47"/>
                  </a:cubicBezTo>
                  <a:lnTo>
                    <a:pt x="128" y="47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9" y="48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9" y="48"/>
                    <a:pt x="129" y="48"/>
                  </a:cubicBezTo>
                  <a:close/>
                  <a:moveTo>
                    <a:pt x="129" y="50"/>
                  </a:moveTo>
                  <a:cubicBezTo>
                    <a:pt x="129" y="50"/>
                    <a:pt x="129" y="50"/>
                    <a:pt x="129" y="50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9" y="48"/>
                    <a:pt x="129" y="48"/>
                    <a:pt x="130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9" y="49"/>
                    <a:pt x="129" y="49"/>
                    <a:pt x="129" y="50"/>
                  </a:cubicBezTo>
                  <a:close/>
                  <a:moveTo>
                    <a:pt x="129" y="45"/>
                  </a:moveTo>
                  <a:cubicBezTo>
                    <a:pt x="129" y="45"/>
                    <a:pt x="129" y="45"/>
                    <a:pt x="129" y="45"/>
                  </a:cubicBezTo>
                  <a:cubicBezTo>
                    <a:pt x="129" y="45"/>
                    <a:pt x="129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9" y="47"/>
                    <a:pt x="129" y="47"/>
                    <a:pt x="129" y="48"/>
                  </a:cubicBezTo>
                  <a:lnTo>
                    <a:pt x="129" y="45"/>
                  </a:lnTo>
                  <a:close/>
                  <a:moveTo>
                    <a:pt x="130" y="49"/>
                  </a:moveTo>
                  <a:cubicBezTo>
                    <a:pt x="130" y="49"/>
                    <a:pt x="130" y="49"/>
                    <a:pt x="130" y="49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lose/>
                  <a:moveTo>
                    <a:pt x="130" y="45"/>
                  </a:move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lnTo>
                    <a:pt x="130" y="45"/>
                  </a:lnTo>
                  <a:close/>
                  <a:moveTo>
                    <a:pt x="131" y="45"/>
                  </a:move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1" y="46"/>
                    <a:pt x="131" y="46"/>
                  </a:cubicBezTo>
                  <a:lnTo>
                    <a:pt x="131" y="45"/>
                  </a:lnTo>
                  <a:close/>
                  <a:moveTo>
                    <a:pt x="131" y="48"/>
                  </a:move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7"/>
                    <a:pt x="131" y="46"/>
                    <a:pt x="131" y="46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lose/>
                  <a:moveTo>
                    <a:pt x="106" y="45"/>
                  </a:moveTo>
                  <a:cubicBezTo>
                    <a:pt x="106" y="45"/>
                    <a:pt x="106" y="45"/>
                    <a:pt x="106" y="45"/>
                  </a:cubicBezTo>
                  <a:cubicBezTo>
                    <a:pt x="101" y="46"/>
                    <a:pt x="76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9" y="49"/>
                    <a:pt x="86" y="47"/>
                    <a:pt x="91" y="47"/>
                  </a:cubicBezTo>
                  <a:cubicBezTo>
                    <a:pt x="94" y="46"/>
                    <a:pt x="98" y="46"/>
                    <a:pt x="102" y="45"/>
                  </a:cubicBezTo>
                  <a:cubicBezTo>
                    <a:pt x="108" y="44"/>
                    <a:pt x="115" y="43"/>
                    <a:pt x="118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2"/>
                    <a:pt x="119" y="42"/>
                  </a:cubicBezTo>
                  <a:cubicBezTo>
                    <a:pt x="124" y="42"/>
                    <a:pt x="128" y="41"/>
                    <a:pt x="129" y="41"/>
                  </a:cubicBezTo>
                  <a:cubicBezTo>
                    <a:pt x="133" y="41"/>
                    <a:pt x="136" y="41"/>
                    <a:pt x="138" y="42"/>
                  </a:cubicBezTo>
                  <a:cubicBezTo>
                    <a:pt x="138" y="42"/>
                    <a:pt x="137" y="42"/>
                    <a:pt x="136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43"/>
                    <a:pt x="111" y="45"/>
                    <a:pt x="106" y="45"/>
                  </a:cubicBez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4"/>
                    <a:pt x="132" y="44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6"/>
                    <a:pt x="132" y="46"/>
                  </a:cubicBezTo>
                  <a:lnTo>
                    <a:pt x="132" y="45"/>
                  </a:lnTo>
                  <a:close/>
                  <a:moveTo>
                    <a:pt x="132" y="48"/>
                  </a:move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7"/>
                    <a:pt x="132" y="48"/>
                    <a:pt x="132" y="48"/>
                  </a:cubicBezTo>
                  <a:close/>
                  <a:moveTo>
                    <a:pt x="132" y="44"/>
                  </a:moveTo>
                  <a:cubicBezTo>
                    <a:pt x="132" y="44"/>
                    <a:pt x="132" y="44"/>
                    <a:pt x="132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2" y="45"/>
                  </a:cubicBezTo>
                  <a:lnTo>
                    <a:pt x="132" y="44"/>
                  </a:ln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2" y="47"/>
                  </a:cubicBezTo>
                  <a:lnTo>
                    <a:pt x="132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lose/>
                  <a:moveTo>
                    <a:pt x="133" y="44"/>
                  </a:move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4" y="44"/>
                    <a:pt x="134" y="44"/>
                  </a:cubicBezTo>
                  <a:cubicBezTo>
                    <a:pt x="134" y="44"/>
                    <a:pt x="133" y="45"/>
                    <a:pt x="133" y="45"/>
                  </a:cubicBezTo>
                  <a:lnTo>
                    <a:pt x="133" y="44"/>
                  </a:lnTo>
                  <a:close/>
                  <a:moveTo>
                    <a:pt x="133" y="45"/>
                  </a:moveTo>
                  <a:cubicBezTo>
                    <a:pt x="133" y="45"/>
                    <a:pt x="133" y="45"/>
                    <a:pt x="133" y="45"/>
                  </a:cubicBezTo>
                  <a:cubicBezTo>
                    <a:pt x="134" y="45"/>
                    <a:pt x="134" y="45"/>
                    <a:pt x="134" y="44"/>
                  </a:cubicBezTo>
                  <a:cubicBezTo>
                    <a:pt x="135" y="44"/>
                    <a:pt x="136" y="44"/>
                    <a:pt x="137" y="44"/>
                  </a:cubicBezTo>
                  <a:cubicBezTo>
                    <a:pt x="137" y="44"/>
                    <a:pt x="136" y="45"/>
                    <a:pt x="136" y="45"/>
                  </a:cubicBezTo>
                  <a:cubicBezTo>
                    <a:pt x="135" y="45"/>
                    <a:pt x="134" y="46"/>
                    <a:pt x="133" y="46"/>
                  </a:cubicBezTo>
                  <a:lnTo>
                    <a:pt x="133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4" y="46"/>
                    <a:pt x="135" y="45"/>
                    <a:pt x="136" y="45"/>
                  </a:cubicBezTo>
                  <a:cubicBezTo>
                    <a:pt x="137" y="45"/>
                    <a:pt x="137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7" y="45"/>
                    <a:pt x="135" y="46"/>
                    <a:pt x="133" y="47"/>
                  </a:cubicBezTo>
                  <a:close/>
                  <a:moveTo>
                    <a:pt x="140" y="43"/>
                  </a:move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40" y="43"/>
                  </a:cubicBezTo>
                  <a:close/>
                  <a:moveTo>
                    <a:pt x="139" y="43"/>
                  </a:moveTo>
                  <a:cubicBezTo>
                    <a:pt x="139" y="43"/>
                    <a:pt x="139" y="43"/>
                    <a:pt x="139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8" y="42"/>
                    <a:pt x="138" y="42"/>
                  </a:cubicBezTo>
                  <a:cubicBezTo>
                    <a:pt x="139" y="42"/>
                    <a:pt x="139" y="42"/>
                    <a:pt x="140" y="42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39" y="42"/>
                    <a:pt x="139" y="42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0" y="42"/>
                    <a:pt x="140" y="42"/>
                    <a:pt x="140" y="42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8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50"/>
                    <a:pt x="136" y="50"/>
                    <a:pt x="136" y="50"/>
                  </a:cubicBezTo>
                  <a:lnTo>
                    <a:pt x="135" y="50"/>
                  </a:lnTo>
                  <a:close/>
                  <a:moveTo>
                    <a:pt x="136" y="50"/>
                  </a:moveTo>
                  <a:cubicBezTo>
                    <a:pt x="136" y="50"/>
                    <a:pt x="136" y="50"/>
                    <a:pt x="136" y="50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7" y="48"/>
                  </a:cubicBezTo>
                  <a:cubicBezTo>
                    <a:pt x="137" y="50"/>
                    <a:pt x="137" y="50"/>
                    <a:pt x="137" y="50"/>
                  </a:cubicBezTo>
                  <a:lnTo>
                    <a:pt x="136" y="50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50"/>
                    <a:pt x="137" y="50"/>
                    <a:pt x="137" y="50"/>
                  </a:cubicBezTo>
                  <a:close/>
                  <a:moveTo>
                    <a:pt x="137" y="47"/>
                  </a:moveTo>
                  <a:cubicBezTo>
                    <a:pt x="137" y="47"/>
                    <a:pt x="137" y="47"/>
                    <a:pt x="137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lnTo>
                    <a:pt x="137" y="47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lnTo>
                    <a:pt x="137" y="50"/>
                  </a:lnTo>
                  <a:close/>
                  <a:moveTo>
                    <a:pt x="138" y="47"/>
                  </a:move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lose/>
                  <a:moveTo>
                    <a:pt x="138" y="50"/>
                  </a:moveTo>
                  <a:cubicBezTo>
                    <a:pt x="138" y="50"/>
                    <a:pt x="138" y="50"/>
                    <a:pt x="138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50"/>
                    <a:pt x="140" y="50"/>
                    <a:pt x="140" y="50"/>
                  </a:cubicBezTo>
                  <a:lnTo>
                    <a:pt x="139" y="50"/>
                  </a:ln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50"/>
                  </a:move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50"/>
                    <a:pt x="140" y="50"/>
                    <a:pt x="140" y="50"/>
                  </a:cubicBezTo>
                  <a:close/>
                  <a:moveTo>
                    <a:pt x="143" y="44"/>
                  </a:moveTo>
                  <a:cubicBezTo>
                    <a:pt x="143" y="44"/>
                    <a:pt x="143" y="44"/>
                    <a:pt x="143" y="44"/>
                  </a:cubicBezTo>
                  <a:cubicBezTo>
                    <a:pt x="143" y="45"/>
                    <a:pt x="144" y="45"/>
                    <a:pt x="144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3" y="44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4" y="45"/>
                  </a:lnTo>
                  <a:close/>
                  <a:moveTo>
                    <a:pt x="143" y="47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3" y="49"/>
                    <a:pt x="143" y="49"/>
                    <a:pt x="143" y="49"/>
                  </a:cubicBezTo>
                  <a:lnTo>
                    <a:pt x="143" y="47"/>
                  </a:lnTo>
                  <a:close/>
                  <a:moveTo>
                    <a:pt x="143" y="49"/>
                  </a:move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3" y="49"/>
                  </a:lnTo>
                  <a:close/>
                  <a:moveTo>
                    <a:pt x="144" y="47"/>
                  </a:moveTo>
                  <a:cubicBezTo>
                    <a:pt x="144" y="47"/>
                    <a:pt x="144" y="47"/>
                    <a:pt x="144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4" y="47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5" y="45"/>
                    <a:pt x="145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4" y="45"/>
                    <a:pt x="144" y="45"/>
                    <a:pt x="144" y="45"/>
                  </a:cubicBezTo>
                  <a:close/>
                  <a:moveTo>
                    <a:pt x="144" y="49"/>
                  </a:move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lnTo>
                    <a:pt x="144" y="49"/>
                  </a:ln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7" y="45"/>
                    <a:pt x="147" y="45"/>
                  </a:cubicBezTo>
                  <a:cubicBezTo>
                    <a:pt x="147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5"/>
                    <a:pt x="146" y="45"/>
                    <a:pt x="146" y="45"/>
                  </a:cubicBezTo>
                  <a:lnTo>
                    <a:pt x="148" y="45"/>
                  </a:ln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46" y="49"/>
                  </a:ln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9" y="45"/>
                    <a:pt x="149" y="45"/>
                    <a:pt x="150" y="45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48" y="46"/>
                    <a:pt x="148" y="46"/>
                    <a:pt x="148" y="46"/>
                  </a:cubicBezTo>
                  <a:lnTo>
                    <a:pt x="148" y="45"/>
                  </a:lnTo>
                  <a:close/>
                  <a:moveTo>
                    <a:pt x="148" y="47"/>
                  </a:moveTo>
                  <a:cubicBezTo>
                    <a:pt x="148" y="47"/>
                    <a:pt x="148" y="47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8" y="47"/>
                    <a:pt x="148" y="47"/>
                    <a:pt x="148" y="47"/>
                  </a:cubicBezTo>
                  <a:close/>
                  <a:moveTo>
                    <a:pt x="148" y="49"/>
                  </a:moveTo>
                  <a:cubicBezTo>
                    <a:pt x="148" y="49"/>
                    <a:pt x="148" y="49"/>
                    <a:pt x="148" y="49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9"/>
                    <a:pt x="150" y="49"/>
                    <a:pt x="150" y="49"/>
                  </a:cubicBezTo>
                  <a:lnTo>
                    <a:pt x="148" y="49"/>
                  </a:lnTo>
                  <a:close/>
                  <a:moveTo>
                    <a:pt x="150" y="49"/>
                  </a:moveTo>
                  <a:cubicBezTo>
                    <a:pt x="150" y="49"/>
                    <a:pt x="150" y="49"/>
                    <a:pt x="150" y="49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5"/>
                    <a:pt x="151" y="45"/>
                    <a:pt x="152" y="45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0" y="49"/>
                  </a:lnTo>
                  <a:close/>
                  <a:moveTo>
                    <a:pt x="152" y="45"/>
                  </a:moveTo>
                  <a:cubicBezTo>
                    <a:pt x="152" y="45"/>
                    <a:pt x="152" y="45"/>
                    <a:pt x="152" y="45"/>
                  </a:cubicBezTo>
                  <a:cubicBezTo>
                    <a:pt x="153" y="45"/>
                    <a:pt x="153" y="45"/>
                    <a:pt x="154" y="45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2" y="46"/>
                    <a:pt x="152" y="46"/>
                    <a:pt x="152" y="46"/>
                  </a:cubicBezTo>
                  <a:lnTo>
                    <a:pt x="152" y="45"/>
                  </a:lnTo>
                  <a:close/>
                  <a:moveTo>
                    <a:pt x="152" y="47"/>
                  </a:moveTo>
                  <a:cubicBezTo>
                    <a:pt x="152" y="47"/>
                    <a:pt x="152" y="47"/>
                    <a:pt x="152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2" y="47"/>
                  </a:lnTo>
                  <a:close/>
                  <a:moveTo>
                    <a:pt x="152" y="49"/>
                  </a:move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lnTo>
                    <a:pt x="152" y="49"/>
                  </a:lnTo>
                  <a:close/>
                  <a:moveTo>
                    <a:pt x="154" y="49"/>
                  </a:move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9"/>
                    <a:pt x="155" y="49"/>
                    <a:pt x="155" y="49"/>
                  </a:cubicBezTo>
                  <a:lnTo>
                    <a:pt x="154" y="49"/>
                  </a:lnTo>
                  <a:close/>
                  <a:moveTo>
                    <a:pt x="155" y="45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lnTo>
                    <a:pt x="155" y="45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5" y="49"/>
                  </a:ln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8" y="47"/>
                    <a:pt x="158" y="47"/>
                    <a:pt x="158" y="47"/>
                  </a:cubicBez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8" y="47"/>
                  </a:lnTo>
                  <a:close/>
                  <a:moveTo>
                    <a:pt x="158" y="49"/>
                  </a:move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lnTo>
                    <a:pt x="158" y="49"/>
                  </a:lnTo>
                  <a:close/>
                  <a:moveTo>
                    <a:pt x="159" y="49"/>
                  </a:move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9"/>
                    <a:pt x="160" y="49"/>
                    <a:pt x="160" y="49"/>
                  </a:cubicBezTo>
                  <a:lnTo>
                    <a:pt x="159" y="49"/>
                  </a:lnTo>
                  <a:close/>
                  <a:moveTo>
                    <a:pt x="161" y="49"/>
                  </a:moveTo>
                  <a:cubicBezTo>
                    <a:pt x="161" y="49"/>
                    <a:pt x="161" y="49"/>
                    <a:pt x="161" y="49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lnTo>
                    <a:pt x="161" y="49"/>
                  </a:lnTo>
                  <a:close/>
                  <a:moveTo>
                    <a:pt x="161" y="48"/>
                  </a:move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lose/>
                  <a:moveTo>
                    <a:pt x="163" y="49"/>
                  </a:move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5" y="49"/>
                    <a:pt x="165" y="49"/>
                    <a:pt x="165" y="49"/>
                  </a:cubicBezTo>
                  <a:lnTo>
                    <a:pt x="163" y="49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46" y="44"/>
                    <a:pt x="145" y="44"/>
                  </a:cubicBezTo>
                  <a:cubicBezTo>
                    <a:pt x="144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2"/>
                    <a:pt x="144" y="42"/>
                    <a:pt x="145" y="42"/>
                  </a:cubicBezTo>
                  <a:cubicBezTo>
                    <a:pt x="146" y="43"/>
                    <a:pt x="153" y="43"/>
                    <a:pt x="154" y="43"/>
                  </a:cubicBezTo>
                  <a:cubicBezTo>
                    <a:pt x="166" y="48"/>
                    <a:pt x="166" y="48"/>
                    <a:pt x="166" y="48"/>
                  </a:cubicBez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lose/>
                  <a:moveTo>
                    <a:pt x="92" y="40"/>
                  </a:moveTo>
                  <a:cubicBezTo>
                    <a:pt x="92" y="40"/>
                    <a:pt x="92" y="40"/>
                    <a:pt x="92" y="40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40"/>
                    <a:pt x="92" y="40"/>
                    <a:pt x="92" y="40"/>
                  </a:cubicBezTo>
                  <a:close/>
                  <a:moveTo>
                    <a:pt x="117" y="39"/>
                  </a:move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lose/>
                  <a:moveTo>
                    <a:pt x="20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1" y="37"/>
                    <a:pt x="20" y="37"/>
                  </a:cubicBezTo>
                  <a:close/>
                  <a:moveTo>
                    <a:pt x="18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8" y="37"/>
                    <a:pt x="18" y="37"/>
                  </a:cubicBezTo>
                  <a:close/>
                  <a:moveTo>
                    <a:pt x="44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9" y="51"/>
                    <a:pt x="50" y="51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7" y="37"/>
                    <a:pt x="46" y="37"/>
                    <a:pt x="44" y="37"/>
                  </a:cubicBezTo>
                  <a:close/>
                  <a:moveTo>
                    <a:pt x="15" y="38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8"/>
                  </a:cubicBezTo>
                  <a:close/>
                  <a:moveTo>
                    <a:pt x="24" y="37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5" y="37"/>
                    <a:pt x="24" y="37"/>
                  </a:cubicBezTo>
                  <a:close/>
                  <a:moveTo>
                    <a:pt x="16" y="37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  <a:moveTo>
                    <a:pt x="38" y="36"/>
                  </a:moveTo>
                  <a:cubicBezTo>
                    <a:pt x="38" y="36"/>
                    <a:pt x="38" y="36"/>
                    <a:pt x="38" y="36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3" y="51"/>
                    <a:pt x="45" y="51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37"/>
                    <a:pt x="40" y="37"/>
                    <a:pt x="38" y="36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8" y="51"/>
                    <a:pt x="39" y="51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6"/>
                    <a:pt x="34" y="36"/>
                    <a:pt x="33" y="36"/>
                  </a:cubicBezTo>
                  <a:close/>
                  <a:moveTo>
                    <a:pt x="28" y="37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29" y="36"/>
                    <a:pt x="28" y="37"/>
                  </a:cubicBezTo>
                  <a:close/>
                  <a:moveTo>
                    <a:pt x="34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4" y="51"/>
                    <a:pt x="34" y="51"/>
                    <a:pt x="3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0" y="4299"/>
              <a:ext cx="5775" cy="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4947" y="4133"/>
              <a:ext cx="122" cy="131"/>
            </a:xfrm>
            <a:custGeom>
              <a:avLst/>
              <a:gdLst>
                <a:gd name="T0" fmla="*/ 34 w 47"/>
                <a:gd name="T1" fmla="*/ 3 h 49"/>
                <a:gd name="T2" fmla="*/ 34 w 47"/>
                <a:gd name="T3" fmla="*/ 5 h 49"/>
                <a:gd name="T4" fmla="*/ 33 w 47"/>
                <a:gd name="T5" fmla="*/ 12 h 49"/>
                <a:gd name="T6" fmla="*/ 37 w 47"/>
                <a:gd name="T7" fmla="*/ 12 h 49"/>
                <a:gd name="T8" fmla="*/ 40 w 47"/>
                <a:gd name="T9" fmla="*/ 12 h 49"/>
                <a:gd name="T10" fmla="*/ 47 w 47"/>
                <a:gd name="T11" fmla="*/ 15 h 49"/>
                <a:gd name="T12" fmla="*/ 43 w 47"/>
                <a:gd name="T13" fmla="*/ 16 h 49"/>
                <a:gd name="T14" fmla="*/ 37 w 47"/>
                <a:gd name="T15" fmla="*/ 16 h 49"/>
                <a:gd name="T16" fmla="*/ 36 w 47"/>
                <a:gd name="T17" fmla="*/ 18 h 49"/>
                <a:gd name="T18" fmla="*/ 32 w 47"/>
                <a:gd name="T19" fmla="*/ 25 h 49"/>
                <a:gd name="T20" fmla="*/ 32 w 47"/>
                <a:gd name="T21" fmla="*/ 30 h 49"/>
                <a:gd name="T22" fmla="*/ 32 w 47"/>
                <a:gd name="T23" fmla="*/ 31 h 49"/>
                <a:gd name="T24" fmla="*/ 33 w 47"/>
                <a:gd name="T25" fmla="*/ 37 h 49"/>
                <a:gd name="T26" fmla="*/ 33 w 47"/>
                <a:gd name="T27" fmla="*/ 39 h 49"/>
                <a:gd name="T28" fmla="*/ 33 w 47"/>
                <a:gd name="T29" fmla="*/ 43 h 49"/>
                <a:gd name="T30" fmla="*/ 31 w 47"/>
                <a:gd name="T31" fmla="*/ 49 h 49"/>
                <a:gd name="T32" fmla="*/ 28 w 47"/>
                <a:gd name="T33" fmla="*/ 45 h 49"/>
                <a:gd name="T34" fmla="*/ 27 w 47"/>
                <a:gd name="T35" fmla="*/ 40 h 49"/>
                <a:gd name="T36" fmla="*/ 26 w 47"/>
                <a:gd name="T37" fmla="*/ 37 h 49"/>
                <a:gd name="T38" fmla="*/ 28 w 47"/>
                <a:gd name="T39" fmla="*/ 36 h 49"/>
                <a:gd name="T40" fmla="*/ 28 w 47"/>
                <a:gd name="T41" fmla="*/ 34 h 49"/>
                <a:gd name="T42" fmla="*/ 28 w 47"/>
                <a:gd name="T43" fmla="*/ 29 h 49"/>
                <a:gd name="T44" fmla="*/ 25 w 47"/>
                <a:gd name="T45" fmla="*/ 33 h 49"/>
                <a:gd name="T46" fmla="*/ 22 w 47"/>
                <a:gd name="T47" fmla="*/ 36 h 49"/>
                <a:gd name="T48" fmla="*/ 21 w 47"/>
                <a:gd name="T49" fmla="*/ 37 h 49"/>
                <a:gd name="T50" fmla="*/ 16 w 47"/>
                <a:gd name="T51" fmla="*/ 40 h 49"/>
                <a:gd name="T52" fmla="*/ 16 w 47"/>
                <a:gd name="T53" fmla="*/ 36 h 49"/>
                <a:gd name="T54" fmla="*/ 14 w 47"/>
                <a:gd name="T55" fmla="*/ 36 h 49"/>
                <a:gd name="T56" fmla="*/ 18 w 47"/>
                <a:gd name="T57" fmla="*/ 30 h 49"/>
                <a:gd name="T58" fmla="*/ 21 w 47"/>
                <a:gd name="T59" fmla="*/ 27 h 49"/>
                <a:gd name="T60" fmla="*/ 25 w 47"/>
                <a:gd name="T61" fmla="*/ 23 h 49"/>
                <a:gd name="T62" fmla="*/ 28 w 47"/>
                <a:gd name="T63" fmla="*/ 18 h 49"/>
                <a:gd name="T64" fmla="*/ 26 w 47"/>
                <a:gd name="T65" fmla="*/ 17 h 49"/>
                <a:gd name="T66" fmla="*/ 26 w 47"/>
                <a:gd name="T67" fmla="*/ 17 h 49"/>
                <a:gd name="T68" fmla="*/ 19 w 47"/>
                <a:gd name="T69" fmla="*/ 20 h 49"/>
                <a:gd name="T70" fmla="*/ 16 w 47"/>
                <a:gd name="T71" fmla="*/ 21 h 49"/>
                <a:gd name="T72" fmla="*/ 10 w 47"/>
                <a:gd name="T73" fmla="*/ 24 h 49"/>
                <a:gd name="T74" fmla="*/ 1 w 47"/>
                <a:gd name="T75" fmla="*/ 23 h 49"/>
                <a:gd name="T76" fmla="*/ 4 w 47"/>
                <a:gd name="T77" fmla="*/ 21 h 49"/>
                <a:gd name="T78" fmla="*/ 8 w 47"/>
                <a:gd name="T79" fmla="*/ 21 h 49"/>
                <a:gd name="T80" fmla="*/ 11 w 47"/>
                <a:gd name="T81" fmla="*/ 20 h 49"/>
                <a:gd name="T82" fmla="*/ 17 w 47"/>
                <a:gd name="T83" fmla="*/ 18 h 49"/>
                <a:gd name="T84" fmla="*/ 29 w 47"/>
                <a:gd name="T85" fmla="*/ 8 h 49"/>
                <a:gd name="T86" fmla="*/ 29 w 47"/>
                <a:gd name="T87" fmla="*/ 4 h 49"/>
                <a:gd name="T88" fmla="*/ 27 w 47"/>
                <a:gd name="T89" fmla="*/ 1 h 49"/>
                <a:gd name="T90" fmla="*/ 33 w 47"/>
                <a:gd name="T9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49">
                  <a:moveTo>
                    <a:pt x="33" y="1"/>
                  </a:moveTo>
                  <a:cubicBezTo>
                    <a:pt x="34" y="1"/>
                    <a:pt x="33" y="2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4" y="8"/>
                    <a:pt x="33" y="10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5" y="12"/>
                    <a:pt x="36" y="12"/>
                    <a:pt x="37" y="12"/>
                  </a:cubicBezTo>
                  <a:cubicBezTo>
                    <a:pt x="37" y="12"/>
                    <a:pt x="37" y="12"/>
                    <a:pt x="38" y="12"/>
                  </a:cubicBezTo>
                  <a:cubicBezTo>
                    <a:pt x="38" y="12"/>
                    <a:pt x="39" y="12"/>
                    <a:pt x="40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5" y="14"/>
                    <a:pt x="46" y="14"/>
                    <a:pt x="47" y="15"/>
                  </a:cubicBezTo>
                  <a:cubicBezTo>
                    <a:pt x="46" y="16"/>
                    <a:pt x="47" y="17"/>
                    <a:pt x="45" y="17"/>
                  </a:cubicBezTo>
                  <a:cubicBezTo>
                    <a:pt x="45" y="16"/>
                    <a:pt x="44" y="17"/>
                    <a:pt x="43" y="16"/>
                  </a:cubicBezTo>
                  <a:cubicBezTo>
                    <a:pt x="43" y="16"/>
                    <a:pt x="42" y="16"/>
                    <a:pt x="41" y="16"/>
                  </a:cubicBezTo>
                  <a:cubicBezTo>
                    <a:pt x="40" y="16"/>
                    <a:pt x="39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7" y="18"/>
                    <a:pt x="36" y="18"/>
                  </a:cubicBezTo>
                  <a:cubicBezTo>
                    <a:pt x="36" y="19"/>
                    <a:pt x="36" y="20"/>
                    <a:pt x="36" y="20"/>
                  </a:cubicBezTo>
                  <a:cubicBezTo>
                    <a:pt x="34" y="22"/>
                    <a:pt x="33" y="23"/>
                    <a:pt x="32" y="25"/>
                  </a:cubicBezTo>
                  <a:cubicBezTo>
                    <a:pt x="32" y="25"/>
                    <a:pt x="32" y="26"/>
                    <a:pt x="32" y="26"/>
                  </a:cubicBezTo>
                  <a:cubicBezTo>
                    <a:pt x="32" y="27"/>
                    <a:pt x="32" y="28"/>
                    <a:pt x="32" y="30"/>
                  </a:cubicBezTo>
                  <a:cubicBezTo>
                    <a:pt x="32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2"/>
                    <a:pt x="33" y="33"/>
                  </a:cubicBezTo>
                  <a:cubicBezTo>
                    <a:pt x="32" y="34"/>
                    <a:pt x="32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3" y="38"/>
                    <a:pt x="32" y="39"/>
                    <a:pt x="33" y="39"/>
                  </a:cubicBezTo>
                  <a:cubicBezTo>
                    <a:pt x="32" y="40"/>
                    <a:pt x="33" y="41"/>
                    <a:pt x="33" y="42"/>
                  </a:cubicBezTo>
                  <a:cubicBezTo>
                    <a:pt x="33" y="42"/>
                    <a:pt x="33" y="42"/>
                    <a:pt x="33" y="43"/>
                  </a:cubicBezTo>
                  <a:cubicBezTo>
                    <a:pt x="33" y="44"/>
                    <a:pt x="33" y="45"/>
                    <a:pt x="33" y="46"/>
                  </a:cubicBezTo>
                  <a:cubicBezTo>
                    <a:pt x="32" y="47"/>
                    <a:pt x="32" y="48"/>
                    <a:pt x="31" y="49"/>
                  </a:cubicBezTo>
                  <a:cubicBezTo>
                    <a:pt x="30" y="49"/>
                    <a:pt x="30" y="49"/>
                    <a:pt x="29" y="49"/>
                  </a:cubicBezTo>
                  <a:cubicBezTo>
                    <a:pt x="30" y="47"/>
                    <a:pt x="28" y="47"/>
                    <a:pt x="28" y="45"/>
                  </a:cubicBezTo>
                  <a:cubicBezTo>
                    <a:pt x="27" y="45"/>
                    <a:pt x="27" y="43"/>
                    <a:pt x="28" y="42"/>
                  </a:cubicBezTo>
                  <a:cubicBezTo>
                    <a:pt x="28" y="41"/>
                    <a:pt x="27" y="41"/>
                    <a:pt x="27" y="40"/>
                  </a:cubicBezTo>
                  <a:cubicBezTo>
                    <a:pt x="27" y="39"/>
                    <a:pt x="26" y="39"/>
                    <a:pt x="26" y="38"/>
                  </a:cubicBezTo>
                  <a:cubicBezTo>
                    <a:pt x="26" y="38"/>
                    <a:pt x="27" y="38"/>
                    <a:pt x="26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8" y="34"/>
                    <a:pt x="28" y="34"/>
                  </a:cubicBezTo>
                  <a:cubicBezTo>
                    <a:pt x="28" y="33"/>
                    <a:pt x="28" y="31"/>
                    <a:pt x="28" y="30"/>
                  </a:cubicBezTo>
                  <a:cubicBezTo>
                    <a:pt x="28" y="29"/>
                    <a:pt x="29" y="29"/>
                    <a:pt x="28" y="29"/>
                  </a:cubicBezTo>
                  <a:cubicBezTo>
                    <a:pt x="27" y="29"/>
                    <a:pt x="27" y="31"/>
                    <a:pt x="26" y="31"/>
                  </a:cubicBezTo>
                  <a:cubicBezTo>
                    <a:pt x="26" y="32"/>
                    <a:pt x="25" y="32"/>
                    <a:pt x="25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5"/>
                    <a:pt x="22" y="35"/>
                    <a:pt x="22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7"/>
                    <a:pt x="20" y="37"/>
                  </a:cubicBezTo>
                  <a:cubicBezTo>
                    <a:pt x="19" y="38"/>
                    <a:pt x="18" y="39"/>
                    <a:pt x="16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8"/>
                    <a:pt x="16" y="37"/>
                    <a:pt x="16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5"/>
                    <a:pt x="16" y="34"/>
                    <a:pt x="16" y="33"/>
                  </a:cubicBezTo>
                  <a:cubicBezTo>
                    <a:pt x="17" y="32"/>
                    <a:pt x="17" y="31"/>
                    <a:pt x="18" y="30"/>
                  </a:cubicBezTo>
                  <a:cubicBezTo>
                    <a:pt x="18" y="30"/>
                    <a:pt x="19" y="30"/>
                    <a:pt x="19" y="29"/>
                  </a:cubicBezTo>
                  <a:cubicBezTo>
                    <a:pt x="20" y="28"/>
                    <a:pt x="20" y="28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25" y="22"/>
                    <a:pt x="25" y="22"/>
                    <a:pt x="26" y="21"/>
                  </a:cubicBezTo>
                  <a:cubicBezTo>
                    <a:pt x="27" y="20"/>
                    <a:pt x="28" y="19"/>
                    <a:pt x="28" y="18"/>
                  </a:cubicBezTo>
                  <a:cubicBezTo>
                    <a:pt x="28" y="17"/>
                    <a:pt x="30" y="17"/>
                    <a:pt x="29" y="16"/>
                  </a:cubicBezTo>
                  <a:cubicBezTo>
                    <a:pt x="28" y="16"/>
                    <a:pt x="27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4" y="18"/>
                    <a:pt x="23" y="18"/>
                  </a:cubicBezTo>
                  <a:cubicBezTo>
                    <a:pt x="22" y="19"/>
                    <a:pt x="20" y="19"/>
                    <a:pt x="19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4" y="22"/>
                    <a:pt x="13" y="23"/>
                    <a:pt x="12" y="23"/>
                  </a:cubicBezTo>
                  <a:cubicBezTo>
                    <a:pt x="12" y="24"/>
                    <a:pt x="10" y="23"/>
                    <a:pt x="10" y="24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2" y="22"/>
                    <a:pt x="0" y="22"/>
                    <a:pt x="2" y="21"/>
                  </a:cubicBezTo>
                  <a:cubicBezTo>
                    <a:pt x="2" y="21"/>
                    <a:pt x="3" y="22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7" y="21"/>
                    <a:pt x="8" y="21"/>
                  </a:cubicBezTo>
                  <a:cubicBezTo>
                    <a:pt x="8" y="21"/>
                    <a:pt x="8" y="20"/>
                    <a:pt x="8" y="21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20"/>
                    <a:pt x="13" y="19"/>
                    <a:pt x="14" y="19"/>
                  </a:cubicBezTo>
                  <a:cubicBezTo>
                    <a:pt x="15" y="19"/>
                    <a:pt x="16" y="18"/>
                    <a:pt x="17" y="18"/>
                  </a:cubicBezTo>
                  <a:cubicBezTo>
                    <a:pt x="21" y="16"/>
                    <a:pt x="25" y="15"/>
                    <a:pt x="29" y="14"/>
                  </a:cubicBezTo>
                  <a:cubicBezTo>
                    <a:pt x="29" y="12"/>
                    <a:pt x="29" y="10"/>
                    <a:pt x="29" y="8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6" y="2"/>
                    <a:pt x="27" y="1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0" y="0"/>
                    <a:pt x="32" y="0"/>
                    <a:pt x="3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4833" y="4128"/>
              <a:ext cx="140" cy="142"/>
            </a:xfrm>
            <a:custGeom>
              <a:avLst/>
              <a:gdLst>
                <a:gd name="T0" fmla="*/ 15 w 54"/>
                <a:gd name="T1" fmla="*/ 0 h 53"/>
                <a:gd name="T2" fmla="*/ 20 w 54"/>
                <a:gd name="T3" fmla="*/ 7 h 53"/>
                <a:gd name="T4" fmla="*/ 23 w 54"/>
                <a:gd name="T5" fmla="*/ 11 h 53"/>
                <a:gd name="T6" fmla="*/ 25 w 54"/>
                <a:gd name="T7" fmla="*/ 15 h 53"/>
                <a:gd name="T8" fmla="*/ 30 w 54"/>
                <a:gd name="T9" fmla="*/ 22 h 53"/>
                <a:gd name="T10" fmla="*/ 33 w 54"/>
                <a:gd name="T11" fmla="*/ 27 h 53"/>
                <a:gd name="T12" fmla="*/ 36 w 54"/>
                <a:gd name="T13" fmla="*/ 25 h 53"/>
                <a:gd name="T14" fmla="*/ 35 w 54"/>
                <a:gd name="T15" fmla="*/ 18 h 53"/>
                <a:gd name="T16" fmla="*/ 39 w 54"/>
                <a:gd name="T17" fmla="*/ 18 h 53"/>
                <a:gd name="T18" fmla="*/ 41 w 54"/>
                <a:gd name="T19" fmla="*/ 25 h 53"/>
                <a:gd name="T20" fmla="*/ 39 w 54"/>
                <a:gd name="T21" fmla="*/ 35 h 53"/>
                <a:gd name="T22" fmla="*/ 42 w 54"/>
                <a:gd name="T23" fmla="*/ 41 h 53"/>
                <a:gd name="T24" fmla="*/ 48 w 54"/>
                <a:gd name="T25" fmla="*/ 46 h 53"/>
                <a:gd name="T26" fmla="*/ 51 w 54"/>
                <a:gd name="T27" fmla="*/ 45 h 53"/>
                <a:gd name="T28" fmla="*/ 54 w 54"/>
                <a:gd name="T29" fmla="*/ 51 h 53"/>
                <a:gd name="T30" fmla="*/ 53 w 54"/>
                <a:gd name="T31" fmla="*/ 53 h 53"/>
                <a:gd name="T32" fmla="*/ 51 w 54"/>
                <a:gd name="T33" fmla="*/ 53 h 53"/>
                <a:gd name="T34" fmla="*/ 44 w 54"/>
                <a:gd name="T35" fmla="*/ 48 h 53"/>
                <a:gd name="T36" fmla="*/ 37 w 54"/>
                <a:gd name="T37" fmla="*/ 40 h 53"/>
                <a:gd name="T38" fmla="*/ 32 w 54"/>
                <a:gd name="T39" fmla="*/ 42 h 53"/>
                <a:gd name="T40" fmla="*/ 27 w 54"/>
                <a:gd name="T41" fmla="*/ 44 h 53"/>
                <a:gd name="T42" fmla="*/ 25 w 54"/>
                <a:gd name="T43" fmla="*/ 43 h 53"/>
                <a:gd name="T44" fmla="*/ 30 w 54"/>
                <a:gd name="T45" fmla="*/ 41 h 53"/>
                <a:gd name="T46" fmla="*/ 34 w 54"/>
                <a:gd name="T47" fmla="*/ 35 h 53"/>
                <a:gd name="T48" fmla="*/ 32 w 54"/>
                <a:gd name="T49" fmla="*/ 31 h 53"/>
                <a:gd name="T50" fmla="*/ 26 w 54"/>
                <a:gd name="T51" fmla="*/ 34 h 53"/>
                <a:gd name="T52" fmla="*/ 22 w 54"/>
                <a:gd name="T53" fmla="*/ 38 h 53"/>
                <a:gd name="T54" fmla="*/ 17 w 54"/>
                <a:gd name="T55" fmla="*/ 44 h 53"/>
                <a:gd name="T56" fmla="*/ 14 w 54"/>
                <a:gd name="T57" fmla="*/ 45 h 53"/>
                <a:gd name="T58" fmla="*/ 12 w 54"/>
                <a:gd name="T59" fmla="*/ 37 h 53"/>
                <a:gd name="T60" fmla="*/ 19 w 54"/>
                <a:gd name="T61" fmla="*/ 34 h 53"/>
                <a:gd name="T62" fmla="*/ 24 w 54"/>
                <a:gd name="T63" fmla="*/ 27 h 53"/>
                <a:gd name="T64" fmla="*/ 19 w 54"/>
                <a:gd name="T65" fmla="*/ 28 h 53"/>
                <a:gd name="T66" fmla="*/ 16 w 54"/>
                <a:gd name="T67" fmla="*/ 29 h 53"/>
                <a:gd name="T68" fmla="*/ 9 w 54"/>
                <a:gd name="T69" fmla="*/ 34 h 53"/>
                <a:gd name="T70" fmla="*/ 7 w 54"/>
                <a:gd name="T71" fmla="*/ 42 h 53"/>
                <a:gd name="T72" fmla="*/ 3 w 54"/>
                <a:gd name="T73" fmla="*/ 42 h 53"/>
                <a:gd name="T74" fmla="*/ 2 w 54"/>
                <a:gd name="T75" fmla="*/ 38 h 53"/>
                <a:gd name="T76" fmla="*/ 4 w 54"/>
                <a:gd name="T77" fmla="*/ 29 h 53"/>
                <a:gd name="T78" fmla="*/ 1 w 54"/>
                <a:gd name="T79" fmla="*/ 23 h 53"/>
                <a:gd name="T80" fmla="*/ 7 w 54"/>
                <a:gd name="T81" fmla="*/ 28 h 53"/>
                <a:gd name="T82" fmla="*/ 10 w 54"/>
                <a:gd name="T83" fmla="*/ 27 h 53"/>
                <a:gd name="T84" fmla="*/ 13 w 54"/>
                <a:gd name="T85" fmla="*/ 23 h 53"/>
                <a:gd name="T86" fmla="*/ 14 w 54"/>
                <a:gd name="T87" fmla="*/ 21 h 53"/>
                <a:gd name="T88" fmla="*/ 16 w 54"/>
                <a:gd name="T89" fmla="*/ 19 h 53"/>
                <a:gd name="T90" fmla="*/ 15 w 54"/>
                <a:gd name="T91" fmla="*/ 17 h 53"/>
                <a:gd name="T92" fmla="*/ 10 w 54"/>
                <a:gd name="T93" fmla="*/ 20 h 53"/>
                <a:gd name="T94" fmla="*/ 6 w 54"/>
                <a:gd name="T95" fmla="*/ 20 h 53"/>
                <a:gd name="T96" fmla="*/ 3 w 54"/>
                <a:gd name="T97" fmla="*/ 19 h 53"/>
                <a:gd name="T98" fmla="*/ 11 w 54"/>
                <a:gd name="T99" fmla="*/ 16 h 53"/>
                <a:gd name="T100" fmla="*/ 19 w 54"/>
                <a:gd name="T101" fmla="*/ 12 h 53"/>
                <a:gd name="T102" fmla="*/ 16 w 54"/>
                <a:gd name="T103" fmla="*/ 8 h 53"/>
                <a:gd name="T104" fmla="*/ 10 w 54"/>
                <a:gd name="T105" fmla="*/ 1 h 53"/>
                <a:gd name="T106" fmla="*/ 31 w 54"/>
                <a:gd name="T107" fmla="*/ 4 h 53"/>
                <a:gd name="T108" fmla="*/ 33 w 54"/>
                <a:gd name="T109" fmla="*/ 8 h 53"/>
                <a:gd name="T110" fmla="*/ 29 w 54"/>
                <a:gd name="T111" fmla="*/ 9 h 53"/>
                <a:gd name="T112" fmla="*/ 27 w 54"/>
                <a:gd name="T113" fmla="*/ 3 h 53"/>
                <a:gd name="T114" fmla="*/ 29 w 54"/>
                <a:gd name="T115" fmla="*/ 4 h 53"/>
                <a:gd name="T116" fmla="*/ 25 w 54"/>
                <a:gd name="T117" fmla="*/ 19 h 53"/>
                <a:gd name="T118" fmla="*/ 18 w 54"/>
                <a:gd name="T119" fmla="*/ 25 h 53"/>
                <a:gd name="T120" fmla="*/ 23 w 54"/>
                <a:gd name="T121" fmla="*/ 17 h 53"/>
                <a:gd name="T122" fmla="*/ 12 w 54"/>
                <a:gd name="T123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" h="53">
                  <a:moveTo>
                    <a:pt x="12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7" y="4"/>
                    <a:pt x="18" y="4"/>
                    <a:pt x="18" y="5"/>
                  </a:cubicBezTo>
                  <a:cubicBezTo>
                    <a:pt x="19" y="6"/>
                    <a:pt x="19" y="6"/>
                    <a:pt x="20" y="7"/>
                  </a:cubicBezTo>
                  <a:cubicBezTo>
                    <a:pt x="20" y="8"/>
                    <a:pt x="22" y="8"/>
                    <a:pt x="21" y="10"/>
                  </a:cubicBezTo>
                  <a:cubicBezTo>
                    <a:pt x="21" y="10"/>
                    <a:pt x="22" y="10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10"/>
                    <a:pt x="27" y="11"/>
                    <a:pt x="27" y="12"/>
                  </a:cubicBezTo>
                  <a:cubicBezTo>
                    <a:pt x="27" y="12"/>
                    <a:pt x="26" y="12"/>
                    <a:pt x="27" y="12"/>
                  </a:cubicBezTo>
                  <a:cubicBezTo>
                    <a:pt x="26" y="13"/>
                    <a:pt x="26" y="14"/>
                    <a:pt x="25" y="15"/>
                  </a:cubicBezTo>
                  <a:cubicBezTo>
                    <a:pt x="24" y="16"/>
                    <a:pt x="26" y="16"/>
                    <a:pt x="26" y="18"/>
                  </a:cubicBezTo>
                  <a:cubicBezTo>
                    <a:pt x="27" y="18"/>
                    <a:pt x="27" y="19"/>
                    <a:pt x="27" y="19"/>
                  </a:cubicBezTo>
                  <a:cubicBezTo>
                    <a:pt x="28" y="20"/>
                    <a:pt x="28" y="21"/>
                    <a:pt x="28" y="21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1" y="22"/>
                    <a:pt x="32" y="23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2" y="26"/>
                    <a:pt x="32" y="27"/>
                    <a:pt x="33" y="27"/>
                  </a:cubicBezTo>
                  <a:cubicBezTo>
                    <a:pt x="33" y="28"/>
                    <a:pt x="34" y="30"/>
                    <a:pt x="35" y="30"/>
                  </a:cubicBezTo>
                  <a:cubicBezTo>
                    <a:pt x="36" y="30"/>
                    <a:pt x="35" y="29"/>
                    <a:pt x="36" y="28"/>
                  </a:cubicBezTo>
                  <a:cubicBezTo>
                    <a:pt x="36" y="28"/>
                    <a:pt x="36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7" y="21"/>
                    <a:pt x="36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8"/>
                  </a:cubicBezTo>
                  <a:cubicBezTo>
                    <a:pt x="36" y="18"/>
                    <a:pt x="37" y="19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39" y="20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1"/>
                    <a:pt x="40" y="22"/>
                    <a:pt x="41" y="22"/>
                  </a:cubicBezTo>
                  <a:cubicBezTo>
                    <a:pt x="40" y="23"/>
                    <a:pt x="41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1" y="28"/>
                    <a:pt x="40" y="28"/>
                  </a:cubicBezTo>
                  <a:cubicBezTo>
                    <a:pt x="39" y="30"/>
                    <a:pt x="40" y="33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6"/>
                    <a:pt x="39" y="36"/>
                    <a:pt x="39" y="37"/>
                  </a:cubicBezTo>
                  <a:cubicBezTo>
                    <a:pt x="41" y="38"/>
                    <a:pt x="40" y="40"/>
                    <a:pt x="42" y="40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3" y="41"/>
                    <a:pt x="44" y="42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7" y="46"/>
                    <a:pt x="48" y="46"/>
                  </a:cubicBezTo>
                  <a:cubicBezTo>
                    <a:pt x="48" y="46"/>
                    <a:pt x="48" y="47"/>
                    <a:pt x="48" y="47"/>
                  </a:cubicBezTo>
                  <a:cubicBezTo>
                    <a:pt x="48" y="46"/>
                    <a:pt x="49" y="46"/>
                    <a:pt x="49" y="45"/>
                  </a:cubicBezTo>
                  <a:cubicBezTo>
                    <a:pt x="49" y="45"/>
                    <a:pt x="48" y="44"/>
                    <a:pt x="49" y="44"/>
                  </a:cubicBezTo>
                  <a:cubicBezTo>
                    <a:pt x="50" y="44"/>
                    <a:pt x="50" y="45"/>
                    <a:pt x="51" y="45"/>
                  </a:cubicBezTo>
                  <a:cubicBezTo>
                    <a:pt x="50" y="46"/>
                    <a:pt x="52" y="47"/>
                    <a:pt x="52" y="48"/>
                  </a:cubicBezTo>
                  <a:cubicBezTo>
                    <a:pt x="53" y="48"/>
                    <a:pt x="52" y="49"/>
                    <a:pt x="53" y="50"/>
                  </a:cubicBezTo>
                  <a:cubicBezTo>
                    <a:pt x="53" y="50"/>
                    <a:pt x="53" y="51"/>
                    <a:pt x="53" y="51"/>
                  </a:cubicBezTo>
                  <a:cubicBezTo>
                    <a:pt x="53" y="51"/>
                    <a:pt x="54" y="51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4" y="51"/>
                    <a:pt x="53" y="52"/>
                    <a:pt x="53" y="52"/>
                  </a:cubicBezTo>
                  <a:cubicBezTo>
                    <a:pt x="53" y="52"/>
                    <a:pt x="54" y="52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3"/>
                    <a:pt x="52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0" y="52"/>
                    <a:pt x="49" y="53"/>
                    <a:pt x="49" y="52"/>
                  </a:cubicBezTo>
                  <a:cubicBezTo>
                    <a:pt x="49" y="52"/>
                    <a:pt x="48" y="51"/>
                    <a:pt x="48" y="51"/>
                  </a:cubicBezTo>
                  <a:cubicBezTo>
                    <a:pt x="49" y="50"/>
                    <a:pt x="47" y="51"/>
                    <a:pt x="46" y="50"/>
                  </a:cubicBezTo>
                  <a:cubicBezTo>
                    <a:pt x="46" y="49"/>
                    <a:pt x="44" y="49"/>
                    <a:pt x="44" y="48"/>
                  </a:cubicBezTo>
                  <a:cubicBezTo>
                    <a:pt x="44" y="48"/>
                    <a:pt x="43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1" y="45"/>
                    <a:pt x="39" y="43"/>
                    <a:pt x="39" y="42"/>
                  </a:cubicBezTo>
                  <a:cubicBezTo>
                    <a:pt x="39" y="41"/>
                    <a:pt x="38" y="40"/>
                    <a:pt x="37" y="40"/>
                  </a:cubicBezTo>
                  <a:cubicBezTo>
                    <a:pt x="37" y="40"/>
                    <a:pt x="37" y="39"/>
                    <a:pt x="37" y="39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33" y="40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3"/>
                    <a:pt x="31" y="43"/>
                  </a:cubicBezTo>
                  <a:cubicBezTo>
                    <a:pt x="30" y="43"/>
                    <a:pt x="30" y="42"/>
                    <a:pt x="29" y="42"/>
                  </a:cubicBezTo>
                  <a:cubicBezTo>
                    <a:pt x="29" y="43"/>
                    <a:pt x="27" y="42"/>
                    <a:pt x="27" y="44"/>
                  </a:cubicBezTo>
                  <a:cubicBezTo>
                    <a:pt x="26" y="43"/>
                    <a:pt x="25" y="45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7" y="42"/>
                    <a:pt x="27" y="42"/>
                  </a:cubicBezTo>
                  <a:cubicBezTo>
                    <a:pt x="28" y="42"/>
                    <a:pt x="28" y="42"/>
                    <a:pt x="29" y="41"/>
                  </a:cubicBezTo>
                  <a:cubicBezTo>
                    <a:pt x="29" y="42"/>
                    <a:pt x="29" y="41"/>
                    <a:pt x="30" y="41"/>
                  </a:cubicBezTo>
                  <a:cubicBezTo>
                    <a:pt x="29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38"/>
                    <a:pt x="34" y="37"/>
                  </a:cubicBezTo>
                  <a:cubicBezTo>
                    <a:pt x="34" y="37"/>
                    <a:pt x="34" y="36"/>
                    <a:pt x="34" y="35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3" y="33"/>
                    <a:pt x="32" y="32"/>
                    <a:pt x="32" y="31"/>
                  </a:cubicBezTo>
                  <a:cubicBezTo>
                    <a:pt x="32" y="31"/>
                    <a:pt x="31" y="31"/>
                    <a:pt x="31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0"/>
                    <a:pt x="31" y="28"/>
                    <a:pt x="29" y="28"/>
                  </a:cubicBezTo>
                  <a:cubicBezTo>
                    <a:pt x="29" y="29"/>
                    <a:pt x="28" y="29"/>
                    <a:pt x="28" y="30"/>
                  </a:cubicBezTo>
                  <a:cubicBezTo>
                    <a:pt x="27" y="31"/>
                    <a:pt x="27" y="32"/>
                    <a:pt x="26" y="33"/>
                  </a:cubicBezTo>
                  <a:cubicBezTo>
                    <a:pt x="26" y="33"/>
                    <a:pt x="26" y="33"/>
                    <a:pt x="26" y="34"/>
                  </a:cubicBezTo>
                  <a:cubicBezTo>
                    <a:pt x="26" y="34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5" y="36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cubicBezTo>
                    <a:pt x="21" y="38"/>
                    <a:pt x="22" y="40"/>
                    <a:pt x="21" y="40"/>
                  </a:cubicBezTo>
                  <a:cubicBezTo>
                    <a:pt x="20" y="40"/>
                    <a:pt x="20" y="41"/>
                    <a:pt x="19" y="41"/>
                  </a:cubicBezTo>
                  <a:cubicBezTo>
                    <a:pt x="19" y="42"/>
                    <a:pt x="18" y="42"/>
                    <a:pt x="18" y="43"/>
                  </a:cubicBezTo>
                  <a:cubicBezTo>
                    <a:pt x="18" y="43"/>
                    <a:pt x="17" y="43"/>
                    <a:pt x="17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4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5"/>
                    <a:pt x="14" y="45"/>
                  </a:cubicBezTo>
                  <a:cubicBezTo>
                    <a:pt x="12" y="44"/>
                    <a:pt x="13" y="42"/>
                    <a:pt x="12" y="40"/>
                  </a:cubicBezTo>
                  <a:cubicBezTo>
                    <a:pt x="12" y="40"/>
                    <a:pt x="11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2" y="37"/>
                    <a:pt x="12" y="37"/>
                  </a:cubicBezTo>
                  <a:cubicBezTo>
                    <a:pt x="13" y="38"/>
                    <a:pt x="14" y="39"/>
                    <a:pt x="16" y="39"/>
                  </a:cubicBezTo>
                  <a:cubicBezTo>
                    <a:pt x="16" y="40"/>
                    <a:pt x="16" y="39"/>
                    <a:pt x="17" y="39"/>
                  </a:cubicBezTo>
                  <a:cubicBezTo>
                    <a:pt x="16" y="38"/>
                    <a:pt x="18" y="38"/>
                    <a:pt x="17" y="37"/>
                  </a:cubicBezTo>
                  <a:cubicBezTo>
                    <a:pt x="18" y="36"/>
                    <a:pt x="19" y="36"/>
                    <a:pt x="19" y="34"/>
                  </a:cubicBezTo>
                  <a:cubicBezTo>
                    <a:pt x="19" y="34"/>
                    <a:pt x="20" y="33"/>
                    <a:pt x="20" y="33"/>
                  </a:cubicBezTo>
                  <a:cubicBezTo>
                    <a:pt x="20" y="31"/>
                    <a:pt x="22" y="31"/>
                    <a:pt x="22" y="30"/>
                  </a:cubicBezTo>
                  <a:cubicBezTo>
                    <a:pt x="22" y="29"/>
                    <a:pt x="23" y="28"/>
                    <a:pt x="23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6" y="26"/>
                    <a:pt x="24" y="25"/>
                  </a:cubicBezTo>
                  <a:cubicBezTo>
                    <a:pt x="23" y="25"/>
                    <a:pt x="22" y="26"/>
                    <a:pt x="21" y="26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4" y="30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0" y="34"/>
                    <a:pt x="9" y="34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7"/>
                    <a:pt x="8" y="38"/>
                    <a:pt x="8" y="39"/>
                  </a:cubicBezTo>
                  <a:cubicBezTo>
                    <a:pt x="8" y="39"/>
                    <a:pt x="8" y="40"/>
                    <a:pt x="7" y="41"/>
                  </a:cubicBezTo>
                  <a:cubicBezTo>
                    <a:pt x="8" y="42"/>
                    <a:pt x="6" y="42"/>
                    <a:pt x="7" y="42"/>
                  </a:cubicBezTo>
                  <a:cubicBezTo>
                    <a:pt x="7" y="43"/>
                    <a:pt x="6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4" y="44"/>
                  </a:cubicBezTo>
                  <a:cubicBezTo>
                    <a:pt x="4" y="43"/>
                    <a:pt x="4" y="43"/>
                    <a:pt x="3" y="42"/>
                  </a:cubicBezTo>
                  <a:cubicBezTo>
                    <a:pt x="4" y="41"/>
                    <a:pt x="2" y="41"/>
                    <a:pt x="3" y="40"/>
                  </a:cubicBezTo>
                  <a:cubicBezTo>
                    <a:pt x="2" y="39"/>
                    <a:pt x="2" y="38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7"/>
                    <a:pt x="3" y="36"/>
                    <a:pt x="4" y="36"/>
                  </a:cubicBezTo>
                  <a:cubicBezTo>
                    <a:pt x="4" y="35"/>
                    <a:pt x="4" y="34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4" y="31"/>
                    <a:pt x="4" y="30"/>
                    <a:pt x="4" y="29"/>
                  </a:cubicBezTo>
                  <a:cubicBezTo>
                    <a:pt x="4" y="28"/>
                    <a:pt x="3" y="28"/>
                    <a:pt x="3" y="27"/>
                  </a:cubicBezTo>
                  <a:cubicBezTo>
                    <a:pt x="3" y="26"/>
                    <a:pt x="1" y="26"/>
                    <a:pt x="1" y="24"/>
                  </a:cubicBezTo>
                  <a:cubicBezTo>
                    <a:pt x="1" y="24"/>
                    <a:pt x="0" y="24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2" y="24"/>
                    <a:pt x="3" y="23"/>
                    <a:pt x="3" y="24"/>
                  </a:cubicBezTo>
                  <a:cubicBezTo>
                    <a:pt x="4" y="23"/>
                    <a:pt x="4" y="25"/>
                    <a:pt x="5" y="24"/>
                  </a:cubicBezTo>
                  <a:cubicBezTo>
                    <a:pt x="5" y="25"/>
                    <a:pt x="6" y="25"/>
                    <a:pt x="6" y="26"/>
                  </a:cubicBezTo>
                  <a:cubicBezTo>
                    <a:pt x="7" y="27"/>
                    <a:pt x="6" y="28"/>
                    <a:pt x="7" y="28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0"/>
                    <a:pt x="9" y="30"/>
                    <a:pt x="10" y="29"/>
                  </a:cubicBezTo>
                  <a:cubicBezTo>
                    <a:pt x="9" y="28"/>
                    <a:pt x="10" y="28"/>
                    <a:pt x="10" y="27"/>
                  </a:cubicBezTo>
                  <a:cubicBezTo>
                    <a:pt x="11" y="27"/>
                    <a:pt x="10" y="26"/>
                    <a:pt x="12" y="25"/>
                  </a:cubicBezTo>
                  <a:cubicBezTo>
                    <a:pt x="11" y="24"/>
                    <a:pt x="13" y="25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6" y="20"/>
                    <a:pt x="15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9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0" y="19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8" y="20"/>
                    <a:pt x="7" y="21"/>
                  </a:cubicBezTo>
                  <a:cubicBezTo>
                    <a:pt x="7" y="21"/>
                    <a:pt x="6" y="21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4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4" y="20"/>
                    <a:pt x="3" y="19"/>
                  </a:cubicBezTo>
                  <a:cubicBezTo>
                    <a:pt x="4" y="19"/>
                    <a:pt x="5" y="18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8"/>
                    <a:pt x="8" y="18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3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7" y="13"/>
                  </a:cubicBezTo>
                  <a:cubicBezTo>
                    <a:pt x="18" y="14"/>
                    <a:pt x="18" y="12"/>
                    <a:pt x="19" y="12"/>
                  </a:cubicBezTo>
                  <a:cubicBezTo>
                    <a:pt x="19" y="11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5" y="7"/>
                    <a:pt x="14" y="6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2" y="3"/>
                    <a:pt x="10" y="5"/>
                    <a:pt x="10" y="3"/>
                  </a:cubicBezTo>
                  <a:cubicBezTo>
                    <a:pt x="10" y="2"/>
                    <a:pt x="9" y="2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lose/>
                  <a:moveTo>
                    <a:pt x="31" y="4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2" y="4"/>
                    <a:pt x="33" y="6"/>
                  </a:cubicBezTo>
                  <a:cubicBezTo>
                    <a:pt x="33" y="6"/>
                    <a:pt x="32" y="6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3" y="10"/>
                    <a:pt x="32" y="9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8"/>
                    <a:pt x="29" y="7"/>
                    <a:pt x="28" y="6"/>
                  </a:cubicBezTo>
                  <a:cubicBezTo>
                    <a:pt x="28" y="5"/>
                    <a:pt x="27" y="5"/>
                    <a:pt x="27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6" y="4"/>
                    <a:pt x="26" y="3"/>
                    <a:pt x="27" y="3"/>
                  </a:cubicBezTo>
                  <a:cubicBezTo>
                    <a:pt x="28" y="4"/>
                    <a:pt x="27" y="3"/>
                    <a:pt x="28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4"/>
                    <a:pt x="31" y="4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6" y="20"/>
                    <a:pt x="26" y="21"/>
                  </a:cubicBezTo>
                  <a:cubicBezTo>
                    <a:pt x="25" y="21"/>
                    <a:pt x="24" y="22"/>
                    <a:pt x="24" y="22"/>
                  </a:cubicBezTo>
                  <a:cubicBezTo>
                    <a:pt x="23" y="22"/>
                    <a:pt x="23" y="23"/>
                    <a:pt x="21" y="23"/>
                  </a:cubicBezTo>
                  <a:cubicBezTo>
                    <a:pt x="21" y="24"/>
                    <a:pt x="19" y="24"/>
                    <a:pt x="18" y="25"/>
                  </a:cubicBezTo>
                  <a:cubicBezTo>
                    <a:pt x="18" y="25"/>
                    <a:pt x="17" y="25"/>
                    <a:pt x="18" y="24"/>
                  </a:cubicBezTo>
                  <a:cubicBezTo>
                    <a:pt x="18" y="24"/>
                    <a:pt x="18" y="24"/>
                    <a:pt x="18" y="23"/>
                  </a:cubicBezTo>
                  <a:cubicBezTo>
                    <a:pt x="19" y="22"/>
                    <a:pt x="20" y="21"/>
                    <a:pt x="21" y="20"/>
                  </a:cubicBezTo>
                  <a:cubicBezTo>
                    <a:pt x="21" y="19"/>
                    <a:pt x="23" y="18"/>
                    <a:pt x="23" y="17"/>
                  </a:cubicBezTo>
                  <a:cubicBezTo>
                    <a:pt x="24" y="17"/>
                    <a:pt x="24" y="19"/>
                    <a:pt x="25" y="19"/>
                  </a:cubicBezTo>
                  <a:close/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4541" y="4120"/>
              <a:ext cx="145" cy="158"/>
            </a:xfrm>
            <a:custGeom>
              <a:avLst/>
              <a:gdLst>
                <a:gd name="T0" fmla="*/ 35 w 56"/>
                <a:gd name="T1" fmla="*/ 2 h 59"/>
                <a:gd name="T2" fmla="*/ 37 w 56"/>
                <a:gd name="T3" fmla="*/ 6 h 59"/>
                <a:gd name="T4" fmla="*/ 35 w 56"/>
                <a:gd name="T5" fmla="*/ 10 h 59"/>
                <a:gd name="T6" fmla="*/ 28 w 56"/>
                <a:gd name="T7" fmla="*/ 12 h 59"/>
                <a:gd name="T8" fmla="*/ 25 w 56"/>
                <a:gd name="T9" fmla="*/ 8 h 59"/>
                <a:gd name="T10" fmla="*/ 19 w 56"/>
                <a:gd name="T11" fmla="*/ 3 h 59"/>
                <a:gd name="T12" fmla="*/ 20 w 56"/>
                <a:gd name="T13" fmla="*/ 0 h 59"/>
                <a:gd name="T14" fmla="*/ 27 w 56"/>
                <a:gd name="T15" fmla="*/ 1 h 59"/>
                <a:gd name="T16" fmla="*/ 43 w 56"/>
                <a:gd name="T17" fmla="*/ 18 h 59"/>
                <a:gd name="T18" fmla="*/ 48 w 56"/>
                <a:gd name="T19" fmla="*/ 21 h 59"/>
                <a:gd name="T20" fmla="*/ 47 w 56"/>
                <a:gd name="T21" fmla="*/ 25 h 59"/>
                <a:gd name="T22" fmla="*/ 43 w 56"/>
                <a:gd name="T23" fmla="*/ 26 h 59"/>
                <a:gd name="T24" fmla="*/ 39 w 56"/>
                <a:gd name="T25" fmla="*/ 25 h 59"/>
                <a:gd name="T26" fmla="*/ 34 w 56"/>
                <a:gd name="T27" fmla="*/ 26 h 59"/>
                <a:gd name="T28" fmla="*/ 28 w 56"/>
                <a:gd name="T29" fmla="*/ 27 h 59"/>
                <a:gd name="T30" fmla="*/ 23 w 56"/>
                <a:gd name="T31" fmla="*/ 28 h 59"/>
                <a:gd name="T32" fmla="*/ 15 w 56"/>
                <a:gd name="T33" fmla="*/ 27 h 59"/>
                <a:gd name="T34" fmla="*/ 8 w 56"/>
                <a:gd name="T35" fmla="*/ 23 h 59"/>
                <a:gd name="T36" fmla="*/ 20 w 56"/>
                <a:gd name="T37" fmla="*/ 21 h 59"/>
                <a:gd name="T38" fmla="*/ 29 w 56"/>
                <a:gd name="T39" fmla="*/ 20 h 59"/>
                <a:gd name="T40" fmla="*/ 32 w 56"/>
                <a:gd name="T41" fmla="*/ 20 h 59"/>
                <a:gd name="T42" fmla="*/ 39 w 56"/>
                <a:gd name="T43" fmla="*/ 19 h 59"/>
                <a:gd name="T44" fmla="*/ 42 w 56"/>
                <a:gd name="T45" fmla="*/ 18 h 59"/>
                <a:gd name="T46" fmla="*/ 44 w 56"/>
                <a:gd name="T47" fmla="*/ 33 h 59"/>
                <a:gd name="T48" fmla="*/ 39 w 56"/>
                <a:gd name="T49" fmla="*/ 39 h 59"/>
                <a:gd name="T50" fmla="*/ 34 w 56"/>
                <a:gd name="T51" fmla="*/ 43 h 59"/>
                <a:gd name="T52" fmla="*/ 34 w 56"/>
                <a:gd name="T53" fmla="*/ 44 h 59"/>
                <a:gd name="T54" fmla="*/ 30 w 56"/>
                <a:gd name="T55" fmla="*/ 44 h 59"/>
                <a:gd name="T56" fmla="*/ 35 w 56"/>
                <a:gd name="T57" fmla="*/ 36 h 59"/>
                <a:gd name="T58" fmla="*/ 38 w 56"/>
                <a:gd name="T59" fmla="*/ 30 h 59"/>
                <a:gd name="T60" fmla="*/ 23 w 56"/>
                <a:gd name="T61" fmla="*/ 36 h 59"/>
                <a:gd name="T62" fmla="*/ 28 w 56"/>
                <a:gd name="T63" fmla="*/ 35 h 59"/>
                <a:gd name="T64" fmla="*/ 25 w 56"/>
                <a:gd name="T65" fmla="*/ 40 h 59"/>
                <a:gd name="T66" fmla="*/ 22 w 56"/>
                <a:gd name="T67" fmla="*/ 45 h 59"/>
                <a:gd name="T68" fmla="*/ 21 w 56"/>
                <a:gd name="T69" fmla="*/ 45 h 59"/>
                <a:gd name="T70" fmla="*/ 17 w 56"/>
                <a:gd name="T71" fmla="*/ 43 h 59"/>
                <a:gd name="T72" fmla="*/ 14 w 56"/>
                <a:gd name="T73" fmla="*/ 42 h 59"/>
                <a:gd name="T74" fmla="*/ 19 w 56"/>
                <a:gd name="T75" fmla="*/ 35 h 59"/>
                <a:gd name="T76" fmla="*/ 24 w 56"/>
                <a:gd name="T77" fmla="*/ 31 h 59"/>
                <a:gd name="T78" fmla="*/ 34 w 56"/>
                <a:gd name="T79" fmla="*/ 42 h 59"/>
                <a:gd name="T80" fmla="*/ 54 w 56"/>
                <a:gd name="T81" fmla="*/ 48 h 59"/>
                <a:gd name="T82" fmla="*/ 56 w 56"/>
                <a:gd name="T83" fmla="*/ 50 h 59"/>
                <a:gd name="T84" fmla="*/ 55 w 56"/>
                <a:gd name="T85" fmla="*/ 52 h 59"/>
                <a:gd name="T86" fmla="*/ 51 w 56"/>
                <a:gd name="T87" fmla="*/ 52 h 59"/>
                <a:gd name="T88" fmla="*/ 48 w 56"/>
                <a:gd name="T89" fmla="*/ 52 h 59"/>
                <a:gd name="T90" fmla="*/ 45 w 56"/>
                <a:gd name="T91" fmla="*/ 53 h 59"/>
                <a:gd name="T92" fmla="*/ 35 w 56"/>
                <a:gd name="T93" fmla="*/ 53 h 59"/>
                <a:gd name="T94" fmla="*/ 26 w 56"/>
                <a:gd name="T95" fmla="*/ 54 h 59"/>
                <a:gd name="T96" fmla="*/ 24 w 56"/>
                <a:gd name="T97" fmla="*/ 55 h 59"/>
                <a:gd name="T98" fmla="*/ 17 w 56"/>
                <a:gd name="T99" fmla="*/ 56 h 59"/>
                <a:gd name="T100" fmla="*/ 11 w 56"/>
                <a:gd name="T101" fmla="*/ 58 h 59"/>
                <a:gd name="T102" fmla="*/ 6 w 56"/>
                <a:gd name="T103" fmla="*/ 57 h 59"/>
                <a:gd name="T104" fmla="*/ 1 w 56"/>
                <a:gd name="T105" fmla="*/ 55 h 59"/>
                <a:gd name="T106" fmla="*/ 4 w 56"/>
                <a:gd name="T107" fmla="*/ 52 h 59"/>
                <a:gd name="T108" fmla="*/ 10 w 56"/>
                <a:gd name="T109" fmla="*/ 52 h 59"/>
                <a:gd name="T110" fmla="*/ 16 w 56"/>
                <a:gd name="T111" fmla="*/ 50 h 59"/>
                <a:gd name="T112" fmla="*/ 23 w 56"/>
                <a:gd name="T113" fmla="*/ 49 h 59"/>
                <a:gd name="T114" fmla="*/ 30 w 56"/>
                <a:gd name="T115" fmla="*/ 48 h 59"/>
                <a:gd name="T116" fmla="*/ 39 w 56"/>
                <a:gd name="T117" fmla="*/ 47 h 59"/>
                <a:gd name="T118" fmla="*/ 47 w 56"/>
                <a:gd name="T119" fmla="*/ 46 h 59"/>
                <a:gd name="T120" fmla="*/ 11 w 56"/>
                <a:gd name="T121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" h="59">
                  <a:moveTo>
                    <a:pt x="29" y="1"/>
                  </a:moveTo>
                  <a:cubicBezTo>
                    <a:pt x="30" y="0"/>
                    <a:pt x="32" y="0"/>
                    <a:pt x="32" y="1"/>
                  </a:cubicBezTo>
                  <a:cubicBezTo>
                    <a:pt x="33" y="1"/>
                    <a:pt x="33" y="0"/>
                    <a:pt x="33" y="1"/>
                  </a:cubicBezTo>
                  <a:cubicBezTo>
                    <a:pt x="34" y="1"/>
                    <a:pt x="34" y="2"/>
                    <a:pt x="35" y="2"/>
                  </a:cubicBezTo>
                  <a:cubicBezTo>
                    <a:pt x="35" y="3"/>
                    <a:pt x="35" y="3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7" y="6"/>
                    <a:pt x="37" y="7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8" y="8"/>
                    <a:pt x="36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6" y="10"/>
                    <a:pt x="35" y="10"/>
                  </a:cubicBezTo>
                  <a:cubicBezTo>
                    <a:pt x="34" y="11"/>
                    <a:pt x="33" y="11"/>
                    <a:pt x="32" y="11"/>
                  </a:cubicBezTo>
                  <a:cubicBezTo>
                    <a:pt x="31" y="12"/>
                    <a:pt x="31" y="13"/>
                    <a:pt x="30" y="13"/>
                  </a:cubicBezTo>
                  <a:cubicBezTo>
                    <a:pt x="29" y="13"/>
                    <a:pt x="29" y="14"/>
                    <a:pt x="28" y="13"/>
                  </a:cubicBezTo>
                  <a:cubicBezTo>
                    <a:pt x="27" y="13"/>
                    <a:pt x="28" y="12"/>
                    <a:pt x="28" y="12"/>
                  </a:cubicBezTo>
                  <a:cubicBezTo>
                    <a:pt x="28" y="11"/>
                    <a:pt x="30" y="10"/>
                    <a:pt x="28" y="9"/>
                  </a:cubicBezTo>
                  <a:cubicBezTo>
                    <a:pt x="28" y="9"/>
                    <a:pt x="28" y="7"/>
                    <a:pt x="27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19" y="5"/>
                    <a:pt x="20" y="4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1"/>
                    <a:pt x="22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8" y="1"/>
                    <a:pt x="29" y="0"/>
                  </a:cubicBezTo>
                  <a:lnTo>
                    <a:pt x="29" y="1"/>
                  </a:lnTo>
                  <a:close/>
                  <a:moveTo>
                    <a:pt x="43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5" y="18"/>
                    <a:pt x="46" y="19"/>
                    <a:pt x="46" y="18"/>
                  </a:cubicBezTo>
                  <a:cubicBezTo>
                    <a:pt x="47" y="19"/>
                    <a:pt x="45" y="20"/>
                    <a:pt x="46" y="20"/>
                  </a:cubicBezTo>
                  <a:cubicBezTo>
                    <a:pt x="47" y="20"/>
                    <a:pt x="48" y="20"/>
                    <a:pt x="48" y="21"/>
                  </a:cubicBezTo>
                  <a:cubicBezTo>
                    <a:pt x="48" y="21"/>
                    <a:pt x="50" y="22"/>
                    <a:pt x="49" y="22"/>
                  </a:cubicBezTo>
                  <a:cubicBezTo>
                    <a:pt x="50" y="23"/>
                    <a:pt x="49" y="24"/>
                    <a:pt x="50" y="24"/>
                  </a:cubicBezTo>
                  <a:cubicBezTo>
                    <a:pt x="50" y="25"/>
                    <a:pt x="50" y="25"/>
                    <a:pt x="49" y="25"/>
                  </a:cubicBezTo>
                  <a:cubicBezTo>
                    <a:pt x="48" y="24"/>
                    <a:pt x="48" y="26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5" y="25"/>
                    <a:pt x="44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2" y="25"/>
                    <a:pt x="41" y="25"/>
                  </a:cubicBezTo>
                  <a:cubicBezTo>
                    <a:pt x="41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5"/>
                    <a:pt x="36" y="26"/>
                    <a:pt x="35" y="25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5"/>
                    <a:pt x="32" y="26"/>
                    <a:pt x="32" y="26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9" y="26"/>
                    <a:pt x="28" y="26"/>
                    <a:pt x="28" y="27"/>
                  </a:cubicBezTo>
                  <a:cubicBezTo>
                    <a:pt x="27" y="27"/>
                    <a:pt x="26" y="27"/>
                    <a:pt x="26" y="26"/>
                  </a:cubicBezTo>
                  <a:cubicBezTo>
                    <a:pt x="26" y="26"/>
                    <a:pt x="26" y="27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3" y="28"/>
                  </a:cubicBezTo>
                  <a:cubicBezTo>
                    <a:pt x="23" y="27"/>
                    <a:pt x="22" y="27"/>
                    <a:pt x="21" y="28"/>
                  </a:cubicBezTo>
                  <a:cubicBezTo>
                    <a:pt x="20" y="27"/>
                    <a:pt x="20" y="28"/>
                    <a:pt x="18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7" y="28"/>
                    <a:pt x="15" y="28"/>
                    <a:pt x="15" y="27"/>
                  </a:cubicBezTo>
                  <a:cubicBezTo>
                    <a:pt x="14" y="27"/>
                    <a:pt x="12" y="27"/>
                    <a:pt x="12" y="26"/>
                  </a:cubicBezTo>
                  <a:cubicBezTo>
                    <a:pt x="11" y="25"/>
                    <a:pt x="10" y="25"/>
                    <a:pt x="9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8" y="22"/>
                    <a:pt x="9" y="23"/>
                    <a:pt x="9" y="22"/>
                  </a:cubicBezTo>
                  <a:cubicBezTo>
                    <a:pt x="11" y="22"/>
                    <a:pt x="14" y="22"/>
                    <a:pt x="16" y="21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3" y="21"/>
                    <a:pt x="23" y="20"/>
                    <a:pt x="24" y="20"/>
                  </a:cubicBezTo>
                  <a:cubicBezTo>
                    <a:pt x="25" y="20"/>
                    <a:pt x="26" y="21"/>
                    <a:pt x="26" y="20"/>
                  </a:cubicBezTo>
                  <a:cubicBezTo>
                    <a:pt x="27" y="21"/>
                    <a:pt x="28" y="20"/>
                    <a:pt x="29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4" y="20"/>
                    <a:pt x="35" y="19"/>
                  </a:cubicBezTo>
                  <a:cubicBezTo>
                    <a:pt x="36" y="20"/>
                    <a:pt x="36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39" y="18"/>
                    <a:pt x="40" y="18"/>
                  </a:cubicBezTo>
                  <a:cubicBezTo>
                    <a:pt x="41" y="19"/>
                    <a:pt x="42" y="18"/>
                    <a:pt x="42" y="18"/>
                  </a:cubicBezTo>
                  <a:lnTo>
                    <a:pt x="43" y="18"/>
                  </a:lnTo>
                  <a:close/>
                  <a:moveTo>
                    <a:pt x="41" y="31"/>
                  </a:moveTo>
                  <a:cubicBezTo>
                    <a:pt x="41" y="31"/>
                    <a:pt x="41" y="31"/>
                    <a:pt x="42" y="31"/>
                  </a:cubicBezTo>
                  <a:cubicBezTo>
                    <a:pt x="42" y="32"/>
                    <a:pt x="43" y="32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4"/>
                    <a:pt x="44" y="34"/>
                  </a:cubicBezTo>
                  <a:cubicBezTo>
                    <a:pt x="43" y="35"/>
                    <a:pt x="43" y="36"/>
                    <a:pt x="42" y="37"/>
                  </a:cubicBezTo>
                  <a:cubicBezTo>
                    <a:pt x="41" y="38"/>
                    <a:pt x="40" y="39"/>
                    <a:pt x="39" y="39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6" y="42"/>
                    <a:pt x="36" y="43"/>
                    <a:pt x="35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4" y="43"/>
                    <a:pt x="34" y="44"/>
                  </a:cubicBezTo>
                  <a:cubicBezTo>
                    <a:pt x="33" y="44"/>
                    <a:pt x="32" y="45"/>
                    <a:pt x="31" y="45"/>
                  </a:cubicBezTo>
                  <a:cubicBezTo>
                    <a:pt x="31" y="46"/>
                    <a:pt x="30" y="46"/>
                    <a:pt x="29" y="47"/>
                  </a:cubicBezTo>
                  <a:cubicBezTo>
                    <a:pt x="29" y="47"/>
                    <a:pt x="28" y="46"/>
                    <a:pt x="29" y="46"/>
                  </a:cubicBezTo>
                  <a:cubicBezTo>
                    <a:pt x="28" y="45"/>
                    <a:pt x="30" y="45"/>
                    <a:pt x="30" y="44"/>
                  </a:cubicBezTo>
                  <a:cubicBezTo>
                    <a:pt x="31" y="44"/>
                    <a:pt x="30" y="43"/>
                    <a:pt x="32" y="42"/>
                  </a:cubicBezTo>
                  <a:cubicBezTo>
                    <a:pt x="32" y="42"/>
                    <a:pt x="33" y="41"/>
                    <a:pt x="33" y="40"/>
                  </a:cubicBezTo>
                  <a:cubicBezTo>
                    <a:pt x="33" y="40"/>
                    <a:pt x="33" y="39"/>
                    <a:pt x="34" y="38"/>
                  </a:cubicBezTo>
                  <a:cubicBezTo>
                    <a:pt x="34" y="37"/>
                    <a:pt x="35" y="37"/>
                    <a:pt x="35" y="36"/>
                  </a:cubicBezTo>
                  <a:cubicBezTo>
                    <a:pt x="36" y="36"/>
                    <a:pt x="37" y="35"/>
                    <a:pt x="36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2"/>
                    <a:pt x="39" y="31"/>
                    <a:pt x="38" y="31"/>
                  </a:cubicBezTo>
                  <a:cubicBezTo>
                    <a:pt x="38" y="31"/>
                    <a:pt x="38" y="30"/>
                    <a:pt x="38" y="30"/>
                  </a:cubicBezTo>
                  <a:cubicBezTo>
                    <a:pt x="39" y="30"/>
                    <a:pt x="40" y="30"/>
                    <a:pt x="41" y="31"/>
                  </a:cubicBezTo>
                  <a:close/>
                  <a:moveTo>
                    <a:pt x="26" y="30"/>
                  </a:moveTo>
                  <a:cubicBezTo>
                    <a:pt x="25" y="31"/>
                    <a:pt x="25" y="33"/>
                    <a:pt x="24" y="33"/>
                  </a:cubicBezTo>
                  <a:cubicBezTo>
                    <a:pt x="24" y="34"/>
                    <a:pt x="23" y="35"/>
                    <a:pt x="23" y="36"/>
                  </a:cubicBezTo>
                  <a:cubicBezTo>
                    <a:pt x="23" y="37"/>
                    <a:pt x="23" y="38"/>
                    <a:pt x="24" y="38"/>
                  </a:cubicBezTo>
                  <a:cubicBezTo>
                    <a:pt x="25" y="38"/>
                    <a:pt x="26" y="38"/>
                    <a:pt x="26" y="37"/>
                  </a:cubicBezTo>
                  <a:cubicBezTo>
                    <a:pt x="27" y="37"/>
                    <a:pt x="27" y="36"/>
                    <a:pt x="28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8" y="36"/>
                    <a:pt x="28" y="36"/>
                  </a:cubicBezTo>
                  <a:cubicBezTo>
                    <a:pt x="27" y="36"/>
                    <a:pt x="28" y="38"/>
                    <a:pt x="27" y="37"/>
                  </a:cubicBezTo>
                  <a:cubicBezTo>
                    <a:pt x="26" y="38"/>
                    <a:pt x="25" y="39"/>
                    <a:pt x="26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5" y="42"/>
                    <a:pt x="24" y="42"/>
                  </a:cubicBezTo>
                  <a:cubicBezTo>
                    <a:pt x="24" y="43"/>
                    <a:pt x="23" y="43"/>
                    <a:pt x="23" y="44"/>
                  </a:cubicBezTo>
                  <a:cubicBezTo>
                    <a:pt x="22" y="44"/>
                    <a:pt x="23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8" y="44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6" y="43"/>
                    <a:pt x="15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5" y="42"/>
                    <a:pt x="14" y="42"/>
                  </a:cubicBezTo>
                  <a:cubicBezTo>
                    <a:pt x="14" y="41"/>
                    <a:pt x="13" y="40"/>
                    <a:pt x="14" y="40"/>
                  </a:cubicBezTo>
                  <a:cubicBezTo>
                    <a:pt x="15" y="40"/>
                    <a:pt x="16" y="39"/>
                    <a:pt x="16" y="39"/>
                  </a:cubicBezTo>
                  <a:cubicBezTo>
                    <a:pt x="16" y="37"/>
                    <a:pt x="17" y="37"/>
                    <a:pt x="18" y="36"/>
                  </a:cubicBezTo>
                  <a:cubicBezTo>
                    <a:pt x="19" y="36"/>
                    <a:pt x="18" y="35"/>
                    <a:pt x="19" y="35"/>
                  </a:cubicBezTo>
                  <a:cubicBezTo>
                    <a:pt x="20" y="34"/>
                    <a:pt x="21" y="35"/>
                    <a:pt x="21" y="34"/>
                  </a:cubicBezTo>
                  <a:cubicBezTo>
                    <a:pt x="21" y="33"/>
                    <a:pt x="21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2"/>
                    <a:pt x="24" y="32"/>
                    <a:pt x="24" y="31"/>
                  </a:cubicBezTo>
                  <a:cubicBezTo>
                    <a:pt x="25" y="31"/>
                    <a:pt x="25" y="30"/>
                    <a:pt x="26" y="30"/>
                  </a:cubicBezTo>
                  <a:close/>
                  <a:moveTo>
                    <a:pt x="35" y="42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5" y="42"/>
                    <a:pt x="35" y="42"/>
                  </a:cubicBezTo>
                  <a:close/>
                  <a:moveTo>
                    <a:pt x="51" y="47"/>
                  </a:moveTo>
                  <a:cubicBezTo>
                    <a:pt x="52" y="46"/>
                    <a:pt x="53" y="47"/>
                    <a:pt x="53" y="46"/>
                  </a:cubicBezTo>
                  <a:cubicBezTo>
                    <a:pt x="53" y="47"/>
                    <a:pt x="54" y="47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5" y="49"/>
                    <a:pt x="54" y="49"/>
                  </a:cubicBezTo>
                  <a:cubicBezTo>
                    <a:pt x="55" y="49"/>
                    <a:pt x="55" y="50"/>
                    <a:pt x="56" y="50"/>
                  </a:cubicBezTo>
                  <a:cubicBezTo>
                    <a:pt x="56" y="50"/>
                    <a:pt x="56" y="51"/>
                    <a:pt x="55" y="51"/>
                  </a:cubicBezTo>
                  <a:cubicBezTo>
                    <a:pt x="56" y="51"/>
                    <a:pt x="56" y="52"/>
                    <a:pt x="56" y="52"/>
                  </a:cubicBezTo>
                  <a:cubicBezTo>
                    <a:pt x="56" y="53"/>
                    <a:pt x="55" y="53"/>
                    <a:pt x="55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2" y="52"/>
                    <a:pt x="52" y="5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0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7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4" y="52"/>
                    <a:pt x="43" y="53"/>
                  </a:cubicBezTo>
                  <a:cubicBezTo>
                    <a:pt x="42" y="53"/>
                    <a:pt x="41" y="53"/>
                    <a:pt x="40" y="53"/>
                  </a:cubicBezTo>
                  <a:cubicBezTo>
                    <a:pt x="40" y="53"/>
                    <a:pt x="39" y="53"/>
                    <a:pt x="39" y="53"/>
                  </a:cubicBezTo>
                  <a:cubicBezTo>
                    <a:pt x="37" y="53"/>
                    <a:pt x="36" y="54"/>
                    <a:pt x="35" y="53"/>
                  </a:cubicBezTo>
                  <a:cubicBezTo>
                    <a:pt x="34" y="54"/>
                    <a:pt x="33" y="54"/>
                    <a:pt x="33" y="54"/>
                  </a:cubicBezTo>
                  <a:cubicBezTo>
                    <a:pt x="32" y="54"/>
                    <a:pt x="31" y="53"/>
                    <a:pt x="30" y="54"/>
                  </a:cubicBezTo>
                  <a:cubicBezTo>
                    <a:pt x="29" y="54"/>
                    <a:pt x="28" y="54"/>
                    <a:pt x="27" y="54"/>
                  </a:cubicBezTo>
                  <a:cubicBezTo>
                    <a:pt x="27" y="53"/>
                    <a:pt x="27" y="54"/>
                    <a:pt x="26" y="54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6" y="55"/>
                    <a:pt x="26" y="54"/>
                    <a:pt x="25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6"/>
                    <a:pt x="21" y="55"/>
                    <a:pt x="20" y="55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6" y="57"/>
                    <a:pt x="15" y="56"/>
                    <a:pt x="14" y="57"/>
                  </a:cubicBezTo>
                  <a:cubicBezTo>
                    <a:pt x="13" y="56"/>
                    <a:pt x="12" y="58"/>
                    <a:pt x="12" y="57"/>
                  </a:cubicBezTo>
                  <a:cubicBezTo>
                    <a:pt x="12" y="56"/>
                    <a:pt x="12" y="56"/>
                    <a:pt x="11" y="56"/>
                  </a:cubicBezTo>
                  <a:cubicBezTo>
                    <a:pt x="11" y="57"/>
                    <a:pt x="11" y="57"/>
                    <a:pt x="11" y="58"/>
                  </a:cubicBezTo>
                  <a:cubicBezTo>
                    <a:pt x="10" y="58"/>
                    <a:pt x="9" y="58"/>
                    <a:pt x="9" y="58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8" y="58"/>
                    <a:pt x="7" y="59"/>
                    <a:pt x="7" y="58"/>
                  </a:cubicBezTo>
                  <a:cubicBezTo>
                    <a:pt x="6" y="58"/>
                    <a:pt x="6" y="58"/>
                    <a:pt x="6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7"/>
                    <a:pt x="3" y="57"/>
                    <a:pt x="3" y="56"/>
                  </a:cubicBezTo>
                  <a:cubicBezTo>
                    <a:pt x="2" y="57"/>
                    <a:pt x="2" y="56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4"/>
                    <a:pt x="1" y="54"/>
                    <a:pt x="1" y="53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3"/>
                    <a:pt x="3" y="53"/>
                    <a:pt x="4" y="52"/>
                  </a:cubicBezTo>
                  <a:cubicBezTo>
                    <a:pt x="4" y="53"/>
                    <a:pt x="5" y="53"/>
                    <a:pt x="5" y="53"/>
                  </a:cubicBezTo>
                  <a:cubicBezTo>
                    <a:pt x="5" y="52"/>
                    <a:pt x="7" y="53"/>
                    <a:pt x="8" y="52"/>
                  </a:cubicBezTo>
                  <a:cubicBezTo>
                    <a:pt x="8" y="52"/>
                    <a:pt x="9" y="52"/>
                    <a:pt x="9" y="51"/>
                  </a:cubicBezTo>
                  <a:cubicBezTo>
                    <a:pt x="9" y="52"/>
                    <a:pt x="10" y="52"/>
                    <a:pt x="10" y="52"/>
                  </a:cubicBezTo>
                  <a:cubicBezTo>
                    <a:pt x="11" y="51"/>
                    <a:pt x="12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0"/>
                    <a:pt x="16" y="50"/>
                  </a:cubicBezTo>
                  <a:cubicBezTo>
                    <a:pt x="17" y="51"/>
                    <a:pt x="18" y="50"/>
                    <a:pt x="18" y="49"/>
                  </a:cubicBezTo>
                  <a:cubicBezTo>
                    <a:pt x="19" y="50"/>
                    <a:pt x="19" y="50"/>
                    <a:pt x="20" y="50"/>
                  </a:cubicBezTo>
                  <a:cubicBezTo>
                    <a:pt x="20" y="49"/>
                    <a:pt x="21" y="50"/>
                    <a:pt x="21" y="49"/>
                  </a:cubicBezTo>
                  <a:cubicBezTo>
                    <a:pt x="22" y="50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8" y="49"/>
                    <a:pt x="29" y="48"/>
                    <a:pt x="29" y="49"/>
                  </a:cubicBezTo>
                  <a:cubicBezTo>
                    <a:pt x="29" y="49"/>
                    <a:pt x="30" y="49"/>
                    <a:pt x="30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8"/>
                    <a:pt x="32" y="49"/>
                    <a:pt x="33" y="49"/>
                  </a:cubicBezTo>
                  <a:cubicBezTo>
                    <a:pt x="34" y="49"/>
                    <a:pt x="35" y="48"/>
                    <a:pt x="36" y="48"/>
                  </a:cubicBezTo>
                  <a:cubicBezTo>
                    <a:pt x="36" y="47"/>
                    <a:pt x="38" y="49"/>
                    <a:pt x="39" y="47"/>
                  </a:cubicBezTo>
                  <a:cubicBezTo>
                    <a:pt x="40" y="47"/>
                    <a:pt x="41" y="49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3" y="47"/>
                    <a:pt x="44" y="47"/>
                  </a:cubicBezTo>
                  <a:cubicBezTo>
                    <a:pt x="45" y="47"/>
                    <a:pt x="46" y="47"/>
                    <a:pt x="47" y="46"/>
                  </a:cubicBezTo>
                  <a:cubicBezTo>
                    <a:pt x="47" y="47"/>
                    <a:pt x="48" y="47"/>
                    <a:pt x="49" y="47"/>
                  </a:cubicBezTo>
                  <a:cubicBezTo>
                    <a:pt x="49" y="46"/>
                    <a:pt x="51" y="46"/>
                    <a:pt x="51" y="47"/>
                  </a:cubicBezTo>
                  <a:close/>
                  <a:moveTo>
                    <a:pt x="11" y="57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10" y="57"/>
                    <a:pt x="10" y="57"/>
                    <a:pt x="10" y="57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696" y="4155"/>
              <a:ext cx="101" cy="112"/>
            </a:xfrm>
            <a:custGeom>
              <a:avLst/>
              <a:gdLst>
                <a:gd name="T0" fmla="*/ 20 w 39"/>
                <a:gd name="T1" fmla="*/ 3 h 42"/>
                <a:gd name="T2" fmla="*/ 20 w 39"/>
                <a:gd name="T3" fmla="*/ 8 h 42"/>
                <a:gd name="T4" fmla="*/ 23 w 39"/>
                <a:gd name="T5" fmla="*/ 9 h 42"/>
                <a:gd name="T6" fmla="*/ 24 w 39"/>
                <a:gd name="T7" fmla="*/ 10 h 42"/>
                <a:gd name="T8" fmla="*/ 22 w 39"/>
                <a:gd name="T9" fmla="*/ 13 h 42"/>
                <a:gd name="T10" fmla="*/ 20 w 39"/>
                <a:gd name="T11" fmla="*/ 18 h 42"/>
                <a:gd name="T12" fmla="*/ 23 w 39"/>
                <a:gd name="T13" fmla="*/ 19 h 42"/>
                <a:gd name="T14" fmla="*/ 19 w 39"/>
                <a:gd name="T15" fmla="*/ 22 h 42"/>
                <a:gd name="T16" fmla="*/ 15 w 39"/>
                <a:gd name="T17" fmla="*/ 24 h 42"/>
                <a:gd name="T18" fmla="*/ 11 w 39"/>
                <a:gd name="T19" fmla="*/ 26 h 42"/>
                <a:gd name="T20" fmla="*/ 6 w 39"/>
                <a:gd name="T21" fmla="*/ 32 h 42"/>
                <a:gd name="T22" fmla="*/ 4 w 39"/>
                <a:gd name="T23" fmla="*/ 35 h 42"/>
                <a:gd name="T24" fmla="*/ 1 w 39"/>
                <a:gd name="T25" fmla="*/ 39 h 42"/>
                <a:gd name="T26" fmla="*/ 1 w 39"/>
                <a:gd name="T27" fmla="*/ 36 h 42"/>
                <a:gd name="T28" fmla="*/ 2 w 39"/>
                <a:gd name="T29" fmla="*/ 32 h 42"/>
                <a:gd name="T30" fmla="*/ 7 w 39"/>
                <a:gd name="T31" fmla="*/ 28 h 42"/>
                <a:gd name="T32" fmla="*/ 10 w 39"/>
                <a:gd name="T33" fmla="*/ 25 h 42"/>
                <a:gd name="T34" fmla="*/ 9 w 39"/>
                <a:gd name="T35" fmla="*/ 20 h 42"/>
                <a:gd name="T36" fmla="*/ 9 w 39"/>
                <a:gd name="T37" fmla="*/ 20 h 42"/>
                <a:gd name="T38" fmla="*/ 12 w 39"/>
                <a:gd name="T39" fmla="*/ 20 h 42"/>
                <a:gd name="T40" fmla="*/ 15 w 39"/>
                <a:gd name="T41" fmla="*/ 18 h 42"/>
                <a:gd name="T42" fmla="*/ 13 w 39"/>
                <a:gd name="T43" fmla="*/ 16 h 42"/>
                <a:gd name="T44" fmla="*/ 8 w 39"/>
                <a:gd name="T45" fmla="*/ 15 h 42"/>
                <a:gd name="T46" fmla="*/ 6 w 39"/>
                <a:gd name="T47" fmla="*/ 14 h 42"/>
                <a:gd name="T48" fmla="*/ 13 w 39"/>
                <a:gd name="T49" fmla="*/ 12 h 42"/>
                <a:gd name="T50" fmla="*/ 15 w 39"/>
                <a:gd name="T51" fmla="*/ 6 h 42"/>
                <a:gd name="T52" fmla="*/ 15 w 39"/>
                <a:gd name="T53" fmla="*/ 2 h 42"/>
                <a:gd name="T54" fmla="*/ 15 w 39"/>
                <a:gd name="T55" fmla="*/ 1 h 42"/>
                <a:gd name="T56" fmla="*/ 16 w 39"/>
                <a:gd name="T57" fmla="*/ 1 h 42"/>
                <a:gd name="T58" fmla="*/ 32 w 39"/>
                <a:gd name="T59" fmla="*/ 25 h 42"/>
                <a:gd name="T60" fmla="*/ 35 w 39"/>
                <a:gd name="T61" fmla="*/ 26 h 42"/>
                <a:gd name="T62" fmla="*/ 39 w 39"/>
                <a:gd name="T63" fmla="*/ 29 h 42"/>
                <a:gd name="T64" fmla="*/ 36 w 39"/>
                <a:gd name="T65" fmla="*/ 31 h 42"/>
                <a:gd name="T66" fmla="*/ 34 w 39"/>
                <a:gd name="T67" fmla="*/ 30 h 42"/>
                <a:gd name="T68" fmla="*/ 32 w 39"/>
                <a:gd name="T69" fmla="*/ 27 h 42"/>
                <a:gd name="T70" fmla="*/ 31 w 39"/>
                <a:gd name="T71" fmla="*/ 27 h 42"/>
                <a:gd name="T72" fmla="*/ 32 w 39"/>
                <a:gd name="T73" fmla="*/ 25 h 42"/>
                <a:gd name="T74" fmla="*/ 24 w 39"/>
                <a:gd name="T75" fmla="*/ 28 h 42"/>
                <a:gd name="T76" fmla="*/ 25 w 39"/>
                <a:gd name="T77" fmla="*/ 30 h 42"/>
                <a:gd name="T78" fmla="*/ 29 w 39"/>
                <a:gd name="T79" fmla="*/ 34 h 42"/>
                <a:gd name="T80" fmla="*/ 31 w 39"/>
                <a:gd name="T81" fmla="*/ 37 h 42"/>
                <a:gd name="T82" fmla="*/ 27 w 39"/>
                <a:gd name="T83" fmla="*/ 40 h 42"/>
                <a:gd name="T84" fmla="*/ 23 w 39"/>
                <a:gd name="T85" fmla="*/ 41 h 42"/>
                <a:gd name="T86" fmla="*/ 17 w 39"/>
                <a:gd name="T87" fmla="*/ 41 h 42"/>
                <a:gd name="T88" fmla="*/ 12 w 39"/>
                <a:gd name="T89" fmla="*/ 37 h 42"/>
                <a:gd name="T90" fmla="*/ 10 w 39"/>
                <a:gd name="T91" fmla="*/ 33 h 42"/>
                <a:gd name="T92" fmla="*/ 9 w 39"/>
                <a:gd name="T93" fmla="*/ 31 h 42"/>
                <a:gd name="T94" fmla="*/ 11 w 39"/>
                <a:gd name="T95" fmla="*/ 32 h 42"/>
                <a:gd name="T96" fmla="*/ 17 w 39"/>
                <a:gd name="T97" fmla="*/ 37 h 42"/>
                <a:gd name="T98" fmla="*/ 24 w 39"/>
                <a:gd name="T99" fmla="*/ 37 h 42"/>
                <a:gd name="T100" fmla="*/ 25 w 39"/>
                <a:gd name="T101" fmla="*/ 35 h 42"/>
                <a:gd name="T102" fmla="*/ 23 w 39"/>
                <a:gd name="T103" fmla="*/ 32 h 42"/>
                <a:gd name="T104" fmla="*/ 22 w 39"/>
                <a:gd name="T105" fmla="*/ 30 h 42"/>
                <a:gd name="T106" fmla="*/ 21 w 39"/>
                <a:gd name="T107" fmla="*/ 29 h 42"/>
                <a:gd name="T108" fmla="*/ 19 w 39"/>
                <a:gd name="T109" fmla="*/ 28 h 42"/>
                <a:gd name="T110" fmla="*/ 18 w 39"/>
                <a:gd name="T111" fmla="*/ 31 h 42"/>
                <a:gd name="T112" fmla="*/ 20 w 39"/>
                <a:gd name="T113" fmla="*/ 33 h 42"/>
                <a:gd name="T114" fmla="*/ 18 w 39"/>
                <a:gd name="T115" fmla="*/ 35 h 42"/>
                <a:gd name="T116" fmla="*/ 16 w 39"/>
                <a:gd name="T117" fmla="*/ 30 h 42"/>
                <a:gd name="T118" fmla="*/ 17 w 39"/>
                <a:gd name="T119" fmla="*/ 28 h 42"/>
                <a:gd name="T120" fmla="*/ 22 w 39"/>
                <a:gd name="T12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" h="42">
                  <a:moveTo>
                    <a:pt x="18" y="1"/>
                  </a:moveTo>
                  <a:cubicBezTo>
                    <a:pt x="19" y="1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5"/>
                    <a:pt x="20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8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4" y="11"/>
                  </a:cubicBezTo>
                  <a:cubicBezTo>
                    <a:pt x="23" y="11"/>
                    <a:pt x="24" y="12"/>
                    <a:pt x="24" y="12"/>
                  </a:cubicBezTo>
                  <a:cubicBezTo>
                    <a:pt x="23" y="13"/>
                    <a:pt x="22" y="12"/>
                    <a:pt x="22" y="13"/>
                  </a:cubicBezTo>
                  <a:cubicBezTo>
                    <a:pt x="21" y="13"/>
                    <a:pt x="20" y="14"/>
                    <a:pt x="20" y="15"/>
                  </a:cubicBezTo>
                  <a:cubicBezTo>
                    <a:pt x="19" y="15"/>
                    <a:pt x="20" y="15"/>
                    <a:pt x="19" y="15"/>
                  </a:cubicBezTo>
                  <a:cubicBezTo>
                    <a:pt x="20" y="16"/>
                    <a:pt x="18" y="18"/>
                    <a:pt x="20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1"/>
                  </a:cubicBezTo>
                  <a:cubicBezTo>
                    <a:pt x="23" y="21"/>
                    <a:pt x="22" y="21"/>
                    <a:pt x="22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7" y="23"/>
                    <a:pt x="17" y="23"/>
                  </a:cubicBezTo>
                  <a:cubicBezTo>
                    <a:pt x="16" y="23"/>
                    <a:pt x="16" y="25"/>
                    <a:pt x="15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3" y="24"/>
                    <a:pt x="13" y="24"/>
                    <a:pt x="12" y="24"/>
                  </a:cubicBezTo>
                  <a:cubicBezTo>
                    <a:pt x="12" y="25"/>
                    <a:pt x="11" y="25"/>
                    <a:pt x="11" y="26"/>
                  </a:cubicBezTo>
                  <a:cubicBezTo>
                    <a:pt x="9" y="28"/>
                    <a:pt x="8" y="30"/>
                    <a:pt x="6" y="31"/>
                  </a:cubicBezTo>
                  <a:cubicBezTo>
                    <a:pt x="6" y="31"/>
                    <a:pt x="5" y="31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5" y="32"/>
                    <a:pt x="5" y="33"/>
                  </a:cubicBezTo>
                  <a:cubicBezTo>
                    <a:pt x="4" y="33"/>
                    <a:pt x="5" y="34"/>
                    <a:pt x="4" y="34"/>
                  </a:cubicBezTo>
                  <a:cubicBezTo>
                    <a:pt x="5" y="34"/>
                    <a:pt x="4" y="35"/>
                    <a:pt x="4" y="35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7"/>
                  </a:cubicBezTo>
                  <a:cubicBezTo>
                    <a:pt x="3" y="38"/>
                    <a:pt x="3" y="39"/>
                    <a:pt x="1" y="39"/>
                  </a:cubicBezTo>
                  <a:cubicBezTo>
                    <a:pt x="1" y="39"/>
                    <a:pt x="1" y="38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6"/>
                  </a:cubicBezTo>
                  <a:cubicBezTo>
                    <a:pt x="1" y="36"/>
                    <a:pt x="1" y="35"/>
                    <a:pt x="1" y="35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3"/>
                    <a:pt x="2" y="33"/>
                    <a:pt x="2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3" y="31"/>
                    <a:pt x="4" y="31"/>
                    <a:pt x="4" y="30"/>
                  </a:cubicBezTo>
                  <a:cubicBezTo>
                    <a:pt x="5" y="29"/>
                    <a:pt x="6" y="29"/>
                    <a:pt x="7" y="28"/>
                  </a:cubicBezTo>
                  <a:cubicBezTo>
                    <a:pt x="7" y="28"/>
                    <a:pt x="8" y="27"/>
                    <a:pt x="8" y="27"/>
                  </a:cubicBezTo>
                  <a:cubicBezTo>
                    <a:pt x="8" y="27"/>
                    <a:pt x="9" y="26"/>
                    <a:pt x="9" y="26"/>
                  </a:cubicBezTo>
                  <a:cubicBezTo>
                    <a:pt x="9" y="26"/>
                    <a:pt x="10" y="26"/>
                    <a:pt x="10" y="25"/>
                  </a:cubicBezTo>
                  <a:cubicBezTo>
                    <a:pt x="10" y="25"/>
                    <a:pt x="11" y="24"/>
                    <a:pt x="12" y="24"/>
                  </a:cubicBezTo>
                  <a:cubicBezTo>
                    <a:pt x="12" y="23"/>
                    <a:pt x="10" y="23"/>
                    <a:pt x="10" y="22"/>
                  </a:cubicBezTo>
                  <a:cubicBezTo>
                    <a:pt x="10" y="22"/>
                    <a:pt x="9" y="21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20"/>
                    <a:pt x="9" y="19"/>
                  </a:cubicBezTo>
                  <a:cubicBezTo>
                    <a:pt x="10" y="20"/>
                    <a:pt x="10" y="19"/>
                    <a:pt x="11" y="20"/>
                  </a:cubicBezTo>
                  <a:cubicBezTo>
                    <a:pt x="11" y="20"/>
                    <a:pt x="12" y="19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2" y="16"/>
                    <a:pt x="11" y="16"/>
                    <a:pt x="10" y="16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4"/>
                    <a:pt x="6" y="14"/>
                    <a:pt x="7" y="13"/>
                  </a:cubicBezTo>
                  <a:cubicBezTo>
                    <a:pt x="9" y="13"/>
                    <a:pt x="11" y="13"/>
                    <a:pt x="13" y="12"/>
                  </a:cubicBezTo>
                  <a:cubicBezTo>
                    <a:pt x="14" y="11"/>
                    <a:pt x="15" y="11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5" y="7"/>
                    <a:pt x="15" y="6"/>
                  </a:cubicBezTo>
                  <a:cubicBezTo>
                    <a:pt x="15" y="6"/>
                    <a:pt x="15" y="5"/>
                    <a:pt x="14" y="5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8" y="1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5"/>
                    <a:pt x="34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7" y="27"/>
                  </a:cubicBezTo>
                  <a:cubicBezTo>
                    <a:pt x="38" y="27"/>
                    <a:pt x="39" y="28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7" y="31"/>
                    <a:pt x="36" y="31"/>
                  </a:cubicBezTo>
                  <a:cubicBezTo>
                    <a:pt x="36" y="31"/>
                    <a:pt x="35" y="31"/>
                    <a:pt x="36" y="30"/>
                  </a:cubicBezTo>
                  <a:cubicBezTo>
                    <a:pt x="35" y="30"/>
                    <a:pt x="35" y="30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9"/>
                    <a:pt x="34" y="29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1" y="26"/>
                    <a:pt x="30" y="26"/>
                    <a:pt x="31" y="26"/>
                  </a:cubicBezTo>
                  <a:cubicBezTo>
                    <a:pt x="31" y="26"/>
                    <a:pt x="31" y="25"/>
                    <a:pt x="30" y="26"/>
                  </a:cubicBezTo>
                  <a:cubicBezTo>
                    <a:pt x="31" y="25"/>
                    <a:pt x="31" y="26"/>
                    <a:pt x="32" y="25"/>
                  </a:cubicBezTo>
                  <a:close/>
                  <a:moveTo>
                    <a:pt x="22" y="27"/>
                  </a:moveTo>
                  <a:cubicBezTo>
                    <a:pt x="22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6" y="30"/>
                    <a:pt x="26" y="31"/>
                    <a:pt x="27" y="32"/>
                  </a:cubicBezTo>
                  <a:cubicBezTo>
                    <a:pt x="27" y="32"/>
                    <a:pt x="27" y="33"/>
                    <a:pt x="28" y="33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5"/>
                    <a:pt x="31" y="35"/>
                    <a:pt x="30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8"/>
                    <a:pt x="32" y="39"/>
                  </a:cubicBezTo>
                  <a:cubicBezTo>
                    <a:pt x="31" y="40"/>
                    <a:pt x="30" y="40"/>
                    <a:pt x="28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0"/>
                    <a:pt x="26" y="41"/>
                    <a:pt x="25" y="41"/>
                  </a:cubicBezTo>
                  <a:cubicBezTo>
                    <a:pt x="25" y="41"/>
                    <a:pt x="24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1" y="41"/>
                    <a:pt x="21" y="41"/>
                  </a:cubicBezTo>
                  <a:cubicBezTo>
                    <a:pt x="20" y="41"/>
                    <a:pt x="20" y="42"/>
                    <a:pt x="19" y="41"/>
                  </a:cubicBezTo>
                  <a:cubicBezTo>
                    <a:pt x="19" y="42"/>
                    <a:pt x="18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41"/>
                  </a:cubicBezTo>
                  <a:cubicBezTo>
                    <a:pt x="13" y="40"/>
                    <a:pt x="12" y="38"/>
                    <a:pt x="12" y="37"/>
                  </a:cubicBezTo>
                  <a:cubicBezTo>
                    <a:pt x="11" y="37"/>
                    <a:pt x="11" y="36"/>
                    <a:pt x="11" y="35"/>
                  </a:cubicBezTo>
                  <a:cubicBezTo>
                    <a:pt x="10" y="34"/>
                    <a:pt x="10" y="34"/>
                    <a:pt x="10" y="33"/>
                  </a:cubicBezTo>
                  <a:cubicBezTo>
                    <a:pt x="9" y="33"/>
                    <a:pt x="10" y="33"/>
                    <a:pt x="10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9" y="32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1" y="32"/>
                    <a:pt x="12" y="32"/>
                    <a:pt x="12" y="33"/>
                  </a:cubicBezTo>
                  <a:cubicBezTo>
                    <a:pt x="13" y="34"/>
                    <a:pt x="14" y="36"/>
                    <a:pt x="16" y="37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8"/>
                    <a:pt x="21" y="37"/>
                    <a:pt x="22" y="37"/>
                  </a:cubicBezTo>
                  <a:cubicBezTo>
                    <a:pt x="22" y="37"/>
                    <a:pt x="23" y="38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5" y="37"/>
                    <a:pt x="26" y="37"/>
                  </a:cubicBezTo>
                  <a:cubicBezTo>
                    <a:pt x="25" y="36"/>
                    <a:pt x="26" y="35"/>
                    <a:pt x="25" y="35"/>
                  </a:cubicBezTo>
                  <a:cubicBezTo>
                    <a:pt x="25" y="34"/>
                    <a:pt x="24" y="34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2"/>
                    <a:pt x="23" y="32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2" y="30"/>
                    <a:pt x="22" y="30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3" y="29"/>
                    <a:pt x="22" y="29"/>
                    <a:pt x="22" y="29"/>
                  </a:cubicBezTo>
                  <a:cubicBezTo>
                    <a:pt x="22" y="29"/>
                    <a:pt x="22" y="29"/>
                    <a:pt x="21" y="29"/>
                  </a:cubicBezTo>
                  <a:cubicBezTo>
                    <a:pt x="21" y="28"/>
                    <a:pt x="21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9" y="32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5"/>
                    <a:pt x="18" y="35"/>
                  </a:cubicBezTo>
                  <a:cubicBezTo>
                    <a:pt x="18" y="34"/>
                    <a:pt x="18" y="35"/>
                    <a:pt x="18" y="35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2"/>
                    <a:pt x="17" y="31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29"/>
                    <a:pt x="16" y="28"/>
                  </a:cubicBezTo>
                  <a:cubicBezTo>
                    <a:pt x="16" y="28"/>
                    <a:pt x="17" y="28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9" y="26"/>
                    <a:pt x="20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7"/>
                    <a:pt x="22" y="27"/>
                    <a:pt x="2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268" y="4115"/>
              <a:ext cx="98" cy="115"/>
            </a:xfrm>
            <a:custGeom>
              <a:avLst/>
              <a:gdLst>
                <a:gd name="T0" fmla="*/ 35 w 38"/>
                <a:gd name="T1" fmla="*/ 4 h 43"/>
                <a:gd name="T2" fmla="*/ 38 w 38"/>
                <a:gd name="T3" fmla="*/ 8 h 43"/>
                <a:gd name="T4" fmla="*/ 36 w 38"/>
                <a:gd name="T5" fmla="*/ 15 h 43"/>
                <a:gd name="T6" fmla="*/ 36 w 38"/>
                <a:gd name="T7" fmla="*/ 19 h 43"/>
                <a:gd name="T8" fmla="*/ 36 w 38"/>
                <a:gd name="T9" fmla="*/ 31 h 43"/>
                <a:gd name="T10" fmla="*/ 37 w 38"/>
                <a:gd name="T11" fmla="*/ 33 h 43"/>
                <a:gd name="T12" fmla="*/ 34 w 38"/>
                <a:gd name="T13" fmla="*/ 42 h 43"/>
                <a:gd name="T14" fmla="*/ 33 w 38"/>
                <a:gd name="T15" fmla="*/ 40 h 43"/>
                <a:gd name="T16" fmla="*/ 32 w 38"/>
                <a:gd name="T17" fmla="*/ 37 h 43"/>
                <a:gd name="T18" fmla="*/ 32 w 38"/>
                <a:gd name="T19" fmla="*/ 36 h 43"/>
                <a:gd name="T20" fmla="*/ 32 w 38"/>
                <a:gd name="T21" fmla="*/ 35 h 43"/>
                <a:gd name="T22" fmla="*/ 32 w 38"/>
                <a:gd name="T23" fmla="*/ 35 h 43"/>
                <a:gd name="T24" fmla="*/ 33 w 38"/>
                <a:gd name="T25" fmla="*/ 21 h 43"/>
                <a:gd name="T26" fmla="*/ 32 w 38"/>
                <a:gd name="T27" fmla="*/ 5 h 43"/>
                <a:gd name="T28" fmla="*/ 25 w 38"/>
                <a:gd name="T29" fmla="*/ 3 h 43"/>
                <a:gd name="T30" fmla="*/ 17 w 38"/>
                <a:gd name="T31" fmla="*/ 4 h 43"/>
                <a:gd name="T32" fmla="*/ 14 w 38"/>
                <a:gd name="T33" fmla="*/ 5 h 43"/>
                <a:gd name="T34" fmla="*/ 18 w 38"/>
                <a:gd name="T35" fmla="*/ 0 h 43"/>
                <a:gd name="T36" fmla="*/ 28 w 38"/>
                <a:gd name="T37" fmla="*/ 0 h 43"/>
                <a:gd name="T38" fmla="*/ 17 w 38"/>
                <a:gd name="T39" fmla="*/ 14 h 43"/>
                <a:gd name="T40" fmla="*/ 17 w 38"/>
                <a:gd name="T41" fmla="*/ 19 h 43"/>
                <a:gd name="T42" fmla="*/ 21 w 38"/>
                <a:gd name="T43" fmla="*/ 21 h 43"/>
                <a:gd name="T44" fmla="*/ 23 w 38"/>
                <a:gd name="T45" fmla="*/ 24 h 43"/>
                <a:gd name="T46" fmla="*/ 19 w 38"/>
                <a:gd name="T47" fmla="*/ 26 h 43"/>
                <a:gd name="T48" fmla="*/ 15 w 38"/>
                <a:gd name="T49" fmla="*/ 27 h 43"/>
                <a:gd name="T50" fmla="*/ 10 w 38"/>
                <a:gd name="T51" fmla="*/ 26 h 43"/>
                <a:gd name="T52" fmla="*/ 10 w 38"/>
                <a:gd name="T53" fmla="*/ 21 h 43"/>
                <a:gd name="T54" fmla="*/ 10 w 38"/>
                <a:gd name="T55" fmla="*/ 19 h 43"/>
                <a:gd name="T56" fmla="*/ 8 w 38"/>
                <a:gd name="T57" fmla="*/ 17 h 43"/>
                <a:gd name="T58" fmla="*/ 15 w 38"/>
                <a:gd name="T59" fmla="*/ 14 h 43"/>
                <a:gd name="T60" fmla="*/ 12 w 38"/>
                <a:gd name="T61" fmla="*/ 11 h 43"/>
                <a:gd name="T62" fmla="*/ 5 w 38"/>
                <a:gd name="T63" fmla="*/ 10 h 43"/>
                <a:gd name="T64" fmla="*/ 6 w 38"/>
                <a:gd name="T65" fmla="*/ 19 h 43"/>
                <a:gd name="T66" fmla="*/ 4 w 38"/>
                <a:gd name="T67" fmla="*/ 24 h 43"/>
                <a:gd name="T68" fmla="*/ 4 w 38"/>
                <a:gd name="T69" fmla="*/ 30 h 43"/>
                <a:gd name="T70" fmla="*/ 5 w 38"/>
                <a:gd name="T71" fmla="*/ 35 h 43"/>
                <a:gd name="T72" fmla="*/ 4 w 38"/>
                <a:gd name="T73" fmla="*/ 36 h 43"/>
                <a:gd name="T74" fmla="*/ 0 w 38"/>
                <a:gd name="T75" fmla="*/ 30 h 43"/>
                <a:gd name="T76" fmla="*/ 0 w 38"/>
                <a:gd name="T77" fmla="*/ 28 h 43"/>
                <a:gd name="T78" fmla="*/ 3 w 38"/>
                <a:gd name="T79" fmla="*/ 10 h 43"/>
                <a:gd name="T80" fmla="*/ 23 w 38"/>
                <a:gd name="T81" fmla="*/ 14 h 43"/>
                <a:gd name="T82" fmla="*/ 26 w 38"/>
                <a:gd name="T83" fmla="*/ 18 h 43"/>
                <a:gd name="T84" fmla="*/ 22 w 38"/>
                <a:gd name="T85" fmla="*/ 13 h 43"/>
                <a:gd name="T86" fmla="*/ 24 w 38"/>
                <a:gd name="T87" fmla="*/ 31 h 43"/>
                <a:gd name="T88" fmla="*/ 21 w 38"/>
                <a:gd name="T89" fmla="*/ 34 h 43"/>
                <a:gd name="T90" fmla="*/ 16 w 38"/>
                <a:gd name="T91" fmla="*/ 34 h 43"/>
                <a:gd name="T92" fmla="*/ 9 w 38"/>
                <a:gd name="T93" fmla="*/ 34 h 43"/>
                <a:gd name="T94" fmla="*/ 9 w 38"/>
                <a:gd name="T95" fmla="*/ 32 h 43"/>
                <a:gd name="T96" fmla="*/ 22 w 38"/>
                <a:gd name="T9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3">
                  <a:moveTo>
                    <a:pt x="28" y="0"/>
                  </a:moveTo>
                  <a:cubicBezTo>
                    <a:pt x="30" y="0"/>
                    <a:pt x="31" y="1"/>
                    <a:pt x="32" y="2"/>
                  </a:cubicBezTo>
                  <a:cubicBezTo>
                    <a:pt x="34" y="2"/>
                    <a:pt x="34" y="3"/>
                    <a:pt x="35" y="4"/>
                  </a:cubicBezTo>
                  <a:cubicBezTo>
                    <a:pt x="35" y="4"/>
                    <a:pt x="35" y="5"/>
                    <a:pt x="36" y="5"/>
                  </a:cubicBezTo>
                  <a:cubicBezTo>
                    <a:pt x="36" y="6"/>
                    <a:pt x="36" y="7"/>
                    <a:pt x="37" y="7"/>
                  </a:cubicBezTo>
                  <a:cubicBezTo>
                    <a:pt x="37" y="8"/>
                    <a:pt x="38" y="8"/>
                    <a:pt x="38" y="8"/>
                  </a:cubicBezTo>
                  <a:cubicBezTo>
                    <a:pt x="37" y="9"/>
                    <a:pt x="38" y="10"/>
                    <a:pt x="37" y="11"/>
                  </a:cubicBezTo>
                  <a:cubicBezTo>
                    <a:pt x="37" y="12"/>
                    <a:pt x="37" y="12"/>
                    <a:pt x="36" y="13"/>
                  </a:cubicBezTo>
                  <a:cubicBezTo>
                    <a:pt x="37" y="14"/>
                    <a:pt x="36" y="15"/>
                    <a:pt x="36" y="15"/>
                  </a:cubicBezTo>
                  <a:cubicBezTo>
                    <a:pt x="36" y="15"/>
                    <a:pt x="36" y="16"/>
                    <a:pt x="36" y="16"/>
                  </a:cubicBezTo>
                  <a:cubicBezTo>
                    <a:pt x="36" y="16"/>
                    <a:pt x="36" y="17"/>
                    <a:pt x="36" y="17"/>
                  </a:cubicBezTo>
                  <a:cubicBezTo>
                    <a:pt x="36" y="18"/>
                    <a:pt x="36" y="18"/>
                    <a:pt x="36" y="19"/>
                  </a:cubicBezTo>
                  <a:cubicBezTo>
                    <a:pt x="36" y="20"/>
                    <a:pt x="35" y="21"/>
                    <a:pt x="36" y="21"/>
                  </a:cubicBezTo>
                  <a:cubicBezTo>
                    <a:pt x="36" y="22"/>
                    <a:pt x="35" y="22"/>
                    <a:pt x="36" y="23"/>
                  </a:cubicBezTo>
                  <a:cubicBezTo>
                    <a:pt x="35" y="26"/>
                    <a:pt x="37" y="28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6" y="32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6"/>
                    <a:pt x="37" y="38"/>
                    <a:pt x="37" y="41"/>
                  </a:cubicBezTo>
                  <a:cubicBezTo>
                    <a:pt x="36" y="42"/>
                    <a:pt x="35" y="43"/>
                    <a:pt x="34" y="42"/>
                  </a:cubicBezTo>
                  <a:cubicBezTo>
                    <a:pt x="33" y="42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39"/>
                    <a:pt x="32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0"/>
                    <a:pt x="32" y="26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6"/>
                    <a:pt x="33" y="11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5"/>
                    <a:pt x="32" y="6"/>
                    <a:pt x="32" y="5"/>
                  </a:cubicBezTo>
                  <a:cubicBezTo>
                    <a:pt x="31" y="4"/>
                    <a:pt x="30" y="3"/>
                    <a:pt x="29" y="3"/>
                  </a:cubicBezTo>
                  <a:cubicBezTo>
                    <a:pt x="28" y="3"/>
                    <a:pt x="27" y="3"/>
                    <a:pt x="26" y="3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19" y="3"/>
                    <a:pt x="19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5"/>
                    <a:pt x="15" y="4"/>
                    <a:pt x="15" y="5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11" y="3"/>
                    <a:pt x="13" y="3"/>
                    <a:pt x="13" y="2"/>
                  </a:cubicBezTo>
                  <a:cubicBezTo>
                    <a:pt x="15" y="2"/>
                    <a:pt x="17" y="1"/>
                    <a:pt x="18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lose/>
                  <a:moveTo>
                    <a:pt x="17" y="10"/>
                  </a:moveTo>
                  <a:cubicBezTo>
                    <a:pt x="18" y="11"/>
                    <a:pt x="17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9" y="16"/>
                    <a:pt x="21" y="16"/>
                    <a:pt x="20" y="17"/>
                  </a:cubicBezTo>
                  <a:cubicBezTo>
                    <a:pt x="20" y="18"/>
                    <a:pt x="18" y="19"/>
                    <a:pt x="17" y="19"/>
                  </a:cubicBezTo>
                  <a:cubicBezTo>
                    <a:pt x="17" y="20"/>
                    <a:pt x="16" y="20"/>
                    <a:pt x="17" y="21"/>
                  </a:cubicBezTo>
                  <a:cubicBezTo>
                    <a:pt x="18" y="21"/>
                    <a:pt x="19" y="21"/>
                    <a:pt x="20" y="21"/>
                  </a:cubicBezTo>
                  <a:cubicBezTo>
                    <a:pt x="20" y="21"/>
                    <a:pt x="21" y="20"/>
                    <a:pt x="21" y="21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22"/>
                    <a:pt x="23" y="22"/>
                    <a:pt x="22" y="23"/>
                  </a:cubicBezTo>
                  <a:cubicBezTo>
                    <a:pt x="22" y="23"/>
                    <a:pt x="23" y="23"/>
                    <a:pt x="23" y="24"/>
                  </a:cubicBezTo>
                  <a:cubicBezTo>
                    <a:pt x="23" y="25"/>
                    <a:pt x="22" y="25"/>
                    <a:pt x="21" y="25"/>
                  </a:cubicBezTo>
                  <a:cubicBezTo>
                    <a:pt x="21" y="25"/>
                    <a:pt x="20" y="25"/>
                    <a:pt x="20" y="25"/>
                  </a:cubicBezTo>
                  <a:cubicBezTo>
                    <a:pt x="20" y="26"/>
                    <a:pt x="19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8" y="26"/>
                    <a:pt x="17" y="26"/>
                  </a:cubicBezTo>
                  <a:cubicBezTo>
                    <a:pt x="17" y="27"/>
                    <a:pt x="16" y="26"/>
                    <a:pt x="15" y="27"/>
                  </a:cubicBezTo>
                  <a:cubicBezTo>
                    <a:pt x="15" y="26"/>
                    <a:pt x="15" y="27"/>
                    <a:pt x="14" y="27"/>
                  </a:cubicBezTo>
                  <a:cubicBezTo>
                    <a:pt x="14" y="27"/>
                    <a:pt x="13" y="27"/>
                    <a:pt x="13" y="27"/>
                  </a:cubicBezTo>
                  <a:cubicBezTo>
                    <a:pt x="12" y="27"/>
                    <a:pt x="11" y="27"/>
                    <a:pt x="10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0" y="22"/>
                    <a:pt x="9" y="21"/>
                    <a:pt x="10" y="21"/>
                  </a:cubicBezTo>
                  <a:cubicBezTo>
                    <a:pt x="9" y="20"/>
                    <a:pt x="11" y="20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3" y="15"/>
                    <a:pt x="15" y="15"/>
                    <a:pt x="15" y="14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4" y="13"/>
                    <a:pt x="13" y="12"/>
                    <a:pt x="12" y="12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3" y="10"/>
                    <a:pt x="15" y="9"/>
                    <a:pt x="16" y="10"/>
                  </a:cubicBezTo>
                  <a:lnTo>
                    <a:pt x="17" y="10"/>
                  </a:lnTo>
                  <a:close/>
                  <a:moveTo>
                    <a:pt x="5" y="10"/>
                  </a:moveTo>
                  <a:cubicBezTo>
                    <a:pt x="5" y="11"/>
                    <a:pt x="6" y="12"/>
                    <a:pt x="6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6" y="16"/>
                    <a:pt x="6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4" y="22"/>
                  </a:cubicBezTo>
                  <a:cubicBezTo>
                    <a:pt x="5" y="23"/>
                    <a:pt x="5" y="24"/>
                    <a:pt x="4" y="24"/>
                  </a:cubicBezTo>
                  <a:cubicBezTo>
                    <a:pt x="5" y="25"/>
                    <a:pt x="4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5" y="28"/>
                    <a:pt x="4" y="30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5" y="32"/>
                    <a:pt x="5" y="33"/>
                    <a:pt x="6" y="34"/>
                  </a:cubicBezTo>
                  <a:cubicBezTo>
                    <a:pt x="6" y="35"/>
                    <a:pt x="5" y="35"/>
                    <a:pt x="5" y="35"/>
                  </a:cubicBezTo>
                  <a:cubicBezTo>
                    <a:pt x="5" y="35"/>
                    <a:pt x="5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3" y="35"/>
                    <a:pt x="2" y="35"/>
                    <a:pt x="2" y="34"/>
                  </a:cubicBezTo>
                  <a:cubicBezTo>
                    <a:pt x="1" y="33"/>
                    <a:pt x="2" y="32"/>
                    <a:pt x="1" y="31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29"/>
                    <a:pt x="1" y="29"/>
                    <a:pt x="1" y="29"/>
                  </a:cubicBezTo>
                  <a:cubicBezTo>
                    <a:pt x="0" y="29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0" y="22"/>
                    <a:pt x="1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5"/>
                    <a:pt x="3" y="13"/>
                    <a:pt x="3" y="10"/>
                  </a:cubicBezTo>
                  <a:cubicBezTo>
                    <a:pt x="3" y="10"/>
                    <a:pt x="3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lose/>
                  <a:moveTo>
                    <a:pt x="23" y="14"/>
                  </a:moveTo>
                  <a:cubicBezTo>
                    <a:pt x="23" y="13"/>
                    <a:pt x="23" y="14"/>
                    <a:pt x="23" y="14"/>
                  </a:cubicBezTo>
                  <a:cubicBezTo>
                    <a:pt x="25" y="14"/>
                    <a:pt x="27" y="15"/>
                    <a:pt x="27" y="16"/>
                  </a:cubicBezTo>
                  <a:cubicBezTo>
                    <a:pt x="27" y="17"/>
                    <a:pt x="26" y="17"/>
                    <a:pt x="26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3" y="16"/>
                    <a:pt x="22" y="15"/>
                    <a:pt x="21" y="14"/>
                  </a:cubicBezTo>
                  <a:cubicBezTo>
                    <a:pt x="21" y="13"/>
                    <a:pt x="22" y="13"/>
                    <a:pt x="22" y="13"/>
                  </a:cubicBezTo>
                  <a:lnTo>
                    <a:pt x="23" y="14"/>
                  </a:lnTo>
                  <a:close/>
                  <a:moveTo>
                    <a:pt x="22" y="31"/>
                  </a:moveTo>
                  <a:cubicBezTo>
                    <a:pt x="23" y="31"/>
                    <a:pt x="24" y="30"/>
                    <a:pt x="24" y="31"/>
                  </a:cubicBezTo>
                  <a:cubicBezTo>
                    <a:pt x="24" y="31"/>
                    <a:pt x="24" y="32"/>
                    <a:pt x="24" y="32"/>
                  </a:cubicBezTo>
                  <a:cubicBezTo>
                    <a:pt x="23" y="32"/>
                    <a:pt x="24" y="33"/>
                    <a:pt x="23" y="33"/>
                  </a:cubicBezTo>
                  <a:cubicBezTo>
                    <a:pt x="23" y="34"/>
                    <a:pt x="22" y="34"/>
                    <a:pt x="21" y="34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4"/>
                    <a:pt x="17" y="33"/>
                    <a:pt x="16" y="34"/>
                  </a:cubicBezTo>
                  <a:cubicBezTo>
                    <a:pt x="16" y="34"/>
                    <a:pt x="15" y="34"/>
                    <a:pt x="14" y="34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0" y="34"/>
                    <a:pt x="10" y="34"/>
                    <a:pt x="9" y="34"/>
                  </a:cubicBezTo>
                  <a:cubicBezTo>
                    <a:pt x="9" y="34"/>
                    <a:pt x="9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9" y="32"/>
                    <a:pt x="9" y="32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5" y="31"/>
                    <a:pt x="17" y="30"/>
                    <a:pt x="20" y="30"/>
                  </a:cubicBezTo>
                  <a:cubicBezTo>
                    <a:pt x="20" y="31"/>
                    <a:pt x="22" y="31"/>
                    <a:pt x="2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5537" y="4091"/>
              <a:ext cx="202" cy="222"/>
            </a:xfrm>
            <a:custGeom>
              <a:avLst/>
              <a:gdLst>
                <a:gd name="T0" fmla="*/ 43 w 78"/>
                <a:gd name="T1" fmla="*/ 32 h 83"/>
                <a:gd name="T2" fmla="*/ 45 w 78"/>
                <a:gd name="T3" fmla="*/ 40 h 83"/>
                <a:gd name="T4" fmla="*/ 62 w 78"/>
                <a:gd name="T5" fmla="*/ 67 h 83"/>
                <a:gd name="T6" fmla="*/ 69 w 78"/>
                <a:gd name="T7" fmla="*/ 67 h 83"/>
                <a:gd name="T8" fmla="*/ 71 w 78"/>
                <a:gd name="T9" fmla="*/ 66 h 83"/>
                <a:gd name="T10" fmla="*/ 73 w 78"/>
                <a:gd name="T11" fmla="*/ 62 h 83"/>
                <a:gd name="T12" fmla="*/ 75 w 78"/>
                <a:gd name="T13" fmla="*/ 66 h 83"/>
                <a:gd name="T14" fmla="*/ 76 w 78"/>
                <a:gd name="T15" fmla="*/ 68 h 83"/>
                <a:gd name="T16" fmla="*/ 77 w 78"/>
                <a:gd name="T17" fmla="*/ 72 h 83"/>
                <a:gd name="T18" fmla="*/ 78 w 78"/>
                <a:gd name="T19" fmla="*/ 74 h 83"/>
                <a:gd name="T20" fmla="*/ 78 w 78"/>
                <a:gd name="T21" fmla="*/ 79 h 83"/>
                <a:gd name="T22" fmla="*/ 59 w 78"/>
                <a:gd name="T23" fmla="*/ 76 h 83"/>
                <a:gd name="T24" fmla="*/ 35 w 78"/>
                <a:gd name="T25" fmla="*/ 53 h 83"/>
                <a:gd name="T26" fmla="*/ 19 w 78"/>
                <a:gd name="T27" fmla="*/ 66 h 83"/>
                <a:gd name="T28" fmla="*/ 5 w 78"/>
                <a:gd name="T29" fmla="*/ 73 h 83"/>
                <a:gd name="T30" fmla="*/ 0 w 78"/>
                <a:gd name="T31" fmla="*/ 63 h 83"/>
                <a:gd name="T32" fmla="*/ 2 w 78"/>
                <a:gd name="T33" fmla="*/ 53 h 83"/>
                <a:gd name="T34" fmla="*/ 3 w 78"/>
                <a:gd name="T35" fmla="*/ 38 h 83"/>
                <a:gd name="T36" fmla="*/ 2 w 78"/>
                <a:gd name="T37" fmla="*/ 33 h 83"/>
                <a:gd name="T38" fmla="*/ 5 w 78"/>
                <a:gd name="T39" fmla="*/ 17 h 83"/>
                <a:gd name="T40" fmla="*/ 10 w 78"/>
                <a:gd name="T41" fmla="*/ 14 h 83"/>
                <a:gd name="T42" fmla="*/ 11 w 78"/>
                <a:gd name="T43" fmla="*/ 35 h 83"/>
                <a:gd name="T44" fmla="*/ 24 w 78"/>
                <a:gd name="T45" fmla="*/ 31 h 83"/>
                <a:gd name="T46" fmla="*/ 18 w 78"/>
                <a:gd name="T47" fmla="*/ 22 h 83"/>
                <a:gd name="T48" fmla="*/ 29 w 78"/>
                <a:gd name="T49" fmla="*/ 15 h 83"/>
                <a:gd name="T50" fmla="*/ 26 w 78"/>
                <a:gd name="T51" fmla="*/ 12 h 83"/>
                <a:gd name="T52" fmla="*/ 15 w 78"/>
                <a:gd name="T53" fmla="*/ 12 h 83"/>
                <a:gd name="T54" fmla="*/ 26 w 78"/>
                <a:gd name="T55" fmla="*/ 4 h 83"/>
                <a:gd name="T56" fmla="*/ 45 w 78"/>
                <a:gd name="T57" fmla="*/ 0 h 83"/>
                <a:gd name="T58" fmla="*/ 50 w 78"/>
                <a:gd name="T59" fmla="*/ 7 h 83"/>
                <a:gd name="T60" fmla="*/ 47 w 78"/>
                <a:gd name="T61" fmla="*/ 18 h 83"/>
                <a:gd name="T62" fmla="*/ 52 w 78"/>
                <a:gd name="T63" fmla="*/ 23 h 83"/>
                <a:gd name="T64" fmla="*/ 35 w 78"/>
                <a:gd name="T65" fmla="*/ 24 h 83"/>
                <a:gd name="T66" fmla="*/ 74 w 78"/>
                <a:gd name="T67" fmla="*/ 39 h 83"/>
                <a:gd name="T68" fmla="*/ 72 w 78"/>
                <a:gd name="T69" fmla="*/ 33 h 83"/>
                <a:gd name="T70" fmla="*/ 72 w 78"/>
                <a:gd name="T71" fmla="*/ 31 h 83"/>
                <a:gd name="T72" fmla="*/ 71 w 78"/>
                <a:gd name="T73" fmla="*/ 35 h 83"/>
                <a:gd name="T74" fmla="*/ 70 w 78"/>
                <a:gd name="T75" fmla="*/ 46 h 83"/>
                <a:gd name="T76" fmla="*/ 71 w 78"/>
                <a:gd name="T77" fmla="*/ 50 h 83"/>
                <a:gd name="T78" fmla="*/ 69 w 78"/>
                <a:gd name="T79" fmla="*/ 57 h 83"/>
                <a:gd name="T80" fmla="*/ 68 w 78"/>
                <a:gd name="T81" fmla="*/ 50 h 83"/>
                <a:gd name="T82" fmla="*/ 69 w 78"/>
                <a:gd name="T83" fmla="*/ 43 h 83"/>
                <a:gd name="T84" fmla="*/ 70 w 78"/>
                <a:gd name="T85" fmla="*/ 32 h 83"/>
                <a:gd name="T86" fmla="*/ 33 w 78"/>
                <a:gd name="T87" fmla="*/ 42 h 83"/>
                <a:gd name="T88" fmla="*/ 12 w 78"/>
                <a:gd name="T89" fmla="*/ 60 h 83"/>
                <a:gd name="T90" fmla="*/ 9 w 78"/>
                <a:gd name="T91" fmla="*/ 52 h 83"/>
                <a:gd name="T92" fmla="*/ 23 w 78"/>
                <a:gd name="T93" fmla="*/ 43 h 83"/>
                <a:gd name="T94" fmla="*/ 34 w 78"/>
                <a:gd name="T95" fmla="*/ 41 h 83"/>
                <a:gd name="T96" fmla="*/ 74 w 78"/>
                <a:gd name="T97" fmla="*/ 48 h 83"/>
                <a:gd name="T98" fmla="*/ 72 w 78"/>
                <a:gd name="T99" fmla="*/ 53 h 83"/>
                <a:gd name="T100" fmla="*/ 72 w 78"/>
                <a:gd name="T101" fmla="*/ 48 h 83"/>
                <a:gd name="T102" fmla="*/ 73 w 78"/>
                <a:gd name="T103" fmla="*/ 45 h 83"/>
                <a:gd name="T104" fmla="*/ 70 w 78"/>
                <a:gd name="T105" fmla="*/ 54 h 83"/>
                <a:gd name="T106" fmla="*/ 70 w 78"/>
                <a:gd name="T107" fmla="*/ 66 h 83"/>
                <a:gd name="T108" fmla="*/ 72 w 78"/>
                <a:gd name="T109" fmla="*/ 67 h 83"/>
                <a:gd name="T110" fmla="*/ 74 w 78"/>
                <a:gd name="T111" fmla="*/ 69 h 83"/>
                <a:gd name="T112" fmla="*/ 76 w 78"/>
                <a:gd name="T113" fmla="*/ 7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" h="83">
                  <a:moveTo>
                    <a:pt x="52" y="23"/>
                  </a:moveTo>
                  <a:cubicBezTo>
                    <a:pt x="53" y="26"/>
                    <a:pt x="52" y="27"/>
                    <a:pt x="51" y="28"/>
                  </a:cubicBezTo>
                  <a:cubicBezTo>
                    <a:pt x="51" y="31"/>
                    <a:pt x="48" y="30"/>
                    <a:pt x="46" y="31"/>
                  </a:cubicBezTo>
                  <a:cubicBezTo>
                    <a:pt x="45" y="31"/>
                    <a:pt x="44" y="33"/>
                    <a:pt x="43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1"/>
                    <a:pt x="40" y="34"/>
                    <a:pt x="39" y="34"/>
                  </a:cubicBezTo>
                  <a:cubicBezTo>
                    <a:pt x="40" y="36"/>
                    <a:pt x="40" y="38"/>
                    <a:pt x="42" y="39"/>
                  </a:cubicBezTo>
                  <a:cubicBezTo>
                    <a:pt x="43" y="39"/>
                    <a:pt x="44" y="40"/>
                    <a:pt x="45" y="40"/>
                  </a:cubicBezTo>
                  <a:cubicBezTo>
                    <a:pt x="44" y="41"/>
                    <a:pt x="45" y="42"/>
                    <a:pt x="44" y="43"/>
                  </a:cubicBezTo>
                  <a:cubicBezTo>
                    <a:pt x="45" y="45"/>
                    <a:pt x="47" y="47"/>
                    <a:pt x="49" y="49"/>
                  </a:cubicBezTo>
                  <a:cubicBezTo>
                    <a:pt x="50" y="50"/>
                    <a:pt x="49" y="53"/>
                    <a:pt x="51" y="53"/>
                  </a:cubicBezTo>
                  <a:cubicBezTo>
                    <a:pt x="54" y="58"/>
                    <a:pt x="58" y="62"/>
                    <a:pt x="62" y="67"/>
                  </a:cubicBezTo>
                  <a:cubicBezTo>
                    <a:pt x="64" y="69"/>
                    <a:pt x="66" y="71"/>
                    <a:pt x="68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8" y="70"/>
                    <a:pt x="69" y="69"/>
                    <a:pt x="68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66"/>
                    <a:pt x="69" y="64"/>
                    <a:pt x="68" y="6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1"/>
                    <a:pt x="70" y="62"/>
                    <a:pt x="71" y="62"/>
                  </a:cubicBezTo>
                  <a:cubicBezTo>
                    <a:pt x="71" y="63"/>
                    <a:pt x="71" y="65"/>
                    <a:pt x="71" y="66"/>
                  </a:cubicBezTo>
                  <a:cubicBezTo>
                    <a:pt x="73" y="66"/>
                    <a:pt x="71" y="64"/>
                    <a:pt x="72" y="63"/>
                  </a:cubicBezTo>
                  <a:cubicBezTo>
                    <a:pt x="72" y="62"/>
                    <a:pt x="70" y="60"/>
                    <a:pt x="72" y="59"/>
                  </a:cubicBezTo>
                  <a:cubicBezTo>
                    <a:pt x="73" y="60"/>
                    <a:pt x="72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3" y="64"/>
                    <a:pt x="74" y="65"/>
                    <a:pt x="73" y="67"/>
                  </a:cubicBezTo>
                  <a:cubicBezTo>
                    <a:pt x="73" y="67"/>
                    <a:pt x="74" y="67"/>
                    <a:pt x="74" y="68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5" y="67"/>
                    <a:pt x="75" y="69"/>
                    <a:pt x="77" y="68"/>
                  </a:cubicBezTo>
                  <a:cubicBezTo>
                    <a:pt x="78" y="68"/>
                    <a:pt x="77" y="69"/>
                    <a:pt x="78" y="69"/>
                  </a:cubicBezTo>
                  <a:cubicBezTo>
                    <a:pt x="78" y="70"/>
                    <a:pt x="77" y="70"/>
                    <a:pt x="77" y="70"/>
                  </a:cubicBezTo>
                  <a:cubicBezTo>
                    <a:pt x="76" y="69"/>
                    <a:pt x="77" y="69"/>
                    <a:pt x="76" y="68"/>
                  </a:cubicBezTo>
                  <a:cubicBezTo>
                    <a:pt x="75" y="69"/>
                    <a:pt x="75" y="70"/>
                    <a:pt x="76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6" y="71"/>
                    <a:pt x="77" y="71"/>
                    <a:pt x="77" y="71"/>
                  </a:cubicBezTo>
                  <a:cubicBezTo>
                    <a:pt x="77" y="71"/>
                    <a:pt x="77" y="72"/>
                    <a:pt x="77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73"/>
                    <a:pt x="77" y="74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8" y="75"/>
                    <a:pt x="77" y="75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8" y="77"/>
                    <a:pt x="77" y="78"/>
                    <a:pt x="78" y="79"/>
                  </a:cubicBezTo>
                  <a:cubicBezTo>
                    <a:pt x="78" y="80"/>
                    <a:pt x="77" y="80"/>
                    <a:pt x="78" y="80"/>
                  </a:cubicBezTo>
                  <a:cubicBezTo>
                    <a:pt x="77" y="81"/>
                    <a:pt x="77" y="83"/>
                    <a:pt x="75" y="82"/>
                  </a:cubicBezTo>
                  <a:cubicBezTo>
                    <a:pt x="74" y="83"/>
                    <a:pt x="72" y="82"/>
                    <a:pt x="70" y="82"/>
                  </a:cubicBezTo>
                  <a:cubicBezTo>
                    <a:pt x="66" y="81"/>
                    <a:pt x="63" y="78"/>
                    <a:pt x="59" y="76"/>
                  </a:cubicBezTo>
                  <a:cubicBezTo>
                    <a:pt x="59" y="75"/>
                    <a:pt x="58" y="75"/>
                    <a:pt x="57" y="74"/>
                  </a:cubicBezTo>
                  <a:cubicBezTo>
                    <a:pt x="50" y="67"/>
                    <a:pt x="45" y="59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7" y="51"/>
                    <a:pt x="36" y="52"/>
                    <a:pt x="35" y="53"/>
                  </a:cubicBezTo>
                  <a:cubicBezTo>
                    <a:pt x="34" y="54"/>
                    <a:pt x="32" y="55"/>
                    <a:pt x="32" y="56"/>
                  </a:cubicBezTo>
                  <a:cubicBezTo>
                    <a:pt x="29" y="58"/>
                    <a:pt x="27" y="61"/>
                    <a:pt x="24" y="62"/>
                  </a:cubicBezTo>
                  <a:cubicBezTo>
                    <a:pt x="22" y="63"/>
                    <a:pt x="21" y="65"/>
                    <a:pt x="18" y="65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18" y="67"/>
                    <a:pt x="16" y="67"/>
                    <a:pt x="15" y="68"/>
                  </a:cubicBezTo>
                  <a:cubicBezTo>
                    <a:pt x="14" y="68"/>
                    <a:pt x="14" y="69"/>
                    <a:pt x="12" y="69"/>
                  </a:cubicBezTo>
                  <a:cubicBezTo>
                    <a:pt x="12" y="70"/>
                    <a:pt x="10" y="71"/>
                    <a:pt x="9" y="73"/>
                  </a:cubicBezTo>
                  <a:cubicBezTo>
                    <a:pt x="8" y="73"/>
                    <a:pt x="7" y="72"/>
                    <a:pt x="5" y="73"/>
                  </a:cubicBezTo>
                  <a:cubicBezTo>
                    <a:pt x="5" y="71"/>
                    <a:pt x="3" y="71"/>
                    <a:pt x="3" y="70"/>
                  </a:cubicBezTo>
                  <a:cubicBezTo>
                    <a:pt x="2" y="69"/>
                    <a:pt x="1" y="68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0" y="64"/>
                    <a:pt x="1" y="64"/>
                    <a:pt x="0" y="63"/>
                  </a:cubicBezTo>
                  <a:cubicBezTo>
                    <a:pt x="1" y="61"/>
                    <a:pt x="1" y="59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4"/>
                    <a:pt x="2" y="53"/>
                    <a:pt x="2" y="53"/>
                  </a:cubicBezTo>
                  <a:cubicBezTo>
                    <a:pt x="3" y="49"/>
                    <a:pt x="2" y="46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2"/>
                    <a:pt x="2" y="42"/>
                    <a:pt x="2" y="42"/>
                  </a:cubicBezTo>
                  <a:cubicBezTo>
                    <a:pt x="3" y="41"/>
                    <a:pt x="2" y="40"/>
                    <a:pt x="3" y="38"/>
                  </a:cubicBezTo>
                  <a:cubicBezTo>
                    <a:pt x="2" y="38"/>
                    <a:pt x="2" y="38"/>
                    <a:pt x="2" y="37"/>
                  </a:cubicBezTo>
                  <a:cubicBezTo>
                    <a:pt x="3" y="37"/>
                    <a:pt x="3" y="36"/>
                    <a:pt x="3" y="35"/>
                  </a:cubicBezTo>
                  <a:cubicBezTo>
                    <a:pt x="3" y="35"/>
                    <a:pt x="3" y="34"/>
                    <a:pt x="3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0"/>
                    <a:pt x="2" y="27"/>
                    <a:pt x="4" y="24"/>
                  </a:cubicBezTo>
                  <a:cubicBezTo>
                    <a:pt x="3" y="23"/>
                    <a:pt x="4" y="22"/>
                    <a:pt x="4" y="21"/>
                  </a:cubicBezTo>
                  <a:cubicBezTo>
                    <a:pt x="4" y="20"/>
                    <a:pt x="4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3" y="16"/>
                    <a:pt x="14" y="19"/>
                    <a:pt x="15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6"/>
                    <a:pt x="15" y="29"/>
                    <a:pt x="13" y="30"/>
                  </a:cubicBezTo>
                  <a:cubicBezTo>
                    <a:pt x="12" y="32"/>
                    <a:pt x="14" y="34"/>
                    <a:pt x="11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2" y="39"/>
                    <a:pt x="12" y="37"/>
                    <a:pt x="14" y="36"/>
                  </a:cubicBezTo>
                  <a:cubicBezTo>
                    <a:pt x="16" y="35"/>
                    <a:pt x="19" y="34"/>
                    <a:pt x="21" y="33"/>
                  </a:cubicBezTo>
                  <a:cubicBezTo>
                    <a:pt x="22" y="33"/>
                    <a:pt x="24" y="32"/>
                    <a:pt x="24" y="31"/>
                  </a:cubicBezTo>
                  <a:cubicBezTo>
                    <a:pt x="26" y="31"/>
                    <a:pt x="28" y="30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3" y="25"/>
                    <a:pt x="21" y="31"/>
                    <a:pt x="18" y="27"/>
                  </a:cubicBezTo>
                  <a:cubicBezTo>
                    <a:pt x="16" y="26"/>
                    <a:pt x="18" y="24"/>
                    <a:pt x="18" y="22"/>
                  </a:cubicBezTo>
                  <a:cubicBezTo>
                    <a:pt x="19" y="21"/>
                    <a:pt x="20" y="20"/>
                    <a:pt x="21" y="19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25" y="18"/>
                    <a:pt x="23" y="14"/>
                    <a:pt x="26" y="15"/>
                  </a:cubicBezTo>
                  <a:cubicBezTo>
                    <a:pt x="27" y="15"/>
                    <a:pt x="28" y="16"/>
                    <a:pt x="29" y="15"/>
                  </a:cubicBezTo>
                  <a:cubicBezTo>
                    <a:pt x="31" y="14"/>
                    <a:pt x="32" y="13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2" y="10"/>
                    <a:pt x="31" y="11"/>
                    <a:pt x="29" y="11"/>
                  </a:cubicBezTo>
                  <a:cubicBezTo>
                    <a:pt x="29" y="12"/>
                    <a:pt x="27" y="12"/>
                    <a:pt x="26" y="12"/>
                  </a:cubicBezTo>
                  <a:cubicBezTo>
                    <a:pt x="26" y="13"/>
                    <a:pt x="25" y="12"/>
                    <a:pt x="24" y="13"/>
                  </a:cubicBezTo>
                  <a:cubicBezTo>
                    <a:pt x="24" y="13"/>
                    <a:pt x="23" y="14"/>
                    <a:pt x="23" y="13"/>
                  </a:cubicBezTo>
                  <a:cubicBezTo>
                    <a:pt x="22" y="14"/>
                    <a:pt x="21" y="13"/>
                    <a:pt x="20" y="14"/>
                  </a:cubicBezTo>
                  <a:cubicBezTo>
                    <a:pt x="19" y="12"/>
                    <a:pt x="16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2" y="11"/>
                    <a:pt x="13" y="9"/>
                  </a:cubicBezTo>
                  <a:cubicBezTo>
                    <a:pt x="13" y="8"/>
                    <a:pt x="14" y="6"/>
                    <a:pt x="15" y="6"/>
                  </a:cubicBezTo>
                  <a:cubicBezTo>
                    <a:pt x="19" y="5"/>
                    <a:pt x="22" y="4"/>
                    <a:pt x="26" y="4"/>
                  </a:cubicBezTo>
                  <a:cubicBezTo>
                    <a:pt x="27" y="4"/>
                    <a:pt x="29" y="3"/>
                    <a:pt x="31" y="3"/>
                  </a:cubicBezTo>
                  <a:cubicBezTo>
                    <a:pt x="32" y="2"/>
                    <a:pt x="34" y="3"/>
                    <a:pt x="35" y="2"/>
                  </a:cubicBezTo>
                  <a:cubicBezTo>
                    <a:pt x="38" y="2"/>
                    <a:pt x="40" y="1"/>
                    <a:pt x="42" y="0"/>
                  </a:cubicBezTo>
                  <a:cubicBezTo>
                    <a:pt x="42" y="0"/>
                    <a:pt x="44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1"/>
                    <a:pt x="50" y="1"/>
                    <a:pt x="51" y="3"/>
                  </a:cubicBezTo>
                  <a:cubicBezTo>
                    <a:pt x="50" y="4"/>
                    <a:pt x="52" y="4"/>
                    <a:pt x="52" y="5"/>
                  </a:cubicBezTo>
                  <a:cubicBezTo>
                    <a:pt x="52" y="6"/>
                    <a:pt x="50" y="5"/>
                    <a:pt x="50" y="7"/>
                  </a:cubicBezTo>
                  <a:cubicBezTo>
                    <a:pt x="47" y="8"/>
                    <a:pt x="45" y="11"/>
                    <a:pt x="43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4" y="15"/>
                    <a:pt x="45" y="14"/>
                    <a:pt x="46" y="15"/>
                  </a:cubicBezTo>
                  <a:cubicBezTo>
                    <a:pt x="46" y="16"/>
                    <a:pt x="46" y="17"/>
                    <a:pt x="47" y="18"/>
                  </a:cubicBezTo>
                  <a:cubicBezTo>
                    <a:pt x="46" y="19"/>
                    <a:pt x="45" y="20"/>
                    <a:pt x="43" y="20"/>
                  </a:cubicBezTo>
                  <a:cubicBezTo>
                    <a:pt x="43" y="21"/>
                    <a:pt x="42" y="21"/>
                    <a:pt x="42" y="21"/>
                  </a:cubicBezTo>
                  <a:cubicBezTo>
                    <a:pt x="45" y="22"/>
                    <a:pt x="47" y="21"/>
                    <a:pt x="49" y="22"/>
                  </a:cubicBezTo>
                  <a:cubicBezTo>
                    <a:pt x="50" y="23"/>
                    <a:pt x="51" y="22"/>
                    <a:pt x="52" y="23"/>
                  </a:cubicBezTo>
                  <a:close/>
                  <a:moveTo>
                    <a:pt x="40" y="24"/>
                  </a:moveTo>
                  <a:cubicBezTo>
                    <a:pt x="40" y="25"/>
                    <a:pt x="38" y="25"/>
                    <a:pt x="37" y="26"/>
                  </a:cubicBezTo>
                  <a:cubicBezTo>
                    <a:pt x="36" y="26"/>
                    <a:pt x="36" y="26"/>
                    <a:pt x="35" y="26"/>
                  </a:cubicBezTo>
                  <a:cubicBezTo>
                    <a:pt x="34" y="26"/>
                    <a:pt x="36" y="25"/>
                    <a:pt x="35" y="24"/>
                  </a:cubicBezTo>
                  <a:cubicBezTo>
                    <a:pt x="36" y="24"/>
                    <a:pt x="37" y="22"/>
                    <a:pt x="38" y="23"/>
                  </a:cubicBezTo>
                  <a:cubicBezTo>
                    <a:pt x="39" y="23"/>
                    <a:pt x="39" y="25"/>
                    <a:pt x="40" y="24"/>
                  </a:cubicBezTo>
                  <a:close/>
                  <a:moveTo>
                    <a:pt x="73" y="36"/>
                  </a:moveTo>
                  <a:cubicBezTo>
                    <a:pt x="73" y="37"/>
                    <a:pt x="73" y="38"/>
                    <a:pt x="74" y="39"/>
                  </a:cubicBezTo>
                  <a:cubicBezTo>
                    <a:pt x="73" y="40"/>
                    <a:pt x="73" y="42"/>
                    <a:pt x="74" y="44"/>
                  </a:cubicBezTo>
                  <a:cubicBezTo>
                    <a:pt x="74" y="44"/>
                    <a:pt x="72" y="44"/>
                    <a:pt x="72" y="44"/>
                  </a:cubicBezTo>
                  <a:cubicBezTo>
                    <a:pt x="72" y="41"/>
                    <a:pt x="72" y="37"/>
                    <a:pt x="72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3" y="33"/>
                    <a:pt x="72" y="33"/>
                    <a:pt x="73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1"/>
                  </a:cubicBezTo>
                  <a:cubicBezTo>
                    <a:pt x="72" y="31"/>
                    <a:pt x="73" y="30"/>
                    <a:pt x="73" y="30"/>
                  </a:cubicBezTo>
                  <a:cubicBezTo>
                    <a:pt x="72" y="29"/>
                    <a:pt x="73" y="28"/>
                    <a:pt x="73" y="27"/>
                  </a:cubicBezTo>
                  <a:cubicBezTo>
                    <a:pt x="73" y="29"/>
                    <a:pt x="73" y="33"/>
                    <a:pt x="73" y="36"/>
                  </a:cubicBezTo>
                  <a:close/>
                  <a:moveTo>
                    <a:pt x="71" y="35"/>
                  </a:moveTo>
                  <a:cubicBezTo>
                    <a:pt x="71" y="35"/>
                    <a:pt x="70" y="36"/>
                    <a:pt x="71" y="37"/>
                  </a:cubicBezTo>
                  <a:cubicBezTo>
                    <a:pt x="70" y="37"/>
                    <a:pt x="71" y="38"/>
                    <a:pt x="71" y="39"/>
                  </a:cubicBezTo>
                  <a:cubicBezTo>
                    <a:pt x="70" y="40"/>
                    <a:pt x="71" y="43"/>
                    <a:pt x="70" y="44"/>
                  </a:cubicBezTo>
                  <a:cubicBezTo>
                    <a:pt x="70" y="44"/>
                    <a:pt x="71" y="45"/>
                    <a:pt x="70" y="46"/>
                  </a:cubicBezTo>
                  <a:cubicBezTo>
                    <a:pt x="71" y="46"/>
                    <a:pt x="70" y="47"/>
                    <a:pt x="70" y="48"/>
                  </a:cubicBezTo>
                  <a:cubicBezTo>
                    <a:pt x="69" y="49"/>
                    <a:pt x="70" y="50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1" y="51"/>
                    <a:pt x="70" y="50"/>
                    <a:pt x="71" y="50"/>
                  </a:cubicBezTo>
                  <a:cubicBezTo>
                    <a:pt x="70" y="51"/>
                    <a:pt x="71" y="52"/>
                    <a:pt x="70" y="53"/>
                  </a:cubicBezTo>
                  <a:cubicBezTo>
                    <a:pt x="71" y="54"/>
                    <a:pt x="71" y="56"/>
                    <a:pt x="71" y="57"/>
                  </a:cubicBezTo>
                  <a:cubicBezTo>
                    <a:pt x="70" y="57"/>
                    <a:pt x="70" y="56"/>
                    <a:pt x="70" y="56"/>
                  </a:cubicBezTo>
                  <a:cubicBezTo>
                    <a:pt x="70" y="57"/>
                    <a:pt x="69" y="57"/>
                    <a:pt x="69" y="57"/>
                  </a:cubicBezTo>
                  <a:cubicBezTo>
                    <a:pt x="70" y="58"/>
                    <a:pt x="69" y="59"/>
                    <a:pt x="69" y="60"/>
                  </a:cubicBezTo>
                  <a:cubicBezTo>
                    <a:pt x="68" y="60"/>
                    <a:pt x="69" y="59"/>
                    <a:pt x="68" y="59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67" y="53"/>
                    <a:pt x="69" y="52"/>
                    <a:pt x="68" y="50"/>
                  </a:cubicBezTo>
                  <a:cubicBezTo>
                    <a:pt x="69" y="50"/>
                    <a:pt x="68" y="49"/>
                    <a:pt x="69" y="49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7"/>
                    <a:pt x="69" y="46"/>
                    <a:pt x="69" y="44"/>
                  </a:cubicBezTo>
                  <a:cubicBezTo>
                    <a:pt x="69" y="44"/>
                    <a:pt x="69" y="44"/>
                    <a:pt x="69" y="43"/>
                  </a:cubicBezTo>
                  <a:cubicBezTo>
                    <a:pt x="69" y="43"/>
                    <a:pt x="68" y="43"/>
                    <a:pt x="68" y="43"/>
                  </a:cubicBezTo>
                  <a:cubicBezTo>
                    <a:pt x="71" y="43"/>
                    <a:pt x="68" y="40"/>
                    <a:pt x="69" y="39"/>
                  </a:cubicBezTo>
                  <a:cubicBezTo>
                    <a:pt x="68" y="38"/>
                    <a:pt x="71" y="37"/>
                    <a:pt x="69" y="36"/>
                  </a:cubicBezTo>
                  <a:cubicBezTo>
                    <a:pt x="70" y="35"/>
                    <a:pt x="70" y="33"/>
                    <a:pt x="70" y="32"/>
                  </a:cubicBezTo>
                  <a:cubicBezTo>
                    <a:pt x="71" y="35"/>
                    <a:pt x="71" y="35"/>
                    <a:pt x="71" y="35"/>
                  </a:cubicBezTo>
                  <a:close/>
                  <a:moveTo>
                    <a:pt x="34" y="41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1"/>
                    <a:pt x="33" y="42"/>
                  </a:cubicBezTo>
                  <a:cubicBezTo>
                    <a:pt x="33" y="42"/>
                    <a:pt x="34" y="43"/>
                    <a:pt x="34" y="44"/>
                  </a:cubicBezTo>
                  <a:cubicBezTo>
                    <a:pt x="32" y="46"/>
                    <a:pt x="29" y="47"/>
                    <a:pt x="28" y="49"/>
                  </a:cubicBezTo>
                  <a:cubicBezTo>
                    <a:pt x="27" y="49"/>
                    <a:pt x="27" y="50"/>
                    <a:pt x="26" y="50"/>
                  </a:cubicBezTo>
                  <a:cubicBezTo>
                    <a:pt x="21" y="53"/>
                    <a:pt x="17" y="57"/>
                    <a:pt x="12" y="60"/>
                  </a:cubicBezTo>
                  <a:cubicBezTo>
                    <a:pt x="12" y="60"/>
                    <a:pt x="12" y="60"/>
                    <a:pt x="11" y="60"/>
                  </a:cubicBezTo>
                  <a:cubicBezTo>
                    <a:pt x="11" y="60"/>
                    <a:pt x="11" y="59"/>
                    <a:pt x="10" y="59"/>
                  </a:cubicBezTo>
                  <a:cubicBezTo>
                    <a:pt x="11" y="57"/>
                    <a:pt x="10" y="56"/>
                    <a:pt x="10" y="56"/>
                  </a:cubicBezTo>
                  <a:cubicBezTo>
                    <a:pt x="10" y="54"/>
                    <a:pt x="11" y="53"/>
                    <a:pt x="9" y="52"/>
                  </a:cubicBezTo>
                  <a:cubicBezTo>
                    <a:pt x="11" y="50"/>
                    <a:pt x="10" y="47"/>
                    <a:pt x="10" y="45"/>
                  </a:cubicBezTo>
                  <a:cubicBezTo>
                    <a:pt x="12" y="47"/>
                    <a:pt x="14" y="45"/>
                    <a:pt x="17" y="46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20" y="44"/>
                    <a:pt x="21" y="43"/>
                    <a:pt x="23" y="43"/>
                  </a:cubicBezTo>
                  <a:cubicBezTo>
                    <a:pt x="24" y="43"/>
                    <a:pt x="24" y="41"/>
                    <a:pt x="26" y="42"/>
                  </a:cubicBezTo>
                  <a:cubicBezTo>
                    <a:pt x="27" y="41"/>
                    <a:pt x="28" y="39"/>
                    <a:pt x="30" y="39"/>
                  </a:cubicBezTo>
                  <a:cubicBezTo>
                    <a:pt x="30" y="38"/>
                    <a:pt x="31" y="38"/>
                    <a:pt x="32" y="37"/>
                  </a:cubicBezTo>
                  <a:cubicBezTo>
                    <a:pt x="33" y="38"/>
                    <a:pt x="34" y="40"/>
                    <a:pt x="34" y="41"/>
                  </a:cubicBezTo>
                  <a:close/>
                  <a:moveTo>
                    <a:pt x="74" y="46"/>
                  </a:moveTo>
                  <a:cubicBezTo>
                    <a:pt x="73" y="46"/>
                    <a:pt x="73" y="47"/>
                    <a:pt x="73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9"/>
                    <a:pt x="74" y="50"/>
                    <a:pt x="73" y="51"/>
                  </a:cubicBezTo>
                  <a:cubicBezTo>
                    <a:pt x="74" y="52"/>
                    <a:pt x="74" y="54"/>
                    <a:pt x="73" y="55"/>
                  </a:cubicBezTo>
                  <a:cubicBezTo>
                    <a:pt x="73" y="55"/>
                    <a:pt x="73" y="56"/>
                    <a:pt x="73" y="56"/>
                  </a:cubicBezTo>
                  <a:cubicBezTo>
                    <a:pt x="73" y="56"/>
                    <a:pt x="71" y="54"/>
                    <a:pt x="72" y="53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3" y="54"/>
                    <a:pt x="73" y="52"/>
                    <a:pt x="73" y="51"/>
                  </a:cubicBezTo>
                  <a:cubicBezTo>
                    <a:pt x="72" y="50"/>
                    <a:pt x="73" y="49"/>
                    <a:pt x="72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6"/>
                    <a:pt x="71" y="45"/>
                    <a:pt x="73" y="45"/>
                  </a:cubicBezTo>
                  <a:cubicBezTo>
                    <a:pt x="74" y="45"/>
                    <a:pt x="74" y="45"/>
                    <a:pt x="74" y="45"/>
                  </a:cubicBezTo>
                  <a:lnTo>
                    <a:pt x="74" y="46"/>
                  </a:lnTo>
                  <a:close/>
                  <a:moveTo>
                    <a:pt x="70" y="55"/>
                  </a:move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4"/>
                  </a:cubicBezTo>
                  <a:lnTo>
                    <a:pt x="70" y="55"/>
                  </a:lnTo>
                  <a:close/>
                  <a:moveTo>
                    <a:pt x="70" y="68"/>
                  </a:moveTo>
                  <a:cubicBezTo>
                    <a:pt x="70" y="67"/>
                    <a:pt x="69" y="67"/>
                    <a:pt x="70" y="66"/>
                  </a:cubicBezTo>
                  <a:cubicBezTo>
                    <a:pt x="70" y="68"/>
                    <a:pt x="70" y="68"/>
                    <a:pt x="70" y="68"/>
                  </a:cubicBezTo>
                  <a:close/>
                  <a:moveTo>
                    <a:pt x="72" y="68"/>
                  </a:moveTo>
                  <a:cubicBezTo>
                    <a:pt x="72" y="67"/>
                    <a:pt x="71" y="68"/>
                    <a:pt x="71" y="67"/>
                  </a:cubicBezTo>
                  <a:cubicBezTo>
                    <a:pt x="72" y="67"/>
                    <a:pt x="72" y="67"/>
                    <a:pt x="72" y="67"/>
                  </a:cubicBezTo>
                  <a:lnTo>
                    <a:pt x="72" y="68"/>
                  </a:lnTo>
                  <a:close/>
                  <a:moveTo>
                    <a:pt x="74" y="70"/>
                  </a:moveTo>
                  <a:cubicBezTo>
                    <a:pt x="74" y="70"/>
                    <a:pt x="74" y="70"/>
                    <a:pt x="74" y="7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69"/>
                    <a:pt x="74" y="69"/>
                    <a:pt x="74" y="70"/>
                  </a:cubicBezTo>
                  <a:close/>
                  <a:moveTo>
                    <a:pt x="76" y="76"/>
                  </a:moveTo>
                  <a:cubicBezTo>
                    <a:pt x="76" y="76"/>
                    <a:pt x="76" y="77"/>
                    <a:pt x="76" y="77"/>
                  </a:cubicBezTo>
                  <a:cubicBezTo>
                    <a:pt x="75" y="76"/>
                    <a:pt x="76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5416" y="4133"/>
              <a:ext cx="121" cy="110"/>
            </a:xfrm>
            <a:custGeom>
              <a:avLst/>
              <a:gdLst>
                <a:gd name="T0" fmla="*/ 18 w 47"/>
                <a:gd name="T1" fmla="*/ 5 h 41"/>
                <a:gd name="T2" fmla="*/ 14 w 47"/>
                <a:gd name="T3" fmla="*/ 9 h 41"/>
                <a:gd name="T4" fmla="*/ 11 w 47"/>
                <a:gd name="T5" fmla="*/ 9 h 41"/>
                <a:gd name="T6" fmla="*/ 11 w 47"/>
                <a:gd name="T7" fmla="*/ 0 h 41"/>
                <a:gd name="T8" fmla="*/ 34 w 47"/>
                <a:gd name="T9" fmla="*/ 7 h 41"/>
                <a:gd name="T10" fmla="*/ 33 w 47"/>
                <a:gd name="T11" fmla="*/ 11 h 41"/>
                <a:gd name="T12" fmla="*/ 26 w 47"/>
                <a:gd name="T13" fmla="*/ 17 h 41"/>
                <a:gd name="T14" fmla="*/ 36 w 47"/>
                <a:gd name="T15" fmla="*/ 23 h 41"/>
                <a:gd name="T16" fmla="*/ 40 w 47"/>
                <a:gd name="T17" fmla="*/ 24 h 41"/>
                <a:gd name="T18" fmla="*/ 45 w 47"/>
                <a:gd name="T19" fmla="*/ 24 h 41"/>
                <a:gd name="T20" fmla="*/ 47 w 47"/>
                <a:gd name="T21" fmla="*/ 26 h 41"/>
                <a:gd name="T22" fmla="*/ 45 w 47"/>
                <a:gd name="T23" fmla="*/ 28 h 41"/>
                <a:gd name="T24" fmla="*/ 36 w 47"/>
                <a:gd name="T25" fmla="*/ 27 h 41"/>
                <a:gd name="T26" fmla="*/ 25 w 47"/>
                <a:gd name="T27" fmla="*/ 19 h 41"/>
                <a:gd name="T28" fmla="*/ 20 w 47"/>
                <a:gd name="T29" fmla="*/ 29 h 41"/>
                <a:gd name="T30" fmla="*/ 16 w 47"/>
                <a:gd name="T31" fmla="*/ 32 h 41"/>
                <a:gd name="T32" fmla="*/ 16 w 47"/>
                <a:gd name="T33" fmla="*/ 28 h 41"/>
                <a:gd name="T34" fmla="*/ 24 w 47"/>
                <a:gd name="T35" fmla="*/ 17 h 41"/>
                <a:gd name="T36" fmla="*/ 24 w 47"/>
                <a:gd name="T37" fmla="*/ 17 h 41"/>
                <a:gd name="T38" fmla="*/ 26 w 47"/>
                <a:gd name="T39" fmla="*/ 15 h 41"/>
                <a:gd name="T40" fmla="*/ 34 w 47"/>
                <a:gd name="T41" fmla="*/ 7 h 41"/>
                <a:gd name="T42" fmla="*/ 23 w 47"/>
                <a:gd name="T43" fmla="*/ 11 h 41"/>
                <a:gd name="T44" fmla="*/ 19 w 47"/>
                <a:gd name="T45" fmla="*/ 14 h 41"/>
                <a:gd name="T46" fmla="*/ 22 w 47"/>
                <a:gd name="T47" fmla="*/ 9 h 41"/>
                <a:gd name="T48" fmla="*/ 13 w 47"/>
                <a:gd name="T49" fmla="*/ 20 h 41"/>
                <a:gd name="T50" fmla="*/ 17 w 47"/>
                <a:gd name="T51" fmla="*/ 21 h 41"/>
                <a:gd name="T52" fmla="*/ 12 w 47"/>
                <a:gd name="T53" fmla="*/ 35 h 41"/>
                <a:gd name="T54" fmla="*/ 9 w 47"/>
                <a:gd name="T55" fmla="*/ 39 h 41"/>
                <a:gd name="T56" fmla="*/ 7 w 47"/>
                <a:gd name="T57" fmla="*/ 33 h 41"/>
                <a:gd name="T58" fmla="*/ 4 w 47"/>
                <a:gd name="T59" fmla="*/ 37 h 41"/>
                <a:gd name="T60" fmla="*/ 2 w 47"/>
                <a:gd name="T61" fmla="*/ 32 h 41"/>
                <a:gd name="T62" fmla="*/ 5 w 47"/>
                <a:gd name="T63" fmla="*/ 26 h 41"/>
                <a:gd name="T64" fmla="*/ 0 w 47"/>
                <a:gd name="T65" fmla="*/ 22 h 41"/>
                <a:gd name="T66" fmla="*/ 3 w 47"/>
                <a:gd name="T67" fmla="*/ 21 h 41"/>
                <a:gd name="T68" fmla="*/ 11 w 47"/>
                <a:gd name="T69" fmla="*/ 19 h 41"/>
                <a:gd name="T70" fmla="*/ 31 w 47"/>
                <a:gd name="T71" fmla="*/ 26 h 41"/>
                <a:gd name="T72" fmla="*/ 33 w 47"/>
                <a:gd name="T73" fmla="*/ 37 h 41"/>
                <a:gd name="T74" fmla="*/ 27 w 47"/>
                <a:gd name="T75" fmla="*/ 38 h 41"/>
                <a:gd name="T76" fmla="*/ 27 w 47"/>
                <a:gd name="T77" fmla="*/ 30 h 41"/>
                <a:gd name="T78" fmla="*/ 21 w 47"/>
                <a:gd name="T79" fmla="*/ 31 h 41"/>
                <a:gd name="T80" fmla="*/ 24 w 47"/>
                <a:gd name="T81" fmla="*/ 40 h 41"/>
                <a:gd name="T82" fmla="*/ 23 w 47"/>
                <a:gd name="T83" fmla="*/ 40 h 41"/>
                <a:gd name="T84" fmla="*/ 20 w 47"/>
                <a:gd name="T85" fmla="*/ 34 h 41"/>
                <a:gd name="T86" fmla="*/ 22 w 47"/>
                <a:gd name="T8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1">
                  <a:moveTo>
                    <a:pt x="14" y="3"/>
                  </a:moveTo>
                  <a:cubicBezTo>
                    <a:pt x="15" y="3"/>
                    <a:pt x="15" y="4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6" y="8"/>
                    <a:pt x="16" y="7"/>
                    <a:pt x="16" y="8"/>
                  </a:cubicBezTo>
                  <a:cubicBezTo>
                    <a:pt x="15" y="8"/>
                    <a:pt x="15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10" y="11"/>
                    <a:pt x="11" y="10"/>
                    <a:pt x="11" y="9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4" y="3"/>
                  </a:lnTo>
                  <a:close/>
                  <a:moveTo>
                    <a:pt x="34" y="7"/>
                  </a:moveTo>
                  <a:cubicBezTo>
                    <a:pt x="35" y="8"/>
                    <a:pt x="36" y="9"/>
                    <a:pt x="36" y="10"/>
                  </a:cubicBezTo>
                  <a:cubicBezTo>
                    <a:pt x="35" y="11"/>
                    <a:pt x="34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2"/>
                    <a:pt x="31" y="12"/>
                    <a:pt x="30" y="13"/>
                  </a:cubicBezTo>
                  <a:cubicBezTo>
                    <a:pt x="30" y="13"/>
                    <a:pt x="29" y="13"/>
                    <a:pt x="29" y="13"/>
                  </a:cubicBezTo>
                  <a:cubicBezTo>
                    <a:pt x="28" y="15"/>
                    <a:pt x="27" y="16"/>
                    <a:pt x="26" y="17"/>
                  </a:cubicBezTo>
                  <a:cubicBezTo>
                    <a:pt x="27" y="18"/>
                    <a:pt x="28" y="19"/>
                    <a:pt x="29" y="19"/>
                  </a:cubicBezTo>
                  <a:cubicBezTo>
                    <a:pt x="30" y="20"/>
                    <a:pt x="31" y="21"/>
                    <a:pt x="33" y="22"/>
                  </a:cubicBezTo>
                  <a:cubicBezTo>
                    <a:pt x="34" y="22"/>
                    <a:pt x="35" y="23"/>
                    <a:pt x="36" y="23"/>
                  </a:cubicBezTo>
                  <a:cubicBezTo>
                    <a:pt x="37" y="23"/>
                    <a:pt x="38" y="23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5"/>
                    <a:pt x="46" y="24"/>
                    <a:pt x="46" y="25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6" y="27"/>
                  </a:cubicBezTo>
                  <a:cubicBezTo>
                    <a:pt x="46" y="27"/>
                    <a:pt x="45" y="27"/>
                    <a:pt x="45" y="28"/>
                  </a:cubicBezTo>
                  <a:cubicBezTo>
                    <a:pt x="43" y="28"/>
                    <a:pt x="41" y="28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30" y="24"/>
                    <a:pt x="29" y="22"/>
                    <a:pt x="27" y="21"/>
                  </a:cubicBezTo>
                  <a:cubicBezTo>
                    <a:pt x="27" y="20"/>
                    <a:pt x="26" y="20"/>
                    <a:pt x="25" y="19"/>
                  </a:cubicBezTo>
                  <a:cubicBezTo>
                    <a:pt x="25" y="20"/>
                    <a:pt x="24" y="21"/>
                    <a:pt x="24" y="22"/>
                  </a:cubicBezTo>
                  <a:cubicBezTo>
                    <a:pt x="23" y="23"/>
                    <a:pt x="23" y="24"/>
                    <a:pt x="22" y="25"/>
                  </a:cubicBezTo>
                  <a:cubicBezTo>
                    <a:pt x="21" y="26"/>
                    <a:pt x="21" y="28"/>
                    <a:pt x="20" y="29"/>
                  </a:cubicBezTo>
                  <a:cubicBezTo>
                    <a:pt x="18" y="30"/>
                    <a:pt x="18" y="32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1"/>
                    <a:pt x="16" y="31"/>
                  </a:cubicBezTo>
                  <a:cubicBezTo>
                    <a:pt x="15" y="30"/>
                    <a:pt x="15" y="29"/>
                    <a:pt x="16" y="28"/>
                  </a:cubicBezTo>
                  <a:cubicBezTo>
                    <a:pt x="18" y="25"/>
                    <a:pt x="21" y="21"/>
                    <a:pt x="23" y="18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5" y="16"/>
                    <a:pt x="25" y="16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6" y="13"/>
                    <a:pt x="28" y="13"/>
                    <a:pt x="29" y="11"/>
                  </a:cubicBezTo>
                  <a:cubicBezTo>
                    <a:pt x="30" y="10"/>
                    <a:pt x="32" y="9"/>
                    <a:pt x="32" y="8"/>
                  </a:cubicBezTo>
                  <a:cubicBezTo>
                    <a:pt x="33" y="7"/>
                    <a:pt x="34" y="8"/>
                    <a:pt x="34" y="7"/>
                  </a:cubicBezTo>
                  <a:close/>
                  <a:moveTo>
                    <a:pt x="28" y="8"/>
                  </a:moveTo>
                  <a:cubicBezTo>
                    <a:pt x="27" y="9"/>
                    <a:pt x="26" y="9"/>
                    <a:pt x="25" y="9"/>
                  </a:cubicBezTo>
                  <a:cubicBezTo>
                    <a:pt x="24" y="10"/>
                    <a:pt x="23" y="10"/>
                    <a:pt x="23" y="11"/>
                  </a:cubicBezTo>
                  <a:cubicBezTo>
                    <a:pt x="22" y="11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5"/>
                    <a:pt x="19" y="14"/>
                  </a:cubicBezTo>
                  <a:cubicBezTo>
                    <a:pt x="18" y="14"/>
                    <a:pt x="18" y="13"/>
                    <a:pt x="17" y="12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4" y="8"/>
                    <a:pt x="25" y="8"/>
                    <a:pt x="27" y="8"/>
                  </a:cubicBezTo>
                  <a:cubicBezTo>
                    <a:pt x="27" y="8"/>
                    <a:pt x="28" y="7"/>
                    <a:pt x="28" y="8"/>
                  </a:cubicBezTo>
                  <a:close/>
                  <a:moveTo>
                    <a:pt x="13" y="20"/>
                  </a:moveTo>
                  <a:cubicBezTo>
                    <a:pt x="14" y="21"/>
                    <a:pt x="13" y="22"/>
                    <a:pt x="13" y="23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3"/>
                    <a:pt x="14" y="24"/>
                    <a:pt x="14" y="26"/>
                  </a:cubicBezTo>
                  <a:cubicBezTo>
                    <a:pt x="13" y="27"/>
                    <a:pt x="13" y="28"/>
                    <a:pt x="13" y="29"/>
                  </a:cubicBezTo>
                  <a:cubicBezTo>
                    <a:pt x="13" y="31"/>
                    <a:pt x="12" y="33"/>
                    <a:pt x="12" y="35"/>
                  </a:cubicBezTo>
                  <a:cubicBezTo>
                    <a:pt x="12" y="36"/>
                    <a:pt x="11" y="38"/>
                    <a:pt x="11" y="40"/>
                  </a:cubicBezTo>
                  <a:cubicBezTo>
                    <a:pt x="10" y="40"/>
                    <a:pt x="10" y="39"/>
                    <a:pt x="10" y="40"/>
                  </a:cubicBezTo>
                  <a:cubicBezTo>
                    <a:pt x="9" y="40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8"/>
                    <a:pt x="8" y="37"/>
                    <a:pt x="7" y="36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6" y="35"/>
                    <a:pt x="5" y="34"/>
                    <a:pt x="5" y="35"/>
                  </a:cubicBezTo>
                  <a:cubicBezTo>
                    <a:pt x="5" y="36"/>
                    <a:pt x="4" y="36"/>
                    <a:pt x="4" y="37"/>
                  </a:cubicBezTo>
                  <a:cubicBezTo>
                    <a:pt x="4" y="36"/>
                    <a:pt x="2" y="35"/>
                    <a:pt x="3" y="34"/>
                  </a:cubicBezTo>
                  <a:cubicBezTo>
                    <a:pt x="2" y="34"/>
                    <a:pt x="2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1"/>
                    <a:pt x="3" y="31"/>
                  </a:cubicBezTo>
                  <a:cubicBezTo>
                    <a:pt x="4" y="29"/>
                    <a:pt x="6" y="28"/>
                    <a:pt x="7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6"/>
                    <a:pt x="3" y="26"/>
                    <a:pt x="3" y="25"/>
                  </a:cubicBezTo>
                  <a:cubicBezTo>
                    <a:pt x="2" y="24"/>
                    <a:pt x="1" y="23"/>
                    <a:pt x="0" y="22"/>
                  </a:cubicBezTo>
                  <a:cubicBezTo>
                    <a:pt x="0" y="22"/>
                    <a:pt x="1" y="21"/>
                    <a:pt x="0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5" y="22"/>
                    <a:pt x="6" y="21"/>
                    <a:pt x="8" y="21"/>
                  </a:cubicBezTo>
                  <a:cubicBezTo>
                    <a:pt x="9" y="20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20"/>
                    <a:pt x="13" y="20"/>
                  </a:cubicBezTo>
                  <a:close/>
                  <a:moveTo>
                    <a:pt x="31" y="26"/>
                  </a:moveTo>
                  <a:cubicBezTo>
                    <a:pt x="32" y="27"/>
                    <a:pt x="34" y="28"/>
                    <a:pt x="34" y="29"/>
                  </a:cubicBezTo>
                  <a:cubicBezTo>
                    <a:pt x="34" y="32"/>
                    <a:pt x="32" y="33"/>
                    <a:pt x="31" y="34"/>
                  </a:cubicBezTo>
                  <a:cubicBezTo>
                    <a:pt x="32" y="35"/>
                    <a:pt x="33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2" y="38"/>
                    <a:pt x="31" y="40"/>
                    <a:pt x="30" y="40"/>
                  </a:cubicBezTo>
                  <a:cubicBezTo>
                    <a:pt x="29" y="39"/>
                    <a:pt x="28" y="39"/>
                    <a:pt x="27" y="38"/>
                  </a:cubicBezTo>
                  <a:cubicBezTo>
                    <a:pt x="26" y="38"/>
                    <a:pt x="26" y="37"/>
                    <a:pt x="25" y="36"/>
                  </a:cubicBezTo>
                  <a:cubicBezTo>
                    <a:pt x="25" y="35"/>
                    <a:pt x="24" y="34"/>
                    <a:pt x="25" y="33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5" y="30"/>
                    <a:pt x="24" y="31"/>
                    <a:pt x="23" y="30"/>
                  </a:cubicBezTo>
                  <a:cubicBezTo>
                    <a:pt x="22" y="30"/>
                    <a:pt x="22" y="31"/>
                    <a:pt x="21" y="31"/>
                  </a:cubicBezTo>
                  <a:cubicBezTo>
                    <a:pt x="22" y="33"/>
                    <a:pt x="22" y="36"/>
                    <a:pt x="24" y="38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4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1" y="38"/>
                    <a:pt x="20" y="37"/>
                    <a:pt x="20" y="34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4" y="27"/>
                    <a:pt x="27" y="27"/>
                    <a:pt x="29" y="26"/>
                  </a:cubicBezTo>
                  <a:cubicBezTo>
                    <a:pt x="30" y="27"/>
                    <a:pt x="30" y="26"/>
                    <a:pt x="3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5110" y="4136"/>
              <a:ext cx="158" cy="147"/>
            </a:xfrm>
            <a:custGeom>
              <a:avLst/>
              <a:gdLst>
                <a:gd name="T0" fmla="*/ 22 w 61"/>
                <a:gd name="T1" fmla="*/ 5 h 55"/>
                <a:gd name="T2" fmla="*/ 23 w 61"/>
                <a:gd name="T3" fmla="*/ 5 h 55"/>
                <a:gd name="T4" fmla="*/ 27 w 61"/>
                <a:gd name="T5" fmla="*/ 8 h 55"/>
                <a:gd name="T6" fmla="*/ 35 w 61"/>
                <a:gd name="T7" fmla="*/ 5 h 55"/>
                <a:gd name="T8" fmla="*/ 41 w 61"/>
                <a:gd name="T9" fmla="*/ 3 h 55"/>
                <a:gd name="T10" fmla="*/ 50 w 61"/>
                <a:gd name="T11" fmla="*/ 6 h 55"/>
                <a:gd name="T12" fmla="*/ 52 w 61"/>
                <a:gd name="T13" fmla="*/ 11 h 55"/>
                <a:gd name="T14" fmla="*/ 51 w 61"/>
                <a:gd name="T15" fmla="*/ 13 h 55"/>
                <a:gd name="T16" fmla="*/ 48 w 61"/>
                <a:gd name="T17" fmla="*/ 17 h 55"/>
                <a:gd name="T18" fmla="*/ 43 w 61"/>
                <a:gd name="T19" fmla="*/ 21 h 55"/>
                <a:gd name="T20" fmla="*/ 41 w 61"/>
                <a:gd name="T21" fmla="*/ 21 h 55"/>
                <a:gd name="T22" fmla="*/ 45 w 61"/>
                <a:gd name="T23" fmla="*/ 5 h 55"/>
                <a:gd name="T24" fmla="*/ 38 w 61"/>
                <a:gd name="T25" fmla="*/ 6 h 55"/>
                <a:gd name="T26" fmla="*/ 32 w 61"/>
                <a:gd name="T27" fmla="*/ 8 h 55"/>
                <a:gd name="T28" fmla="*/ 22 w 61"/>
                <a:gd name="T29" fmla="*/ 14 h 55"/>
                <a:gd name="T30" fmla="*/ 21 w 61"/>
                <a:gd name="T31" fmla="*/ 19 h 55"/>
                <a:gd name="T32" fmla="*/ 21 w 61"/>
                <a:gd name="T33" fmla="*/ 32 h 55"/>
                <a:gd name="T34" fmla="*/ 20 w 61"/>
                <a:gd name="T35" fmla="*/ 46 h 55"/>
                <a:gd name="T36" fmla="*/ 17 w 61"/>
                <a:gd name="T37" fmla="*/ 54 h 55"/>
                <a:gd name="T38" fmla="*/ 13 w 61"/>
                <a:gd name="T39" fmla="*/ 50 h 55"/>
                <a:gd name="T40" fmla="*/ 4 w 61"/>
                <a:gd name="T41" fmla="*/ 35 h 55"/>
                <a:gd name="T42" fmla="*/ 5 w 61"/>
                <a:gd name="T43" fmla="*/ 32 h 55"/>
                <a:gd name="T44" fmla="*/ 6 w 61"/>
                <a:gd name="T45" fmla="*/ 26 h 55"/>
                <a:gd name="T46" fmla="*/ 13 w 61"/>
                <a:gd name="T47" fmla="*/ 18 h 55"/>
                <a:gd name="T48" fmla="*/ 3 w 61"/>
                <a:gd name="T49" fmla="*/ 18 h 55"/>
                <a:gd name="T50" fmla="*/ 0 w 61"/>
                <a:gd name="T51" fmla="*/ 14 h 55"/>
                <a:gd name="T52" fmla="*/ 0 w 61"/>
                <a:gd name="T53" fmla="*/ 13 h 55"/>
                <a:gd name="T54" fmla="*/ 6 w 61"/>
                <a:gd name="T55" fmla="*/ 13 h 55"/>
                <a:gd name="T56" fmla="*/ 15 w 61"/>
                <a:gd name="T57" fmla="*/ 11 h 55"/>
                <a:gd name="T58" fmla="*/ 20 w 61"/>
                <a:gd name="T59" fmla="*/ 3 h 55"/>
                <a:gd name="T60" fmla="*/ 22 w 61"/>
                <a:gd name="T61" fmla="*/ 1 h 55"/>
                <a:gd name="T62" fmla="*/ 36 w 61"/>
                <a:gd name="T63" fmla="*/ 21 h 55"/>
                <a:gd name="T64" fmla="*/ 36 w 61"/>
                <a:gd name="T65" fmla="*/ 30 h 55"/>
                <a:gd name="T66" fmla="*/ 47 w 61"/>
                <a:gd name="T67" fmla="*/ 23 h 55"/>
                <a:gd name="T68" fmla="*/ 52 w 61"/>
                <a:gd name="T69" fmla="*/ 24 h 55"/>
                <a:gd name="T70" fmla="*/ 55 w 61"/>
                <a:gd name="T71" fmla="*/ 30 h 55"/>
                <a:gd name="T72" fmla="*/ 52 w 61"/>
                <a:gd name="T73" fmla="*/ 40 h 55"/>
                <a:gd name="T74" fmla="*/ 58 w 61"/>
                <a:gd name="T75" fmla="*/ 46 h 55"/>
                <a:gd name="T76" fmla="*/ 60 w 61"/>
                <a:gd name="T77" fmla="*/ 52 h 55"/>
                <a:gd name="T78" fmla="*/ 52 w 61"/>
                <a:gd name="T79" fmla="*/ 48 h 55"/>
                <a:gd name="T80" fmla="*/ 45 w 61"/>
                <a:gd name="T81" fmla="*/ 48 h 55"/>
                <a:gd name="T82" fmla="*/ 41 w 61"/>
                <a:gd name="T83" fmla="*/ 49 h 55"/>
                <a:gd name="T84" fmla="*/ 33 w 61"/>
                <a:gd name="T85" fmla="*/ 48 h 55"/>
                <a:gd name="T86" fmla="*/ 29 w 61"/>
                <a:gd name="T87" fmla="*/ 44 h 55"/>
                <a:gd name="T88" fmla="*/ 29 w 61"/>
                <a:gd name="T89" fmla="*/ 38 h 55"/>
                <a:gd name="T90" fmla="*/ 30 w 61"/>
                <a:gd name="T91" fmla="*/ 34 h 55"/>
                <a:gd name="T92" fmla="*/ 32 w 61"/>
                <a:gd name="T93" fmla="*/ 26 h 55"/>
                <a:gd name="T94" fmla="*/ 34 w 61"/>
                <a:gd name="T95" fmla="*/ 21 h 55"/>
                <a:gd name="T96" fmla="*/ 35 w 61"/>
                <a:gd name="T97" fmla="*/ 17 h 55"/>
                <a:gd name="T98" fmla="*/ 16 w 61"/>
                <a:gd name="T99" fmla="*/ 27 h 55"/>
                <a:gd name="T100" fmla="*/ 16 w 61"/>
                <a:gd name="T101" fmla="*/ 30 h 55"/>
                <a:gd name="T102" fmla="*/ 15 w 61"/>
                <a:gd name="T103" fmla="*/ 42 h 55"/>
                <a:gd name="T104" fmla="*/ 11 w 61"/>
                <a:gd name="T105" fmla="*/ 42 h 55"/>
                <a:gd name="T106" fmla="*/ 9 w 61"/>
                <a:gd name="T107" fmla="*/ 34 h 55"/>
                <a:gd name="T108" fmla="*/ 14 w 61"/>
                <a:gd name="T109" fmla="*/ 24 h 55"/>
                <a:gd name="T110" fmla="*/ 46 w 61"/>
                <a:gd name="T111" fmla="*/ 27 h 55"/>
                <a:gd name="T112" fmla="*/ 48 w 61"/>
                <a:gd name="T113" fmla="*/ 32 h 55"/>
                <a:gd name="T114" fmla="*/ 46 w 61"/>
                <a:gd name="T115" fmla="*/ 37 h 55"/>
                <a:gd name="T116" fmla="*/ 44 w 61"/>
                <a:gd name="T117" fmla="*/ 27 h 55"/>
                <a:gd name="T118" fmla="*/ 40 w 61"/>
                <a:gd name="T119" fmla="*/ 38 h 55"/>
                <a:gd name="T120" fmla="*/ 40 w 61"/>
                <a:gd name="T121" fmla="*/ 43 h 55"/>
                <a:gd name="T122" fmla="*/ 35 w 61"/>
                <a:gd name="T123" fmla="*/ 41 h 55"/>
                <a:gd name="T124" fmla="*/ 39 w 61"/>
                <a:gd name="T125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55">
                  <a:moveTo>
                    <a:pt x="22" y="1"/>
                  </a:moveTo>
                  <a:cubicBezTo>
                    <a:pt x="24" y="2"/>
                    <a:pt x="21" y="3"/>
                    <a:pt x="22" y="4"/>
                  </a:cubicBezTo>
                  <a:cubicBezTo>
                    <a:pt x="22" y="4"/>
                    <a:pt x="21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6" y="7"/>
                    <a:pt x="26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7"/>
                    <a:pt x="32" y="6"/>
                    <a:pt x="35" y="5"/>
                  </a:cubicBezTo>
                  <a:cubicBezTo>
                    <a:pt x="35" y="5"/>
                    <a:pt x="36" y="4"/>
                    <a:pt x="37" y="4"/>
                  </a:cubicBezTo>
                  <a:cubicBezTo>
                    <a:pt x="38" y="4"/>
                    <a:pt x="39" y="4"/>
                    <a:pt x="39" y="4"/>
                  </a:cubicBezTo>
                  <a:cubicBezTo>
                    <a:pt x="40" y="4"/>
                    <a:pt x="40" y="3"/>
                    <a:pt x="41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5" y="3"/>
                    <a:pt x="47" y="4"/>
                  </a:cubicBezTo>
                  <a:cubicBezTo>
                    <a:pt x="48" y="4"/>
                    <a:pt x="49" y="5"/>
                    <a:pt x="50" y="6"/>
                  </a:cubicBezTo>
                  <a:cubicBezTo>
                    <a:pt x="52" y="6"/>
                    <a:pt x="52" y="8"/>
                    <a:pt x="53" y="9"/>
                  </a:cubicBezTo>
                  <a:cubicBezTo>
                    <a:pt x="52" y="9"/>
                    <a:pt x="52" y="10"/>
                    <a:pt x="52" y="10"/>
                  </a:cubicBezTo>
                  <a:cubicBezTo>
                    <a:pt x="52" y="10"/>
                    <a:pt x="52" y="10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1" y="11"/>
                    <a:pt x="52" y="12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5"/>
                    <a:pt x="50" y="15"/>
                  </a:cubicBezTo>
                  <a:cubicBezTo>
                    <a:pt x="50" y="16"/>
                    <a:pt x="49" y="16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6" y="18"/>
                    <a:pt x="45" y="20"/>
                    <a:pt x="43" y="21"/>
                  </a:cubicBezTo>
                  <a:cubicBezTo>
                    <a:pt x="43" y="21"/>
                    <a:pt x="43" y="20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1" y="21"/>
                    <a:pt x="41" y="21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42" y="17"/>
                    <a:pt x="47" y="15"/>
                    <a:pt x="48" y="10"/>
                  </a:cubicBezTo>
                  <a:cubicBezTo>
                    <a:pt x="48" y="8"/>
                    <a:pt x="47" y="6"/>
                    <a:pt x="45" y="5"/>
                  </a:cubicBezTo>
                  <a:cubicBezTo>
                    <a:pt x="44" y="6"/>
                    <a:pt x="43" y="5"/>
                    <a:pt x="42" y="6"/>
                  </a:cubicBezTo>
                  <a:cubicBezTo>
                    <a:pt x="42" y="6"/>
                    <a:pt x="41" y="5"/>
                    <a:pt x="40" y="5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4" y="6"/>
                    <a:pt x="33" y="8"/>
                    <a:pt x="32" y="8"/>
                  </a:cubicBezTo>
                  <a:cubicBezTo>
                    <a:pt x="31" y="8"/>
                    <a:pt x="30" y="9"/>
                    <a:pt x="29" y="9"/>
                  </a:cubicBezTo>
                  <a:cubicBezTo>
                    <a:pt x="28" y="10"/>
                    <a:pt x="26" y="11"/>
                    <a:pt x="25" y="11"/>
                  </a:cubicBezTo>
                  <a:cubicBezTo>
                    <a:pt x="24" y="13"/>
                    <a:pt x="23" y="13"/>
                    <a:pt x="22" y="14"/>
                  </a:cubicBezTo>
                  <a:cubicBezTo>
                    <a:pt x="21" y="14"/>
                    <a:pt x="22" y="15"/>
                    <a:pt x="21" y="16"/>
                  </a:cubicBezTo>
                  <a:cubicBezTo>
                    <a:pt x="22" y="17"/>
                    <a:pt x="21" y="17"/>
                    <a:pt x="21" y="18"/>
                  </a:cubicBezTo>
                  <a:cubicBezTo>
                    <a:pt x="21" y="18"/>
                    <a:pt x="22" y="19"/>
                    <a:pt x="21" y="19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4"/>
                    <a:pt x="21" y="27"/>
                    <a:pt x="21" y="29"/>
                  </a:cubicBezTo>
                  <a:cubicBezTo>
                    <a:pt x="21" y="30"/>
                    <a:pt x="21" y="31"/>
                    <a:pt x="21" y="32"/>
                  </a:cubicBezTo>
                  <a:cubicBezTo>
                    <a:pt x="21" y="34"/>
                    <a:pt x="21" y="36"/>
                    <a:pt x="21" y="38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5"/>
                    <a:pt x="20" y="46"/>
                  </a:cubicBezTo>
                  <a:cubicBezTo>
                    <a:pt x="20" y="47"/>
                    <a:pt x="19" y="48"/>
                    <a:pt x="20" y="49"/>
                  </a:cubicBezTo>
                  <a:cubicBezTo>
                    <a:pt x="18" y="50"/>
                    <a:pt x="19" y="51"/>
                    <a:pt x="19" y="52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7" y="54"/>
                    <a:pt x="16" y="55"/>
                    <a:pt x="16" y="54"/>
                  </a:cubicBezTo>
                  <a:cubicBezTo>
                    <a:pt x="16" y="53"/>
                    <a:pt x="16" y="53"/>
                    <a:pt x="15" y="52"/>
                  </a:cubicBezTo>
                  <a:cubicBezTo>
                    <a:pt x="14" y="52"/>
                    <a:pt x="13" y="51"/>
                    <a:pt x="13" y="50"/>
                  </a:cubicBezTo>
                  <a:cubicBezTo>
                    <a:pt x="10" y="47"/>
                    <a:pt x="7" y="45"/>
                    <a:pt x="6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5" y="37"/>
                    <a:pt x="4" y="37"/>
                    <a:pt x="4" y="35"/>
                  </a:cubicBezTo>
                  <a:cubicBezTo>
                    <a:pt x="4" y="35"/>
                    <a:pt x="5" y="35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5" y="33"/>
                    <a:pt x="5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4" y="31"/>
                    <a:pt x="5" y="31"/>
                    <a:pt x="4" y="30"/>
                  </a:cubicBezTo>
                  <a:cubicBezTo>
                    <a:pt x="5" y="29"/>
                    <a:pt x="6" y="27"/>
                    <a:pt x="6" y="26"/>
                  </a:cubicBezTo>
                  <a:cubicBezTo>
                    <a:pt x="7" y="26"/>
                    <a:pt x="7" y="25"/>
                    <a:pt x="8" y="24"/>
                  </a:cubicBezTo>
                  <a:cubicBezTo>
                    <a:pt x="10" y="22"/>
                    <a:pt x="11" y="20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2" y="19"/>
                    <a:pt x="12" y="19"/>
                  </a:cubicBezTo>
                  <a:cubicBezTo>
                    <a:pt x="10" y="20"/>
                    <a:pt x="9" y="21"/>
                    <a:pt x="7" y="20"/>
                  </a:cubicBezTo>
                  <a:cubicBezTo>
                    <a:pt x="5" y="19"/>
                    <a:pt x="4" y="20"/>
                    <a:pt x="3" y="18"/>
                  </a:cubicBezTo>
                  <a:cubicBezTo>
                    <a:pt x="2" y="18"/>
                    <a:pt x="2" y="17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1" y="12"/>
                    <a:pt x="2" y="14"/>
                    <a:pt x="2" y="14"/>
                  </a:cubicBezTo>
                  <a:cubicBezTo>
                    <a:pt x="3" y="13"/>
                    <a:pt x="4" y="14"/>
                    <a:pt x="5" y="14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0" y="12"/>
                    <a:pt x="11" y="11"/>
                    <a:pt x="12" y="12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11"/>
                    <a:pt x="16" y="9"/>
                    <a:pt x="17" y="10"/>
                  </a:cubicBezTo>
                  <a:cubicBezTo>
                    <a:pt x="19" y="9"/>
                    <a:pt x="18" y="7"/>
                    <a:pt x="19" y="6"/>
                  </a:cubicBezTo>
                  <a:cubicBezTo>
                    <a:pt x="19" y="5"/>
                    <a:pt x="19" y="4"/>
                    <a:pt x="20" y="3"/>
                  </a:cubicBezTo>
                  <a:cubicBezTo>
                    <a:pt x="19" y="3"/>
                    <a:pt x="20" y="3"/>
                    <a:pt x="19" y="2"/>
                  </a:cubicBezTo>
                  <a:cubicBezTo>
                    <a:pt x="21" y="2"/>
                    <a:pt x="19" y="0"/>
                    <a:pt x="21" y="0"/>
                  </a:cubicBezTo>
                  <a:cubicBezTo>
                    <a:pt x="21" y="0"/>
                    <a:pt x="21" y="1"/>
                    <a:pt x="22" y="1"/>
                  </a:cubicBezTo>
                  <a:close/>
                  <a:moveTo>
                    <a:pt x="36" y="19"/>
                  </a:moveTo>
                  <a:cubicBezTo>
                    <a:pt x="37" y="19"/>
                    <a:pt x="37" y="20"/>
                    <a:pt x="37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1"/>
                    <a:pt x="36" y="22"/>
                    <a:pt x="36" y="23"/>
                  </a:cubicBezTo>
                  <a:cubicBezTo>
                    <a:pt x="37" y="26"/>
                    <a:pt x="35" y="28"/>
                    <a:pt x="36" y="30"/>
                  </a:cubicBezTo>
                  <a:cubicBezTo>
                    <a:pt x="37" y="28"/>
                    <a:pt x="39" y="26"/>
                    <a:pt x="41" y="25"/>
                  </a:cubicBezTo>
                  <a:cubicBezTo>
                    <a:pt x="43" y="24"/>
                    <a:pt x="44" y="23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3"/>
                    <a:pt x="49" y="22"/>
                    <a:pt x="50" y="23"/>
                  </a:cubicBezTo>
                  <a:cubicBezTo>
                    <a:pt x="51" y="22"/>
                    <a:pt x="51" y="24"/>
                    <a:pt x="52" y="24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6"/>
                    <a:pt x="54" y="27"/>
                    <a:pt x="54" y="28"/>
                  </a:cubicBezTo>
                  <a:cubicBezTo>
                    <a:pt x="55" y="29"/>
                    <a:pt x="55" y="29"/>
                    <a:pt x="55" y="30"/>
                  </a:cubicBezTo>
                  <a:cubicBezTo>
                    <a:pt x="55" y="31"/>
                    <a:pt x="55" y="32"/>
                    <a:pt x="55" y="32"/>
                  </a:cubicBezTo>
                  <a:cubicBezTo>
                    <a:pt x="56" y="33"/>
                    <a:pt x="55" y="33"/>
                    <a:pt x="55" y="33"/>
                  </a:cubicBezTo>
                  <a:cubicBezTo>
                    <a:pt x="54" y="36"/>
                    <a:pt x="53" y="38"/>
                    <a:pt x="52" y="40"/>
                  </a:cubicBezTo>
                  <a:cubicBezTo>
                    <a:pt x="52" y="41"/>
                    <a:pt x="53" y="42"/>
                    <a:pt x="53" y="42"/>
                  </a:cubicBezTo>
                  <a:cubicBezTo>
                    <a:pt x="55" y="43"/>
                    <a:pt x="55" y="44"/>
                    <a:pt x="57" y="45"/>
                  </a:cubicBezTo>
                  <a:cubicBezTo>
                    <a:pt x="57" y="45"/>
                    <a:pt x="57" y="46"/>
                    <a:pt x="58" y="46"/>
                  </a:cubicBezTo>
                  <a:cubicBezTo>
                    <a:pt x="59" y="47"/>
                    <a:pt x="60" y="48"/>
                    <a:pt x="60" y="49"/>
                  </a:cubicBezTo>
                  <a:cubicBezTo>
                    <a:pt x="60" y="50"/>
                    <a:pt x="61" y="50"/>
                    <a:pt x="60" y="51"/>
                  </a:cubicBezTo>
                  <a:cubicBezTo>
                    <a:pt x="61" y="51"/>
                    <a:pt x="60" y="52"/>
                    <a:pt x="60" y="52"/>
                  </a:cubicBezTo>
                  <a:cubicBezTo>
                    <a:pt x="59" y="52"/>
                    <a:pt x="57" y="52"/>
                    <a:pt x="56" y="52"/>
                  </a:cubicBezTo>
                  <a:cubicBezTo>
                    <a:pt x="55" y="51"/>
                    <a:pt x="55" y="50"/>
                    <a:pt x="54" y="50"/>
                  </a:cubicBezTo>
                  <a:cubicBezTo>
                    <a:pt x="54" y="48"/>
                    <a:pt x="52" y="49"/>
                    <a:pt x="52" y="48"/>
                  </a:cubicBezTo>
                  <a:cubicBezTo>
                    <a:pt x="51" y="48"/>
                    <a:pt x="50" y="47"/>
                    <a:pt x="49" y="46"/>
                  </a:cubicBezTo>
                  <a:cubicBezTo>
                    <a:pt x="48" y="46"/>
                    <a:pt x="48" y="47"/>
                    <a:pt x="47" y="47"/>
                  </a:cubicBezTo>
                  <a:cubicBezTo>
                    <a:pt x="47" y="48"/>
                    <a:pt x="45" y="48"/>
                    <a:pt x="45" y="48"/>
                  </a:cubicBezTo>
                  <a:cubicBezTo>
                    <a:pt x="43" y="49"/>
                    <a:pt x="42" y="50"/>
                    <a:pt x="41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40" y="49"/>
                    <a:pt x="40" y="49"/>
                    <a:pt x="39" y="49"/>
                  </a:cubicBezTo>
                  <a:cubicBezTo>
                    <a:pt x="38" y="50"/>
                    <a:pt x="37" y="49"/>
                    <a:pt x="36" y="49"/>
                  </a:cubicBezTo>
                  <a:cubicBezTo>
                    <a:pt x="35" y="49"/>
                    <a:pt x="34" y="48"/>
                    <a:pt x="33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48"/>
                    <a:pt x="31" y="47"/>
                    <a:pt x="30" y="46"/>
                  </a:cubicBezTo>
                  <a:cubicBezTo>
                    <a:pt x="29" y="46"/>
                    <a:pt x="30" y="45"/>
                    <a:pt x="29" y="44"/>
                  </a:cubicBezTo>
                  <a:cubicBezTo>
                    <a:pt x="29" y="43"/>
                    <a:pt x="29" y="42"/>
                    <a:pt x="28" y="42"/>
                  </a:cubicBezTo>
                  <a:cubicBezTo>
                    <a:pt x="29" y="41"/>
                    <a:pt x="29" y="39"/>
                    <a:pt x="30" y="38"/>
                  </a:cubicBezTo>
                  <a:cubicBezTo>
                    <a:pt x="30" y="38"/>
                    <a:pt x="30" y="38"/>
                    <a:pt x="29" y="38"/>
                  </a:cubicBezTo>
                  <a:cubicBezTo>
                    <a:pt x="29" y="37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4"/>
                    <a:pt x="30" y="34"/>
                  </a:cubicBezTo>
                  <a:cubicBezTo>
                    <a:pt x="30" y="33"/>
                    <a:pt x="30" y="32"/>
                    <a:pt x="31" y="30"/>
                  </a:cubicBezTo>
                  <a:cubicBezTo>
                    <a:pt x="32" y="30"/>
                    <a:pt x="31" y="29"/>
                    <a:pt x="31" y="29"/>
                  </a:cubicBezTo>
                  <a:cubicBezTo>
                    <a:pt x="31" y="27"/>
                    <a:pt x="33" y="27"/>
                    <a:pt x="32" y="26"/>
                  </a:cubicBezTo>
                  <a:cubicBezTo>
                    <a:pt x="32" y="26"/>
                    <a:pt x="33" y="25"/>
                    <a:pt x="32" y="25"/>
                  </a:cubicBezTo>
                  <a:cubicBezTo>
                    <a:pt x="33" y="24"/>
                    <a:pt x="33" y="23"/>
                    <a:pt x="33" y="21"/>
                  </a:cubicBezTo>
                  <a:cubicBezTo>
                    <a:pt x="33" y="22"/>
                    <a:pt x="34" y="22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7"/>
                    <a:pt x="35" y="17"/>
                  </a:cubicBezTo>
                  <a:lnTo>
                    <a:pt x="36" y="19"/>
                  </a:lnTo>
                  <a:close/>
                  <a:moveTo>
                    <a:pt x="16" y="23"/>
                  </a:moveTo>
                  <a:cubicBezTo>
                    <a:pt x="17" y="25"/>
                    <a:pt x="16" y="26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5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3"/>
                    <a:pt x="16" y="34"/>
                    <a:pt x="15" y="37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0"/>
                    <a:pt x="16" y="41"/>
                    <a:pt x="15" y="42"/>
                  </a:cubicBezTo>
                  <a:cubicBezTo>
                    <a:pt x="15" y="43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2" y="43"/>
                    <a:pt x="11" y="42"/>
                  </a:cubicBezTo>
                  <a:cubicBezTo>
                    <a:pt x="11" y="41"/>
                    <a:pt x="10" y="41"/>
                    <a:pt x="10" y="40"/>
                  </a:cubicBezTo>
                  <a:cubicBezTo>
                    <a:pt x="9" y="38"/>
                    <a:pt x="9" y="37"/>
                    <a:pt x="9" y="35"/>
                  </a:cubicBezTo>
                  <a:cubicBezTo>
                    <a:pt x="9" y="35"/>
                    <a:pt x="10" y="34"/>
                    <a:pt x="9" y="34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10" y="31"/>
                    <a:pt x="10" y="28"/>
                    <a:pt x="12" y="27"/>
                  </a:cubicBezTo>
                  <a:cubicBezTo>
                    <a:pt x="12" y="26"/>
                    <a:pt x="13" y="25"/>
                    <a:pt x="14" y="24"/>
                  </a:cubicBezTo>
                  <a:cubicBezTo>
                    <a:pt x="14" y="23"/>
                    <a:pt x="15" y="22"/>
                    <a:pt x="16" y="20"/>
                  </a:cubicBezTo>
                  <a:cubicBezTo>
                    <a:pt x="16" y="22"/>
                    <a:pt x="17" y="23"/>
                    <a:pt x="16" y="23"/>
                  </a:cubicBezTo>
                  <a:close/>
                  <a:moveTo>
                    <a:pt x="46" y="27"/>
                  </a:moveTo>
                  <a:cubicBezTo>
                    <a:pt x="46" y="26"/>
                    <a:pt x="46" y="27"/>
                    <a:pt x="47" y="27"/>
                  </a:cubicBezTo>
                  <a:cubicBezTo>
                    <a:pt x="47" y="27"/>
                    <a:pt x="48" y="27"/>
                    <a:pt x="48" y="28"/>
                  </a:cubicBezTo>
                  <a:cubicBezTo>
                    <a:pt x="48" y="29"/>
                    <a:pt x="48" y="31"/>
                    <a:pt x="48" y="32"/>
                  </a:cubicBezTo>
                  <a:cubicBezTo>
                    <a:pt x="49" y="33"/>
                    <a:pt x="48" y="33"/>
                    <a:pt x="48" y="34"/>
                  </a:cubicBezTo>
                  <a:cubicBezTo>
                    <a:pt x="48" y="35"/>
                    <a:pt x="47" y="35"/>
                    <a:pt x="47" y="36"/>
                  </a:cubicBezTo>
                  <a:cubicBezTo>
                    <a:pt x="47" y="37"/>
                    <a:pt x="46" y="37"/>
                    <a:pt x="46" y="37"/>
                  </a:cubicBezTo>
                  <a:cubicBezTo>
                    <a:pt x="44" y="36"/>
                    <a:pt x="41" y="36"/>
                    <a:pt x="39" y="33"/>
                  </a:cubicBezTo>
                  <a:cubicBezTo>
                    <a:pt x="39" y="33"/>
                    <a:pt x="40" y="32"/>
                    <a:pt x="40" y="32"/>
                  </a:cubicBezTo>
                  <a:cubicBezTo>
                    <a:pt x="41" y="30"/>
                    <a:pt x="42" y="28"/>
                    <a:pt x="44" y="27"/>
                  </a:cubicBezTo>
                  <a:cubicBezTo>
                    <a:pt x="45" y="27"/>
                    <a:pt x="45" y="26"/>
                    <a:pt x="46" y="27"/>
                  </a:cubicBezTo>
                  <a:close/>
                  <a:moveTo>
                    <a:pt x="39" y="37"/>
                  </a:moveTo>
                  <a:cubicBezTo>
                    <a:pt x="39" y="38"/>
                    <a:pt x="39" y="38"/>
                    <a:pt x="40" y="38"/>
                  </a:cubicBezTo>
                  <a:cubicBezTo>
                    <a:pt x="41" y="39"/>
                    <a:pt x="41" y="39"/>
                    <a:pt x="42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2" y="42"/>
                    <a:pt x="42" y="44"/>
                    <a:pt x="40" y="43"/>
                  </a:cubicBezTo>
                  <a:cubicBezTo>
                    <a:pt x="40" y="44"/>
                    <a:pt x="39" y="43"/>
                    <a:pt x="38" y="43"/>
                  </a:cubicBezTo>
                  <a:cubicBezTo>
                    <a:pt x="37" y="44"/>
                    <a:pt x="36" y="43"/>
                    <a:pt x="35" y="44"/>
                  </a:cubicBezTo>
                  <a:cubicBezTo>
                    <a:pt x="35" y="43"/>
                    <a:pt x="35" y="42"/>
                    <a:pt x="35" y="41"/>
                  </a:cubicBezTo>
                  <a:cubicBezTo>
                    <a:pt x="35" y="40"/>
                    <a:pt x="37" y="39"/>
                    <a:pt x="37" y="37"/>
                  </a:cubicBezTo>
                  <a:cubicBezTo>
                    <a:pt x="37" y="37"/>
                    <a:pt x="37" y="35"/>
                    <a:pt x="38" y="36"/>
                  </a:cubicBezTo>
                  <a:lnTo>
                    <a:pt x="39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矩形 9"/>
          <p:cNvSpPr/>
          <p:nvPr userDrawn="1"/>
        </p:nvSpPr>
        <p:spPr>
          <a:xfrm>
            <a:off x="-10161" y="0"/>
            <a:ext cx="12202161" cy="1589102"/>
          </a:xfrm>
          <a:custGeom>
            <a:avLst/>
            <a:gdLst>
              <a:gd name="connsiteX0" fmla="*/ 0 w 12192001"/>
              <a:gd name="connsiteY0" fmla="*/ 0 h 1599658"/>
              <a:gd name="connsiteX1" fmla="*/ 12192001 w 12192001"/>
              <a:gd name="connsiteY1" fmla="*/ 0 h 1599658"/>
              <a:gd name="connsiteX2" fmla="*/ 12192001 w 12192001"/>
              <a:gd name="connsiteY2" fmla="*/ 1599658 h 1599658"/>
              <a:gd name="connsiteX3" fmla="*/ 0 w 12192001"/>
              <a:gd name="connsiteY3" fmla="*/ 1599658 h 1599658"/>
              <a:gd name="connsiteX4" fmla="*/ 0 w 12192001"/>
              <a:gd name="connsiteY4" fmla="*/ 0 h 1599658"/>
              <a:gd name="connsiteX0-1" fmla="*/ 0 w 12192001"/>
              <a:gd name="connsiteY0-2" fmla="*/ 0 h 1599658"/>
              <a:gd name="connsiteX1-3" fmla="*/ 12192001 w 12192001"/>
              <a:gd name="connsiteY1-4" fmla="*/ 0 h 1599658"/>
              <a:gd name="connsiteX2-5" fmla="*/ 12192001 w 12192001"/>
              <a:gd name="connsiteY2-6" fmla="*/ 1599658 h 1599658"/>
              <a:gd name="connsiteX3-7" fmla="*/ 0 w 12192001"/>
              <a:gd name="connsiteY3-8" fmla="*/ 818423 h 1599658"/>
              <a:gd name="connsiteX4-9" fmla="*/ 0 w 12192001"/>
              <a:gd name="connsiteY4-10" fmla="*/ 0 h 1599658"/>
              <a:gd name="connsiteX0-11" fmla="*/ 0 w 12192001"/>
              <a:gd name="connsiteY0-12" fmla="*/ 0 h 1599658"/>
              <a:gd name="connsiteX1-13" fmla="*/ 12192001 w 12192001"/>
              <a:gd name="connsiteY1-14" fmla="*/ 0 h 1599658"/>
              <a:gd name="connsiteX2-15" fmla="*/ 12192001 w 12192001"/>
              <a:gd name="connsiteY2-16" fmla="*/ 1599658 h 1599658"/>
              <a:gd name="connsiteX3-17" fmla="*/ 20320 w 12192001"/>
              <a:gd name="connsiteY3-18" fmla="*/ 452663 h 1599658"/>
              <a:gd name="connsiteX4-19" fmla="*/ 0 w 12192001"/>
              <a:gd name="connsiteY4-20" fmla="*/ 0 h 1599658"/>
              <a:gd name="connsiteX0-21" fmla="*/ 10160 w 12202161"/>
              <a:gd name="connsiteY0-22" fmla="*/ 0 h 1599658"/>
              <a:gd name="connsiteX1-23" fmla="*/ 12202161 w 12202161"/>
              <a:gd name="connsiteY1-24" fmla="*/ 0 h 1599658"/>
              <a:gd name="connsiteX2-25" fmla="*/ 12202161 w 12202161"/>
              <a:gd name="connsiteY2-26" fmla="*/ 1599658 h 1599658"/>
              <a:gd name="connsiteX3-27" fmla="*/ 0 w 12202161"/>
              <a:gd name="connsiteY3-28" fmla="*/ 461043 h 1599658"/>
              <a:gd name="connsiteX4-29" fmla="*/ 10160 w 12202161"/>
              <a:gd name="connsiteY4-30" fmla="*/ 0 h 1599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2161" h="1599658">
                <a:moveTo>
                  <a:pt x="10160" y="0"/>
                </a:moveTo>
                <a:lnTo>
                  <a:pt x="12202161" y="0"/>
                </a:lnTo>
                <a:lnTo>
                  <a:pt x="12202161" y="1599658"/>
                </a:lnTo>
                <a:lnTo>
                  <a:pt x="0" y="461043"/>
                </a:lnTo>
                <a:lnTo>
                  <a:pt x="1016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 userDrawn="1"/>
        </p:nvSpPr>
        <p:spPr>
          <a:xfrm flipV="1">
            <a:off x="-1" y="-10556"/>
            <a:ext cx="5752619" cy="1599658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" cstate="email">
            <a:lum bright="100000" contrast="-40000"/>
          </a:blip>
          <a:stretch>
            <a:fillRect/>
          </a:stretch>
        </p:blipFill>
        <p:spPr>
          <a:xfrm>
            <a:off x="163132" y="101800"/>
            <a:ext cx="2772075" cy="762828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1478543" y="0"/>
            <a:ext cx="10515600" cy="13108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单击此处编辑母版标题样式增长一些尝试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质学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51F-5022-4B9A-B1DC-58E2D82F8E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B207-5EAB-47C3-B719-5632B4BE83BE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0" y="5072540"/>
            <a:ext cx="12192000" cy="1800828"/>
            <a:chOff x="0" y="3476"/>
            <a:chExt cx="5775" cy="853"/>
          </a:xfrm>
          <a:solidFill>
            <a:schemeClr val="accent2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6" y="3476"/>
              <a:ext cx="233" cy="823"/>
            </a:xfrm>
            <a:custGeom>
              <a:avLst/>
              <a:gdLst>
                <a:gd name="T0" fmla="*/ 83 w 90"/>
                <a:gd name="T1" fmla="*/ 303 h 308"/>
                <a:gd name="T2" fmla="*/ 63 w 90"/>
                <a:gd name="T3" fmla="*/ 300 h 308"/>
                <a:gd name="T4" fmla="*/ 68 w 90"/>
                <a:gd name="T5" fmla="*/ 270 h 308"/>
                <a:gd name="T6" fmla="*/ 62 w 90"/>
                <a:gd name="T7" fmla="*/ 240 h 308"/>
                <a:gd name="T8" fmla="*/ 64 w 90"/>
                <a:gd name="T9" fmla="*/ 196 h 308"/>
                <a:gd name="T10" fmla="*/ 61 w 90"/>
                <a:gd name="T11" fmla="*/ 180 h 308"/>
                <a:gd name="T12" fmla="*/ 65 w 90"/>
                <a:gd name="T13" fmla="*/ 150 h 308"/>
                <a:gd name="T14" fmla="*/ 60 w 90"/>
                <a:gd name="T15" fmla="*/ 120 h 308"/>
                <a:gd name="T16" fmla="*/ 64 w 90"/>
                <a:gd name="T17" fmla="*/ 91 h 308"/>
                <a:gd name="T18" fmla="*/ 58 w 90"/>
                <a:gd name="T19" fmla="*/ 61 h 308"/>
                <a:gd name="T20" fmla="*/ 62 w 90"/>
                <a:gd name="T21" fmla="*/ 30 h 308"/>
                <a:gd name="T22" fmla="*/ 44 w 90"/>
                <a:gd name="T23" fmla="*/ 0 h 308"/>
                <a:gd name="T24" fmla="*/ 32 w 90"/>
                <a:gd name="T25" fmla="*/ 61 h 308"/>
                <a:gd name="T26" fmla="*/ 27 w 90"/>
                <a:gd name="T27" fmla="*/ 91 h 308"/>
                <a:gd name="T28" fmla="*/ 25 w 90"/>
                <a:gd name="T29" fmla="*/ 150 h 308"/>
                <a:gd name="T30" fmla="*/ 25 w 90"/>
                <a:gd name="T31" fmla="*/ 151 h 308"/>
                <a:gd name="T32" fmla="*/ 22 w 90"/>
                <a:gd name="T33" fmla="*/ 221 h 308"/>
                <a:gd name="T34" fmla="*/ 29 w 90"/>
                <a:gd name="T35" fmla="*/ 241 h 308"/>
                <a:gd name="T36" fmla="*/ 22 w 90"/>
                <a:gd name="T37" fmla="*/ 271 h 308"/>
                <a:gd name="T38" fmla="*/ 13 w 90"/>
                <a:gd name="T39" fmla="*/ 303 h 308"/>
                <a:gd name="T40" fmla="*/ 0 w 90"/>
                <a:gd name="T41" fmla="*/ 305 h 308"/>
                <a:gd name="T42" fmla="*/ 90 w 90"/>
                <a:gd name="T43" fmla="*/ 305 h 308"/>
                <a:gd name="T44" fmla="*/ 58 w 90"/>
                <a:gd name="T45" fmla="*/ 239 h 308"/>
                <a:gd name="T46" fmla="*/ 45 w 90"/>
                <a:gd name="T47" fmla="*/ 154 h 308"/>
                <a:gd name="T48" fmla="*/ 34 w 90"/>
                <a:gd name="T49" fmla="*/ 179 h 308"/>
                <a:gd name="T50" fmla="*/ 55 w 90"/>
                <a:gd name="T51" fmla="*/ 59 h 308"/>
                <a:gd name="T52" fmla="*/ 55 w 90"/>
                <a:gd name="T53" fmla="*/ 59 h 308"/>
                <a:gd name="T54" fmla="*/ 56 w 90"/>
                <a:gd name="T55" fmla="*/ 119 h 308"/>
                <a:gd name="T56" fmla="*/ 45 w 90"/>
                <a:gd name="T57" fmla="*/ 274 h 308"/>
                <a:gd name="T58" fmla="*/ 31 w 90"/>
                <a:gd name="T59" fmla="*/ 300 h 308"/>
                <a:gd name="T60" fmla="*/ 48 w 90"/>
                <a:gd name="T61" fmla="*/ 269 h 308"/>
                <a:gd name="T62" fmla="*/ 65 w 90"/>
                <a:gd name="T63" fmla="*/ 269 h 308"/>
                <a:gd name="T64" fmla="*/ 48 w 90"/>
                <a:gd name="T65" fmla="*/ 209 h 308"/>
                <a:gd name="T66" fmla="*/ 48 w 90"/>
                <a:gd name="T67" fmla="*/ 209 h 308"/>
                <a:gd name="T68" fmla="*/ 50 w 90"/>
                <a:gd name="T69" fmla="*/ 144 h 308"/>
                <a:gd name="T70" fmla="*/ 47 w 90"/>
                <a:gd name="T71" fmla="*/ 149 h 308"/>
                <a:gd name="T72" fmla="*/ 56 w 90"/>
                <a:gd name="T73" fmla="*/ 66 h 308"/>
                <a:gd name="T74" fmla="*/ 34 w 90"/>
                <a:gd name="T75" fmla="*/ 66 h 308"/>
                <a:gd name="T76" fmla="*/ 43 w 90"/>
                <a:gd name="T77" fmla="*/ 89 h 308"/>
                <a:gd name="T78" fmla="*/ 33 w 90"/>
                <a:gd name="T79" fmla="*/ 126 h 308"/>
                <a:gd name="T80" fmla="*/ 43 w 90"/>
                <a:gd name="T81" fmla="*/ 149 h 308"/>
                <a:gd name="T82" fmla="*/ 32 w 90"/>
                <a:gd name="T83" fmla="*/ 185 h 308"/>
                <a:gd name="T84" fmla="*/ 27 w 90"/>
                <a:gd name="T85" fmla="*/ 209 h 308"/>
                <a:gd name="T86" fmla="*/ 31 w 90"/>
                <a:gd name="T87" fmla="*/ 245 h 308"/>
                <a:gd name="T88" fmla="*/ 31 w 90"/>
                <a:gd name="T89" fmla="*/ 24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308">
                  <a:moveTo>
                    <a:pt x="90" y="305"/>
                  </a:moveTo>
                  <a:cubicBezTo>
                    <a:pt x="83" y="305"/>
                    <a:pt x="83" y="305"/>
                    <a:pt x="83" y="305"/>
                  </a:cubicBezTo>
                  <a:cubicBezTo>
                    <a:pt x="83" y="303"/>
                    <a:pt x="83" y="303"/>
                    <a:pt x="83" y="303"/>
                  </a:cubicBezTo>
                  <a:cubicBezTo>
                    <a:pt x="77" y="303"/>
                    <a:pt x="77" y="303"/>
                    <a:pt x="77" y="303"/>
                  </a:cubicBezTo>
                  <a:cubicBezTo>
                    <a:pt x="77" y="300"/>
                    <a:pt x="77" y="300"/>
                    <a:pt x="77" y="300"/>
                  </a:cubicBezTo>
                  <a:cubicBezTo>
                    <a:pt x="63" y="300"/>
                    <a:pt x="63" y="300"/>
                    <a:pt x="63" y="300"/>
                  </a:cubicBezTo>
                  <a:cubicBezTo>
                    <a:pt x="68" y="271"/>
                    <a:pt x="68" y="271"/>
                    <a:pt x="68" y="271"/>
                  </a:cubicBezTo>
                  <a:cubicBezTo>
                    <a:pt x="68" y="271"/>
                    <a:pt x="68" y="271"/>
                    <a:pt x="68" y="270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5" y="221"/>
                    <a:pt x="65" y="221"/>
                    <a:pt x="65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0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91"/>
                    <a:pt x="64" y="90"/>
                    <a:pt x="63" y="90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2" y="221"/>
                    <a:pt x="22" y="221"/>
                    <a:pt x="22" y="221"/>
                  </a:cubicBezTo>
                  <a:cubicBezTo>
                    <a:pt x="25" y="221"/>
                    <a:pt x="25" y="221"/>
                    <a:pt x="25" y="221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41"/>
                    <a:pt x="29" y="241"/>
                    <a:pt x="29" y="241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1"/>
                    <a:pt x="22" y="271"/>
                  </a:cubicBezTo>
                  <a:cubicBezTo>
                    <a:pt x="27" y="300"/>
                    <a:pt x="27" y="300"/>
                    <a:pt x="27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3"/>
                    <a:pt x="13" y="303"/>
                    <a:pt x="13" y="303"/>
                  </a:cubicBezTo>
                  <a:cubicBezTo>
                    <a:pt x="7" y="303"/>
                    <a:pt x="7" y="303"/>
                    <a:pt x="7" y="303"/>
                  </a:cubicBezTo>
                  <a:cubicBezTo>
                    <a:pt x="7" y="305"/>
                    <a:pt x="7" y="305"/>
                    <a:pt x="7" y="305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90" y="308"/>
                    <a:pt x="90" y="308"/>
                    <a:pt x="90" y="308"/>
                  </a:cubicBezTo>
                  <a:lnTo>
                    <a:pt x="90" y="305"/>
                  </a:lnTo>
                  <a:close/>
                  <a:moveTo>
                    <a:pt x="45" y="214"/>
                  </a:moveTo>
                  <a:cubicBezTo>
                    <a:pt x="45" y="214"/>
                    <a:pt x="45" y="214"/>
                    <a:pt x="45" y="214"/>
                  </a:cubicBezTo>
                  <a:cubicBezTo>
                    <a:pt x="58" y="239"/>
                    <a:pt x="58" y="239"/>
                    <a:pt x="58" y="239"/>
                  </a:cubicBezTo>
                  <a:cubicBezTo>
                    <a:pt x="32" y="239"/>
                    <a:pt x="32" y="239"/>
                    <a:pt x="32" y="239"/>
                  </a:cubicBezTo>
                  <a:lnTo>
                    <a:pt x="45" y="214"/>
                  </a:lnTo>
                  <a:close/>
                  <a:moveTo>
                    <a:pt x="45" y="154"/>
                  </a:moveTo>
                  <a:cubicBezTo>
                    <a:pt x="45" y="154"/>
                    <a:pt x="45" y="154"/>
                    <a:pt x="45" y="154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34" y="179"/>
                    <a:pt x="34" y="179"/>
                    <a:pt x="34" y="179"/>
                  </a:cubicBezTo>
                  <a:lnTo>
                    <a:pt x="45" y="154"/>
                  </a:lnTo>
                  <a:close/>
                  <a:moveTo>
                    <a:pt x="55" y="59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45" y="35"/>
                    <a:pt x="45" y="35"/>
                    <a:pt x="45" y="35"/>
                  </a:cubicBezTo>
                  <a:lnTo>
                    <a:pt x="55" y="59"/>
                  </a:lnTo>
                  <a:close/>
                  <a:moveTo>
                    <a:pt x="45" y="95"/>
                  </a:moveTo>
                  <a:cubicBezTo>
                    <a:pt x="45" y="95"/>
                    <a:pt x="45" y="95"/>
                    <a:pt x="45" y="95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35" y="119"/>
                    <a:pt x="35" y="119"/>
                    <a:pt x="35" y="119"/>
                  </a:cubicBezTo>
                  <a:lnTo>
                    <a:pt x="45" y="95"/>
                  </a:lnTo>
                  <a:close/>
                  <a:moveTo>
                    <a:pt x="45" y="274"/>
                  </a:moveTo>
                  <a:cubicBezTo>
                    <a:pt x="45" y="274"/>
                    <a:pt x="45" y="274"/>
                    <a:pt x="45" y="274"/>
                  </a:cubicBezTo>
                  <a:cubicBezTo>
                    <a:pt x="60" y="300"/>
                    <a:pt x="60" y="300"/>
                    <a:pt x="60" y="300"/>
                  </a:cubicBezTo>
                  <a:cubicBezTo>
                    <a:pt x="31" y="300"/>
                    <a:pt x="31" y="300"/>
                    <a:pt x="31" y="300"/>
                  </a:cubicBezTo>
                  <a:lnTo>
                    <a:pt x="45" y="274"/>
                  </a:lnTo>
                  <a:close/>
                  <a:moveTo>
                    <a:pt x="48" y="269"/>
                  </a:moveTo>
                  <a:cubicBezTo>
                    <a:pt x="48" y="269"/>
                    <a:pt x="48" y="269"/>
                    <a:pt x="48" y="269"/>
                  </a:cubicBezTo>
                  <a:cubicBezTo>
                    <a:pt x="52" y="261"/>
                    <a:pt x="52" y="261"/>
                    <a:pt x="52" y="261"/>
                  </a:cubicBezTo>
                  <a:cubicBezTo>
                    <a:pt x="60" y="245"/>
                    <a:pt x="60" y="245"/>
                    <a:pt x="60" y="245"/>
                  </a:cubicBezTo>
                  <a:cubicBezTo>
                    <a:pt x="65" y="269"/>
                    <a:pt x="65" y="269"/>
                    <a:pt x="65" y="269"/>
                  </a:cubicBezTo>
                  <a:lnTo>
                    <a:pt x="48" y="269"/>
                  </a:lnTo>
                  <a:close/>
                  <a:moveTo>
                    <a:pt x="48" y="209"/>
                  </a:moveTo>
                  <a:cubicBezTo>
                    <a:pt x="48" y="209"/>
                    <a:pt x="48" y="209"/>
                    <a:pt x="48" y="209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64" y="209"/>
                    <a:pt x="64" y="209"/>
                    <a:pt x="64" y="209"/>
                  </a:cubicBezTo>
                  <a:lnTo>
                    <a:pt x="48" y="209"/>
                  </a:lnTo>
                  <a:close/>
                  <a:moveTo>
                    <a:pt x="47" y="149"/>
                  </a:moveTo>
                  <a:cubicBezTo>
                    <a:pt x="47" y="149"/>
                    <a:pt x="47" y="149"/>
                    <a:pt x="47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2" y="149"/>
                    <a:pt x="62" y="149"/>
                    <a:pt x="62" y="149"/>
                  </a:cubicBezTo>
                  <a:lnTo>
                    <a:pt x="47" y="149"/>
                  </a:lnTo>
                  <a:close/>
                  <a:moveTo>
                    <a:pt x="47" y="89"/>
                  </a:moveTo>
                  <a:cubicBezTo>
                    <a:pt x="47" y="89"/>
                    <a:pt x="47" y="89"/>
                    <a:pt x="47" y="89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60" y="89"/>
                    <a:pt x="60" y="89"/>
                    <a:pt x="60" y="89"/>
                  </a:cubicBezTo>
                  <a:lnTo>
                    <a:pt x="47" y="89"/>
                  </a:lnTo>
                  <a:close/>
                  <a:moveTo>
                    <a:pt x="34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30" y="89"/>
                    <a:pt x="30" y="89"/>
                    <a:pt x="30" y="89"/>
                  </a:cubicBezTo>
                  <a:lnTo>
                    <a:pt x="34" y="66"/>
                  </a:lnTo>
                  <a:close/>
                  <a:moveTo>
                    <a:pt x="33" y="126"/>
                  </a:moveTo>
                  <a:cubicBezTo>
                    <a:pt x="33" y="126"/>
                    <a:pt x="33" y="126"/>
                    <a:pt x="33" y="126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28" y="149"/>
                    <a:pt x="28" y="149"/>
                    <a:pt x="28" y="149"/>
                  </a:cubicBezTo>
                  <a:lnTo>
                    <a:pt x="33" y="126"/>
                  </a:lnTo>
                  <a:close/>
                  <a:moveTo>
                    <a:pt x="32" y="185"/>
                  </a:moveTo>
                  <a:cubicBezTo>
                    <a:pt x="32" y="185"/>
                    <a:pt x="32" y="185"/>
                    <a:pt x="32" y="185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27" y="209"/>
                    <a:pt x="27" y="209"/>
                    <a:pt x="27" y="209"/>
                  </a:cubicBezTo>
                  <a:lnTo>
                    <a:pt x="32" y="185"/>
                  </a:lnTo>
                  <a:close/>
                  <a:moveTo>
                    <a:pt x="31" y="245"/>
                  </a:moveTo>
                  <a:cubicBezTo>
                    <a:pt x="31" y="245"/>
                    <a:pt x="31" y="245"/>
                    <a:pt x="31" y="245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25" y="269"/>
                    <a:pt x="25" y="269"/>
                    <a:pt x="25" y="269"/>
                  </a:cubicBezTo>
                  <a:lnTo>
                    <a:pt x="31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220" y="4133"/>
              <a:ext cx="394" cy="169"/>
            </a:xfrm>
            <a:custGeom>
              <a:avLst/>
              <a:gdLst>
                <a:gd name="T0" fmla="*/ 143 w 152"/>
                <a:gd name="T1" fmla="*/ 48 h 63"/>
                <a:gd name="T2" fmla="*/ 145 w 152"/>
                <a:gd name="T3" fmla="*/ 33 h 63"/>
                <a:gd name="T4" fmla="*/ 146 w 152"/>
                <a:gd name="T5" fmla="*/ 20 h 63"/>
                <a:gd name="T6" fmla="*/ 125 w 152"/>
                <a:gd name="T7" fmla="*/ 11 h 63"/>
                <a:gd name="T8" fmla="*/ 9 w 152"/>
                <a:gd name="T9" fmla="*/ 12 h 63"/>
                <a:gd name="T10" fmla="*/ 11 w 152"/>
                <a:gd name="T11" fmla="*/ 38 h 63"/>
                <a:gd name="T12" fmla="*/ 14 w 152"/>
                <a:gd name="T13" fmla="*/ 50 h 63"/>
                <a:gd name="T14" fmla="*/ 152 w 152"/>
                <a:gd name="T15" fmla="*/ 60 h 63"/>
                <a:gd name="T16" fmla="*/ 112 w 152"/>
                <a:gd name="T17" fmla="*/ 52 h 63"/>
                <a:gd name="T18" fmla="*/ 142 w 152"/>
                <a:gd name="T19" fmla="*/ 48 h 63"/>
                <a:gd name="T20" fmla="*/ 141 w 152"/>
                <a:gd name="T21" fmla="*/ 45 h 63"/>
                <a:gd name="T22" fmla="*/ 116 w 152"/>
                <a:gd name="T23" fmla="*/ 43 h 63"/>
                <a:gd name="T24" fmla="*/ 128 w 152"/>
                <a:gd name="T25" fmla="*/ 41 h 63"/>
                <a:gd name="T26" fmla="*/ 143 w 152"/>
                <a:gd name="T27" fmla="*/ 38 h 63"/>
                <a:gd name="T28" fmla="*/ 144 w 152"/>
                <a:gd name="T29" fmla="*/ 35 h 63"/>
                <a:gd name="T30" fmla="*/ 144 w 152"/>
                <a:gd name="T31" fmla="*/ 35 h 63"/>
                <a:gd name="T32" fmla="*/ 32 w 152"/>
                <a:gd name="T33" fmla="*/ 9 h 63"/>
                <a:gd name="T34" fmla="*/ 145 w 152"/>
                <a:gd name="T35" fmla="*/ 23 h 63"/>
                <a:gd name="T36" fmla="*/ 96 w 152"/>
                <a:gd name="T37" fmla="*/ 22 h 63"/>
                <a:gd name="T38" fmla="*/ 97 w 152"/>
                <a:gd name="T39" fmla="*/ 21 h 63"/>
                <a:gd name="T40" fmla="*/ 95 w 152"/>
                <a:gd name="T41" fmla="*/ 19 h 63"/>
                <a:gd name="T42" fmla="*/ 105 w 152"/>
                <a:gd name="T43" fmla="*/ 18 h 63"/>
                <a:gd name="T44" fmla="*/ 146 w 152"/>
                <a:gd name="T45" fmla="*/ 17 h 63"/>
                <a:gd name="T46" fmla="*/ 146 w 152"/>
                <a:gd name="T47" fmla="*/ 17 h 63"/>
                <a:gd name="T48" fmla="*/ 126 w 152"/>
                <a:gd name="T49" fmla="*/ 12 h 63"/>
                <a:gd name="T50" fmla="*/ 91 w 152"/>
                <a:gd name="T51" fmla="*/ 18 h 63"/>
                <a:gd name="T52" fmla="*/ 10 w 152"/>
                <a:gd name="T53" fmla="*/ 12 h 63"/>
                <a:gd name="T54" fmla="*/ 10 w 152"/>
                <a:gd name="T55" fmla="*/ 12 h 63"/>
                <a:gd name="T56" fmla="*/ 127 w 152"/>
                <a:gd name="T57" fmla="*/ 27 h 63"/>
                <a:gd name="T58" fmla="*/ 110 w 152"/>
                <a:gd name="T59" fmla="*/ 28 h 63"/>
                <a:gd name="T60" fmla="*/ 10 w 152"/>
                <a:gd name="T61" fmla="*/ 18 h 63"/>
                <a:gd name="T62" fmla="*/ 10 w 152"/>
                <a:gd name="T63" fmla="*/ 18 h 63"/>
                <a:gd name="T64" fmla="*/ 19 w 152"/>
                <a:gd name="T65" fmla="*/ 25 h 63"/>
                <a:gd name="T66" fmla="*/ 23 w 152"/>
                <a:gd name="T67" fmla="*/ 32 h 63"/>
                <a:gd name="T68" fmla="*/ 35 w 152"/>
                <a:gd name="T69" fmla="*/ 59 h 63"/>
                <a:gd name="T70" fmla="*/ 85 w 152"/>
                <a:gd name="T71" fmla="*/ 53 h 63"/>
                <a:gd name="T72" fmla="*/ 35 w 152"/>
                <a:gd name="T73" fmla="*/ 45 h 63"/>
                <a:gd name="T74" fmla="*/ 23 w 152"/>
                <a:gd name="T75" fmla="*/ 44 h 63"/>
                <a:gd name="T76" fmla="*/ 12 w 152"/>
                <a:gd name="T77" fmla="*/ 42 h 63"/>
                <a:gd name="T78" fmla="*/ 85 w 152"/>
                <a:gd name="T79" fmla="*/ 45 h 63"/>
                <a:gd name="T80" fmla="*/ 85 w 152"/>
                <a:gd name="T81" fmla="*/ 43 h 63"/>
                <a:gd name="T82" fmla="*/ 12 w 152"/>
                <a:gd name="T83" fmla="*/ 39 h 63"/>
                <a:gd name="T84" fmla="*/ 85 w 152"/>
                <a:gd name="T85" fmla="*/ 40 h 63"/>
                <a:gd name="T86" fmla="*/ 85 w 152"/>
                <a:gd name="T87" fmla="*/ 37 h 63"/>
                <a:gd name="T88" fmla="*/ 11 w 152"/>
                <a:gd name="T89" fmla="*/ 31 h 63"/>
                <a:gd name="T90" fmla="*/ 85 w 152"/>
                <a:gd name="T91" fmla="*/ 34 h 63"/>
                <a:gd name="T92" fmla="*/ 85 w 152"/>
                <a:gd name="T93" fmla="*/ 34 h 63"/>
                <a:gd name="T94" fmla="*/ 18 w 152"/>
                <a:gd name="T95" fmla="*/ 20 h 63"/>
                <a:gd name="T96" fmla="*/ 87 w 152"/>
                <a:gd name="T97" fmla="*/ 53 h 63"/>
                <a:gd name="T98" fmla="*/ 110 w 152"/>
                <a:gd name="T99" fmla="*/ 54 h 63"/>
                <a:gd name="T100" fmla="*/ 87 w 152"/>
                <a:gd name="T101" fmla="*/ 49 h 63"/>
                <a:gd name="T102" fmla="*/ 110 w 152"/>
                <a:gd name="T103" fmla="*/ 49 h 63"/>
                <a:gd name="T104" fmla="*/ 110 w 152"/>
                <a:gd name="T105" fmla="*/ 59 h 63"/>
                <a:gd name="T106" fmla="*/ 110 w 152"/>
                <a:gd name="T107" fmla="*/ 44 h 63"/>
                <a:gd name="T108" fmla="*/ 110 w 152"/>
                <a:gd name="T109" fmla="*/ 37 h 63"/>
                <a:gd name="T110" fmla="*/ 144 w 152"/>
                <a:gd name="T111" fmla="*/ 33 h 63"/>
                <a:gd name="T112" fmla="*/ 112 w 152"/>
                <a:gd name="T113" fmla="*/ 59 h 63"/>
                <a:gd name="T114" fmla="*/ 141 w 152"/>
                <a:gd name="T115" fmla="*/ 54 h 63"/>
                <a:gd name="T116" fmla="*/ 146 w 152"/>
                <a:gd name="T117" fmla="*/ 15 h 63"/>
                <a:gd name="T118" fmla="*/ 10 w 152"/>
                <a:gd name="T119" fmla="*/ 12 h 63"/>
                <a:gd name="T120" fmla="*/ 10 w 152"/>
                <a:gd name="T121" fmla="*/ 18 h 63"/>
                <a:gd name="T122" fmla="*/ 13 w 152"/>
                <a:gd name="T12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63">
                  <a:moveTo>
                    <a:pt x="142" y="59"/>
                  </a:moveTo>
                  <a:cubicBezTo>
                    <a:pt x="142" y="59"/>
                    <a:pt x="142" y="59"/>
                    <a:pt x="142" y="59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2"/>
                  </a:cubicBezTo>
                  <a:cubicBezTo>
                    <a:pt x="146" y="22"/>
                    <a:pt x="146" y="21"/>
                    <a:pt x="146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19"/>
                    <a:pt x="146" y="18"/>
                    <a:pt x="146" y="18"/>
                  </a:cubicBezTo>
                  <a:cubicBezTo>
                    <a:pt x="146" y="18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6" y="12"/>
                    <a:pt x="147" y="10"/>
                    <a:pt x="146" y="10"/>
                  </a:cubicBezTo>
                  <a:cubicBezTo>
                    <a:pt x="145" y="9"/>
                    <a:pt x="138" y="10"/>
                    <a:pt x="12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0" y="12"/>
                    <a:pt x="107" y="13"/>
                    <a:pt x="98" y="13"/>
                  </a:cubicBezTo>
                  <a:cubicBezTo>
                    <a:pt x="91" y="13"/>
                    <a:pt x="79" y="10"/>
                    <a:pt x="71" y="8"/>
                  </a:cubicBezTo>
                  <a:cubicBezTo>
                    <a:pt x="68" y="7"/>
                    <a:pt x="66" y="7"/>
                    <a:pt x="65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54" y="4"/>
                    <a:pt x="36" y="0"/>
                    <a:pt x="32" y="0"/>
                  </a:cubicBezTo>
                  <a:cubicBezTo>
                    <a:pt x="29" y="0"/>
                    <a:pt x="20" y="5"/>
                    <a:pt x="15" y="8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7"/>
                  </a:cubicBezTo>
                  <a:cubicBezTo>
                    <a:pt x="14" y="47"/>
                    <a:pt x="28" y="45"/>
                    <a:pt x="34" y="4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8"/>
                    <a:pt x="16" y="50"/>
                    <a:pt x="14" y="5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152" y="60"/>
                    <a:pt x="152" y="60"/>
                    <a:pt x="152" y="60"/>
                  </a:cubicBezTo>
                  <a:lnTo>
                    <a:pt x="142" y="59"/>
                  </a:lnTo>
                  <a:close/>
                  <a:moveTo>
                    <a:pt x="112" y="52"/>
                  </a:moveTo>
                  <a:cubicBezTo>
                    <a:pt x="112" y="52"/>
                    <a:pt x="112" y="52"/>
                    <a:pt x="112" y="52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20" y="50"/>
                    <a:pt x="135" y="50"/>
                    <a:pt x="137" y="50"/>
                  </a:cubicBezTo>
                  <a:cubicBezTo>
                    <a:pt x="139" y="50"/>
                    <a:pt x="141" y="50"/>
                    <a:pt x="142" y="50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37" y="51"/>
                    <a:pt x="123" y="52"/>
                    <a:pt x="112" y="52"/>
                  </a:cubicBezTo>
                  <a:close/>
                  <a:moveTo>
                    <a:pt x="142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37" y="49"/>
                    <a:pt x="132" y="49"/>
                  </a:cubicBezTo>
                  <a:cubicBezTo>
                    <a:pt x="127" y="49"/>
                    <a:pt x="120" y="49"/>
                    <a:pt x="112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3" y="48"/>
                    <a:pt x="139" y="48"/>
                    <a:pt x="142" y="48"/>
                  </a:cubicBezTo>
                  <a:lnTo>
                    <a:pt x="142" y="49"/>
                  </a:lnTo>
                  <a:close/>
                  <a:moveTo>
                    <a:pt x="130" y="46"/>
                  </a:moveTo>
                  <a:cubicBezTo>
                    <a:pt x="130" y="46"/>
                    <a:pt x="130" y="46"/>
                    <a:pt x="130" y="46"/>
                  </a:cubicBezTo>
                  <a:cubicBezTo>
                    <a:pt x="127" y="46"/>
                    <a:pt x="119" y="47"/>
                    <a:pt x="112" y="47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6" y="44"/>
                    <a:pt x="119" y="44"/>
                    <a:pt x="120" y="44"/>
                  </a:cubicBezTo>
                  <a:cubicBezTo>
                    <a:pt x="123" y="44"/>
                    <a:pt x="130" y="44"/>
                    <a:pt x="133" y="44"/>
                  </a:cubicBezTo>
                  <a:cubicBezTo>
                    <a:pt x="136" y="44"/>
                    <a:pt x="140" y="45"/>
                    <a:pt x="141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33" y="46"/>
                    <a:pt x="130" y="46"/>
                  </a:cubicBezTo>
                  <a:close/>
                  <a:moveTo>
                    <a:pt x="143" y="43"/>
                  </a:moveTo>
                  <a:cubicBezTo>
                    <a:pt x="143" y="43"/>
                    <a:pt x="143" y="43"/>
                    <a:pt x="143" y="43"/>
                  </a:cubicBezTo>
                  <a:cubicBezTo>
                    <a:pt x="142" y="43"/>
                    <a:pt x="142" y="43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0" y="44"/>
                    <a:pt x="121" y="43"/>
                    <a:pt x="116" y="43"/>
                  </a:cubicBezTo>
                  <a:cubicBezTo>
                    <a:pt x="114" y="43"/>
                    <a:pt x="113" y="44"/>
                    <a:pt x="112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3" y="43"/>
                    <a:pt x="114" y="43"/>
                    <a:pt x="115" y="43"/>
                  </a:cubicBezTo>
                  <a:cubicBezTo>
                    <a:pt x="119" y="43"/>
                    <a:pt x="140" y="43"/>
                    <a:pt x="143" y="43"/>
                  </a:cubicBezTo>
                  <a:close/>
                  <a:moveTo>
                    <a:pt x="14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41"/>
                    <a:pt x="142" y="41"/>
                    <a:pt x="140" y="41"/>
                  </a:cubicBezTo>
                  <a:cubicBezTo>
                    <a:pt x="137" y="41"/>
                    <a:pt x="133" y="41"/>
                    <a:pt x="128" y="41"/>
                  </a:cubicBezTo>
                  <a:cubicBezTo>
                    <a:pt x="124" y="41"/>
                    <a:pt x="119" y="42"/>
                    <a:pt x="112" y="4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8" y="39"/>
                    <a:pt x="123" y="39"/>
                    <a:pt x="125" y="39"/>
                  </a:cubicBezTo>
                  <a:cubicBezTo>
                    <a:pt x="129" y="39"/>
                    <a:pt x="137" y="39"/>
                    <a:pt x="139" y="39"/>
                  </a:cubicBezTo>
                  <a:cubicBezTo>
                    <a:pt x="142" y="39"/>
                    <a:pt x="143" y="39"/>
                    <a:pt x="143" y="39"/>
                  </a:cubicBezTo>
                  <a:lnTo>
                    <a:pt x="143" y="41"/>
                  </a:lnTo>
                  <a:close/>
                  <a:moveTo>
                    <a:pt x="143" y="38"/>
                  </a:moveTo>
                  <a:cubicBezTo>
                    <a:pt x="143" y="38"/>
                    <a:pt x="143" y="38"/>
                    <a:pt x="143" y="38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42" y="38"/>
                    <a:pt x="133" y="38"/>
                    <a:pt x="123" y="38"/>
                  </a:cubicBezTo>
                  <a:cubicBezTo>
                    <a:pt x="119" y="38"/>
                    <a:pt x="116" y="38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26" y="37"/>
                    <a:pt x="141" y="38"/>
                    <a:pt x="143" y="38"/>
                  </a:cubicBezTo>
                  <a:close/>
                  <a:moveTo>
                    <a:pt x="144" y="35"/>
                  </a:move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1" y="35"/>
                  </a:cubicBezTo>
                  <a:cubicBezTo>
                    <a:pt x="138" y="36"/>
                    <a:pt x="133" y="36"/>
                    <a:pt x="126" y="36"/>
                  </a:cubicBezTo>
                  <a:cubicBezTo>
                    <a:pt x="121" y="36"/>
                    <a:pt x="117" y="36"/>
                    <a:pt x="112" y="36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3" y="34"/>
                    <a:pt x="122" y="34"/>
                    <a:pt x="124" y="34"/>
                  </a:cubicBezTo>
                  <a:cubicBezTo>
                    <a:pt x="125" y="34"/>
                    <a:pt x="137" y="34"/>
                    <a:pt x="139" y="34"/>
                  </a:cubicBezTo>
                  <a:cubicBezTo>
                    <a:pt x="140" y="34"/>
                    <a:pt x="143" y="34"/>
                    <a:pt x="144" y="34"/>
                  </a:cubicBezTo>
                  <a:lnTo>
                    <a:pt x="144" y="35"/>
                  </a:lnTo>
                  <a:close/>
                  <a:moveTo>
                    <a:pt x="144" y="30"/>
                  </a:move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0" y="30"/>
                    <a:pt x="138" y="30"/>
                  </a:cubicBezTo>
                  <a:cubicBezTo>
                    <a:pt x="136" y="31"/>
                    <a:pt x="123" y="31"/>
                    <a:pt x="114" y="31"/>
                  </a:cubicBezTo>
                  <a:cubicBezTo>
                    <a:pt x="106" y="31"/>
                    <a:pt x="99" y="30"/>
                    <a:pt x="94" y="29"/>
                  </a:cubicBezTo>
                  <a:cubicBezTo>
                    <a:pt x="89" y="28"/>
                    <a:pt x="67" y="22"/>
                    <a:pt x="54" y="18"/>
                  </a:cubicBezTo>
                  <a:cubicBezTo>
                    <a:pt x="42" y="14"/>
                    <a:pt x="36" y="11"/>
                    <a:pt x="32" y="11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7" y="9"/>
                    <a:pt x="51" y="13"/>
                    <a:pt x="58" y="16"/>
                  </a:cubicBezTo>
                  <a:cubicBezTo>
                    <a:pt x="65" y="18"/>
                    <a:pt x="81" y="23"/>
                    <a:pt x="85" y="24"/>
                  </a:cubicBezTo>
                  <a:cubicBezTo>
                    <a:pt x="88" y="26"/>
                    <a:pt x="97" y="28"/>
                    <a:pt x="106" y="28"/>
                  </a:cubicBezTo>
                  <a:cubicBezTo>
                    <a:pt x="115" y="28"/>
                    <a:pt x="131" y="28"/>
                    <a:pt x="134" y="28"/>
                  </a:cubicBezTo>
                  <a:cubicBezTo>
                    <a:pt x="137" y="28"/>
                    <a:pt x="143" y="29"/>
                    <a:pt x="144" y="29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44" y="30"/>
                  </a:lnTo>
                  <a:close/>
                  <a:moveTo>
                    <a:pt x="145" y="23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4" y="22"/>
                    <a:pt x="141" y="22"/>
                  </a:cubicBezTo>
                  <a:cubicBezTo>
                    <a:pt x="137" y="22"/>
                    <a:pt x="123" y="23"/>
                    <a:pt x="119" y="22"/>
                  </a:cubicBezTo>
                  <a:cubicBezTo>
                    <a:pt x="114" y="22"/>
                    <a:pt x="100" y="23"/>
                    <a:pt x="90" y="20"/>
                  </a:cubicBezTo>
                  <a:cubicBezTo>
                    <a:pt x="80" y="16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89" y="21"/>
                    <a:pt x="96" y="22"/>
                  </a:cubicBezTo>
                  <a:cubicBezTo>
                    <a:pt x="103" y="23"/>
                    <a:pt x="114" y="24"/>
                    <a:pt x="126" y="23"/>
                  </a:cubicBezTo>
                  <a:cubicBezTo>
                    <a:pt x="137" y="23"/>
                    <a:pt x="144" y="24"/>
                    <a:pt x="145" y="24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4" y="25"/>
                    <a:pt x="139" y="25"/>
                    <a:pt x="134" y="25"/>
                  </a:cubicBezTo>
                  <a:cubicBezTo>
                    <a:pt x="129" y="25"/>
                    <a:pt x="109" y="26"/>
                    <a:pt x="103" y="25"/>
                  </a:cubicBezTo>
                  <a:cubicBezTo>
                    <a:pt x="97" y="24"/>
                    <a:pt x="94" y="24"/>
                    <a:pt x="78" y="18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9" y="20"/>
                    <a:pt x="97" y="21"/>
                  </a:cubicBezTo>
                  <a:cubicBezTo>
                    <a:pt x="104" y="22"/>
                    <a:pt x="116" y="22"/>
                    <a:pt x="123" y="22"/>
                  </a:cubicBezTo>
                  <a:cubicBezTo>
                    <a:pt x="131" y="22"/>
                    <a:pt x="144" y="22"/>
                    <a:pt x="144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lnTo>
                    <a:pt x="145" y="23"/>
                  </a:lnTo>
                  <a:close/>
                  <a:moveTo>
                    <a:pt x="94" y="18"/>
                  </a:move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6" y="19"/>
                    <a:pt x="94" y="18"/>
                  </a:cubicBezTo>
                  <a:close/>
                  <a:moveTo>
                    <a:pt x="145" y="20"/>
                  </a:moveTo>
                  <a:cubicBezTo>
                    <a:pt x="145" y="20"/>
                    <a:pt x="145" y="20"/>
                    <a:pt x="145" y="20"/>
                  </a:cubicBezTo>
                  <a:cubicBezTo>
                    <a:pt x="144" y="20"/>
                    <a:pt x="143" y="20"/>
                    <a:pt x="141" y="20"/>
                  </a:cubicBezTo>
                  <a:cubicBezTo>
                    <a:pt x="135" y="20"/>
                    <a:pt x="127" y="20"/>
                    <a:pt x="117" y="20"/>
                  </a:cubicBezTo>
                  <a:cubicBezTo>
                    <a:pt x="113" y="20"/>
                    <a:pt x="109" y="20"/>
                    <a:pt x="105" y="2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8"/>
                    <a:pt x="109" y="18"/>
                    <a:pt x="117" y="18"/>
                  </a:cubicBezTo>
                  <a:cubicBezTo>
                    <a:pt x="126" y="18"/>
                    <a:pt x="134" y="18"/>
                    <a:pt x="137" y="18"/>
                  </a:cubicBezTo>
                  <a:cubicBezTo>
                    <a:pt x="139" y="18"/>
                    <a:pt x="144" y="18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20"/>
                  </a:cubicBezTo>
                  <a:close/>
                  <a:moveTo>
                    <a:pt x="146" y="17"/>
                  </a:moveTo>
                  <a:cubicBezTo>
                    <a:pt x="146" y="17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4" y="17"/>
                    <a:pt x="141" y="17"/>
                  </a:cubicBezTo>
                  <a:cubicBezTo>
                    <a:pt x="137" y="17"/>
                    <a:pt x="128" y="17"/>
                    <a:pt x="125" y="17"/>
                  </a:cubicBezTo>
                  <a:cubicBezTo>
                    <a:pt x="121" y="17"/>
                    <a:pt x="106" y="17"/>
                    <a:pt x="105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7"/>
                    <a:pt x="115" y="17"/>
                    <a:pt x="120" y="17"/>
                  </a:cubicBezTo>
                  <a:cubicBezTo>
                    <a:pt x="125" y="17"/>
                    <a:pt x="134" y="17"/>
                    <a:pt x="137" y="17"/>
                  </a:cubicBezTo>
                  <a:cubicBezTo>
                    <a:pt x="140" y="17"/>
                    <a:pt x="145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lose/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6" y="1"/>
                    <a:pt x="54" y="5"/>
                    <a:pt x="62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7"/>
                    <a:pt x="68" y="8"/>
                    <a:pt x="70" y="8"/>
                  </a:cubicBezTo>
                  <a:cubicBezTo>
                    <a:pt x="79" y="11"/>
                    <a:pt x="91" y="13"/>
                    <a:pt x="98" y="13"/>
                  </a:cubicBezTo>
                  <a:cubicBezTo>
                    <a:pt x="107" y="13"/>
                    <a:pt x="120" y="12"/>
                    <a:pt x="126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32" y="11"/>
                    <a:pt x="145" y="10"/>
                    <a:pt x="146" y="10"/>
                  </a:cubicBezTo>
                  <a:cubicBezTo>
                    <a:pt x="146" y="11"/>
                    <a:pt x="146" y="12"/>
                    <a:pt x="146" y="1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5"/>
                    <a:pt x="144" y="15"/>
                  </a:cubicBezTo>
                  <a:cubicBezTo>
                    <a:pt x="143" y="15"/>
                    <a:pt x="132" y="15"/>
                    <a:pt x="128" y="15"/>
                  </a:cubicBezTo>
                  <a:cubicBezTo>
                    <a:pt x="124" y="15"/>
                    <a:pt x="105" y="15"/>
                    <a:pt x="105" y="15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0" y="17"/>
                    <a:pt x="90" y="17"/>
                  </a:cubicBezTo>
                  <a:cubicBezTo>
                    <a:pt x="82" y="14"/>
                    <a:pt x="78" y="12"/>
                    <a:pt x="78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50" y="8"/>
                    <a:pt x="37" y="3"/>
                    <a:pt x="32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1"/>
                    <a:pt x="12" y="10"/>
                  </a:cubicBezTo>
                  <a:cubicBezTo>
                    <a:pt x="13" y="10"/>
                    <a:pt x="14" y="9"/>
                    <a:pt x="15" y="9"/>
                  </a:cubicBezTo>
                  <a:cubicBezTo>
                    <a:pt x="20" y="6"/>
                    <a:pt x="28" y="1"/>
                    <a:pt x="32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27" y="3"/>
                    <a:pt x="21" y="7"/>
                    <a:pt x="17" y="9"/>
                  </a:cubicBezTo>
                  <a:cubicBezTo>
                    <a:pt x="14" y="11"/>
                    <a:pt x="11" y="13"/>
                    <a:pt x="10" y="13"/>
                  </a:cubicBezTo>
                  <a:lnTo>
                    <a:pt x="10" y="12"/>
                  </a:ln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9" y="11"/>
                    <a:pt x="21" y="10"/>
                  </a:cubicBezTo>
                  <a:cubicBezTo>
                    <a:pt x="23" y="9"/>
                    <a:pt x="28" y="6"/>
                    <a:pt x="31" y="6"/>
                  </a:cubicBezTo>
                  <a:cubicBezTo>
                    <a:pt x="35" y="6"/>
                    <a:pt x="40" y="8"/>
                    <a:pt x="45" y="9"/>
                  </a:cubicBezTo>
                  <a:cubicBezTo>
                    <a:pt x="50" y="11"/>
                    <a:pt x="73" y="19"/>
                    <a:pt x="78" y="21"/>
                  </a:cubicBezTo>
                  <a:cubicBezTo>
                    <a:pt x="83" y="23"/>
                    <a:pt x="91" y="26"/>
                    <a:pt x="102" y="27"/>
                  </a:cubicBezTo>
                  <a:cubicBezTo>
                    <a:pt x="112" y="28"/>
                    <a:pt x="121" y="27"/>
                    <a:pt x="127" y="27"/>
                  </a:cubicBezTo>
                  <a:cubicBezTo>
                    <a:pt x="133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3" y="28"/>
                    <a:pt x="139" y="28"/>
                  </a:cubicBezTo>
                  <a:cubicBezTo>
                    <a:pt x="133" y="28"/>
                    <a:pt x="115" y="28"/>
                    <a:pt x="110" y="28"/>
                  </a:cubicBezTo>
                  <a:cubicBezTo>
                    <a:pt x="105" y="28"/>
                    <a:pt x="101" y="28"/>
                    <a:pt x="91" y="26"/>
                  </a:cubicBezTo>
                  <a:cubicBezTo>
                    <a:pt x="82" y="23"/>
                    <a:pt x="65" y="17"/>
                    <a:pt x="59" y="15"/>
                  </a:cubicBezTo>
                  <a:cubicBezTo>
                    <a:pt x="53" y="13"/>
                    <a:pt x="37" y="7"/>
                    <a:pt x="33" y="7"/>
                  </a:cubicBezTo>
                  <a:cubicBezTo>
                    <a:pt x="28" y="6"/>
                    <a:pt x="22" y="10"/>
                    <a:pt x="19" y="12"/>
                  </a:cubicBezTo>
                  <a:cubicBezTo>
                    <a:pt x="16" y="13"/>
                    <a:pt x="11" y="16"/>
                    <a:pt x="10" y="17"/>
                  </a:cubicBezTo>
                  <a:lnTo>
                    <a:pt x="10" y="16"/>
                  </a:ln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1" y="17"/>
                    <a:pt x="15" y="15"/>
                    <a:pt x="18" y="13"/>
                  </a:cubicBezTo>
                  <a:cubicBezTo>
                    <a:pt x="22" y="11"/>
                    <a:pt x="29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28" y="11"/>
                    <a:pt x="21" y="15"/>
                    <a:pt x="19" y="17"/>
                  </a:cubicBezTo>
                  <a:cubicBezTo>
                    <a:pt x="16" y="18"/>
                    <a:pt x="10" y="20"/>
                    <a:pt x="10" y="20"/>
                  </a:cubicBezTo>
                  <a:lnTo>
                    <a:pt x="10" y="18"/>
                  </a:lnTo>
                  <a:close/>
                  <a:moveTo>
                    <a:pt x="10" y="25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6" y="23"/>
                    <a:pt x="19" y="21"/>
                  </a:cubicBezTo>
                  <a:cubicBezTo>
                    <a:pt x="22" y="20"/>
                    <a:pt x="28" y="19"/>
                    <a:pt x="30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25" y="22"/>
                    <a:pt x="21" y="24"/>
                    <a:pt x="19" y="25"/>
                  </a:cubicBezTo>
                  <a:cubicBezTo>
                    <a:pt x="17" y="25"/>
                    <a:pt x="11" y="27"/>
                    <a:pt x="10" y="27"/>
                  </a:cubicBezTo>
                  <a:lnTo>
                    <a:pt x="10" y="25"/>
                  </a:lnTo>
                  <a:close/>
                  <a:moveTo>
                    <a:pt x="1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2"/>
                    <a:pt x="17" y="31"/>
                    <a:pt x="20" y="30"/>
                  </a:cubicBezTo>
                  <a:cubicBezTo>
                    <a:pt x="24" y="28"/>
                    <a:pt x="30" y="27"/>
                    <a:pt x="33" y="2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0" y="29"/>
                    <a:pt x="29" y="30"/>
                    <a:pt x="23" y="32"/>
                  </a:cubicBezTo>
                  <a:cubicBezTo>
                    <a:pt x="17" y="34"/>
                    <a:pt x="12" y="35"/>
                    <a:pt x="11" y="35"/>
                  </a:cubicBezTo>
                  <a:lnTo>
                    <a:pt x="11" y="33"/>
                  </a:lnTo>
                  <a:close/>
                  <a:moveTo>
                    <a:pt x="14" y="59"/>
                  </a:move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6" y="53"/>
                    <a:pt x="29" y="51"/>
                    <a:pt x="34" y="51"/>
                  </a:cubicBezTo>
                  <a:cubicBezTo>
                    <a:pt x="35" y="59"/>
                    <a:pt x="35" y="59"/>
                    <a:pt x="35" y="59"/>
                  </a:cubicBezTo>
                  <a:lnTo>
                    <a:pt x="14" y="59"/>
                  </a:lnTo>
                  <a:close/>
                  <a:moveTo>
                    <a:pt x="85" y="59"/>
                  </a:moveTo>
                  <a:cubicBezTo>
                    <a:pt x="85" y="59"/>
                    <a:pt x="85" y="59"/>
                    <a:pt x="8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6" y="51"/>
                    <a:pt x="36" y="51"/>
                  </a:cubicBezTo>
                  <a:cubicBezTo>
                    <a:pt x="41" y="51"/>
                    <a:pt x="78" y="53"/>
                    <a:pt x="83" y="53"/>
                  </a:cubicBezTo>
                  <a:cubicBezTo>
                    <a:pt x="84" y="53"/>
                    <a:pt x="85" y="53"/>
                    <a:pt x="85" y="53"/>
                  </a:cubicBezTo>
                  <a:lnTo>
                    <a:pt x="85" y="59"/>
                  </a:lnTo>
                  <a:close/>
                  <a:moveTo>
                    <a:pt x="85" y="51"/>
                  </a:moveTo>
                  <a:cubicBezTo>
                    <a:pt x="85" y="51"/>
                    <a:pt x="85" y="51"/>
                    <a:pt x="85" y="51"/>
                  </a:cubicBezTo>
                  <a:cubicBezTo>
                    <a:pt x="76" y="51"/>
                    <a:pt x="67" y="50"/>
                    <a:pt x="58" y="49"/>
                  </a:cubicBezTo>
                  <a:cubicBezTo>
                    <a:pt x="43" y="48"/>
                    <a:pt x="37" y="48"/>
                    <a:pt x="35" y="48"/>
                  </a:cubicBezTo>
                  <a:cubicBezTo>
                    <a:pt x="35" y="48"/>
                    <a:pt x="35" y="48"/>
                    <a:pt x="34" y="4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9" y="45"/>
                    <a:pt x="74" y="48"/>
                    <a:pt x="85" y="49"/>
                  </a:cubicBezTo>
                  <a:lnTo>
                    <a:pt x="85" y="51"/>
                  </a:lnTo>
                  <a:close/>
                  <a:moveTo>
                    <a:pt x="85" y="48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2" y="47"/>
                    <a:pt x="74" y="47"/>
                    <a:pt x="66" y="46"/>
                  </a:cubicBezTo>
                  <a:cubicBezTo>
                    <a:pt x="58" y="45"/>
                    <a:pt x="40" y="43"/>
                    <a:pt x="36" y="43"/>
                  </a:cubicBezTo>
                  <a:cubicBezTo>
                    <a:pt x="32" y="43"/>
                    <a:pt x="29" y="43"/>
                    <a:pt x="23" y="44"/>
                  </a:cubicBezTo>
                  <a:cubicBezTo>
                    <a:pt x="18" y="45"/>
                    <a:pt x="13" y="46"/>
                    <a:pt x="12" y="46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29" y="42"/>
                    <a:pt x="35" y="42"/>
                  </a:cubicBezTo>
                  <a:cubicBezTo>
                    <a:pt x="42" y="42"/>
                    <a:pt x="53" y="44"/>
                    <a:pt x="63" y="45"/>
                  </a:cubicBezTo>
                  <a:cubicBezTo>
                    <a:pt x="68" y="45"/>
                    <a:pt x="77" y="46"/>
                    <a:pt x="85" y="47"/>
                  </a:cubicBezTo>
                  <a:lnTo>
                    <a:pt x="85" y="48"/>
                  </a:lnTo>
                  <a:close/>
                  <a:moveTo>
                    <a:pt x="12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8" y="38"/>
                    <a:pt x="21" y="38"/>
                  </a:cubicBezTo>
                  <a:cubicBezTo>
                    <a:pt x="24" y="37"/>
                    <a:pt x="30" y="36"/>
                    <a:pt x="34" y="36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29" y="38"/>
                    <a:pt x="24" y="40"/>
                    <a:pt x="22" y="41"/>
                  </a:cubicBezTo>
                  <a:cubicBezTo>
                    <a:pt x="20" y="41"/>
                    <a:pt x="13" y="42"/>
                    <a:pt x="12" y="42"/>
                  </a:cubicBezTo>
                  <a:close/>
                  <a:moveTo>
                    <a:pt x="85" y="45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79" y="45"/>
                    <a:pt x="65" y="43"/>
                    <a:pt x="57" y="41"/>
                  </a:cubicBezTo>
                  <a:cubicBezTo>
                    <a:pt x="48" y="40"/>
                    <a:pt x="40" y="39"/>
                    <a:pt x="35" y="38"/>
                  </a:cubicBezTo>
                  <a:cubicBezTo>
                    <a:pt x="35" y="38"/>
                    <a:pt x="35" y="38"/>
                    <a:pt x="34" y="38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5" y="36"/>
                    <a:pt x="35" y="36"/>
                  </a:cubicBezTo>
                  <a:cubicBezTo>
                    <a:pt x="37" y="36"/>
                    <a:pt x="46" y="37"/>
                    <a:pt x="50" y="37"/>
                  </a:cubicBezTo>
                  <a:cubicBezTo>
                    <a:pt x="55" y="38"/>
                    <a:pt x="74" y="41"/>
                    <a:pt x="80" y="42"/>
                  </a:cubicBezTo>
                  <a:cubicBezTo>
                    <a:pt x="82" y="42"/>
                    <a:pt x="83" y="43"/>
                    <a:pt x="85" y="43"/>
                  </a:cubicBezTo>
                  <a:lnTo>
                    <a:pt x="85" y="45"/>
                  </a:ln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2" y="42"/>
                    <a:pt x="80" y="41"/>
                  </a:cubicBezTo>
                  <a:cubicBezTo>
                    <a:pt x="72" y="40"/>
                    <a:pt x="59" y="37"/>
                    <a:pt x="52" y="36"/>
                  </a:cubicBezTo>
                  <a:cubicBezTo>
                    <a:pt x="45" y="35"/>
                    <a:pt x="39" y="34"/>
                    <a:pt x="35" y="34"/>
                  </a:cubicBezTo>
                  <a:cubicBezTo>
                    <a:pt x="30" y="34"/>
                    <a:pt x="24" y="36"/>
                    <a:pt x="20" y="37"/>
                  </a:cubicBezTo>
                  <a:cubicBezTo>
                    <a:pt x="16" y="38"/>
                    <a:pt x="13" y="38"/>
                    <a:pt x="12" y="39"/>
                  </a:cubicBezTo>
                  <a:cubicBezTo>
                    <a:pt x="12" y="39"/>
                    <a:pt x="12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8"/>
                    <a:pt x="16" y="37"/>
                    <a:pt x="21" y="36"/>
                  </a:cubicBezTo>
                  <a:cubicBezTo>
                    <a:pt x="27" y="34"/>
                    <a:pt x="30" y="33"/>
                    <a:pt x="35" y="33"/>
                  </a:cubicBezTo>
                  <a:cubicBezTo>
                    <a:pt x="39" y="34"/>
                    <a:pt x="52" y="36"/>
                    <a:pt x="59" y="37"/>
                  </a:cubicBezTo>
                  <a:cubicBezTo>
                    <a:pt x="65" y="38"/>
                    <a:pt x="77" y="40"/>
                    <a:pt x="81" y="41"/>
                  </a:cubicBezTo>
                  <a:cubicBezTo>
                    <a:pt x="82" y="41"/>
                    <a:pt x="84" y="41"/>
                    <a:pt x="85" y="42"/>
                  </a:cubicBezTo>
                  <a:close/>
                  <a:moveTo>
                    <a:pt x="85" y="40"/>
                  </a:moveTo>
                  <a:cubicBezTo>
                    <a:pt x="85" y="40"/>
                    <a:pt x="85" y="40"/>
                    <a:pt x="85" y="40"/>
                  </a:cubicBezTo>
                  <a:cubicBezTo>
                    <a:pt x="81" y="39"/>
                    <a:pt x="76" y="38"/>
                    <a:pt x="72" y="37"/>
                  </a:cubicBezTo>
                  <a:cubicBezTo>
                    <a:pt x="63" y="35"/>
                    <a:pt x="51" y="33"/>
                    <a:pt x="46" y="32"/>
                  </a:cubicBezTo>
                  <a:cubicBezTo>
                    <a:pt x="40" y="30"/>
                    <a:pt x="37" y="29"/>
                    <a:pt x="34" y="29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7" y="27"/>
                    <a:pt x="46" y="29"/>
                    <a:pt x="49" y="29"/>
                  </a:cubicBezTo>
                  <a:cubicBezTo>
                    <a:pt x="53" y="30"/>
                    <a:pt x="63" y="32"/>
                    <a:pt x="67" y="33"/>
                  </a:cubicBezTo>
                  <a:cubicBezTo>
                    <a:pt x="69" y="33"/>
                    <a:pt x="78" y="36"/>
                    <a:pt x="85" y="37"/>
                  </a:cubicBezTo>
                  <a:lnTo>
                    <a:pt x="85" y="40"/>
                  </a:lnTo>
                  <a:close/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8" y="35"/>
                    <a:pt x="69" y="32"/>
                    <a:pt x="65" y="31"/>
                  </a:cubicBezTo>
                  <a:cubicBezTo>
                    <a:pt x="59" y="30"/>
                    <a:pt x="39" y="25"/>
                    <a:pt x="34" y="25"/>
                  </a:cubicBezTo>
                  <a:cubicBezTo>
                    <a:pt x="30" y="25"/>
                    <a:pt x="13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2" y="30"/>
                    <a:pt x="20" y="28"/>
                    <a:pt x="22" y="27"/>
                  </a:cubicBezTo>
                  <a:cubicBezTo>
                    <a:pt x="25" y="26"/>
                    <a:pt x="31" y="24"/>
                    <a:pt x="33" y="24"/>
                  </a:cubicBezTo>
                  <a:cubicBezTo>
                    <a:pt x="36" y="24"/>
                    <a:pt x="47" y="27"/>
                    <a:pt x="52" y="28"/>
                  </a:cubicBezTo>
                  <a:cubicBezTo>
                    <a:pt x="57" y="29"/>
                    <a:pt x="78" y="34"/>
                    <a:pt x="83" y="35"/>
                  </a:cubicBezTo>
                  <a:cubicBezTo>
                    <a:pt x="83" y="35"/>
                    <a:pt x="84" y="35"/>
                    <a:pt x="85" y="36"/>
                  </a:cubicBezTo>
                  <a:close/>
                  <a:moveTo>
                    <a:pt x="85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79" y="32"/>
                    <a:pt x="73" y="30"/>
                  </a:cubicBezTo>
                  <a:cubicBezTo>
                    <a:pt x="48" y="24"/>
                    <a:pt x="46" y="23"/>
                    <a:pt x="42" y="22"/>
                  </a:cubicBezTo>
                  <a:cubicBezTo>
                    <a:pt x="38" y="21"/>
                    <a:pt x="36" y="20"/>
                    <a:pt x="33" y="2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5" y="18"/>
                    <a:pt x="37" y="18"/>
                    <a:pt x="40" y="19"/>
                  </a:cubicBezTo>
                  <a:cubicBezTo>
                    <a:pt x="46" y="20"/>
                    <a:pt x="51" y="22"/>
                    <a:pt x="61" y="24"/>
                  </a:cubicBezTo>
                  <a:cubicBezTo>
                    <a:pt x="71" y="27"/>
                    <a:pt x="84" y="31"/>
                    <a:pt x="85" y="31"/>
                  </a:cubicBezTo>
                  <a:lnTo>
                    <a:pt x="85" y="34"/>
                  </a:ln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3" y="30"/>
                    <a:pt x="51" y="20"/>
                    <a:pt x="44" y="18"/>
                  </a:cubicBezTo>
                  <a:cubicBezTo>
                    <a:pt x="36" y="16"/>
                    <a:pt x="32" y="15"/>
                    <a:pt x="28" y="17"/>
                  </a:cubicBezTo>
                  <a:cubicBezTo>
                    <a:pt x="24" y="19"/>
                    <a:pt x="12" y="23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3" y="22"/>
                    <a:pt x="18" y="20"/>
                  </a:cubicBezTo>
                  <a:cubicBezTo>
                    <a:pt x="23" y="17"/>
                    <a:pt x="30" y="15"/>
                    <a:pt x="32" y="15"/>
                  </a:cubicBezTo>
                  <a:cubicBezTo>
                    <a:pt x="35" y="15"/>
                    <a:pt x="60" y="22"/>
                    <a:pt x="68" y="24"/>
                  </a:cubicBezTo>
                  <a:cubicBezTo>
                    <a:pt x="72" y="26"/>
                    <a:pt x="79" y="28"/>
                    <a:pt x="85" y="29"/>
                  </a:cubicBezTo>
                  <a:lnTo>
                    <a:pt x="85" y="30"/>
                  </a:lnTo>
                  <a:close/>
                  <a:moveTo>
                    <a:pt x="105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105" y="53"/>
                    <a:pt x="105" y="53"/>
                    <a:pt x="105" y="53"/>
                  </a:cubicBezTo>
                  <a:lnTo>
                    <a:pt x="105" y="59"/>
                  </a:lnTo>
                  <a:close/>
                  <a:moveTo>
                    <a:pt x="110" y="59"/>
                  </a:moveTo>
                  <a:cubicBezTo>
                    <a:pt x="110" y="59"/>
                    <a:pt x="110" y="59"/>
                    <a:pt x="110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9" y="54"/>
                    <a:pt x="110" y="54"/>
                    <a:pt x="110" y="54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52"/>
                    <a:pt x="109" y="52"/>
                    <a:pt x="109" y="52"/>
                  </a:cubicBezTo>
                  <a:cubicBezTo>
                    <a:pt x="108" y="52"/>
                    <a:pt x="106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4" y="52"/>
                    <a:pt x="100" y="52"/>
                    <a:pt x="98" y="51"/>
                  </a:cubicBezTo>
                  <a:cubicBezTo>
                    <a:pt x="96" y="51"/>
                    <a:pt x="90" y="51"/>
                    <a:pt x="87" y="51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8" y="49"/>
                    <a:pt x="91" y="50"/>
                    <a:pt x="94" y="50"/>
                  </a:cubicBezTo>
                  <a:cubicBezTo>
                    <a:pt x="97" y="50"/>
                    <a:pt x="110" y="50"/>
                    <a:pt x="110" y="50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9" y="49"/>
                    <a:pt x="94" y="49"/>
                  </a:cubicBezTo>
                  <a:cubicBezTo>
                    <a:pt x="91" y="49"/>
                    <a:pt x="88" y="48"/>
                    <a:pt x="87" y="48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8" y="48"/>
                    <a:pt x="91" y="48"/>
                    <a:pt x="93" y="48"/>
                  </a:cubicBezTo>
                  <a:cubicBezTo>
                    <a:pt x="97" y="49"/>
                    <a:pt x="110" y="49"/>
                    <a:pt x="110" y="49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98" y="47"/>
                    <a:pt x="93" y="47"/>
                  </a:cubicBezTo>
                  <a:cubicBezTo>
                    <a:pt x="90" y="46"/>
                    <a:pt x="88" y="46"/>
                    <a:pt x="87" y="46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8" y="43"/>
                    <a:pt x="89" y="43"/>
                  </a:cubicBezTo>
                  <a:cubicBezTo>
                    <a:pt x="91" y="44"/>
                    <a:pt x="97" y="45"/>
                    <a:pt x="99" y="45"/>
                  </a:cubicBezTo>
                  <a:cubicBezTo>
                    <a:pt x="101" y="45"/>
                    <a:pt x="109" y="45"/>
                    <a:pt x="110" y="45"/>
                  </a:cubicBezTo>
                  <a:lnTo>
                    <a:pt x="110" y="59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9" y="44"/>
                    <a:pt x="106" y="44"/>
                    <a:pt x="104" y="44"/>
                  </a:cubicBezTo>
                  <a:cubicBezTo>
                    <a:pt x="102" y="44"/>
                    <a:pt x="93" y="44"/>
                    <a:pt x="91" y="43"/>
                  </a:cubicBezTo>
                  <a:cubicBezTo>
                    <a:pt x="90" y="43"/>
                    <a:pt x="88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90" y="42"/>
                    <a:pt x="96" y="43"/>
                    <a:pt x="98" y="43"/>
                  </a:cubicBezTo>
                  <a:cubicBezTo>
                    <a:pt x="100" y="43"/>
                    <a:pt x="109" y="44"/>
                    <a:pt x="110" y="44"/>
                  </a:cubicBezTo>
                  <a:close/>
                  <a:moveTo>
                    <a:pt x="110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42"/>
                    <a:pt x="100" y="42"/>
                    <a:pt x="96" y="41"/>
                  </a:cubicBezTo>
                  <a:cubicBezTo>
                    <a:pt x="92" y="41"/>
                    <a:pt x="89" y="41"/>
                    <a:pt x="87" y="40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9" y="37"/>
                    <a:pt x="96" y="39"/>
                    <a:pt x="99" y="39"/>
                  </a:cubicBezTo>
                  <a:cubicBezTo>
                    <a:pt x="103" y="39"/>
                    <a:pt x="110" y="39"/>
                    <a:pt x="110" y="39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04" y="37"/>
                    <a:pt x="100" y="37"/>
                  </a:cubicBezTo>
                  <a:cubicBezTo>
                    <a:pt x="96" y="37"/>
                    <a:pt x="90" y="36"/>
                    <a:pt x="87" y="35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92" y="31"/>
                    <a:pt x="96" y="32"/>
                    <a:pt x="99" y="32"/>
                  </a:cubicBezTo>
                  <a:cubicBezTo>
                    <a:pt x="105" y="33"/>
                    <a:pt x="126" y="32"/>
                    <a:pt x="135" y="32"/>
                  </a:cubicBezTo>
                  <a:cubicBezTo>
                    <a:pt x="142" y="32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39" y="33"/>
                    <a:pt x="136" y="33"/>
                  </a:cubicBezTo>
                  <a:cubicBezTo>
                    <a:pt x="133" y="33"/>
                    <a:pt x="127" y="33"/>
                    <a:pt x="123" y="33"/>
                  </a:cubicBezTo>
                  <a:cubicBezTo>
                    <a:pt x="120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0" y="33"/>
                    <a:pt x="110" y="33"/>
                    <a:pt x="110" y="33"/>
                  </a:cubicBezTo>
                  <a:lnTo>
                    <a:pt x="110" y="42"/>
                  </a:lnTo>
                  <a:close/>
                  <a:moveTo>
                    <a:pt x="112" y="59"/>
                  </a:moveTo>
                  <a:cubicBezTo>
                    <a:pt x="112" y="59"/>
                    <a:pt x="112" y="59"/>
                    <a:pt x="112" y="59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1" y="59"/>
                    <a:pt x="141" y="59"/>
                    <a:pt x="141" y="59"/>
                  </a:cubicBezTo>
                  <a:lnTo>
                    <a:pt x="112" y="59"/>
                  </a:lnTo>
                  <a:close/>
                  <a:moveTo>
                    <a:pt x="141" y="54"/>
                  </a:move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0" y="54"/>
                    <a:pt x="134" y="54"/>
                    <a:pt x="129" y="54"/>
                  </a:cubicBezTo>
                  <a:cubicBezTo>
                    <a:pt x="124" y="54"/>
                    <a:pt x="113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4" y="54"/>
                    <a:pt x="115" y="54"/>
                    <a:pt x="116" y="53"/>
                  </a:cubicBezTo>
                  <a:cubicBezTo>
                    <a:pt x="124" y="53"/>
                    <a:pt x="138" y="54"/>
                    <a:pt x="142" y="54"/>
                  </a:cubicBezTo>
                  <a:lnTo>
                    <a:pt x="141" y="54"/>
                  </a:lnTo>
                  <a:close/>
                  <a:moveTo>
                    <a:pt x="146" y="15"/>
                  </a:move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5"/>
                    <a:pt x="142" y="14"/>
                    <a:pt x="143" y="14"/>
                  </a:cubicBezTo>
                  <a:cubicBezTo>
                    <a:pt x="144" y="14"/>
                    <a:pt x="145" y="15"/>
                    <a:pt x="146" y="15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lose/>
                  <a:moveTo>
                    <a:pt x="20" y="14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5" y="18"/>
                    <a:pt x="17" y="17"/>
                  </a:cubicBezTo>
                  <a:cubicBezTo>
                    <a:pt x="19" y="16"/>
                    <a:pt x="23" y="14"/>
                    <a:pt x="23" y="14"/>
                  </a:cubicBezTo>
                  <a:cubicBezTo>
                    <a:pt x="23" y="14"/>
                    <a:pt x="22" y="14"/>
                    <a:pt x="20" y="14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2" y="15"/>
                    <a:pt x="13" y="15"/>
                  </a:cubicBezTo>
                  <a:cubicBezTo>
                    <a:pt x="13" y="15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559" y="4150"/>
              <a:ext cx="399" cy="149"/>
            </a:xfrm>
            <a:custGeom>
              <a:avLst/>
              <a:gdLst>
                <a:gd name="T0" fmla="*/ 140 w 154"/>
                <a:gd name="T1" fmla="*/ 42 h 56"/>
                <a:gd name="T2" fmla="*/ 80 w 154"/>
                <a:gd name="T3" fmla="*/ 11 h 56"/>
                <a:gd name="T4" fmla="*/ 101 w 154"/>
                <a:gd name="T5" fmla="*/ 30 h 56"/>
                <a:gd name="T6" fmla="*/ 80 w 154"/>
                <a:gd name="T7" fmla="*/ 17 h 56"/>
                <a:gd name="T8" fmla="*/ 106 w 154"/>
                <a:gd name="T9" fmla="*/ 29 h 56"/>
                <a:gd name="T10" fmla="*/ 109 w 154"/>
                <a:gd name="T11" fmla="*/ 1 h 56"/>
                <a:gd name="T12" fmla="*/ 78 w 154"/>
                <a:gd name="T13" fmla="*/ 25 h 56"/>
                <a:gd name="T14" fmla="*/ 11 w 154"/>
                <a:gd name="T15" fmla="*/ 53 h 56"/>
                <a:gd name="T16" fmla="*/ 2 w 154"/>
                <a:gd name="T17" fmla="*/ 50 h 56"/>
                <a:gd name="T18" fmla="*/ 5 w 154"/>
                <a:gd name="T19" fmla="*/ 45 h 56"/>
                <a:gd name="T20" fmla="*/ 6 w 154"/>
                <a:gd name="T21" fmla="*/ 44 h 56"/>
                <a:gd name="T22" fmla="*/ 8 w 154"/>
                <a:gd name="T23" fmla="*/ 44 h 56"/>
                <a:gd name="T24" fmla="*/ 10 w 154"/>
                <a:gd name="T25" fmla="*/ 50 h 56"/>
                <a:gd name="T26" fmla="*/ 12 w 154"/>
                <a:gd name="T27" fmla="*/ 43 h 56"/>
                <a:gd name="T28" fmla="*/ 13 w 154"/>
                <a:gd name="T29" fmla="*/ 43 h 56"/>
                <a:gd name="T30" fmla="*/ 77 w 154"/>
                <a:gd name="T31" fmla="*/ 19 h 56"/>
                <a:gd name="T32" fmla="*/ 79 w 154"/>
                <a:gd name="T33" fmla="*/ 27 h 56"/>
                <a:gd name="T34" fmla="*/ 83 w 154"/>
                <a:gd name="T35" fmla="*/ 40 h 56"/>
                <a:gd name="T36" fmla="*/ 83 w 154"/>
                <a:gd name="T37" fmla="*/ 39 h 56"/>
                <a:gd name="T38" fmla="*/ 71 w 154"/>
                <a:gd name="T39" fmla="*/ 44 h 56"/>
                <a:gd name="T40" fmla="*/ 98 w 154"/>
                <a:gd name="T41" fmla="*/ 36 h 56"/>
                <a:gd name="T42" fmla="*/ 98 w 154"/>
                <a:gd name="T43" fmla="*/ 42 h 56"/>
                <a:gd name="T44" fmla="*/ 88 w 154"/>
                <a:gd name="T45" fmla="*/ 39 h 56"/>
                <a:gd name="T46" fmla="*/ 98 w 154"/>
                <a:gd name="T47" fmla="*/ 36 h 56"/>
                <a:gd name="T48" fmla="*/ 60 w 154"/>
                <a:gd name="T49" fmla="*/ 40 h 56"/>
                <a:gd name="T50" fmla="*/ 65 w 154"/>
                <a:gd name="T51" fmla="*/ 47 h 56"/>
                <a:gd name="T52" fmla="*/ 122 w 154"/>
                <a:gd name="T53" fmla="*/ 47 h 56"/>
                <a:gd name="T54" fmla="*/ 113 w 154"/>
                <a:gd name="T55" fmla="*/ 35 h 56"/>
                <a:gd name="T56" fmla="*/ 126 w 154"/>
                <a:gd name="T57" fmla="*/ 45 h 56"/>
                <a:gd name="T58" fmla="*/ 77 w 154"/>
                <a:gd name="T59" fmla="*/ 12 h 56"/>
                <a:gd name="T60" fmla="*/ 92 w 154"/>
                <a:gd name="T61" fmla="*/ 10 h 56"/>
                <a:gd name="T62" fmla="*/ 83 w 154"/>
                <a:gd name="T63" fmla="*/ 13 h 56"/>
                <a:gd name="T64" fmla="*/ 83 w 154"/>
                <a:gd name="T65" fmla="*/ 32 h 56"/>
                <a:gd name="T66" fmla="*/ 75 w 154"/>
                <a:gd name="T67" fmla="*/ 22 h 56"/>
                <a:gd name="T68" fmla="*/ 106 w 154"/>
                <a:gd name="T69" fmla="*/ 32 h 56"/>
                <a:gd name="T70" fmla="*/ 83 w 154"/>
                <a:gd name="T71" fmla="*/ 16 h 56"/>
                <a:gd name="T72" fmla="*/ 91 w 154"/>
                <a:gd name="T73" fmla="*/ 19 h 56"/>
                <a:gd name="T74" fmla="*/ 91 w 154"/>
                <a:gd name="T75" fmla="*/ 24 h 56"/>
                <a:gd name="T76" fmla="*/ 91 w 154"/>
                <a:gd name="T77" fmla="*/ 28 h 56"/>
                <a:gd name="T78" fmla="*/ 99 w 154"/>
                <a:gd name="T79" fmla="*/ 32 h 56"/>
                <a:gd name="T80" fmla="*/ 70 w 154"/>
                <a:gd name="T81" fmla="*/ 47 h 56"/>
                <a:gd name="T82" fmla="*/ 45 w 154"/>
                <a:gd name="T83" fmla="*/ 48 h 56"/>
                <a:gd name="T84" fmla="*/ 59 w 154"/>
                <a:gd name="T85" fmla="*/ 48 h 56"/>
                <a:gd name="T86" fmla="*/ 79 w 154"/>
                <a:gd name="T87" fmla="*/ 47 h 56"/>
                <a:gd name="T88" fmla="*/ 94 w 154"/>
                <a:gd name="T89" fmla="*/ 48 h 56"/>
                <a:gd name="T90" fmla="*/ 111 w 154"/>
                <a:gd name="T91" fmla="*/ 47 h 56"/>
                <a:gd name="T92" fmla="*/ 112 w 154"/>
                <a:gd name="T93" fmla="*/ 43 h 56"/>
                <a:gd name="T94" fmla="*/ 115 w 154"/>
                <a:gd name="T95" fmla="*/ 12 h 56"/>
                <a:gd name="T96" fmla="*/ 115 w 154"/>
                <a:gd name="T97" fmla="*/ 21 h 56"/>
                <a:gd name="T98" fmla="*/ 115 w 154"/>
                <a:gd name="T99" fmla="*/ 30 h 56"/>
                <a:gd name="T100" fmla="*/ 114 w 154"/>
                <a:gd name="T101" fmla="*/ 11 h 56"/>
                <a:gd name="T102" fmla="*/ 115 w 154"/>
                <a:gd name="T103" fmla="*/ 20 h 56"/>
                <a:gd name="T104" fmla="*/ 114 w 154"/>
                <a:gd name="T105" fmla="*/ 29 h 56"/>
                <a:gd name="T106" fmla="*/ 151 w 154"/>
                <a:gd name="T107" fmla="*/ 45 h 56"/>
                <a:gd name="T108" fmla="*/ 47 w 154"/>
                <a:gd name="T109" fmla="*/ 39 h 56"/>
                <a:gd name="T110" fmla="*/ 47 w 154"/>
                <a:gd name="T111" fmla="*/ 45 h 56"/>
                <a:gd name="T112" fmla="*/ 103 w 154"/>
                <a:gd name="T113" fmla="*/ 29 h 56"/>
                <a:gd name="T114" fmla="*/ 100 w 154"/>
                <a:gd name="T115" fmla="*/ 18 h 56"/>
                <a:gd name="T116" fmla="*/ 104 w 154"/>
                <a:gd name="T117" fmla="*/ 29 h 56"/>
                <a:gd name="T118" fmla="*/ 103 w 154"/>
                <a:gd name="T119" fmla="*/ 5 h 56"/>
                <a:gd name="T120" fmla="*/ 71 w 154"/>
                <a:gd name="T121" fmla="*/ 39 h 56"/>
                <a:gd name="T122" fmla="*/ 60 w 154"/>
                <a:gd name="T123" fmla="*/ 45 h 56"/>
                <a:gd name="T124" fmla="*/ 64 w 154"/>
                <a:gd name="T12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56">
                  <a:moveTo>
                    <a:pt x="79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9" y="30"/>
                    <a:pt x="79" y="30"/>
                    <a:pt x="79" y="30"/>
                  </a:cubicBezTo>
                  <a:lnTo>
                    <a:pt x="79" y="32"/>
                  </a:lnTo>
                  <a:close/>
                  <a:moveTo>
                    <a:pt x="80" y="25"/>
                  </a:move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0" y="27"/>
                    <a:pt x="80" y="27"/>
                    <a:pt x="80" y="27"/>
                  </a:cubicBezTo>
                  <a:lnTo>
                    <a:pt x="80" y="25"/>
                  </a:lnTo>
                  <a:close/>
                  <a:moveTo>
                    <a:pt x="79" y="35"/>
                  </a:moveTo>
                  <a:cubicBezTo>
                    <a:pt x="79" y="35"/>
                    <a:pt x="79" y="35"/>
                    <a:pt x="79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lnTo>
                    <a:pt x="79" y="35"/>
                  </a:lnTo>
                  <a:close/>
                  <a:moveTo>
                    <a:pt x="79" y="9"/>
                  </a:move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lnTo>
                    <a:pt x="78" y="11"/>
                  </a:ln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40" y="41"/>
                    <a:pt x="140" y="41"/>
                    <a:pt x="140" y="41"/>
                  </a:cubicBezTo>
                  <a:lnTo>
                    <a:pt x="140" y="42"/>
                  </a:lnTo>
                  <a:close/>
                  <a:moveTo>
                    <a:pt x="142" y="42"/>
                  </a:moveTo>
                  <a:cubicBezTo>
                    <a:pt x="142" y="42"/>
                    <a:pt x="142" y="42"/>
                    <a:pt x="142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lnTo>
                    <a:pt x="142" y="42"/>
                  </a:lnTo>
                  <a:close/>
                  <a:moveTo>
                    <a:pt x="141" y="38"/>
                  </a:moveTo>
                  <a:cubicBezTo>
                    <a:pt x="141" y="38"/>
                    <a:pt x="141" y="38"/>
                    <a:pt x="141" y="38"/>
                  </a:cubicBezTo>
                  <a:cubicBezTo>
                    <a:pt x="141" y="38"/>
                    <a:pt x="141" y="40"/>
                    <a:pt x="141" y="40"/>
                  </a:cubicBezTo>
                  <a:cubicBezTo>
                    <a:pt x="142" y="40"/>
                    <a:pt x="142" y="40"/>
                    <a:pt x="142" y="40"/>
                  </a:cubicBezTo>
                  <a:lnTo>
                    <a:pt x="141" y="38"/>
                  </a:lnTo>
                  <a:close/>
                  <a:moveTo>
                    <a:pt x="79" y="16"/>
                  </a:move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9" y="14"/>
                    <a:pt x="79" y="14"/>
                    <a:pt x="79" y="14"/>
                  </a:cubicBezTo>
                  <a:lnTo>
                    <a:pt x="79" y="16"/>
                  </a:lnTo>
                  <a:close/>
                  <a:moveTo>
                    <a:pt x="79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27"/>
                    <a:pt x="79" y="27"/>
                    <a:pt x="79" y="27"/>
                  </a:cubicBezTo>
                  <a:lnTo>
                    <a:pt x="79" y="29"/>
                  </a:lnTo>
                  <a:close/>
                  <a:moveTo>
                    <a:pt x="82" y="8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8"/>
                    <a:pt x="82" y="8"/>
                    <a:pt x="82" y="8"/>
                  </a:cubicBezTo>
                  <a:close/>
                  <a:moveTo>
                    <a:pt x="80" y="11"/>
                  </a:moveTo>
                  <a:cubicBezTo>
                    <a:pt x="80" y="11"/>
                    <a:pt x="80" y="11"/>
                    <a:pt x="80" y="11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80" y="11"/>
                  </a:ln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8"/>
                    <a:pt x="84" y="8"/>
                    <a:pt x="84" y="8"/>
                  </a:cubicBezTo>
                  <a:close/>
                  <a:moveTo>
                    <a:pt x="82" y="10"/>
                  </a:moveTo>
                  <a:cubicBezTo>
                    <a:pt x="82" y="10"/>
                    <a:pt x="82" y="10"/>
                    <a:pt x="82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0"/>
                    <a:pt x="84" y="10"/>
                    <a:pt x="84" y="10"/>
                  </a:cubicBezTo>
                  <a:lnTo>
                    <a:pt x="82" y="10"/>
                  </a:ln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lnTo>
                    <a:pt x="91" y="6"/>
                  </a:lnTo>
                  <a:close/>
                  <a:moveTo>
                    <a:pt x="90" y="8"/>
                  </a:moveTo>
                  <a:cubicBezTo>
                    <a:pt x="90" y="8"/>
                    <a:pt x="90" y="8"/>
                    <a:pt x="90" y="8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8"/>
                    <a:pt x="91" y="8"/>
                    <a:pt x="91" y="8"/>
                  </a:cubicBezTo>
                  <a:lnTo>
                    <a:pt x="90" y="8"/>
                  </a:lnTo>
                  <a:close/>
                  <a:moveTo>
                    <a:pt x="100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0" y="30"/>
                    <a:pt x="100" y="30"/>
                    <a:pt x="100" y="30"/>
                  </a:cubicBezTo>
                  <a:lnTo>
                    <a:pt x="100" y="33"/>
                  </a:lnTo>
                  <a:close/>
                  <a:moveTo>
                    <a:pt x="136" y="36"/>
                  </a:moveTo>
                  <a:cubicBezTo>
                    <a:pt x="136" y="36"/>
                    <a:pt x="136" y="36"/>
                    <a:pt x="136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6" y="37"/>
                    <a:pt x="136" y="37"/>
                  </a:cubicBezTo>
                  <a:lnTo>
                    <a:pt x="136" y="36"/>
                  </a:lnTo>
                  <a:close/>
                  <a:moveTo>
                    <a:pt x="136" y="42"/>
                  </a:moveTo>
                  <a:cubicBezTo>
                    <a:pt x="136" y="42"/>
                    <a:pt x="136" y="42"/>
                    <a:pt x="136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6" y="41"/>
                    <a:pt x="136" y="41"/>
                    <a:pt x="136" y="41"/>
                  </a:cubicBezTo>
                  <a:lnTo>
                    <a:pt x="136" y="42"/>
                  </a:lnTo>
                  <a:close/>
                  <a:moveTo>
                    <a:pt x="135" y="39"/>
                  </a:moveTo>
                  <a:cubicBezTo>
                    <a:pt x="135" y="39"/>
                    <a:pt x="135" y="39"/>
                    <a:pt x="135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4" y="39"/>
                    <a:pt x="134" y="39"/>
                    <a:pt x="134" y="39"/>
                  </a:cubicBezTo>
                  <a:lnTo>
                    <a:pt x="135" y="39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9"/>
                    <a:pt x="79" y="19"/>
                    <a:pt x="79" y="19"/>
                  </a:cubicBezTo>
                  <a:lnTo>
                    <a:pt x="79" y="21"/>
                  </a:lnTo>
                  <a:close/>
                  <a:moveTo>
                    <a:pt x="79" y="24"/>
                  </a:moveTo>
                  <a:cubicBezTo>
                    <a:pt x="79" y="24"/>
                    <a:pt x="79" y="24"/>
                    <a:pt x="79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9" y="22"/>
                    <a:pt x="79" y="22"/>
                    <a:pt x="79" y="22"/>
                  </a:cubicBezTo>
                  <a:lnTo>
                    <a:pt x="79" y="24"/>
                  </a:lnTo>
                  <a:close/>
                  <a:moveTo>
                    <a:pt x="139" y="41"/>
                  </a:moveTo>
                  <a:cubicBezTo>
                    <a:pt x="139" y="41"/>
                    <a:pt x="139" y="41"/>
                    <a:pt x="139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7" y="40"/>
                    <a:pt x="137" y="40"/>
                    <a:pt x="137" y="40"/>
                  </a:cubicBezTo>
                  <a:lnTo>
                    <a:pt x="139" y="41"/>
                  </a:lnTo>
                  <a:close/>
                  <a:moveTo>
                    <a:pt x="79" y="19"/>
                  </a:moveTo>
                  <a:cubicBezTo>
                    <a:pt x="79" y="19"/>
                    <a:pt x="79" y="19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9" y="16"/>
                    <a:pt x="79" y="16"/>
                    <a:pt x="79" y="16"/>
                  </a:cubicBezTo>
                  <a:lnTo>
                    <a:pt x="79" y="19"/>
                  </a:lnTo>
                  <a:close/>
                  <a:moveTo>
                    <a:pt x="144" y="42"/>
                  </a:moveTo>
                  <a:cubicBezTo>
                    <a:pt x="144" y="42"/>
                    <a:pt x="144" y="42"/>
                    <a:pt x="144" y="42"/>
                  </a:cubicBezTo>
                  <a:cubicBezTo>
                    <a:pt x="144" y="41"/>
                    <a:pt x="144" y="41"/>
                    <a:pt x="144" y="41"/>
                  </a:cubicBezTo>
                  <a:cubicBezTo>
                    <a:pt x="143" y="41"/>
                    <a:pt x="143" y="41"/>
                    <a:pt x="143" y="41"/>
                  </a:cubicBezTo>
                  <a:lnTo>
                    <a:pt x="144" y="42"/>
                  </a:lnTo>
                  <a:close/>
                  <a:moveTo>
                    <a:pt x="137" y="38"/>
                  </a:moveTo>
                  <a:cubicBezTo>
                    <a:pt x="137" y="38"/>
                    <a:pt x="137" y="38"/>
                    <a:pt x="137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37" y="36"/>
                    <a:pt x="137" y="36"/>
                    <a:pt x="137" y="36"/>
                  </a:cubicBezTo>
                  <a:lnTo>
                    <a:pt x="137" y="38"/>
                  </a:lnTo>
                  <a:close/>
                  <a:moveTo>
                    <a:pt x="107" y="19"/>
                  </a:moveTo>
                  <a:cubicBezTo>
                    <a:pt x="107" y="19"/>
                    <a:pt x="107" y="19"/>
                    <a:pt x="107" y="19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9"/>
                    <a:pt x="106" y="19"/>
                    <a:pt x="106" y="19"/>
                  </a:cubicBezTo>
                  <a:lnTo>
                    <a:pt x="107" y="19"/>
                  </a:lnTo>
                  <a:close/>
                  <a:moveTo>
                    <a:pt x="140" y="36"/>
                  </a:moveTo>
                  <a:cubicBezTo>
                    <a:pt x="140" y="36"/>
                    <a:pt x="140" y="36"/>
                    <a:pt x="140" y="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5"/>
                    <a:pt x="144" y="35"/>
                    <a:pt x="144" y="35"/>
                  </a:cubicBezTo>
                  <a:lnTo>
                    <a:pt x="140" y="36"/>
                  </a:lnTo>
                  <a:close/>
                  <a:moveTo>
                    <a:pt x="107" y="22"/>
                  </a:moveTo>
                  <a:cubicBezTo>
                    <a:pt x="107" y="22"/>
                    <a:pt x="107" y="22"/>
                    <a:pt x="107" y="22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2"/>
                    <a:pt x="106" y="22"/>
                    <a:pt x="106" y="22"/>
                  </a:cubicBezTo>
                  <a:lnTo>
                    <a:pt x="107" y="22"/>
                  </a:lnTo>
                  <a:close/>
                  <a:moveTo>
                    <a:pt x="107" y="32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7" y="32"/>
                  </a:lnTo>
                  <a:close/>
                  <a:moveTo>
                    <a:pt x="107" y="29"/>
                  </a:moveTo>
                  <a:cubicBezTo>
                    <a:pt x="107" y="29"/>
                    <a:pt x="107" y="29"/>
                    <a:pt x="107" y="29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7" y="29"/>
                  </a:lnTo>
                  <a:close/>
                  <a:moveTo>
                    <a:pt x="107" y="25"/>
                  </a:moveTo>
                  <a:cubicBezTo>
                    <a:pt x="107" y="25"/>
                    <a:pt x="107" y="25"/>
                    <a:pt x="107" y="25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6"/>
                    <a:pt x="106" y="26"/>
                    <a:pt x="106" y="26"/>
                  </a:cubicBezTo>
                  <a:lnTo>
                    <a:pt x="107" y="25"/>
                  </a:lnTo>
                  <a:close/>
                  <a:moveTo>
                    <a:pt x="100" y="29"/>
                  </a:moveTo>
                  <a:cubicBezTo>
                    <a:pt x="100" y="29"/>
                    <a:pt x="100" y="29"/>
                    <a:pt x="100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0" y="27"/>
                    <a:pt x="100" y="27"/>
                    <a:pt x="100" y="27"/>
                  </a:cubicBezTo>
                  <a:lnTo>
                    <a:pt x="100" y="29"/>
                  </a:lnTo>
                  <a:close/>
                  <a:moveTo>
                    <a:pt x="107" y="13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13"/>
                    <a:pt x="106" y="13"/>
                    <a:pt x="106" y="13"/>
                  </a:cubicBezTo>
                  <a:lnTo>
                    <a:pt x="107" y="13"/>
                  </a:ln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7"/>
                    <a:pt x="106" y="7"/>
                    <a:pt x="106" y="7"/>
                  </a:cubicBezTo>
                  <a:lnTo>
                    <a:pt x="107" y="7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7" y="4"/>
                    <a:pt x="107" y="4"/>
                    <a:pt x="107" y="4"/>
                  </a:cubicBezTo>
                  <a:lnTo>
                    <a:pt x="107" y="2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lnTo>
                    <a:pt x="75" y="10"/>
                  </a:lnTo>
                  <a:close/>
                  <a:moveTo>
                    <a:pt x="107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10"/>
                    <a:pt x="106" y="10"/>
                    <a:pt x="106" y="10"/>
                  </a:cubicBezTo>
                  <a:lnTo>
                    <a:pt x="107" y="10"/>
                  </a:lnTo>
                  <a:close/>
                  <a:moveTo>
                    <a:pt x="107" y="16"/>
                  </a:moveTo>
                  <a:cubicBezTo>
                    <a:pt x="107" y="16"/>
                    <a:pt x="107" y="16"/>
                    <a:pt x="107" y="16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6"/>
                    <a:pt x="106" y="16"/>
                    <a:pt x="106" y="16"/>
                  </a:cubicBezTo>
                  <a:lnTo>
                    <a:pt x="107" y="16"/>
                  </a:lnTo>
                  <a:close/>
                  <a:moveTo>
                    <a:pt x="77" y="17"/>
                  </a:moveTo>
                  <a:cubicBezTo>
                    <a:pt x="77" y="17"/>
                    <a:pt x="77" y="17"/>
                    <a:pt x="77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7" y="14"/>
                    <a:pt x="77" y="14"/>
                    <a:pt x="77" y="14"/>
                  </a:cubicBezTo>
                  <a:lnTo>
                    <a:pt x="77" y="17"/>
                  </a:lnTo>
                  <a:close/>
                  <a:moveTo>
                    <a:pt x="78" y="25"/>
                  </a:move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8" y="25"/>
                  </a:ln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0"/>
                    <a:pt x="78" y="10"/>
                    <a:pt x="78" y="10"/>
                  </a:cubicBezTo>
                  <a:lnTo>
                    <a:pt x="78" y="11"/>
                  </a:lnTo>
                  <a:close/>
                  <a:moveTo>
                    <a:pt x="28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28" y="53"/>
                    <a:pt x="28" y="53"/>
                    <a:pt x="28" y="53"/>
                  </a:cubicBezTo>
                  <a:lnTo>
                    <a:pt x="28" y="40"/>
                  </a:lnTo>
                  <a:close/>
                  <a:moveTo>
                    <a:pt x="5" y="53"/>
                  </a:moveTo>
                  <a:cubicBezTo>
                    <a:pt x="5" y="53"/>
                    <a:pt x="5" y="53"/>
                    <a:pt x="5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7"/>
                    <a:pt x="5" y="47"/>
                    <a:pt x="5" y="47"/>
                  </a:cubicBezTo>
                  <a:lnTo>
                    <a:pt x="5" y="48"/>
                  </a:ln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7"/>
                    <a:pt x="5" y="47"/>
                    <a:pt x="5" y="47"/>
                  </a:cubicBez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6"/>
                    <a:pt x="5" y="46"/>
                    <a:pt x="5" y="46"/>
                  </a:cubicBezTo>
                  <a:lnTo>
                    <a:pt x="5" y="47"/>
                  </a:ln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6"/>
                    <a:pt x="5" y="46"/>
                    <a:pt x="5" y="46"/>
                  </a:cubicBez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5"/>
                    <a:pt x="5" y="45"/>
                    <a:pt x="5" y="45"/>
                  </a:cubicBezTo>
                  <a:lnTo>
                    <a:pt x="5" y="46"/>
                  </a:ln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5" y="45"/>
                    <a:pt x="5" y="45"/>
                    <a:pt x="5" y="45"/>
                  </a:cubicBez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lnTo>
                    <a:pt x="5" y="45"/>
                  </a:ln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lnTo>
                    <a:pt x="5" y="44"/>
                  </a:ln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5" y="42"/>
                    <a:pt x="5" y="42"/>
                    <a:pt x="5" y="42"/>
                  </a:cubicBezTo>
                  <a:lnTo>
                    <a:pt x="5" y="43"/>
                  </a:ln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lnTo>
                    <a:pt x="6" y="50"/>
                  </a:ln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2"/>
                    <a:pt x="6" y="42"/>
                    <a:pt x="6" y="42"/>
                  </a:cubicBezTo>
                  <a:lnTo>
                    <a:pt x="6" y="44"/>
                  </a:lnTo>
                  <a:close/>
                  <a:moveTo>
                    <a:pt x="6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lnTo>
                    <a:pt x="7" y="50"/>
                  </a:ln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7" y="44"/>
                  </a:lnTo>
                  <a:close/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lnTo>
                    <a:pt x="8" y="50"/>
                  </a:ln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lnTo>
                    <a:pt x="8" y="44"/>
                  </a:lnTo>
                  <a:close/>
                  <a:moveTo>
                    <a:pt x="8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lnTo>
                    <a:pt x="9" y="50"/>
                  </a:ln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9" y="44"/>
                  </a:lnTo>
                  <a:close/>
                  <a:moveTo>
                    <a:pt x="9" y="42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lnTo>
                    <a:pt x="10" y="50"/>
                  </a:ln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10" y="44"/>
                  </a:ln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lnTo>
                    <a:pt x="11" y="50"/>
                  </a:lnTo>
                  <a:close/>
                  <a:moveTo>
                    <a:pt x="11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lose/>
                  <a:moveTo>
                    <a:pt x="11" y="43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11" y="43"/>
                  </a:ln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50"/>
                  </a:ln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3"/>
                    <a:pt x="12" y="43"/>
                    <a:pt x="12" y="43"/>
                  </a:cubicBezTo>
                  <a:lnTo>
                    <a:pt x="12" y="44"/>
                  </a:lnTo>
                  <a:close/>
                  <a:moveTo>
                    <a:pt x="12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2"/>
                    <a:pt x="12" y="42"/>
                  </a:cubicBezTo>
                  <a:lnTo>
                    <a:pt x="12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3" y="42"/>
                    <a:pt x="13" y="42"/>
                    <a:pt x="13" y="42"/>
                  </a:cubicBez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3" y="41"/>
                    <a:pt x="13" y="41"/>
                    <a:pt x="13" y="41"/>
                  </a:cubicBezTo>
                  <a:lnTo>
                    <a:pt x="13" y="42"/>
                  </a:lnTo>
                  <a:close/>
                  <a:moveTo>
                    <a:pt x="13" y="53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3" y="53"/>
                  </a:lnTo>
                  <a:close/>
                  <a:moveTo>
                    <a:pt x="77" y="22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7" y="19"/>
                    <a:pt x="77" y="19"/>
                    <a:pt x="77" y="19"/>
                  </a:cubicBezTo>
                  <a:lnTo>
                    <a:pt x="77" y="22"/>
                  </a:lnTo>
                  <a:close/>
                  <a:moveTo>
                    <a:pt x="77" y="19"/>
                  </a:moveTo>
                  <a:cubicBezTo>
                    <a:pt x="77" y="19"/>
                    <a:pt x="77" y="19"/>
                    <a:pt x="77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7" y="17"/>
                    <a:pt x="77" y="17"/>
                    <a:pt x="77" y="17"/>
                  </a:cubicBezTo>
                  <a:lnTo>
                    <a:pt x="77" y="19"/>
                  </a:lnTo>
                  <a:close/>
                  <a:moveTo>
                    <a:pt x="77" y="35"/>
                  </a:moveTo>
                  <a:cubicBezTo>
                    <a:pt x="77" y="35"/>
                    <a:pt x="77" y="35"/>
                    <a:pt x="77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35"/>
                  </a:lnTo>
                  <a:close/>
                  <a:moveTo>
                    <a:pt x="77" y="32"/>
                  </a:moveTo>
                  <a:cubicBezTo>
                    <a:pt x="77" y="32"/>
                    <a:pt x="77" y="32"/>
                    <a:pt x="77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7" y="30"/>
                    <a:pt x="77" y="30"/>
                    <a:pt x="77" y="30"/>
                  </a:cubicBezTo>
                  <a:lnTo>
                    <a:pt x="77" y="32"/>
                  </a:lnTo>
                  <a:close/>
                  <a:moveTo>
                    <a:pt x="77" y="24"/>
                  </a:moveTo>
                  <a:cubicBezTo>
                    <a:pt x="77" y="24"/>
                    <a:pt x="77" y="24"/>
                    <a:pt x="77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7" y="22"/>
                    <a:pt x="77" y="22"/>
                    <a:pt x="77" y="22"/>
                  </a:cubicBezTo>
                  <a:lnTo>
                    <a:pt x="77" y="24"/>
                  </a:lnTo>
                  <a:close/>
                  <a:moveTo>
                    <a:pt x="77" y="30"/>
                  </a:moveTo>
                  <a:cubicBezTo>
                    <a:pt x="77" y="30"/>
                    <a:pt x="77" y="30"/>
                    <a:pt x="77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7" y="30"/>
                  </a:ln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79" y="43"/>
                  </a:moveTo>
                  <a:cubicBezTo>
                    <a:pt x="79" y="43"/>
                    <a:pt x="79" y="43"/>
                    <a:pt x="79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79" y="42"/>
                    <a:pt x="79" y="42"/>
                    <a:pt x="79" y="42"/>
                  </a:cubicBezTo>
                  <a:lnTo>
                    <a:pt x="79" y="43"/>
                  </a:lnTo>
                  <a:close/>
                  <a:moveTo>
                    <a:pt x="79" y="39"/>
                  </a:moveTo>
                  <a:cubicBezTo>
                    <a:pt x="79" y="39"/>
                    <a:pt x="79" y="39"/>
                    <a:pt x="79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79" y="38"/>
                    <a:pt x="79" y="38"/>
                    <a:pt x="79" y="38"/>
                  </a:cubicBezTo>
                  <a:lnTo>
                    <a:pt x="79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1" y="43"/>
                  </a:lnTo>
                  <a:close/>
                  <a:moveTo>
                    <a:pt x="83" y="37"/>
                  </a:moveTo>
                  <a:cubicBezTo>
                    <a:pt x="83" y="37"/>
                    <a:pt x="83" y="37"/>
                    <a:pt x="83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3" y="37"/>
                    <a:pt x="83" y="37"/>
                    <a:pt x="83" y="37"/>
                  </a:cubicBezTo>
                  <a:close/>
                  <a:moveTo>
                    <a:pt x="83" y="43"/>
                  </a:moveTo>
                  <a:cubicBezTo>
                    <a:pt x="83" y="43"/>
                    <a:pt x="83" y="43"/>
                    <a:pt x="83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3" y="43"/>
                    <a:pt x="83" y="43"/>
                    <a:pt x="83" y="43"/>
                  </a:cubicBezTo>
                  <a:close/>
                  <a:moveTo>
                    <a:pt x="79" y="40"/>
                  </a:moveTo>
                  <a:cubicBezTo>
                    <a:pt x="79" y="40"/>
                    <a:pt x="79" y="40"/>
                    <a:pt x="79" y="4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79" y="39"/>
                    <a:pt x="79" y="39"/>
                    <a:pt x="79" y="39"/>
                  </a:cubicBezTo>
                  <a:lnTo>
                    <a:pt x="79" y="40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79" y="40"/>
                    <a:pt x="79" y="40"/>
                    <a:pt x="79" y="40"/>
                  </a:cubicBezTo>
                  <a:lnTo>
                    <a:pt x="79" y="41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1"/>
                    <a:pt x="79" y="41"/>
                    <a:pt x="79" y="41"/>
                  </a:cubicBezTo>
                  <a:close/>
                  <a:moveTo>
                    <a:pt x="79" y="42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2"/>
                    <a:pt x="79" y="42"/>
                    <a:pt x="79" y="42"/>
                  </a:cubicBez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3" y="41"/>
                    <a:pt x="83" y="41"/>
                    <a:pt x="83" y="41"/>
                  </a:cubicBezTo>
                  <a:lnTo>
                    <a:pt x="83" y="42"/>
                  </a:lnTo>
                  <a:close/>
                  <a:moveTo>
                    <a:pt x="88" y="36"/>
                  </a:moveTo>
                  <a:cubicBezTo>
                    <a:pt x="88" y="36"/>
                    <a:pt x="88" y="36"/>
                    <a:pt x="88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8" y="36"/>
                    <a:pt x="88" y="36"/>
                    <a:pt x="88" y="36"/>
                  </a:cubicBezTo>
                  <a:close/>
                  <a:moveTo>
                    <a:pt x="83" y="41"/>
                  </a:moveTo>
                  <a:cubicBezTo>
                    <a:pt x="83" y="41"/>
                    <a:pt x="83" y="41"/>
                    <a:pt x="83" y="41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3" y="40"/>
                    <a:pt x="83" y="40"/>
                    <a:pt x="83" y="40"/>
                  </a:cubicBezTo>
                  <a:lnTo>
                    <a:pt x="83" y="41"/>
                  </a:ln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3" y="38"/>
                  </a:moveTo>
                  <a:cubicBezTo>
                    <a:pt x="83" y="38"/>
                    <a:pt x="83" y="38"/>
                    <a:pt x="83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3" y="38"/>
                    <a:pt x="83" y="38"/>
                    <a:pt x="83" y="38"/>
                  </a:cubicBezTo>
                  <a:close/>
                  <a:moveTo>
                    <a:pt x="83" y="40"/>
                  </a:moveTo>
                  <a:cubicBezTo>
                    <a:pt x="83" y="40"/>
                    <a:pt x="83" y="40"/>
                    <a:pt x="83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40"/>
                    <a:pt x="83" y="40"/>
                    <a:pt x="83" y="40"/>
                  </a:cubicBezTo>
                  <a:close/>
                  <a:moveTo>
                    <a:pt x="83" y="39"/>
                  </a:moveTo>
                  <a:cubicBezTo>
                    <a:pt x="83" y="39"/>
                    <a:pt x="83" y="39"/>
                    <a:pt x="83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3" y="39"/>
                    <a:pt x="83" y="39"/>
                    <a:pt x="83" y="39"/>
                  </a:cubicBezTo>
                  <a:close/>
                  <a:moveTo>
                    <a:pt x="79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79" y="44"/>
                    <a:pt x="79" y="44"/>
                    <a:pt x="79" y="44"/>
                  </a:cubicBezTo>
                  <a:lnTo>
                    <a:pt x="79" y="45"/>
                  </a:lnTo>
                  <a:close/>
                  <a:moveTo>
                    <a:pt x="75" y="38"/>
                  </a:moveTo>
                  <a:cubicBezTo>
                    <a:pt x="75" y="38"/>
                    <a:pt x="75" y="38"/>
                    <a:pt x="75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5" y="38"/>
                    <a:pt x="75" y="38"/>
                    <a:pt x="75" y="38"/>
                  </a:cubicBezTo>
                  <a:close/>
                  <a:moveTo>
                    <a:pt x="79" y="37"/>
                  </a:moveTo>
                  <a:cubicBezTo>
                    <a:pt x="79" y="37"/>
                    <a:pt x="79" y="37"/>
                    <a:pt x="79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7"/>
                    <a:pt x="79" y="37"/>
                    <a:pt x="79" y="37"/>
                  </a:cubicBezTo>
                  <a:close/>
                  <a:moveTo>
                    <a:pt x="75" y="39"/>
                  </a:moveTo>
                  <a:cubicBezTo>
                    <a:pt x="75" y="39"/>
                    <a:pt x="75" y="39"/>
                    <a:pt x="75" y="39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5" y="38"/>
                    <a:pt x="75" y="38"/>
                    <a:pt x="75" y="38"/>
                  </a:cubicBezTo>
                  <a:lnTo>
                    <a:pt x="75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1" y="43"/>
                    <a:pt x="71" y="43"/>
                    <a:pt x="71" y="43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5" y="39"/>
                    <a:pt x="75" y="39"/>
                    <a:pt x="75" y="39"/>
                  </a:cubicBezTo>
                  <a:lnTo>
                    <a:pt x="75" y="40"/>
                  </a:lnTo>
                  <a:close/>
                  <a:moveTo>
                    <a:pt x="83" y="36"/>
                  </a:moveTo>
                  <a:cubicBezTo>
                    <a:pt x="83" y="36"/>
                    <a:pt x="83" y="36"/>
                    <a:pt x="83" y="3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3" y="37"/>
                    <a:pt x="83" y="37"/>
                    <a:pt x="83" y="37"/>
                  </a:cubicBezTo>
                  <a:lnTo>
                    <a:pt x="83" y="36"/>
                  </a:lnTo>
                  <a:close/>
                  <a:moveTo>
                    <a:pt x="71" y="45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1" y="45"/>
                    <a:pt x="71" y="45"/>
                    <a:pt x="71" y="45"/>
                  </a:cubicBezTo>
                  <a:close/>
                  <a:moveTo>
                    <a:pt x="71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1" y="44"/>
                    <a:pt x="71" y="44"/>
                    <a:pt x="71" y="44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5" y="40"/>
                    <a:pt x="75" y="40"/>
                    <a:pt x="75" y="40"/>
                  </a:cubicBezTo>
                  <a:close/>
                  <a:moveTo>
                    <a:pt x="75" y="44"/>
                  </a:moveTo>
                  <a:cubicBezTo>
                    <a:pt x="75" y="44"/>
                    <a:pt x="75" y="44"/>
                    <a:pt x="75" y="44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5" y="43"/>
                    <a:pt x="75" y="43"/>
                    <a:pt x="75" y="43"/>
                  </a:cubicBezTo>
                  <a:lnTo>
                    <a:pt x="75" y="44"/>
                  </a:ln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79" y="38"/>
                  </a:lnTo>
                  <a:close/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5" y="44"/>
                    <a:pt x="75" y="44"/>
                    <a:pt x="75" y="44"/>
                  </a:cubicBezTo>
                  <a:lnTo>
                    <a:pt x="75" y="45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5" y="41"/>
                    <a:pt x="75" y="41"/>
                  </a:cubicBezTo>
                  <a:close/>
                  <a:moveTo>
                    <a:pt x="75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2"/>
                    <a:pt x="75" y="42"/>
                    <a:pt x="75" y="42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3"/>
                    <a:pt x="75" y="43"/>
                    <a:pt x="75" y="43"/>
                  </a:cubicBezTo>
                  <a:close/>
                  <a:moveTo>
                    <a:pt x="79" y="44"/>
                  </a:moveTo>
                  <a:cubicBezTo>
                    <a:pt x="79" y="44"/>
                    <a:pt x="79" y="44"/>
                    <a:pt x="79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79" y="43"/>
                    <a:pt x="79" y="43"/>
                    <a:pt x="79" y="43"/>
                  </a:cubicBezTo>
                  <a:lnTo>
                    <a:pt x="79" y="44"/>
                  </a:lnTo>
                  <a:close/>
                  <a:moveTo>
                    <a:pt x="98" y="36"/>
                  </a:moveTo>
                  <a:cubicBezTo>
                    <a:pt x="98" y="36"/>
                    <a:pt x="98" y="36"/>
                    <a:pt x="98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98" y="36"/>
                    <a:pt x="98" y="36"/>
                    <a:pt x="98" y="36"/>
                  </a:cubicBezTo>
                  <a:close/>
                  <a:moveTo>
                    <a:pt x="103" y="34"/>
                  </a:moveTo>
                  <a:cubicBezTo>
                    <a:pt x="103" y="34"/>
                    <a:pt x="103" y="34"/>
                    <a:pt x="103" y="34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103" y="35"/>
                    <a:pt x="103" y="35"/>
                    <a:pt x="103" y="35"/>
                  </a:cubicBezTo>
                  <a:lnTo>
                    <a:pt x="103" y="34"/>
                  </a:lnTo>
                  <a:close/>
                  <a:moveTo>
                    <a:pt x="98" y="37"/>
                  </a:moveTo>
                  <a:cubicBezTo>
                    <a:pt x="98" y="37"/>
                    <a:pt x="98" y="37"/>
                    <a:pt x="98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98" y="37"/>
                    <a:pt x="98" y="37"/>
                    <a:pt x="98" y="37"/>
                  </a:cubicBezTo>
                  <a:close/>
                  <a:moveTo>
                    <a:pt x="93" y="44"/>
                  </a:moveTo>
                  <a:cubicBezTo>
                    <a:pt x="93" y="44"/>
                    <a:pt x="93" y="44"/>
                    <a:pt x="93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3" y="44"/>
                    <a:pt x="93" y="44"/>
                    <a:pt x="93" y="44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3" y="41"/>
                    <a:pt x="93" y="41"/>
                    <a:pt x="93" y="41"/>
                  </a:cubicBezTo>
                  <a:close/>
                  <a:moveTo>
                    <a:pt x="93" y="43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3" y="43"/>
                    <a:pt x="93" y="43"/>
                    <a:pt x="93" y="43"/>
                  </a:cubicBezTo>
                  <a:close/>
                  <a:moveTo>
                    <a:pt x="93" y="42"/>
                  </a:moveTo>
                  <a:cubicBezTo>
                    <a:pt x="93" y="42"/>
                    <a:pt x="93" y="42"/>
                    <a:pt x="93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8" y="40"/>
                  </a:moveTo>
                  <a:cubicBezTo>
                    <a:pt x="98" y="40"/>
                    <a:pt x="98" y="40"/>
                    <a:pt x="98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98" y="40"/>
                    <a:pt x="98" y="40"/>
                    <a:pt x="98" y="40"/>
                  </a:cubicBezTo>
                  <a:close/>
                  <a:moveTo>
                    <a:pt x="98" y="38"/>
                  </a:moveTo>
                  <a:cubicBezTo>
                    <a:pt x="98" y="38"/>
                    <a:pt x="98" y="38"/>
                    <a:pt x="98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8" y="38"/>
                    <a:pt x="98" y="38"/>
                    <a:pt x="98" y="38"/>
                  </a:cubicBez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8" y="43"/>
                    <a:pt x="98" y="43"/>
                    <a:pt x="98" y="43"/>
                  </a:cubicBezTo>
                  <a:lnTo>
                    <a:pt x="98" y="44"/>
                  </a:lnTo>
                  <a:close/>
                  <a:moveTo>
                    <a:pt x="98" y="42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98" y="41"/>
                    <a:pt x="98" y="41"/>
                    <a:pt x="98" y="41"/>
                  </a:cubicBezTo>
                  <a:lnTo>
                    <a:pt x="98" y="42"/>
                  </a:lnTo>
                  <a:close/>
                  <a:moveTo>
                    <a:pt x="98" y="43"/>
                  </a:moveTo>
                  <a:cubicBezTo>
                    <a:pt x="98" y="43"/>
                    <a:pt x="98" y="43"/>
                    <a:pt x="98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8" y="42"/>
                    <a:pt x="98" y="42"/>
                    <a:pt x="98" y="42"/>
                  </a:cubicBezTo>
                  <a:lnTo>
                    <a:pt x="98" y="43"/>
                  </a:lnTo>
                  <a:close/>
                  <a:moveTo>
                    <a:pt x="98" y="39"/>
                  </a:moveTo>
                  <a:cubicBezTo>
                    <a:pt x="98" y="39"/>
                    <a:pt x="98" y="39"/>
                    <a:pt x="98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8" y="39"/>
                    <a:pt x="98" y="39"/>
                    <a:pt x="98" y="39"/>
                  </a:cubicBezTo>
                  <a:close/>
                  <a:moveTo>
                    <a:pt x="93" y="40"/>
                  </a:moveTo>
                  <a:cubicBezTo>
                    <a:pt x="93" y="40"/>
                    <a:pt x="93" y="40"/>
                    <a:pt x="93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3" y="40"/>
                    <a:pt x="93" y="40"/>
                    <a:pt x="93" y="40"/>
                  </a:cubicBezTo>
                  <a:close/>
                  <a:moveTo>
                    <a:pt x="83" y="45"/>
                  </a:moveTo>
                  <a:cubicBezTo>
                    <a:pt x="83" y="45"/>
                    <a:pt x="83" y="45"/>
                    <a:pt x="83" y="45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3" y="44"/>
                    <a:pt x="83" y="44"/>
                    <a:pt x="83" y="44"/>
                  </a:cubicBezTo>
                  <a:lnTo>
                    <a:pt x="83" y="45"/>
                  </a:lnTo>
                  <a:close/>
                  <a:moveTo>
                    <a:pt x="98" y="41"/>
                  </a:moveTo>
                  <a:cubicBezTo>
                    <a:pt x="98" y="41"/>
                    <a:pt x="98" y="41"/>
                    <a:pt x="98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40"/>
                    <a:pt x="98" y="40"/>
                    <a:pt x="98" y="40"/>
                  </a:cubicBezTo>
                  <a:lnTo>
                    <a:pt x="98" y="41"/>
                  </a:ln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8" y="39"/>
                    <a:pt x="88" y="39"/>
                    <a:pt x="88" y="39"/>
                  </a:cubicBezTo>
                  <a:lnTo>
                    <a:pt x="88" y="40"/>
                  </a:lnTo>
                  <a:close/>
                  <a:moveTo>
                    <a:pt x="88" y="41"/>
                  </a:moveTo>
                  <a:cubicBezTo>
                    <a:pt x="88" y="41"/>
                    <a:pt x="88" y="41"/>
                    <a:pt x="88" y="41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88" y="40"/>
                    <a:pt x="88" y="40"/>
                    <a:pt x="88" y="40"/>
                  </a:cubicBezTo>
                  <a:lnTo>
                    <a:pt x="88" y="41"/>
                  </a:lnTo>
                  <a:close/>
                  <a:moveTo>
                    <a:pt x="88" y="39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88" y="39"/>
                    <a:pt x="88" y="39"/>
                    <a:pt x="88" y="39"/>
                  </a:cubicBezTo>
                  <a:close/>
                  <a:moveTo>
                    <a:pt x="100" y="26"/>
                  </a:moveTo>
                  <a:cubicBezTo>
                    <a:pt x="100" y="26"/>
                    <a:pt x="100" y="26"/>
                    <a:pt x="100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0" y="24"/>
                    <a:pt x="100" y="24"/>
                    <a:pt x="100" y="24"/>
                  </a:cubicBezTo>
                  <a:lnTo>
                    <a:pt x="100" y="26"/>
                  </a:lnTo>
                  <a:close/>
                  <a:moveTo>
                    <a:pt x="88" y="38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88" y="38"/>
                    <a:pt x="88" y="38"/>
                    <a:pt x="88" y="38"/>
                  </a:cubicBezTo>
                  <a:close/>
                  <a:moveTo>
                    <a:pt x="88" y="37"/>
                  </a:moveTo>
                  <a:cubicBezTo>
                    <a:pt x="88" y="37"/>
                    <a:pt x="88" y="37"/>
                    <a:pt x="88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88" y="37"/>
                    <a:pt x="88" y="37"/>
                    <a:pt x="88" y="37"/>
                  </a:cubicBezTo>
                  <a:close/>
                  <a:moveTo>
                    <a:pt x="92" y="35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2" y="36"/>
                    <a:pt x="92" y="36"/>
                    <a:pt x="92" y="36"/>
                  </a:cubicBezTo>
                  <a:lnTo>
                    <a:pt x="92" y="35"/>
                  </a:lnTo>
                  <a:close/>
                  <a:moveTo>
                    <a:pt x="98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8" y="35"/>
                    <a:pt x="98" y="35"/>
                    <a:pt x="98" y="35"/>
                  </a:cubicBezTo>
                  <a:close/>
                  <a:moveTo>
                    <a:pt x="93" y="37"/>
                  </a:moveTo>
                  <a:cubicBezTo>
                    <a:pt x="93" y="37"/>
                    <a:pt x="93" y="37"/>
                    <a:pt x="93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7"/>
                    <a:pt x="93" y="37"/>
                    <a:pt x="93" y="37"/>
                  </a:cubicBezTo>
                  <a:close/>
                  <a:moveTo>
                    <a:pt x="93" y="39"/>
                  </a:moveTo>
                  <a:cubicBezTo>
                    <a:pt x="93" y="39"/>
                    <a:pt x="93" y="39"/>
                    <a:pt x="93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3" y="39"/>
                    <a:pt x="93" y="39"/>
                    <a:pt x="93" y="39"/>
                  </a:cubicBezTo>
                  <a:close/>
                  <a:moveTo>
                    <a:pt x="93" y="38"/>
                  </a:moveTo>
                  <a:cubicBezTo>
                    <a:pt x="93" y="38"/>
                    <a:pt x="93" y="38"/>
                    <a:pt x="93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3" y="38"/>
                    <a:pt x="93" y="38"/>
                    <a:pt x="93" y="38"/>
                  </a:cubicBezTo>
                  <a:close/>
                  <a:moveTo>
                    <a:pt x="93" y="36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6"/>
                    <a:pt x="93" y="36"/>
                    <a:pt x="93" y="36"/>
                  </a:cubicBez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88" y="43"/>
                    <a:pt x="88" y="43"/>
                    <a:pt x="88" y="43"/>
                  </a:cubicBezTo>
                  <a:lnTo>
                    <a:pt x="88" y="44"/>
                  </a:ln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88" y="44"/>
                    <a:pt x="88" y="44"/>
                    <a:pt x="88" y="44"/>
                  </a:cubicBezTo>
                  <a:close/>
                  <a:moveTo>
                    <a:pt x="88" y="43"/>
                  </a:moveTo>
                  <a:cubicBezTo>
                    <a:pt x="88" y="43"/>
                    <a:pt x="88" y="43"/>
                    <a:pt x="88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88" y="42"/>
                    <a:pt x="88" y="42"/>
                    <a:pt x="88" y="42"/>
                  </a:cubicBezTo>
                  <a:lnTo>
                    <a:pt x="88" y="43"/>
                  </a:lnTo>
                  <a:close/>
                  <a:moveTo>
                    <a:pt x="88" y="42"/>
                  </a:moveTo>
                  <a:cubicBezTo>
                    <a:pt x="88" y="42"/>
                    <a:pt x="88" y="42"/>
                    <a:pt x="88" y="42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88" y="41"/>
                    <a:pt x="88" y="41"/>
                    <a:pt x="88" y="41"/>
                  </a:cubicBezTo>
                  <a:lnTo>
                    <a:pt x="88" y="42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47" y="41"/>
                    <a:pt x="47" y="41"/>
                    <a:pt x="47" y="41"/>
                  </a:cubicBez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2"/>
                  </a:lnTo>
                  <a:close/>
                  <a:moveTo>
                    <a:pt x="47" y="40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108" y="37"/>
                  </a:moveTo>
                  <a:cubicBezTo>
                    <a:pt x="108" y="37"/>
                    <a:pt x="108" y="37"/>
                    <a:pt x="108" y="37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lnTo>
                    <a:pt x="108" y="37"/>
                  </a:lnTo>
                  <a:close/>
                  <a:moveTo>
                    <a:pt x="154" y="41"/>
                  </a:moveTo>
                  <a:cubicBezTo>
                    <a:pt x="154" y="41"/>
                    <a:pt x="154" y="41"/>
                    <a:pt x="154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67" y="36"/>
                    <a:pt x="58" y="37"/>
                    <a:pt x="52" y="38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8" y="39"/>
                    <a:pt x="47" y="39"/>
                    <a:pt x="47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79" y="56"/>
                    <a:pt x="94" y="56"/>
                  </a:cubicBezTo>
                  <a:cubicBezTo>
                    <a:pt x="100" y="56"/>
                    <a:pt x="129" y="55"/>
                    <a:pt x="131" y="55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40" y="55"/>
                    <a:pt x="146" y="55"/>
                    <a:pt x="146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4" y="43"/>
                    <a:pt x="154" y="43"/>
                    <a:pt x="154" y="43"/>
                  </a:cubicBezTo>
                  <a:lnTo>
                    <a:pt x="154" y="41"/>
                  </a:ln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8" y="37"/>
                    <a:pt x="128" y="37"/>
                    <a:pt x="128" y="37"/>
                  </a:cubicBez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128" y="37"/>
                  </a:lnTo>
                  <a:close/>
                  <a:moveTo>
                    <a:pt x="128" y="44"/>
                  </a:moveTo>
                  <a:cubicBezTo>
                    <a:pt x="128" y="44"/>
                    <a:pt x="128" y="44"/>
                    <a:pt x="12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28" y="45"/>
                    <a:pt x="128" y="45"/>
                    <a:pt x="128" y="45"/>
                  </a:cubicBezTo>
                  <a:lnTo>
                    <a:pt x="128" y="44"/>
                  </a:ln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37"/>
                  </a:lnTo>
                  <a:close/>
                  <a:moveTo>
                    <a:pt x="124" y="44"/>
                  </a:moveTo>
                  <a:cubicBezTo>
                    <a:pt x="124" y="44"/>
                    <a:pt x="124" y="44"/>
                    <a:pt x="124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4" y="45"/>
                    <a:pt x="124" y="45"/>
                    <a:pt x="124" y="45"/>
                  </a:cubicBezTo>
                  <a:lnTo>
                    <a:pt x="124" y="44"/>
                  </a:lnTo>
                  <a:close/>
                  <a:moveTo>
                    <a:pt x="124" y="45"/>
                  </a:moveTo>
                  <a:cubicBezTo>
                    <a:pt x="124" y="45"/>
                    <a:pt x="124" y="45"/>
                    <a:pt x="124" y="45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45"/>
                  </a:ln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lnTo>
                    <a:pt x="121" y="37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lose/>
                  <a:moveTo>
                    <a:pt x="118" y="38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38"/>
                  </a:lnTo>
                  <a:close/>
                  <a:moveTo>
                    <a:pt x="118" y="44"/>
                  </a:moveTo>
                  <a:cubicBezTo>
                    <a:pt x="118" y="44"/>
                    <a:pt x="118" y="44"/>
                    <a:pt x="118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8" y="38"/>
                    <a:pt x="118" y="38"/>
                    <a:pt x="118" y="38"/>
                  </a:cubicBezTo>
                  <a:lnTo>
                    <a:pt x="118" y="44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lnTo>
                    <a:pt x="118" y="37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10"/>
                  </a:lnTo>
                  <a:close/>
                  <a:moveTo>
                    <a:pt x="103" y="33"/>
                  </a:moveTo>
                  <a:cubicBezTo>
                    <a:pt x="103" y="33"/>
                    <a:pt x="103" y="33"/>
                    <a:pt x="103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3" y="34"/>
                    <a:pt x="88" y="34"/>
                  </a:cubicBezTo>
                  <a:cubicBezTo>
                    <a:pt x="87" y="34"/>
                    <a:pt x="85" y="34"/>
                    <a:pt x="83" y="35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4"/>
                    <a:pt x="91" y="34"/>
                  </a:cubicBezTo>
                  <a:cubicBezTo>
                    <a:pt x="96" y="33"/>
                    <a:pt x="98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6" y="9"/>
                    <a:pt x="95" y="9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9"/>
                    <a:pt x="93" y="10"/>
                    <a:pt x="92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11"/>
                    <a:pt x="88" y="11"/>
                    <a:pt x="87" y="11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1" y="35"/>
                    <a:pt x="78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3" y="33"/>
                    <a:pt x="103" y="33"/>
                    <a:pt x="103" y="33"/>
                  </a:cubicBezTo>
                  <a:close/>
                  <a:moveTo>
                    <a:pt x="91" y="11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4" y="10"/>
                    <a:pt x="98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4" y="12"/>
                    <a:pt x="91" y="13"/>
                  </a:cubicBezTo>
                  <a:cubicBezTo>
                    <a:pt x="88" y="13"/>
                    <a:pt x="84" y="14"/>
                    <a:pt x="83" y="1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2"/>
                    <a:pt x="91" y="11"/>
                  </a:cubicBezTo>
                  <a:close/>
                  <a:moveTo>
                    <a:pt x="83" y="12"/>
                  </a:move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1"/>
                    <a:pt x="91" y="10"/>
                  </a:cubicBezTo>
                  <a:cubicBezTo>
                    <a:pt x="94" y="10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4" y="10"/>
                    <a:pt x="91" y="11"/>
                  </a:cubicBezTo>
                  <a:cubicBezTo>
                    <a:pt x="88" y="11"/>
                    <a:pt x="84" y="12"/>
                    <a:pt x="83" y="12"/>
                  </a:cubicBezTo>
                  <a:close/>
                  <a:moveTo>
                    <a:pt x="91" y="13"/>
                  </a:moveTo>
                  <a:cubicBezTo>
                    <a:pt x="91" y="13"/>
                    <a:pt x="91" y="13"/>
                    <a:pt x="91" y="13"/>
                  </a:cubicBezTo>
                  <a:cubicBezTo>
                    <a:pt x="94" y="12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1"/>
                    <a:pt x="94" y="13"/>
                    <a:pt x="91" y="13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4"/>
                    <a:pt x="88" y="13"/>
                    <a:pt x="91" y="13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2"/>
                    <a:pt x="94" y="13"/>
                    <a:pt x="91" y="14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4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4" y="14"/>
                    <a:pt x="91" y="14"/>
                  </a:cubicBezTo>
                  <a:cubicBezTo>
                    <a:pt x="88" y="15"/>
                    <a:pt x="84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5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4"/>
                    <a:pt x="98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7" y="14"/>
                    <a:pt x="91" y="16"/>
                  </a:cubicBezTo>
                  <a:cubicBezTo>
                    <a:pt x="88" y="16"/>
                    <a:pt x="84" y="17"/>
                    <a:pt x="83" y="17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8" y="15"/>
                    <a:pt x="91" y="14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6" y="14"/>
                    <a:pt x="98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5" y="16"/>
                    <a:pt x="91" y="16"/>
                  </a:cubicBezTo>
                  <a:cubicBezTo>
                    <a:pt x="88" y="17"/>
                    <a:pt x="84" y="17"/>
                    <a:pt x="83" y="1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4" y="17"/>
                    <a:pt x="88" y="16"/>
                    <a:pt x="91" y="16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5" y="16"/>
                    <a:pt x="98" y="15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7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6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6"/>
                    <a:pt x="98" y="15"/>
                    <a:pt x="99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8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7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7"/>
                    <a:pt x="98" y="15"/>
                    <a:pt x="99" y="15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19"/>
                    <a:pt x="84" y="20"/>
                    <a:pt x="83" y="20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8"/>
                    <a:pt x="88" y="18"/>
                    <a:pt x="91" y="17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8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20"/>
                    <a:pt x="84" y="20"/>
                    <a:pt x="83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19"/>
                    <a:pt x="91" y="19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9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8"/>
                    <a:pt x="95" y="19"/>
                    <a:pt x="91" y="19"/>
                  </a:cubicBezTo>
                  <a:cubicBezTo>
                    <a:pt x="88" y="20"/>
                    <a:pt x="84" y="20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20"/>
                    <a:pt x="91" y="19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18"/>
                    <a:pt x="95" y="19"/>
                    <a:pt x="91" y="20"/>
                  </a:cubicBezTo>
                  <a:cubicBezTo>
                    <a:pt x="88" y="20"/>
                    <a:pt x="84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0"/>
                    <a:pt x="91" y="20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0"/>
                    <a:pt x="91" y="21"/>
                  </a:cubicBezTo>
                  <a:cubicBezTo>
                    <a:pt x="88" y="22"/>
                    <a:pt x="84" y="22"/>
                    <a:pt x="83" y="23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1"/>
                    <a:pt x="91" y="20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0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1"/>
                    <a:pt x="91" y="22"/>
                  </a:cubicBezTo>
                  <a:cubicBezTo>
                    <a:pt x="88" y="22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2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1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1"/>
                    <a:pt x="97" y="21"/>
                    <a:pt x="91" y="22"/>
                  </a:cubicBezTo>
                  <a:cubicBezTo>
                    <a:pt x="88" y="23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1"/>
                    <a:pt x="97" y="22"/>
                    <a:pt x="91" y="23"/>
                  </a:cubicBezTo>
                  <a:cubicBezTo>
                    <a:pt x="88" y="23"/>
                    <a:pt x="84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3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3"/>
                    <a:pt x="91" y="24"/>
                  </a:cubicBezTo>
                  <a:cubicBezTo>
                    <a:pt x="88" y="25"/>
                    <a:pt x="84" y="25"/>
                    <a:pt x="83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8" y="23"/>
                    <a:pt x="91" y="23"/>
                  </a:cubicBezTo>
                  <a:close/>
                  <a:moveTo>
                    <a:pt x="91" y="24"/>
                  </a:moveTo>
                  <a:cubicBezTo>
                    <a:pt x="91" y="24"/>
                    <a:pt x="91" y="24"/>
                    <a:pt x="91" y="24"/>
                  </a:cubicBezTo>
                  <a:cubicBezTo>
                    <a:pt x="96" y="23"/>
                    <a:pt x="98" y="23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4"/>
                    <a:pt x="91" y="25"/>
                  </a:cubicBezTo>
                  <a:cubicBezTo>
                    <a:pt x="88" y="25"/>
                    <a:pt x="84" y="26"/>
                    <a:pt x="83" y="26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8" y="25"/>
                    <a:pt x="91" y="24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4"/>
                    <a:pt x="97" y="24"/>
                    <a:pt x="91" y="25"/>
                  </a:cubicBezTo>
                  <a:cubicBezTo>
                    <a:pt x="88" y="26"/>
                    <a:pt x="84" y="26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5"/>
                    <a:pt x="91" y="25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7" y="25"/>
                    <a:pt x="91" y="26"/>
                  </a:cubicBezTo>
                  <a:cubicBezTo>
                    <a:pt x="88" y="26"/>
                    <a:pt x="84" y="27"/>
                    <a:pt x="83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6"/>
                    <a:pt x="91" y="25"/>
                  </a:cubicBezTo>
                  <a:close/>
                  <a:moveTo>
                    <a:pt x="91" y="26"/>
                  </a:moveTo>
                  <a:cubicBezTo>
                    <a:pt x="91" y="26"/>
                    <a:pt x="91" y="26"/>
                    <a:pt x="91" y="26"/>
                  </a:cubicBezTo>
                  <a:cubicBezTo>
                    <a:pt x="96" y="25"/>
                    <a:pt x="98" y="24"/>
                    <a:pt x="99" y="24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6"/>
                    <a:pt x="96" y="26"/>
                    <a:pt x="91" y="27"/>
                  </a:cubicBezTo>
                  <a:cubicBezTo>
                    <a:pt x="88" y="27"/>
                    <a:pt x="84" y="28"/>
                    <a:pt x="83" y="28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4" y="27"/>
                    <a:pt x="88" y="26"/>
                    <a:pt x="91" y="26"/>
                  </a:cubicBezTo>
                  <a:close/>
                  <a:moveTo>
                    <a:pt x="91" y="27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6" y="26"/>
                    <a:pt x="98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4" y="28"/>
                    <a:pt x="88" y="28"/>
                    <a:pt x="91" y="27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7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8"/>
                    <a:pt x="91" y="28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8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8"/>
                    <a:pt x="91" y="29"/>
                  </a:cubicBezTo>
                  <a:cubicBezTo>
                    <a:pt x="88" y="29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9"/>
                    <a:pt x="91" y="28"/>
                  </a:cubicBezTo>
                  <a:close/>
                  <a:moveTo>
                    <a:pt x="91" y="29"/>
                  </a:moveTo>
                  <a:cubicBezTo>
                    <a:pt x="91" y="29"/>
                    <a:pt x="91" y="29"/>
                    <a:pt x="91" y="29"/>
                  </a:cubicBezTo>
                  <a:cubicBezTo>
                    <a:pt x="96" y="28"/>
                    <a:pt x="98" y="28"/>
                    <a:pt x="99" y="27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29"/>
                    <a:pt x="91" y="30"/>
                  </a:cubicBezTo>
                  <a:cubicBezTo>
                    <a:pt x="88" y="30"/>
                    <a:pt x="84" y="31"/>
                    <a:pt x="83" y="31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4" y="30"/>
                    <a:pt x="88" y="29"/>
                    <a:pt x="91" y="29"/>
                  </a:cubicBezTo>
                  <a:close/>
                  <a:moveTo>
                    <a:pt x="91" y="30"/>
                  </a:moveTo>
                  <a:cubicBezTo>
                    <a:pt x="91" y="30"/>
                    <a:pt x="91" y="30"/>
                    <a:pt x="91" y="30"/>
                  </a:cubicBezTo>
                  <a:cubicBezTo>
                    <a:pt x="95" y="30"/>
                    <a:pt x="98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30"/>
                    <a:pt x="91" y="31"/>
                  </a:cubicBezTo>
                  <a:cubicBezTo>
                    <a:pt x="88" y="31"/>
                    <a:pt x="84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4" y="31"/>
                    <a:pt x="88" y="30"/>
                    <a:pt x="91" y="30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0"/>
                    <a:pt x="91" y="31"/>
                  </a:cubicBezTo>
                  <a:cubicBezTo>
                    <a:pt x="88" y="31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1"/>
                    <a:pt x="88" y="31"/>
                    <a:pt x="91" y="31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1"/>
                    <a:pt x="91" y="31"/>
                  </a:cubicBezTo>
                  <a:cubicBezTo>
                    <a:pt x="88" y="32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1"/>
                    <a:pt x="91" y="31"/>
                  </a:cubicBezTo>
                  <a:close/>
                  <a:moveTo>
                    <a:pt x="91" y="32"/>
                  </a:moveTo>
                  <a:cubicBezTo>
                    <a:pt x="91" y="32"/>
                    <a:pt x="91" y="32"/>
                    <a:pt x="91" y="32"/>
                  </a:cubicBezTo>
                  <a:cubicBezTo>
                    <a:pt x="95" y="31"/>
                    <a:pt x="98" y="31"/>
                    <a:pt x="99" y="30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8" y="32"/>
                    <a:pt x="96" y="32"/>
                    <a:pt x="91" y="33"/>
                  </a:cubicBezTo>
                  <a:cubicBezTo>
                    <a:pt x="88" y="33"/>
                    <a:pt x="84" y="34"/>
                    <a:pt x="83" y="3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2"/>
                    <a:pt x="91" y="32"/>
                  </a:cubicBezTo>
                  <a:close/>
                  <a:moveTo>
                    <a:pt x="91" y="33"/>
                  </a:moveTo>
                  <a:cubicBezTo>
                    <a:pt x="91" y="33"/>
                    <a:pt x="91" y="33"/>
                    <a:pt x="91" y="33"/>
                  </a:cubicBezTo>
                  <a:cubicBezTo>
                    <a:pt x="95" y="32"/>
                    <a:pt x="98" y="32"/>
                    <a:pt x="99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8" y="33"/>
                    <a:pt x="96" y="33"/>
                    <a:pt x="91" y="33"/>
                  </a:cubicBezTo>
                  <a:cubicBezTo>
                    <a:pt x="88" y="34"/>
                    <a:pt x="84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3"/>
                    <a:pt x="91" y="33"/>
                  </a:cubicBezTo>
                  <a:close/>
                  <a:moveTo>
                    <a:pt x="98" y="4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8" y="6"/>
                    <a:pt x="98" y="6"/>
                    <a:pt x="98" y="6"/>
                  </a:cubicBezTo>
                  <a:lnTo>
                    <a:pt x="98" y="4"/>
                  </a:lnTo>
                  <a:close/>
                  <a:moveTo>
                    <a:pt x="95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7"/>
                    <a:pt x="97" y="7"/>
                    <a:pt x="97" y="7"/>
                  </a:cubicBezTo>
                  <a:lnTo>
                    <a:pt x="95" y="7"/>
                  </a:lnTo>
                  <a:close/>
                  <a:moveTo>
                    <a:pt x="92" y="8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7"/>
                    <a:pt x="94" y="7"/>
                    <a:pt x="94" y="7"/>
                  </a:cubicBezTo>
                  <a:lnTo>
                    <a:pt x="92" y="8"/>
                  </a:lnTo>
                  <a:close/>
                  <a:moveTo>
                    <a:pt x="87" y="9"/>
                  </a:move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7" y="9"/>
                  </a:lnTo>
                  <a:close/>
                  <a:moveTo>
                    <a:pt x="105" y="43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5" y="44"/>
                    <a:pt x="105" y="44"/>
                    <a:pt x="105" y="44"/>
                  </a:cubicBezTo>
                  <a:lnTo>
                    <a:pt x="105" y="43"/>
                  </a:lnTo>
                  <a:close/>
                  <a:moveTo>
                    <a:pt x="102" y="45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99" y="45"/>
                    <a:pt x="99" y="45"/>
                    <a:pt x="99" y="45"/>
                  </a:cubicBezTo>
                  <a:lnTo>
                    <a:pt x="102" y="45"/>
                  </a:lnTo>
                  <a:close/>
                  <a:moveTo>
                    <a:pt x="78" y="47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4" y="47"/>
                    <a:pt x="74" y="47"/>
                    <a:pt x="74" y="47"/>
                  </a:cubicBezTo>
                  <a:lnTo>
                    <a:pt x="78" y="47"/>
                  </a:lnTo>
                  <a:close/>
                  <a:moveTo>
                    <a:pt x="70" y="47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6" y="47"/>
                    <a:pt x="66" y="47"/>
                    <a:pt x="66" y="47"/>
                  </a:cubicBezTo>
                  <a:lnTo>
                    <a:pt x="70" y="47"/>
                  </a:lnTo>
                  <a:close/>
                  <a:moveTo>
                    <a:pt x="62" y="47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62" y="47"/>
                  </a:lnTo>
                  <a:close/>
                  <a:moveTo>
                    <a:pt x="60" y="48"/>
                  </a:move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lose/>
                  <a:moveTo>
                    <a:pt x="41" y="48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8" y="48"/>
                    <a:pt x="38" y="48"/>
                    <a:pt x="38" y="48"/>
                  </a:cubicBezTo>
                  <a:lnTo>
                    <a:pt x="41" y="48"/>
                  </a:lnTo>
                  <a:close/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9"/>
                    <a:pt x="39" y="49"/>
                    <a:pt x="39" y="49"/>
                  </a:cubicBezTo>
                  <a:lnTo>
                    <a:pt x="39" y="53"/>
                  </a:lnTo>
                  <a:close/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3"/>
                  </a:lnTo>
                  <a:close/>
                  <a:moveTo>
                    <a:pt x="45" y="49"/>
                  </a:move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5" y="49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8" y="48"/>
                  </a:lnTo>
                  <a:close/>
                  <a:moveTo>
                    <a:pt x="47" y="49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7" y="49"/>
                  </a:lnTo>
                  <a:close/>
                  <a:moveTo>
                    <a:pt x="52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2" y="49"/>
                    <a:pt x="52" y="49"/>
                    <a:pt x="52" y="49"/>
                  </a:cubicBezTo>
                  <a:lnTo>
                    <a:pt x="52" y="53"/>
                  </a:lnTo>
                  <a:close/>
                  <a:moveTo>
                    <a:pt x="52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2" y="48"/>
                    <a:pt x="52" y="48"/>
                    <a:pt x="52" y="48"/>
                  </a:cubicBezTo>
                  <a:lnTo>
                    <a:pt x="52" y="49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2" y="48"/>
                  </a:lnTo>
                  <a:close/>
                  <a:moveTo>
                    <a:pt x="54" y="49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4" y="49"/>
                  </a:lnTo>
                  <a:close/>
                  <a:moveTo>
                    <a:pt x="59" y="53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9" y="49"/>
                    <a:pt x="59" y="49"/>
                    <a:pt x="59" y="49"/>
                  </a:cubicBezTo>
                  <a:lnTo>
                    <a:pt x="59" y="53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8"/>
                    <a:pt x="59" y="48"/>
                    <a:pt x="59" y="48"/>
                  </a:cubicBezTo>
                  <a:close/>
                  <a:moveTo>
                    <a:pt x="67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9"/>
                    <a:pt x="67" y="49"/>
                    <a:pt x="67" y="49"/>
                  </a:cubicBezTo>
                  <a:lnTo>
                    <a:pt x="67" y="54"/>
                  </a:lnTo>
                  <a:close/>
                  <a:moveTo>
                    <a:pt x="67" y="48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lose/>
                  <a:moveTo>
                    <a:pt x="75" y="54"/>
                  </a:moveTo>
                  <a:cubicBezTo>
                    <a:pt x="75" y="54"/>
                    <a:pt x="75" y="54"/>
                    <a:pt x="75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5" y="49"/>
                    <a:pt x="75" y="49"/>
                    <a:pt x="75" y="49"/>
                  </a:cubicBezTo>
                  <a:lnTo>
                    <a:pt x="75" y="54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lose/>
                  <a:moveTo>
                    <a:pt x="83" y="54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83" y="48"/>
                    <a:pt x="83" y="48"/>
                    <a:pt x="83" y="48"/>
                  </a:cubicBezTo>
                  <a:lnTo>
                    <a:pt x="83" y="54"/>
                  </a:lnTo>
                  <a:close/>
                  <a:moveTo>
                    <a:pt x="83" y="48"/>
                  </a:moveTo>
                  <a:cubicBezTo>
                    <a:pt x="83" y="48"/>
                    <a:pt x="83" y="48"/>
                    <a:pt x="83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lose/>
                  <a:moveTo>
                    <a:pt x="90" y="54"/>
                  </a:moveTo>
                  <a:cubicBezTo>
                    <a:pt x="90" y="54"/>
                    <a:pt x="90" y="54"/>
                    <a:pt x="90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90" y="48"/>
                    <a:pt x="90" y="48"/>
                    <a:pt x="90" y="48"/>
                  </a:cubicBezTo>
                  <a:lnTo>
                    <a:pt x="90" y="54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90" y="48"/>
                    <a:pt x="90" y="48"/>
                    <a:pt x="90" y="48"/>
                  </a:cubicBezTo>
                  <a:close/>
                  <a:moveTo>
                    <a:pt x="94" y="54"/>
                  </a:moveTo>
                  <a:cubicBezTo>
                    <a:pt x="94" y="54"/>
                    <a:pt x="94" y="54"/>
                    <a:pt x="94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4" y="48"/>
                    <a:pt x="94" y="48"/>
                    <a:pt x="94" y="48"/>
                  </a:cubicBezTo>
                  <a:lnTo>
                    <a:pt x="94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4" y="47"/>
                    <a:pt x="94" y="47"/>
                    <a:pt x="94" y="47"/>
                  </a:cubicBezTo>
                  <a:lnTo>
                    <a:pt x="94" y="48"/>
                  </a:lnTo>
                  <a:close/>
                  <a:moveTo>
                    <a:pt x="101" y="54"/>
                  </a:moveTo>
                  <a:cubicBezTo>
                    <a:pt x="101" y="54"/>
                    <a:pt x="101" y="54"/>
                    <a:pt x="101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1" y="48"/>
                    <a:pt x="101" y="48"/>
                    <a:pt x="101" y="48"/>
                  </a:cubicBezTo>
                  <a:lnTo>
                    <a:pt x="101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5" y="48"/>
                    <a:pt x="95" y="48"/>
                    <a:pt x="95" y="48"/>
                  </a:cubicBezTo>
                  <a:lnTo>
                    <a:pt x="94" y="48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101" y="46"/>
                    <a:pt x="101" y="46"/>
                    <a:pt x="101" y="46"/>
                  </a:cubicBezTo>
                  <a:lnTo>
                    <a:pt x="101" y="48"/>
                  </a:lnTo>
                  <a:close/>
                  <a:moveTo>
                    <a:pt x="103" y="54"/>
                  </a:moveTo>
                  <a:cubicBezTo>
                    <a:pt x="103" y="54"/>
                    <a:pt x="103" y="54"/>
                    <a:pt x="103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3" y="48"/>
                    <a:pt x="103" y="48"/>
                    <a:pt x="103" y="48"/>
                  </a:cubicBezTo>
                  <a:lnTo>
                    <a:pt x="103" y="54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3" y="47"/>
                    <a:pt x="103" y="47"/>
                    <a:pt x="103" y="47"/>
                  </a:cubicBezTo>
                  <a:lnTo>
                    <a:pt x="103" y="48"/>
                  </a:lnTo>
                  <a:close/>
                  <a:moveTo>
                    <a:pt x="104" y="46"/>
                  </a:moveTo>
                  <a:cubicBezTo>
                    <a:pt x="104" y="46"/>
                    <a:pt x="104" y="46"/>
                    <a:pt x="104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4" y="44"/>
                    <a:pt x="104" y="44"/>
                    <a:pt x="104" y="44"/>
                  </a:cubicBezTo>
                  <a:lnTo>
                    <a:pt x="104" y="46"/>
                  </a:lnTo>
                  <a:close/>
                  <a:moveTo>
                    <a:pt x="110" y="54"/>
                  </a:moveTo>
                  <a:cubicBezTo>
                    <a:pt x="110" y="54"/>
                    <a:pt x="110" y="54"/>
                    <a:pt x="110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10" y="48"/>
                    <a:pt x="110" y="48"/>
                    <a:pt x="110" y="48"/>
                  </a:cubicBezTo>
                  <a:lnTo>
                    <a:pt x="110" y="54"/>
                  </a:lnTo>
                  <a:close/>
                  <a:moveTo>
                    <a:pt x="111" y="47"/>
                  </a:moveTo>
                  <a:cubicBezTo>
                    <a:pt x="111" y="47"/>
                    <a:pt x="111" y="47"/>
                    <a:pt x="111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1" y="45"/>
                    <a:pt x="111" y="45"/>
                    <a:pt x="111" y="45"/>
                  </a:cubicBezTo>
                  <a:lnTo>
                    <a:pt x="111" y="47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4"/>
                    <a:pt x="108" y="44"/>
                    <a:pt x="108" y="44"/>
                  </a:cubicBezTo>
                  <a:lnTo>
                    <a:pt x="106" y="44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11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0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0" y="43"/>
                    <a:pt x="110" y="43"/>
                    <a:pt x="110" y="43"/>
                  </a:cubicBezTo>
                  <a:lnTo>
                    <a:pt x="110" y="44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14" y="54"/>
                    <a:pt x="114" y="54"/>
                    <a:pt x="114" y="54"/>
                  </a:cubicBezTo>
                  <a:lnTo>
                    <a:pt x="114" y="47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lnTo>
                    <a:pt x="114" y="47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12" y="37"/>
                    <a:pt x="112" y="37"/>
                    <a:pt x="112" y="37"/>
                  </a:cubicBezTo>
                  <a:lnTo>
                    <a:pt x="112" y="44"/>
                  </a:lnTo>
                  <a:close/>
                  <a:moveTo>
                    <a:pt x="115" y="5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7"/>
                    <a:pt x="115" y="7"/>
                    <a:pt x="115" y="7"/>
                  </a:cubicBezTo>
                  <a:lnTo>
                    <a:pt x="115" y="5"/>
                  </a:ln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8"/>
                    <a:pt x="115" y="8"/>
                    <a:pt x="115" y="8"/>
                  </a:cubicBezTo>
                  <a:lnTo>
                    <a:pt x="115" y="7"/>
                  </a:lnTo>
                  <a:close/>
                  <a:moveTo>
                    <a:pt x="115" y="8"/>
                  </a:moveTo>
                  <a:cubicBezTo>
                    <a:pt x="115" y="8"/>
                    <a:pt x="115" y="8"/>
                    <a:pt x="115" y="8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5" y="8"/>
                    <a:pt x="115" y="8"/>
                    <a:pt x="115" y="8"/>
                  </a:cubicBezTo>
                  <a:close/>
                  <a:moveTo>
                    <a:pt x="115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5" y="10"/>
                    <a:pt x="115" y="10"/>
                    <a:pt x="115" y="10"/>
                  </a:cubicBezTo>
                  <a:lnTo>
                    <a:pt x="115" y="9"/>
                  </a:lnTo>
                  <a:close/>
                  <a:moveTo>
                    <a:pt x="115" y="10"/>
                  </a:moveTo>
                  <a:cubicBezTo>
                    <a:pt x="115" y="10"/>
                    <a:pt x="115" y="10"/>
                    <a:pt x="115" y="10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1"/>
                    <a:pt x="115" y="11"/>
                    <a:pt x="115" y="11"/>
                  </a:cubicBezTo>
                  <a:lnTo>
                    <a:pt x="115" y="10"/>
                  </a:lnTo>
                  <a:close/>
                  <a:moveTo>
                    <a:pt x="115" y="11"/>
                  </a:moveTo>
                  <a:cubicBezTo>
                    <a:pt x="115" y="11"/>
                    <a:pt x="115" y="11"/>
                    <a:pt x="115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2"/>
                    <a:pt x="115" y="12"/>
                    <a:pt x="115" y="12"/>
                  </a:cubicBezTo>
                  <a:lnTo>
                    <a:pt x="115" y="11"/>
                  </a:lnTo>
                  <a:close/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12"/>
                  </a:lnTo>
                  <a:close/>
                  <a:moveTo>
                    <a:pt x="115" y="13"/>
                  </a:moveTo>
                  <a:cubicBezTo>
                    <a:pt x="115" y="13"/>
                    <a:pt x="115" y="13"/>
                    <a:pt x="115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4"/>
                    <a:pt x="115" y="14"/>
                    <a:pt x="115" y="14"/>
                  </a:cubicBezTo>
                  <a:lnTo>
                    <a:pt x="115" y="13"/>
                  </a:lnTo>
                  <a:close/>
                  <a:moveTo>
                    <a:pt x="115" y="14"/>
                  </a:moveTo>
                  <a:cubicBezTo>
                    <a:pt x="115" y="14"/>
                    <a:pt x="115" y="14"/>
                    <a:pt x="115" y="14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5" y="15"/>
                    <a:pt x="115" y="15"/>
                    <a:pt x="115" y="15"/>
                  </a:cubicBezTo>
                  <a:lnTo>
                    <a:pt x="115" y="14"/>
                  </a:lnTo>
                  <a:close/>
                  <a:moveTo>
                    <a:pt x="115" y="15"/>
                  </a:moveTo>
                  <a:cubicBezTo>
                    <a:pt x="115" y="15"/>
                    <a:pt x="115" y="15"/>
                    <a:pt x="115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5" y="16"/>
                    <a:pt x="115" y="16"/>
                    <a:pt x="115" y="16"/>
                  </a:cubicBezTo>
                  <a:lnTo>
                    <a:pt x="115" y="15"/>
                  </a:ln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7"/>
                    <a:pt x="115" y="17"/>
                    <a:pt x="115" y="17"/>
                  </a:cubicBez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8"/>
                    <a:pt x="115" y="18"/>
                    <a:pt x="115" y="18"/>
                  </a:cubicBezTo>
                  <a:lnTo>
                    <a:pt x="115" y="17"/>
                  </a:lnTo>
                  <a:close/>
                  <a:moveTo>
                    <a:pt x="115" y="18"/>
                  </a:moveTo>
                  <a:cubicBezTo>
                    <a:pt x="115" y="18"/>
                    <a:pt x="115" y="18"/>
                    <a:pt x="115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19"/>
                    <a:pt x="115" y="19"/>
                    <a:pt x="115" y="19"/>
                  </a:cubicBezTo>
                  <a:lnTo>
                    <a:pt x="115" y="18"/>
                  </a:lnTo>
                  <a:close/>
                  <a:moveTo>
                    <a:pt x="115" y="19"/>
                  </a:moveTo>
                  <a:cubicBezTo>
                    <a:pt x="115" y="19"/>
                    <a:pt x="115" y="19"/>
                    <a:pt x="115" y="19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20"/>
                    <a:pt x="115" y="20"/>
                    <a:pt x="115" y="20"/>
                  </a:cubicBezTo>
                  <a:lnTo>
                    <a:pt x="115" y="19"/>
                  </a:lnTo>
                  <a:close/>
                  <a:moveTo>
                    <a:pt x="115" y="20"/>
                  </a:moveTo>
                  <a:cubicBezTo>
                    <a:pt x="115" y="20"/>
                    <a:pt x="115" y="20"/>
                    <a:pt x="115" y="20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5" y="21"/>
                    <a:pt x="115" y="21"/>
                    <a:pt x="115" y="21"/>
                  </a:cubicBezTo>
                  <a:lnTo>
                    <a:pt x="115" y="20"/>
                  </a:ln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5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2"/>
                    <a:pt x="115" y="22"/>
                    <a:pt x="115" y="22"/>
                  </a:cubicBezTo>
                  <a:lnTo>
                    <a:pt x="115" y="21"/>
                  </a:ln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3"/>
                    <a:pt x="115" y="23"/>
                    <a:pt x="115" y="23"/>
                  </a:cubicBez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lnTo>
                    <a:pt x="115" y="23"/>
                  </a:lnTo>
                  <a:close/>
                  <a:moveTo>
                    <a:pt x="115" y="24"/>
                  </a:moveTo>
                  <a:cubicBezTo>
                    <a:pt x="115" y="24"/>
                    <a:pt x="115" y="24"/>
                    <a:pt x="115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5"/>
                    <a:pt x="115" y="25"/>
                    <a:pt x="115" y="25"/>
                  </a:cubicBezTo>
                  <a:lnTo>
                    <a:pt x="115" y="24"/>
                  </a:lnTo>
                  <a:close/>
                  <a:moveTo>
                    <a:pt x="115" y="25"/>
                  </a:moveTo>
                  <a:cubicBezTo>
                    <a:pt x="115" y="25"/>
                    <a:pt x="115" y="25"/>
                    <a:pt x="115" y="25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6"/>
                    <a:pt x="115" y="26"/>
                    <a:pt x="115" y="26"/>
                  </a:cubicBezTo>
                  <a:lnTo>
                    <a:pt x="115" y="25"/>
                  </a:lnTo>
                  <a:close/>
                  <a:moveTo>
                    <a:pt x="115" y="26"/>
                  </a:moveTo>
                  <a:cubicBezTo>
                    <a:pt x="115" y="26"/>
                    <a:pt x="115" y="26"/>
                    <a:pt x="115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115" y="26"/>
                  </a:lnTo>
                  <a:close/>
                  <a:moveTo>
                    <a:pt x="115" y="27"/>
                  </a:moveTo>
                  <a:cubicBezTo>
                    <a:pt x="115" y="27"/>
                    <a:pt x="115" y="27"/>
                    <a:pt x="11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8"/>
                    <a:pt x="115" y="28"/>
                    <a:pt x="115" y="28"/>
                  </a:cubicBezTo>
                  <a:lnTo>
                    <a:pt x="115" y="27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9"/>
                    <a:pt x="115" y="29"/>
                    <a:pt x="115" y="29"/>
                  </a:cubicBez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5" y="30"/>
                    <a:pt x="115" y="30"/>
                    <a:pt x="115" y="30"/>
                  </a:cubicBezTo>
                  <a:lnTo>
                    <a:pt x="115" y="29"/>
                  </a:lnTo>
                  <a:close/>
                  <a:moveTo>
                    <a:pt x="115" y="30"/>
                  </a:moveTo>
                  <a:cubicBezTo>
                    <a:pt x="115" y="30"/>
                    <a:pt x="115" y="30"/>
                    <a:pt x="115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15" y="30"/>
                  </a:ln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2"/>
                    <a:pt x="115" y="32"/>
                    <a:pt x="115" y="32"/>
                  </a:cubicBez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3"/>
                    <a:pt x="115" y="33"/>
                    <a:pt x="115" y="33"/>
                  </a:cubicBezTo>
                  <a:lnTo>
                    <a:pt x="115" y="32"/>
                  </a:lnTo>
                  <a:close/>
                  <a:moveTo>
                    <a:pt x="114" y="6"/>
                  </a:moveTo>
                  <a:cubicBezTo>
                    <a:pt x="114" y="6"/>
                    <a:pt x="114" y="6"/>
                    <a:pt x="114" y="6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lnTo>
                    <a:pt x="114" y="6"/>
                  </a:lnTo>
                  <a:close/>
                  <a:moveTo>
                    <a:pt x="114" y="7"/>
                  </a:move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lnTo>
                    <a:pt x="114" y="7"/>
                  </a:lnTo>
                  <a:close/>
                  <a:moveTo>
                    <a:pt x="114" y="8"/>
                  </a:moveTo>
                  <a:cubicBezTo>
                    <a:pt x="114" y="8"/>
                    <a:pt x="114" y="8"/>
                    <a:pt x="114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9"/>
                    <a:pt x="114" y="9"/>
                    <a:pt x="114" y="9"/>
                  </a:cubicBezTo>
                  <a:lnTo>
                    <a:pt x="114" y="8"/>
                  </a:lnTo>
                  <a:close/>
                  <a:moveTo>
                    <a:pt x="114" y="9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4" y="9"/>
                  </a:ln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4" y="11"/>
                    <a:pt x="114" y="11"/>
                    <a:pt x="114" y="11"/>
                  </a:cubicBez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4" y="12"/>
                    <a:pt x="114" y="12"/>
                  </a:cubicBezTo>
                  <a:lnTo>
                    <a:pt x="114" y="11"/>
                  </a:lnTo>
                  <a:close/>
                  <a:moveTo>
                    <a:pt x="114" y="12"/>
                  </a:move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4" y="13"/>
                    <a:pt x="114" y="13"/>
                    <a:pt x="114" y="13"/>
                  </a:cubicBezTo>
                  <a:lnTo>
                    <a:pt x="114" y="12"/>
                  </a:lnTo>
                  <a:close/>
                  <a:moveTo>
                    <a:pt x="114" y="13"/>
                  </a:moveTo>
                  <a:cubicBezTo>
                    <a:pt x="114" y="13"/>
                    <a:pt x="114" y="13"/>
                    <a:pt x="114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114" y="13"/>
                  </a:lnTo>
                  <a:close/>
                  <a:moveTo>
                    <a:pt x="114" y="14"/>
                  </a:moveTo>
                  <a:cubicBezTo>
                    <a:pt x="114" y="14"/>
                    <a:pt x="114" y="14"/>
                    <a:pt x="114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114" y="14"/>
                  </a:ln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4" y="17"/>
                    <a:pt x="114" y="17"/>
                    <a:pt x="114" y="17"/>
                  </a:cubicBezTo>
                  <a:lnTo>
                    <a:pt x="114" y="15"/>
                  </a:ln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4" y="17"/>
                    <a:pt x="114" y="17"/>
                    <a:pt x="114" y="17"/>
                  </a:cubicBez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4" y="18"/>
                    <a:pt x="114" y="18"/>
                    <a:pt x="114" y="18"/>
                  </a:cubicBezTo>
                  <a:lnTo>
                    <a:pt x="114" y="17"/>
                  </a:lnTo>
                  <a:close/>
                  <a:moveTo>
                    <a:pt x="114" y="18"/>
                  </a:moveTo>
                  <a:cubicBezTo>
                    <a:pt x="114" y="18"/>
                    <a:pt x="114" y="18"/>
                    <a:pt x="114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114" y="18"/>
                  </a:ln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4" y="20"/>
                    <a:pt x="114" y="20"/>
                    <a:pt x="114" y="20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4" y="21"/>
                  </a:moveTo>
                  <a:cubicBezTo>
                    <a:pt x="114" y="21"/>
                    <a:pt x="114" y="21"/>
                    <a:pt x="114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3"/>
                    <a:pt x="114" y="23"/>
                    <a:pt x="114" y="23"/>
                  </a:cubicBezTo>
                  <a:lnTo>
                    <a:pt x="114" y="21"/>
                  </a:ln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23"/>
                    <a:pt x="114" y="23"/>
                    <a:pt x="114" y="23"/>
                  </a:cubicBez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4" y="24"/>
                    <a:pt x="114" y="24"/>
                    <a:pt x="114" y="24"/>
                  </a:cubicBezTo>
                  <a:lnTo>
                    <a:pt x="114" y="23"/>
                  </a:lnTo>
                  <a:close/>
                  <a:moveTo>
                    <a:pt x="114" y="24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5"/>
                    <a:pt x="114" y="25"/>
                    <a:pt x="114" y="25"/>
                  </a:cubicBezTo>
                  <a:lnTo>
                    <a:pt x="114" y="24"/>
                  </a:ln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6"/>
                    <a:pt x="114" y="26"/>
                    <a:pt x="114" y="26"/>
                  </a:cubicBez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4" y="27"/>
                    <a:pt x="114" y="27"/>
                    <a:pt x="114" y="27"/>
                  </a:cubicBezTo>
                  <a:lnTo>
                    <a:pt x="114" y="26"/>
                  </a:lnTo>
                  <a:close/>
                  <a:moveTo>
                    <a:pt x="114" y="27"/>
                  </a:moveTo>
                  <a:cubicBezTo>
                    <a:pt x="114" y="27"/>
                    <a:pt x="114" y="27"/>
                    <a:pt x="114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7"/>
                  </a:ln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29"/>
                    <a:pt x="114" y="29"/>
                    <a:pt x="114" y="29"/>
                  </a:cubicBez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29"/>
                  </a:lnTo>
                  <a:close/>
                  <a:moveTo>
                    <a:pt x="114" y="30"/>
                  </a:moveTo>
                  <a:cubicBezTo>
                    <a:pt x="114" y="30"/>
                    <a:pt x="114" y="30"/>
                    <a:pt x="114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4" y="30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4" y="32"/>
                    <a:pt x="114" y="32"/>
                    <a:pt x="114" y="32"/>
                  </a:cubicBez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3"/>
                    <a:pt x="114" y="33"/>
                    <a:pt x="114" y="33"/>
                  </a:cubicBezTo>
                  <a:lnTo>
                    <a:pt x="114" y="32"/>
                  </a:lnTo>
                  <a:close/>
                  <a:moveTo>
                    <a:pt x="114" y="34"/>
                  </a:moveTo>
                  <a:cubicBezTo>
                    <a:pt x="114" y="34"/>
                    <a:pt x="114" y="34"/>
                    <a:pt x="114" y="34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4"/>
                    <a:pt x="117" y="34"/>
                    <a:pt x="117" y="34"/>
                  </a:cubicBezTo>
                  <a:lnTo>
                    <a:pt x="114" y="34"/>
                  </a:lnTo>
                  <a:close/>
                  <a:moveTo>
                    <a:pt x="146" y="43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46" y="43"/>
                    <a:pt x="146" y="43"/>
                    <a:pt x="146" y="43"/>
                  </a:cubicBezTo>
                  <a:close/>
                  <a:moveTo>
                    <a:pt x="146" y="44"/>
                  </a:moveTo>
                  <a:cubicBezTo>
                    <a:pt x="146" y="44"/>
                    <a:pt x="146" y="44"/>
                    <a:pt x="146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46" y="44"/>
                    <a:pt x="146" y="44"/>
                    <a:pt x="146" y="44"/>
                  </a:cubicBez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6" y="46"/>
                  </a:moveTo>
                  <a:cubicBezTo>
                    <a:pt x="146" y="46"/>
                    <a:pt x="146" y="46"/>
                    <a:pt x="146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6" y="46"/>
                    <a:pt x="146" y="46"/>
                    <a:pt x="146" y="46"/>
                  </a:cubicBezTo>
                  <a:close/>
                  <a:moveTo>
                    <a:pt x="146" y="47"/>
                  </a:moveTo>
                  <a:cubicBezTo>
                    <a:pt x="146" y="47"/>
                    <a:pt x="146" y="47"/>
                    <a:pt x="146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46" y="47"/>
                    <a:pt x="146" y="47"/>
                    <a:pt x="146" y="47"/>
                  </a:cubicBezTo>
                  <a:close/>
                  <a:moveTo>
                    <a:pt x="146" y="48"/>
                  </a:moveTo>
                  <a:cubicBezTo>
                    <a:pt x="146" y="48"/>
                    <a:pt x="146" y="48"/>
                    <a:pt x="146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46" y="48"/>
                    <a:pt x="146" y="48"/>
                    <a:pt x="146" y="48"/>
                  </a:cubicBez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46" y="49"/>
                    <a:pt x="146" y="49"/>
                    <a:pt x="146" y="49"/>
                  </a:cubicBezTo>
                  <a:close/>
                  <a:moveTo>
                    <a:pt x="146" y="50"/>
                  </a:moveTo>
                  <a:cubicBezTo>
                    <a:pt x="146" y="50"/>
                    <a:pt x="146" y="50"/>
                    <a:pt x="146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46" y="50"/>
                    <a:pt x="146" y="50"/>
                    <a:pt x="146" y="50"/>
                  </a:cubicBezTo>
                  <a:close/>
                  <a:moveTo>
                    <a:pt x="146" y="51"/>
                  </a:moveTo>
                  <a:cubicBezTo>
                    <a:pt x="146" y="51"/>
                    <a:pt x="146" y="51"/>
                    <a:pt x="146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6" y="51"/>
                    <a:pt x="146" y="51"/>
                    <a:pt x="146" y="51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46" y="52"/>
                    <a:pt x="146" y="52"/>
                    <a:pt x="146" y="52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3"/>
                    <a:pt x="146" y="53"/>
                    <a:pt x="146" y="53"/>
                  </a:cubicBezTo>
                  <a:lnTo>
                    <a:pt x="146" y="52"/>
                  </a:lnTo>
                  <a:close/>
                  <a:moveTo>
                    <a:pt x="151" y="54"/>
                  </a:moveTo>
                  <a:cubicBezTo>
                    <a:pt x="151" y="54"/>
                    <a:pt x="151" y="54"/>
                    <a:pt x="151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51" y="54"/>
                    <a:pt x="151" y="54"/>
                    <a:pt x="151" y="54"/>
                  </a:cubicBezTo>
                  <a:close/>
                  <a:moveTo>
                    <a:pt x="47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lnTo>
                    <a:pt x="47" y="39"/>
                  </a:lnTo>
                  <a:close/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38" y="40"/>
                  </a:lnTo>
                  <a:close/>
                  <a:moveTo>
                    <a:pt x="47" y="43"/>
                  </a:moveTo>
                  <a:cubicBezTo>
                    <a:pt x="47" y="43"/>
                    <a:pt x="47" y="43"/>
                    <a:pt x="47" y="43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3"/>
                    <a:pt x="47" y="43"/>
                    <a:pt x="47" y="43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47" y="44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47" y="44"/>
                    <a:pt x="47" y="44"/>
                    <a:pt x="47" y="44"/>
                  </a:cubicBezTo>
                  <a:close/>
                  <a:moveTo>
                    <a:pt x="60" y="40"/>
                  </a:moveTo>
                  <a:cubicBezTo>
                    <a:pt x="60" y="40"/>
                    <a:pt x="60" y="40"/>
                    <a:pt x="60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40"/>
                    <a:pt x="60" y="40"/>
                    <a:pt x="60" y="40"/>
                  </a:cubicBezTo>
                  <a:close/>
                  <a:moveTo>
                    <a:pt x="63" y="38"/>
                  </a:moveTo>
                  <a:cubicBezTo>
                    <a:pt x="63" y="38"/>
                    <a:pt x="63" y="38"/>
                    <a:pt x="63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47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4"/>
                    <a:pt x="47" y="44"/>
                    <a:pt x="47" y="44"/>
                  </a:cubicBezTo>
                  <a:lnTo>
                    <a:pt x="47" y="45"/>
                  </a:ln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47" y="46"/>
                    <a:pt x="47" y="46"/>
                    <a:pt x="47" y="46"/>
                  </a:cubicBez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47" y="46"/>
                  </a:lnTo>
                  <a:close/>
                  <a:moveTo>
                    <a:pt x="100" y="14"/>
                  </a:moveTo>
                  <a:cubicBezTo>
                    <a:pt x="100" y="14"/>
                    <a:pt x="100" y="14"/>
                    <a:pt x="10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0" y="12"/>
                    <a:pt x="100" y="12"/>
                    <a:pt x="100" y="12"/>
                  </a:cubicBezTo>
                  <a:lnTo>
                    <a:pt x="100" y="14"/>
                  </a:lnTo>
                  <a:close/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0" y="8"/>
                    <a:pt x="100" y="8"/>
                    <a:pt x="100" y="8"/>
                  </a:cubicBezTo>
                  <a:lnTo>
                    <a:pt x="100" y="11"/>
                  </a:lnTo>
                  <a:close/>
                  <a:moveTo>
                    <a:pt x="103" y="29"/>
                  </a:moveTo>
                  <a:cubicBezTo>
                    <a:pt x="103" y="29"/>
                    <a:pt x="103" y="29"/>
                    <a:pt x="103" y="29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3" y="29"/>
                  </a:lnTo>
                  <a:close/>
                  <a:moveTo>
                    <a:pt x="104" y="8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8"/>
                    <a:pt x="103" y="8"/>
                    <a:pt x="103" y="8"/>
                  </a:cubicBezTo>
                  <a:lnTo>
                    <a:pt x="104" y="8"/>
                  </a:lnTo>
                  <a:close/>
                  <a:moveTo>
                    <a:pt x="104" y="3"/>
                  </a:moveTo>
                  <a:cubicBezTo>
                    <a:pt x="104" y="3"/>
                    <a:pt x="104" y="3"/>
                    <a:pt x="104" y="3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4" y="5"/>
                    <a:pt x="104" y="5"/>
                    <a:pt x="104" y="5"/>
                  </a:cubicBezTo>
                  <a:lnTo>
                    <a:pt x="104" y="3"/>
                  </a:lnTo>
                  <a:close/>
                  <a:moveTo>
                    <a:pt x="60" y="4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1"/>
                    <a:pt x="60" y="41"/>
                    <a:pt x="60" y="41"/>
                  </a:cubicBezTo>
                  <a:close/>
                  <a:moveTo>
                    <a:pt x="100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23"/>
                  </a:lnTo>
                  <a:close/>
                  <a:moveTo>
                    <a:pt x="100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0" y="18"/>
                    <a:pt x="100" y="18"/>
                    <a:pt x="100" y="18"/>
                  </a:cubicBezTo>
                  <a:lnTo>
                    <a:pt x="100" y="20"/>
                  </a:lnTo>
                  <a:close/>
                  <a:moveTo>
                    <a:pt x="100" y="17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17"/>
                  </a:lnTo>
                  <a:close/>
                  <a:moveTo>
                    <a:pt x="71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2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6"/>
                    <a:pt x="103" y="26"/>
                    <a:pt x="103" y="26"/>
                  </a:cubicBezTo>
                  <a:lnTo>
                    <a:pt x="104" y="26"/>
                  </a:lnTo>
                  <a:close/>
                  <a:moveTo>
                    <a:pt x="104" y="11"/>
                  </a:moveTo>
                  <a:cubicBezTo>
                    <a:pt x="104" y="11"/>
                    <a:pt x="104" y="11"/>
                    <a:pt x="104" y="11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11"/>
                    <a:pt x="103" y="11"/>
                    <a:pt x="103" y="11"/>
                  </a:cubicBezTo>
                  <a:lnTo>
                    <a:pt x="104" y="11"/>
                  </a:lnTo>
                  <a:close/>
                  <a:moveTo>
                    <a:pt x="104" y="23"/>
                  </a:moveTo>
                  <a:cubicBezTo>
                    <a:pt x="104" y="23"/>
                    <a:pt x="104" y="23"/>
                    <a:pt x="104" y="23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3"/>
                    <a:pt x="103" y="23"/>
                    <a:pt x="103" y="23"/>
                  </a:cubicBezTo>
                  <a:lnTo>
                    <a:pt x="104" y="23"/>
                  </a:lnTo>
                  <a:close/>
                  <a:moveTo>
                    <a:pt x="104" y="29"/>
                  </a:moveTo>
                  <a:cubicBezTo>
                    <a:pt x="104" y="29"/>
                    <a:pt x="104" y="29"/>
                    <a:pt x="104" y="2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9"/>
                    <a:pt x="103" y="29"/>
                    <a:pt x="103" y="29"/>
                  </a:cubicBezTo>
                  <a:lnTo>
                    <a:pt x="104" y="29"/>
                  </a:lnTo>
                  <a:close/>
                  <a:moveTo>
                    <a:pt x="104" y="14"/>
                  </a:moveTo>
                  <a:cubicBezTo>
                    <a:pt x="104" y="14"/>
                    <a:pt x="104" y="14"/>
                    <a:pt x="104" y="14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4"/>
                    <a:pt x="103" y="14"/>
                    <a:pt x="103" y="14"/>
                  </a:cubicBezTo>
                  <a:lnTo>
                    <a:pt x="104" y="14"/>
                  </a:lnTo>
                  <a:close/>
                  <a:moveTo>
                    <a:pt x="104" y="20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20"/>
                    <a:pt x="103" y="20"/>
                    <a:pt x="103" y="20"/>
                  </a:cubicBezTo>
                  <a:lnTo>
                    <a:pt x="104" y="20"/>
                  </a:lnTo>
                  <a:close/>
                  <a:moveTo>
                    <a:pt x="104" y="17"/>
                  </a:moveTo>
                  <a:cubicBezTo>
                    <a:pt x="104" y="17"/>
                    <a:pt x="104" y="17"/>
                    <a:pt x="104" y="17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7"/>
                    <a:pt x="103" y="17"/>
                    <a:pt x="103" y="17"/>
                  </a:cubicBezTo>
                  <a:lnTo>
                    <a:pt x="104" y="17"/>
                  </a:lnTo>
                  <a:close/>
                  <a:moveTo>
                    <a:pt x="103" y="3"/>
                  </a:moveTo>
                  <a:cubicBezTo>
                    <a:pt x="103" y="3"/>
                    <a:pt x="103" y="3"/>
                    <a:pt x="103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lose/>
                  <a:moveTo>
                    <a:pt x="103" y="5"/>
                  </a:moveTo>
                  <a:cubicBezTo>
                    <a:pt x="103" y="5"/>
                    <a:pt x="103" y="5"/>
                    <a:pt x="103" y="5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3" y="3"/>
                    <a:pt x="103" y="3"/>
                    <a:pt x="103" y="3"/>
                  </a:cubicBezTo>
                  <a:lnTo>
                    <a:pt x="103" y="5"/>
                  </a:lnTo>
                  <a:close/>
                  <a:moveTo>
                    <a:pt x="67" y="42"/>
                  </a:moveTo>
                  <a:cubicBezTo>
                    <a:pt x="67" y="42"/>
                    <a:pt x="67" y="42"/>
                    <a:pt x="67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lnTo>
                    <a:pt x="67" y="42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43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67" y="43"/>
                    <a:pt x="67" y="43"/>
                    <a:pt x="67" y="43"/>
                  </a:cubicBezTo>
                  <a:close/>
                  <a:moveTo>
                    <a:pt x="67" y="41"/>
                  </a:moveTo>
                  <a:cubicBezTo>
                    <a:pt x="67" y="41"/>
                    <a:pt x="67" y="41"/>
                    <a:pt x="67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1"/>
                    <a:pt x="67" y="41"/>
                    <a:pt x="67" y="41"/>
                  </a:cubicBezTo>
                  <a:close/>
                  <a:moveTo>
                    <a:pt x="71" y="37"/>
                  </a:moveTo>
                  <a:cubicBezTo>
                    <a:pt x="71" y="37"/>
                    <a:pt x="71" y="37"/>
                    <a:pt x="71" y="37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67" y="40"/>
                  </a:moveTo>
                  <a:cubicBezTo>
                    <a:pt x="67" y="40"/>
                    <a:pt x="67" y="40"/>
                    <a:pt x="67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0"/>
                    <a:pt x="67" y="40"/>
                    <a:pt x="67" y="40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41"/>
                    <a:pt x="60" y="41"/>
                    <a:pt x="60" y="41"/>
                  </a:cubicBezTo>
                  <a:lnTo>
                    <a:pt x="60" y="42"/>
                  </a:ln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7" y="39"/>
                    <a:pt x="67" y="39"/>
                    <a:pt x="67" y="39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1" y="39"/>
                    <a:pt x="71" y="39"/>
                    <a:pt x="71" y="39"/>
                  </a:cubicBezTo>
                  <a:close/>
                  <a:moveTo>
                    <a:pt x="71" y="40"/>
                  </a:moveTo>
                  <a:cubicBezTo>
                    <a:pt x="71" y="40"/>
                    <a:pt x="71" y="40"/>
                    <a:pt x="71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0"/>
                    <a:pt x="71" y="40"/>
                    <a:pt x="71" y="40"/>
                  </a:cubicBez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1"/>
                    <a:pt x="71" y="41"/>
                    <a:pt x="71" y="41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71" y="39"/>
                  </a:lnTo>
                  <a:close/>
                  <a:moveTo>
                    <a:pt x="67" y="45"/>
                  </a:moveTo>
                  <a:cubicBezTo>
                    <a:pt x="67" y="45"/>
                    <a:pt x="67" y="45"/>
                    <a:pt x="67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5"/>
                    <a:pt x="67" y="45"/>
                    <a:pt x="67" y="45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4" y="37"/>
                    <a:pt x="74" y="37"/>
                    <a:pt x="74" y="37"/>
                  </a:cubicBezTo>
                  <a:close/>
                  <a:moveTo>
                    <a:pt x="67" y="44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7" y="44"/>
                    <a:pt x="67" y="44"/>
                    <a:pt x="67" y="44"/>
                  </a:cubicBez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39"/>
                  </a:lnTo>
                  <a:close/>
                  <a:moveTo>
                    <a:pt x="60" y="46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46"/>
                  </a:lnTo>
                  <a:close/>
                  <a:moveTo>
                    <a:pt x="60" y="45"/>
                  </a:moveTo>
                  <a:cubicBezTo>
                    <a:pt x="60" y="45"/>
                    <a:pt x="60" y="45"/>
                    <a:pt x="60" y="45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45"/>
                  </a:ln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7" y="38"/>
                    <a:pt x="67" y="38"/>
                    <a:pt x="67" y="38"/>
                  </a:cubicBezTo>
                  <a:close/>
                  <a:moveTo>
                    <a:pt x="64" y="39"/>
                  </a:moveTo>
                  <a:cubicBezTo>
                    <a:pt x="64" y="39"/>
                    <a:pt x="64" y="39"/>
                    <a:pt x="64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39"/>
                    <a:pt x="64" y="39"/>
                    <a:pt x="64" y="39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0" y="42"/>
                    <a:pt x="60" y="42"/>
                    <a:pt x="60" y="42"/>
                  </a:cubicBezTo>
                  <a:close/>
                  <a:moveTo>
                    <a:pt x="60" y="44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4"/>
                    <a:pt x="60" y="44"/>
                    <a:pt x="60" y="44"/>
                  </a:cubicBezTo>
                  <a:close/>
                  <a:moveTo>
                    <a:pt x="60" y="43"/>
                  </a:moveTo>
                  <a:cubicBezTo>
                    <a:pt x="60" y="43"/>
                    <a:pt x="60" y="43"/>
                    <a:pt x="60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3"/>
                    <a:pt x="60" y="43"/>
                    <a:pt x="60" y="43"/>
                  </a:cubicBezTo>
                  <a:close/>
                  <a:moveTo>
                    <a:pt x="64" y="43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3"/>
                    <a:pt x="64" y="43"/>
                    <a:pt x="64" y="43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4" y="45"/>
                    <a:pt x="64" y="45"/>
                    <a:pt x="64" y="45"/>
                  </a:cubicBezTo>
                  <a:close/>
                  <a:moveTo>
                    <a:pt x="64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4" y="44"/>
                    <a:pt x="64" y="44"/>
                    <a:pt x="64" y="44"/>
                  </a:cubicBezTo>
                  <a:lnTo>
                    <a:pt x="64" y="45"/>
                  </a:lnTo>
                  <a:close/>
                  <a:moveTo>
                    <a:pt x="64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4" y="43"/>
                    <a:pt x="64" y="43"/>
                    <a:pt x="64" y="43"/>
                  </a:cubicBezTo>
                  <a:lnTo>
                    <a:pt x="64" y="44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4" y="40"/>
                    <a:pt x="64" y="40"/>
                    <a:pt x="64" y="40"/>
                  </a:cubicBezTo>
                  <a:lnTo>
                    <a:pt x="64" y="41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2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193" y="4158"/>
              <a:ext cx="482" cy="141"/>
            </a:xfrm>
            <a:custGeom>
              <a:avLst/>
              <a:gdLst>
                <a:gd name="T0" fmla="*/ 0 w 186"/>
                <a:gd name="T1" fmla="*/ 53 h 53"/>
                <a:gd name="T2" fmla="*/ 81 w 186"/>
                <a:gd name="T3" fmla="*/ 11 h 53"/>
                <a:gd name="T4" fmla="*/ 155 w 186"/>
                <a:gd name="T5" fmla="*/ 31 h 53"/>
                <a:gd name="T6" fmla="*/ 76 w 186"/>
                <a:gd name="T7" fmla="*/ 4 h 53"/>
                <a:gd name="T8" fmla="*/ 96 w 186"/>
                <a:gd name="T9" fmla="*/ 49 h 53"/>
                <a:gd name="T10" fmla="*/ 95 w 186"/>
                <a:gd name="T11" fmla="*/ 52 h 53"/>
                <a:gd name="T12" fmla="*/ 154 w 186"/>
                <a:gd name="T13" fmla="*/ 15 h 53"/>
                <a:gd name="T14" fmla="*/ 99 w 186"/>
                <a:gd name="T15" fmla="*/ 17 h 53"/>
                <a:gd name="T16" fmla="*/ 18 w 186"/>
                <a:gd name="T17" fmla="*/ 19 h 53"/>
                <a:gd name="T18" fmla="*/ 15 w 186"/>
                <a:gd name="T19" fmla="*/ 21 h 53"/>
                <a:gd name="T20" fmla="*/ 19 w 186"/>
                <a:gd name="T21" fmla="*/ 20 h 53"/>
                <a:gd name="T22" fmla="*/ 23 w 186"/>
                <a:gd name="T23" fmla="*/ 32 h 53"/>
                <a:gd name="T24" fmla="*/ 25 w 186"/>
                <a:gd name="T25" fmla="*/ 32 h 53"/>
                <a:gd name="T26" fmla="*/ 29 w 186"/>
                <a:gd name="T27" fmla="*/ 17 h 53"/>
                <a:gd name="T28" fmla="*/ 49 w 186"/>
                <a:gd name="T29" fmla="*/ 18 h 53"/>
                <a:gd name="T30" fmla="*/ 59 w 186"/>
                <a:gd name="T31" fmla="*/ 4 h 53"/>
                <a:gd name="T32" fmla="*/ 31 w 186"/>
                <a:gd name="T33" fmla="*/ 2 h 53"/>
                <a:gd name="T34" fmla="*/ 22 w 186"/>
                <a:gd name="T35" fmla="*/ 5 h 53"/>
                <a:gd name="T36" fmla="*/ 67 w 186"/>
                <a:gd name="T37" fmla="*/ 31 h 53"/>
                <a:gd name="T38" fmla="*/ 75 w 186"/>
                <a:gd name="T39" fmla="*/ 31 h 53"/>
                <a:gd name="T40" fmla="*/ 78 w 186"/>
                <a:gd name="T41" fmla="*/ 29 h 53"/>
                <a:gd name="T42" fmla="*/ 83 w 186"/>
                <a:gd name="T43" fmla="*/ 26 h 53"/>
                <a:gd name="T44" fmla="*/ 93 w 186"/>
                <a:gd name="T45" fmla="*/ 19 h 53"/>
                <a:gd name="T46" fmla="*/ 103 w 186"/>
                <a:gd name="T47" fmla="*/ 17 h 53"/>
                <a:gd name="T48" fmla="*/ 107 w 186"/>
                <a:gd name="T49" fmla="*/ 21 h 53"/>
                <a:gd name="T50" fmla="*/ 117 w 186"/>
                <a:gd name="T51" fmla="*/ 21 h 53"/>
                <a:gd name="T52" fmla="*/ 20 w 186"/>
                <a:gd name="T53" fmla="*/ 35 h 53"/>
                <a:gd name="T54" fmla="*/ 28 w 186"/>
                <a:gd name="T55" fmla="*/ 41 h 53"/>
                <a:gd name="T56" fmla="*/ 31 w 186"/>
                <a:gd name="T57" fmla="*/ 41 h 53"/>
                <a:gd name="T58" fmla="*/ 33 w 186"/>
                <a:gd name="T59" fmla="*/ 35 h 53"/>
                <a:gd name="T60" fmla="*/ 36 w 186"/>
                <a:gd name="T61" fmla="*/ 47 h 53"/>
                <a:gd name="T62" fmla="*/ 40 w 186"/>
                <a:gd name="T63" fmla="*/ 47 h 53"/>
                <a:gd name="T64" fmla="*/ 41 w 186"/>
                <a:gd name="T65" fmla="*/ 41 h 53"/>
                <a:gd name="T66" fmla="*/ 43 w 186"/>
                <a:gd name="T67" fmla="*/ 48 h 53"/>
                <a:gd name="T68" fmla="*/ 46 w 186"/>
                <a:gd name="T69" fmla="*/ 48 h 53"/>
                <a:gd name="T70" fmla="*/ 49 w 186"/>
                <a:gd name="T71" fmla="*/ 48 h 53"/>
                <a:gd name="T72" fmla="*/ 52 w 186"/>
                <a:gd name="T73" fmla="*/ 41 h 53"/>
                <a:gd name="T74" fmla="*/ 55 w 186"/>
                <a:gd name="T75" fmla="*/ 48 h 53"/>
                <a:gd name="T76" fmla="*/ 57 w 186"/>
                <a:gd name="T77" fmla="*/ 41 h 53"/>
                <a:gd name="T78" fmla="*/ 61 w 186"/>
                <a:gd name="T79" fmla="*/ 48 h 53"/>
                <a:gd name="T80" fmla="*/ 64 w 186"/>
                <a:gd name="T81" fmla="*/ 41 h 53"/>
                <a:gd name="T82" fmla="*/ 71 w 186"/>
                <a:gd name="T83" fmla="*/ 41 h 53"/>
                <a:gd name="T84" fmla="*/ 77 w 186"/>
                <a:gd name="T85" fmla="*/ 33 h 53"/>
                <a:gd name="T86" fmla="*/ 84 w 186"/>
                <a:gd name="T87" fmla="*/ 48 h 53"/>
                <a:gd name="T88" fmla="*/ 89 w 186"/>
                <a:gd name="T89" fmla="*/ 33 h 53"/>
                <a:gd name="T90" fmla="*/ 99 w 186"/>
                <a:gd name="T91" fmla="*/ 41 h 53"/>
                <a:gd name="T92" fmla="*/ 105 w 186"/>
                <a:gd name="T93" fmla="*/ 34 h 53"/>
                <a:gd name="T94" fmla="*/ 112 w 186"/>
                <a:gd name="T95" fmla="*/ 48 h 53"/>
                <a:gd name="T96" fmla="*/ 114 w 186"/>
                <a:gd name="T97" fmla="*/ 48 h 53"/>
                <a:gd name="T98" fmla="*/ 117 w 186"/>
                <a:gd name="T99" fmla="*/ 34 h 53"/>
                <a:gd name="T100" fmla="*/ 143 w 186"/>
                <a:gd name="T101" fmla="*/ 18 h 53"/>
                <a:gd name="T102" fmla="*/ 141 w 186"/>
                <a:gd name="T103" fmla="*/ 17 h 53"/>
                <a:gd name="T104" fmla="*/ 134 w 186"/>
                <a:gd name="T105" fmla="*/ 33 h 53"/>
                <a:gd name="T106" fmla="*/ 127 w 186"/>
                <a:gd name="T107" fmla="*/ 32 h 53"/>
                <a:gd name="T108" fmla="*/ 123 w 186"/>
                <a:gd name="T109" fmla="*/ 22 h 53"/>
                <a:gd name="T110" fmla="*/ 120 w 186"/>
                <a:gd name="T111" fmla="*/ 18 h 53"/>
                <a:gd name="T112" fmla="*/ 122 w 186"/>
                <a:gd name="T113" fmla="*/ 41 h 53"/>
                <a:gd name="T114" fmla="*/ 125 w 186"/>
                <a:gd name="T115" fmla="*/ 33 h 53"/>
                <a:gd name="T116" fmla="*/ 155 w 186"/>
                <a:gd name="T117" fmla="*/ 49 h 53"/>
                <a:gd name="T118" fmla="*/ 162 w 186"/>
                <a:gd name="T119" fmla="*/ 40 h 53"/>
                <a:gd name="T120" fmla="*/ 162 w 186"/>
                <a:gd name="T121" fmla="*/ 40 h 53"/>
                <a:gd name="T122" fmla="*/ 177 w 186"/>
                <a:gd name="T123" fmla="*/ 49 h 53"/>
                <a:gd name="T124" fmla="*/ 181 w 186"/>
                <a:gd name="T125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53">
                  <a:moveTo>
                    <a:pt x="3" y="53"/>
                  </a:move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3" y="52"/>
                    <a:pt x="3" y="52"/>
                    <a:pt x="3" y="52"/>
                  </a:cubicBezTo>
                  <a:lnTo>
                    <a:pt x="3" y="53"/>
                  </a:lnTo>
                  <a:close/>
                  <a:moveTo>
                    <a:pt x="4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1"/>
                    <a:pt x="3" y="51"/>
                    <a:pt x="3" y="51"/>
                  </a:cubicBezTo>
                  <a:lnTo>
                    <a:pt x="4" y="50"/>
                  </a:lnTo>
                  <a:close/>
                  <a:moveTo>
                    <a:pt x="3" y="50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3" y="50"/>
                  </a:ln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9"/>
                    <a:pt x="5" y="49"/>
                    <a:pt x="5" y="49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49"/>
                  </a:lnTo>
                  <a:close/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7"/>
                    <a:pt x="9" y="47"/>
                    <a:pt x="9" y="47"/>
                  </a:cubicBezTo>
                  <a:lnTo>
                    <a:pt x="10" y="47"/>
                  </a:ln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0" y="53"/>
                    <a:pt x="0" y="53"/>
                    <a:pt x="0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52"/>
                  </a:lnTo>
                  <a:close/>
                  <a:moveTo>
                    <a:pt x="76" y="7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8" y="8"/>
                    <a:pt x="77" y="8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2" y="13"/>
                    <a:pt x="102" y="13"/>
                    <a:pt x="102" y="13"/>
                  </a:cubicBezTo>
                  <a:lnTo>
                    <a:pt x="99" y="13"/>
                  </a:lnTo>
                  <a:close/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48"/>
                    <a:pt x="8" y="48"/>
                    <a:pt x="8" y="48"/>
                  </a:cubicBezTo>
                  <a:lnTo>
                    <a:pt x="10" y="48"/>
                  </a:lnTo>
                  <a:close/>
                  <a:moveTo>
                    <a:pt x="87" y="12"/>
                  </a:move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5" y="11"/>
                    <a:pt x="84" y="11"/>
                  </a:cubicBezTo>
                  <a:cubicBezTo>
                    <a:pt x="83" y="11"/>
                    <a:pt x="81" y="10"/>
                    <a:pt x="81" y="10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5" y="13"/>
                    <a:pt x="87" y="13"/>
                    <a:pt x="87" y="13"/>
                  </a:cubicBezTo>
                  <a:lnTo>
                    <a:pt x="87" y="12"/>
                  </a:lnTo>
                  <a:close/>
                  <a:moveTo>
                    <a:pt x="92" y="13"/>
                  </a:moveTo>
                  <a:cubicBezTo>
                    <a:pt x="92" y="13"/>
                    <a:pt x="92" y="13"/>
                    <a:pt x="92" y="13"/>
                  </a:cubicBezTo>
                  <a:cubicBezTo>
                    <a:pt x="91" y="12"/>
                    <a:pt x="88" y="12"/>
                    <a:pt x="88" y="12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3" y="13"/>
                    <a:pt x="92" y="13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11" y="50"/>
                    <a:pt x="11" y="50"/>
                  </a:cubicBez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2"/>
                    <a:pt x="155" y="32"/>
                    <a:pt x="155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39"/>
                  </a:cubicBezTo>
                  <a:cubicBezTo>
                    <a:pt x="154" y="37"/>
                    <a:pt x="154" y="32"/>
                    <a:pt x="154" y="32"/>
                  </a:cubicBezTo>
                  <a:cubicBezTo>
                    <a:pt x="154" y="32"/>
                    <a:pt x="151" y="32"/>
                    <a:pt x="148" y="31"/>
                  </a:cubicBezTo>
                  <a:cubicBezTo>
                    <a:pt x="145" y="31"/>
                    <a:pt x="143" y="31"/>
                    <a:pt x="143" y="31"/>
                  </a:cubicBezTo>
                  <a:cubicBezTo>
                    <a:pt x="143" y="31"/>
                    <a:pt x="143" y="38"/>
                    <a:pt x="143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10"/>
                    <a:pt x="167" y="10"/>
                    <a:pt x="165" y="10"/>
                  </a:cubicBezTo>
                  <a:cubicBezTo>
                    <a:pt x="163" y="10"/>
                    <a:pt x="159" y="10"/>
                    <a:pt x="159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8" y="13"/>
                    <a:pt x="158" y="13"/>
                    <a:pt x="156" y="14"/>
                  </a:cubicBezTo>
                  <a:cubicBezTo>
                    <a:pt x="154" y="14"/>
                    <a:pt x="154" y="15"/>
                    <a:pt x="154" y="15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3" y="22"/>
                    <a:pt x="153" y="21"/>
                    <a:pt x="153" y="21"/>
                  </a:cubicBezTo>
                  <a:cubicBezTo>
                    <a:pt x="153" y="20"/>
                    <a:pt x="152" y="20"/>
                    <a:pt x="150" y="20"/>
                  </a:cubicBezTo>
                  <a:cubicBezTo>
                    <a:pt x="150" y="19"/>
                    <a:pt x="149" y="19"/>
                    <a:pt x="149" y="19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29" y="13"/>
                    <a:pt x="117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89" y="11"/>
                    <a:pt x="85" y="10"/>
                  </a:cubicBezTo>
                  <a:cubicBezTo>
                    <a:pt x="82" y="9"/>
                    <a:pt x="78" y="7"/>
                    <a:pt x="77" y="6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49"/>
                    <a:pt x="186" y="49"/>
                    <a:pt x="186" y="49"/>
                  </a:cubicBezTo>
                  <a:lnTo>
                    <a:pt x="181" y="49"/>
                  </a:lnTo>
                  <a:close/>
                  <a:moveTo>
                    <a:pt x="181" y="32"/>
                  </a:moveTo>
                  <a:cubicBezTo>
                    <a:pt x="181" y="32"/>
                    <a:pt x="181" y="32"/>
                    <a:pt x="181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32"/>
                  </a:lnTo>
                  <a:close/>
                  <a:moveTo>
                    <a:pt x="160" y="10"/>
                  </a:moveTo>
                  <a:cubicBezTo>
                    <a:pt x="160" y="10"/>
                    <a:pt x="160" y="10"/>
                    <a:pt x="160" y="10"/>
                  </a:cubicBezTo>
                  <a:cubicBezTo>
                    <a:pt x="160" y="10"/>
                    <a:pt x="161" y="10"/>
                    <a:pt x="163" y="10"/>
                  </a:cubicBezTo>
                  <a:cubicBezTo>
                    <a:pt x="165" y="10"/>
                    <a:pt x="170" y="11"/>
                    <a:pt x="170" y="11"/>
                  </a:cubicBezTo>
                  <a:cubicBezTo>
                    <a:pt x="170" y="11"/>
                    <a:pt x="166" y="11"/>
                    <a:pt x="164" y="11"/>
                  </a:cubicBezTo>
                  <a:cubicBezTo>
                    <a:pt x="162" y="11"/>
                    <a:pt x="160" y="10"/>
                    <a:pt x="160" y="10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9" y="10"/>
                    <a:pt x="159" y="10"/>
                    <a:pt x="159" y="10"/>
                  </a:cubicBezTo>
                  <a:lnTo>
                    <a:pt x="160" y="10"/>
                  </a:lnTo>
                  <a:close/>
                  <a:moveTo>
                    <a:pt x="159" y="13"/>
                  </a:moveTo>
                  <a:cubicBezTo>
                    <a:pt x="159" y="13"/>
                    <a:pt x="159" y="13"/>
                    <a:pt x="159" y="13"/>
                  </a:cubicBezTo>
                  <a:cubicBezTo>
                    <a:pt x="164" y="12"/>
                    <a:pt x="170" y="11"/>
                    <a:pt x="170" y="11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2" y="13"/>
                    <a:pt x="159" y="14"/>
                  </a:cubicBezTo>
                  <a:cubicBezTo>
                    <a:pt x="156" y="15"/>
                    <a:pt x="155" y="16"/>
                    <a:pt x="155" y="16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4"/>
                    <a:pt x="159" y="13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2" y="17"/>
                  </a:moveTo>
                  <a:cubicBezTo>
                    <a:pt x="112" y="17"/>
                    <a:pt x="112" y="17"/>
                    <a:pt x="112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2" y="19"/>
                    <a:pt x="112" y="19"/>
                    <a:pt x="112" y="19"/>
                  </a:cubicBezTo>
                  <a:lnTo>
                    <a:pt x="112" y="17"/>
                  </a:lnTo>
                  <a:close/>
                  <a:moveTo>
                    <a:pt x="111" y="22"/>
                  </a:moveTo>
                  <a:cubicBezTo>
                    <a:pt x="111" y="22"/>
                    <a:pt x="111" y="22"/>
                    <a:pt x="111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2"/>
                  </a:lnTo>
                  <a:close/>
                  <a:moveTo>
                    <a:pt x="109" y="19"/>
                  </a:moveTo>
                  <a:cubicBezTo>
                    <a:pt x="109" y="19"/>
                    <a:pt x="109" y="19"/>
                    <a:pt x="109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09" y="21"/>
                    <a:pt x="109" y="21"/>
                    <a:pt x="109" y="21"/>
                  </a:cubicBezTo>
                  <a:lnTo>
                    <a:pt x="109" y="19"/>
                  </a:lnTo>
                  <a:close/>
                  <a:moveTo>
                    <a:pt x="98" y="13"/>
                  </a:moveTo>
                  <a:cubicBezTo>
                    <a:pt x="98" y="13"/>
                    <a:pt x="98" y="13"/>
                    <a:pt x="98" y="13"/>
                  </a:cubicBezTo>
                  <a:cubicBezTo>
                    <a:pt x="100" y="13"/>
                    <a:pt x="103" y="13"/>
                    <a:pt x="105" y="13"/>
                  </a:cubicBezTo>
                  <a:cubicBezTo>
                    <a:pt x="103" y="13"/>
                    <a:pt x="101" y="13"/>
                    <a:pt x="98" y="13"/>
                  </a:cubicBezTo>
                  <a:close/>
                  <a:moveTo>
                    <a:pt x="99" y="17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17"/>
                    <a:pt x="97" y="17"/>
                    <a:pt x="97" y="17"/>
                  </a:cubicBezTo>
                  <a:lnTo>
                    <a:pt x="99" y="17"/>
                  </a:lnTo>
                  <a:close/>
                  <a:moveTo>
                    <a:pt x="88" y="12"/>
                  </a:moveTo>
                  <a:cubicBezTo>
                    <a:pt x="88" y="12"/>
                    <a:pt x="88" y="12"/>
                    <a:pt x="88" y="12"/>
                  </a:cubicBezTo>
                  <a:cubicBezTo>
                    <a:pt x="91" y="12"/>
                    <a:pt x="94" y="12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4" y="13"/>
                    <a:pt x="90" y="13"/>
                    <a:pt x="88" y="13"/>
                  </a:cubicBezTo>
                  <a:lnTo>
                    <a:pt x="88" y="12"/>
                  </a:lnTo>
                  <a:close/>
                  <a:moveTo>
                    <a:pt x="80" y="9"/>
                  </a:moveTo>
                  <a:cubicBezTo>
                    <a:pt x="80" y="9"/>
                    <a:pt x="80" y="9"/>
                    <a:pt x="80" y="9"/>
                  </a:cubicBezTo>
                  <a:cubicBezTo>
                    <a:pt x="82" y="10"/>
                    <a:pt x="83" y="11"/>
                    <a:pt x="85" y="11"/>
                  </a:cubicBezTo>
                  <a:cubicBezTo>
                    <a:pt x="85" y="11"/>
                    <a:pt x="86" y="12"/>
                    <a:pt x="87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9"/>
                  </a:lnTo>
                  <a:close/>
                  <a:moveTo>
                    <a:pt x="86" y="25"/>
                  </a:moveTo>
                  <a:cubicBezTo>
                    <a:pt x="86" y="25"/>
                    <a:pt x="86" y="25"/>
                    <a:pt x="86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5"/>
                    <a:pt x="85" y="25"/>
                    <a:pt x="85" y="25"/>
                  </a:cubicBezTo>
                  <a:lnTo>
                    <a:pt x="86" y="25"/>
                  </a:ln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8" y="8"/>
                  </a:lnTo>
                  <a:close/>
                  <a:moveTo>
                    <a:pt x="18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0"/>
                    <a:pt x="18" y="20"/>
                    <a:pt x="18" y="20"/>
                  </a:cubicBezTo>
                  <a:close/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8" y="21"/>
                  </a:lnTo>
                  <a:close/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16" y="21"/>
                  </a:lnTo>
                  <a:close/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lnTo>
                    <a:pt x="14" y="12"/>
                  </a:lnTo>
                  <a:close/>
                  <a:moveTo>
                    <a:pt x="19" y="33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9" y="33"/>
                    <a:pt x="19" y="33"/>
                    <a:pt x="19" y="33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lose/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32"/>
                    <a:pt x="19" y="32"/>
                    <a:pt x="19" y="32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lnTo>
                    <a:pt x="20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33"/>
                  </a:lnTo>
                  <a:close/>
                  <a:moveTo>
                    <a:pt x="22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lnTo>
                    <a:pt x="22" y="33"/>
                  </a:ln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3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2"/>
                    <a:pt x="23" y="32"/>
                    <a:pt x="23" y="32"/>
                  </a:cubicBezTo>
                  <a:close/>
                  <a:moveTo>
                    <a:pt x="25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25" y="33"/>
                  </a:lnTo>
                  <a:close/>
                  <a:moveTo>
                    <a:pt x="24" y="32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32"/>
                    <a:pt x="24" y="32"/>
                    <a:pt x="24" y="32"/>
                  </a:cubicBezTo>
                  <a:close/>
                  <a:moveTo>
                    <a:pt x="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26" y="31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31"/>
                    <a:pt x="26" y="31"/>
                    <a:pt x="26" y="31"/>
                  </a:cubicBezTo>
                  <a:close/>
                  <a:moveTo>
                    <a:pt x="28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lnTo>
                    <a:pt x="28" y="31"/>
                  </a:lnTo>
                  <a:close/>
                  <a:moveTo>
                    <a:pt x="30" y="31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8"/>
                    <a:pt x="30" y="18"/>
                    <a:pt x="30" y="18"/>
                  </a:cubicBezTo>
                  <a:lnTo>
                    <a:pt x="30" y="31"/>
                  </a:lnTo>
                  <a:close/>
                  <a:moveTo>
                    <a:pt x="37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30"/>
                  </a:lnTo>
                  <a:close/>
                  <a:moveTo>
                    <a:pt x="39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39" y="31"/>
                  </a:lnTo>
                  <a:close/>
                  <a:moveTo>
                    <a:pt x="42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2" y="18"/>
                    <a:pt x="42" y="18"/>
                    <a:pt x="42" y="18"/>
                  </a:cubicBezTo>
                  <a:lnTo>
                    <a:pt x="42" y="31"/>
                  </a:lnTo>
                  <a:close/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8" y="18"/>
                    <a:pt x="48" y="18"/>
                    <a:pt x="48" y="18"/>
                  </a:cubicBezTo>
                  <a:lnTo>
                    <a:pt x="48" y="31"/>
                  </a:lnTo>
                  <a:close/>
                  <a:moveTo>
                    <a:pt x="50" y="31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0" y="19"/>
                    <a:pt x="50" y="19"/>
                  </a:cubicBezTo>
                  <a:lnTo>
                    <a:pt x="50" y="31"/>
                  </a:lnTo>
                  <a:close/>
                  <a:moveTo>
                    <a:pt x="5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lnTo>
                    <a:pt x="52" y="31"/>
                  </a:lnTo>
                  <a:close/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19"/>
                    <a:pt x="57" y="19"/>
                    <a:pt x="57" y="19"/>
                  </a:cubicBezTo>
                  <a:lnTo>
                    <a:pt x="57" y="31"/>
                  </a:lnTo>
                  <a:close/>
                  <a:moveTo>
                    <a:pt x="59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9" y="31"/>
                  </a:lnTo>
                  <a:close/>
                  <a:moveTo>
                    <a:pt x="63" y="31"/>
                  </a:moveTo>
                  <a:cubicBezTo>
                    <a:pt x="63" y="31"/>
                    <a:pt x="63" y="31"/>
                    <a:pt x="63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lnTo>
                    <a:pt x="63" y="31"/>
                  </a:lnTo>
                  <a:close/>
                  <a:moveTo>
                    <a:pt x="63" y="18"/>
                  </a:moveTo>
                  <a:cubicBezTo>
                    <a:pt x="63" y="18"/>
                    <a:pt x="63" y="18"/>
                    <a:pt x="63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18"/>
                  </a:lnTo>
                  <a:close/>
                  <a:moveTo>
                    <a:pt x="65" y="31"/>
                  </a:move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lnTo>
                    <a:pt x="65" y="31"/>
                  </a:lnTo>
                  <a:close/>
                  <a:moveTo>
                    <a:pt x="65" y="5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6" y="4"/>
                    <a:pt x="66" y="4"/>
                    <a:pt x="66" y="4"/>
                  </a:cubicBezTo>
                  <a:lnTo>
                    <a:pt x="65" y="5"/>
                  </a:lnTo>
                  <a:close/>
                  <a:moveTo>
                    <a:pt x="6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lnTo>
                    <a:pt x="67" y="31"/>
                  </a:lnTo>
                  <a:close/>
                  <a:moveTo>
                    <a:pt x="71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71" y="19"/>
                    <a:pt x="71" y="19"/>
                    <a:pt x="71" y="19"/>
                  </a:cubicBezTo>
                  <a:lnTo>
                    <a:pt x="71" y="31"/>
                  </a:lnTo>
                  <a:close/>
                  <a:moveTo>
                    <a:pt x="71" y="5"/>
                  </a:moveTo>
                  <a:cubicBezTo>
                    <a:pt x="71" y="5"/>
                    <a:pt x="71" y="5"/>
                    <a:pt x="71" y="5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2" y="5"/>
                    <a:pt x="72" y="5"/>
                    <a:pt x="72" y="5"/>
                  </a:cubicBezTo>
                  <a:lnTo>
                    <a:pt x="71" y="5"/>
                  </a:lnTo>
                  <a:close/>
                  <a:moveTo>
                    <a:pt x="73" y="31"/>
                  </a:move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lnTo>
                    <a:pt x="73" y="31"/>
                  </a:lnTo>
                  <a:close/>
                  <a:moveTo>
                    <a:pt x="73" y="5"/>
                  </a:moveTo>
                  <a:cubicBezTo>
                    <a:pt x="73" y="5"/>
                    <a:pt x="73" y="5"/>
                    <a:pt x="73" y="5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4" y="5"/>
                    <a:pt x="74" y="5"/>
                    <a:pt x="74" y="5"/>
                  </a:cubicBezTo>
                  <a:lnTo>
                    <a:pt x="73" y="5"/>
                  </a:lnTo>
                  <a:close/>
                  <a:moveTo>
                    <a:pt x="75" y="31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8" y="8"/>
                    <a:pt x="80" y="9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6" y="13"/>
                    <a:pt x="76" y="13"/>
                    <a:pt x="76" y="13"/>
                  </a:cubicBezTo>
                  <a:lnTo>
                    <a:pt x="75" y="31"/>
                  </a:lnTo>
                  <a:close/>
                  <a:moveTo>
                    <a:pt x="77" y="16"/>
                  </a:moveTo>
                  <a:cubicBezTo>
                    <a:pt x="77" y="16"/>
                    <a:pt x="77" y="16"/>
                    <a:pt x="77" y="16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6"/>
                    <a:pt x="76" y="16"/>
                    <a:pt x="76" y="16"/>
                  </a:cubicBezTo>
                  <a:lnTo>
                    <a:pt x="77" y="16"/>
                  </a:lnTo>
                  <a:close/>
                  <a:moveTo>
                    <a:pt x="76" y="25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6" y="26"/>
                    <a:pt x="76" y="26"/>
                    <a:pt x="76" y="26"/>
                  </a:cubicBezTo>
                  <a:lnTo>
                    <a:pt x="76" y="25"/>
                  </a:lnTo>
                  <a:close/>
                  <a:moveTo>
                    <a:pt x="78" y="30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78" y="29"/>
                    <a:pt x="78" y="29"/>
                  </a:cubicBezTo>
                  <a:lnTo>
                    <a:pt x="78" y="30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9" y="23"/>
                    <a:pt x="79" y="23"/>
                    <a:pt x="79" y="23"/>
                  </a:cubicBezTo>
                  <a:lnTo>
                    <a:pt x="79" y="21"/>
                  </a:lnTo>
                  <a:close/>
                  <a:moveTo>
                    <a:pt x="81" y="31"/>
                  </a:moveTo>
                  <a:cubicBezTo>
                    <a:pt x="81" y="31"/>
                    <a:pt x="81" y="31"/>
                    <a:pt x="81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31"/>
                  </a:lnTo>
                  <a:close/>
                  <a:moveTo>
                    <a:pt x="81" y="18"/>
                  </a:moveTo>
                  <a:cubicBezTo>
                    <a:pt x="81" y="18"/>
                    <a:pt x="81" y="18"/>
                    <a:pt x="81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1" y="16"/>
                    <a:pt x="81" y="16"/>
                    <a:pt x="81" y="16"/>
                  </a:cubicBezTo>
                  <a:lnTo>
                    <a:pt x="81" y="18"/>
                  </a:lnTo>
                  <a:close/>
                  <a:moveTo>
                    <a:pt x="83" y="30"/>
                  </a:moveTo>
                  <a:cubicBezTo>
                    <a:pt x="83" y="30"/>
                    <a:pt x="83" y="30"/>
                    <a:pt x="83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3" y="28"/>
                    <a:pt x="83" y="28"/>
                    <a:pt x="83" y="28"/>
                  </a:cubicBezTo>
                  <a:lnTo>
                    <a:pt x="83" y="30"/>
                  </a:lnTo>
                  <a:close/>
                  <a:moveTo>
                    <a:pt x="83" y="26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3" y="24"/>
                    <a:pt x="83" y="24"/>
                    <a:pt x="83" y="24"/>
                  </a:cubicBezTo>
                  <a:lnTo>
                    <a:pt x="83" y="26"/>
                  </a:lnTo>
                  <a:close/>
                  <a:moveTo>
                    <a:pt x="86" y="31"/>
                  </a:moveTo>
                  <a:cubicBezTo>
                    <a:pt x="86" y="31"/>
                    <a:pt x="86" y="31"/>
                    <a:pt x="86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6" y="28"/>
                    <a:pt x="86" y="28"/>
                    <a:pt x="86" y="28"/>
                  </a:cubicBezTo>
                  <a:lnTo>
                    <a:pt x="86" y="31"/>
                  </a:lnTo>
                  <a:close/>
                  <a:moveTo>
                    <a:pt x="87" y="19"/>
                  </a:moveTo>
                  <a:cubicBezTo>
                    <a:pt x="87" y="19"/>
                    <a:pt x="87" y="19"/>
                    <a:pt x="87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87" y="19"/>
                  </a:lnTo>
                  <a:close/>
                  <a:moveTo>
                    <a:pt x="87" y="23"/>
                  </a:moveTo>
                  <a:cubicBezTo>
                    <a:pt x="87" y="23"/>
                    <a:pt x="87" y="23"/>
                    <a:pt x="87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5"/>
                    <a:pt x="87" y="25"/>
                    <a:pt x="87" y="25"/>
                  </a:cubicBezTo>
                  <a:lnTo>
                    <a:pt x="87" y="23"/>
                  </a:lnTo>
                  <a:close/>
                  <a:moveTo>
                    <a:pt x="90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0" y="28"/>
                    <a:pt x="90" y="28"/>
                    <a:pt x="90" y="28"/>
                  </a:cubicBezTo>
                  <a:lnTo>
                    <a:pt x="90" y="30"/>
                  </a:ln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1" y="24"/>
                    <a:pt x="91" y="24"/>
                    <a:pt x="91" y="24"/>
                  </a:cubicBezTo>
                  <a:lnTo>
                    <a:pt x="91" y="25"/>
                  </a:lnTo>
                  <a:close/>
                  <a:moveTo>
                    <a:pt x="93" y="19"/>
                  </a:moveTo>
                  <a:cubicBezTo>
                    <a:pt x="93" y="19"/>
                    <a:pt x="93" y="19"/>
                    <a:pt x="93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3" y="18"/>
                    <a:pt x="93" y="18"/>
                    <a:pt x="93" y="18"/>
                  </a:cubicBezTo>
                  <a:lnTo>
                    <a:pt x="93" y="19"/>
                  </a:lnTo>
                  <a:close/>
                  <a:moveTo>
                    <a:pt x="97" y="31"/>
                  </a:moveTo>
                  <a:cubicBezTo>
                    <a:pt x="97" y="31"/>
                    <a:pt x="97" y="31"/>
                    <a:pt x="97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7" y="29"/>
                    <a:pt x="97" y="29"/>
                    <a:pt x="97" y="29"/>
                  </a:cubicBezTo>
                  <a:lnTo>
                    <a:pt x="97" y="31"/>
                  </a:lnTo>
                  <a:close/>
                  <a:moveTo>
                    <a:pt x="99" y="25"/>
                  </a:moveTo>
                  <a:cubicBezTo>
                    <a:pt x="99" y="25"/>
                    <a:pt x="99" y="25"/>
                    <a:pt x="99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9" y="24"/>
                    <a:pt x="99" y="24"/>
                    <a:pt x="99" y="24"/>
                  </a:cubicBezTo>
                  <a:lnTo>
                    <a:pt x="99" y="25"/>
                  </a:lnTo>
                  <a:close/>
                  <a:moveTo>
                    <a:pt x="100" y="19"/>
                  </a:moveTo>
                  <a:cubicBezTo>
                    <a:pt x="100" y="19"/>
                    <a:pt x="100" y="19"/>
                    <a:pt x="100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19"/>
                  </a:lnTo>
                  <a:close/>
                  <a:moveTo>
                    <a:pt x="102" y="31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2" y="29"/>
                    <a:pt x="102" y="29"/>
                    <a:pt x="102" y="29"/>
                  </a:cubicBezTo>
                  <a:lnTo>
                    <a:pt x="102" y="31"/>
                  </a:lnTo>
                  <a:close/>
                  <a:moveTo>
                    <a:pt x="103" y="17"/>
                  </a:moveTo>
                  <a:cubicBezTo>
                    <a:pt x="103" y="17"/>
                    <a:pt x="103" y="17"/>
                    <a:pt x="103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3" y="18"/>
                    <a:pt x="103" y="18"/>
                    <a:pt x="103" y="18"/>
                  </a:cubicBezTo>
                  <a:lnTo>
                    <a:pt x="103" y="17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0"/>
                    <a:pt x="104" y="30"/>
                    <a:pt x="104" y="30"/>
                  </a:cubicBezTo>
                  <a:lnTo>
                    <a:pt x="104" y="31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lnTo>
                    <a:pt x="104" y="26"/>
                  </a:lnTo>
                  <a:close/>
                  <a:moveTo>
                    <a:pt x="104" y="18"/>
                  </a:moveTo>
                  <a:cubicBezTo>
                    <a:pt x="104" y="18"/>
                    <a:pt x="104" y="18"/>
                    <a:pt x="104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4" y="20"/>
                    <a:pt x="104" y="20"/>
                    <a:pt x="104" y="20"/>
                  </a:cubicBezTo>
                  <a:lnTo>
                    <a:pt x="104" y="18"/>
                  </a:lnTo>
                  <a:close/>
                  <a:moveTo>
                    <a:pt x="107" y="23"/>
                  </a:moveTo>
                  <a:cubicBezTo>
                    <a:pt x="107" y="23"/>
                    <a:pt x="107" y="23"/>
                    <a:pt x="107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lnTo>
                    <a:pt x="107" y="23"/>
                  </a:lnTo>
                  <a:close/>
                  <a:moveTo>
                    <a:pt x="108" y="21"/>
                  </a:moveTo>
                  <a:cubicBezTo>
                    <a:pt x="108" y="21"/>
                    <a:pt x="108" y="21"/>
                    <a:pt x="108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8" y="20"/>
                    <a:pt x="108" y="20"/>
                    <a:pt x="108" y="20"/>
                  </a:cubicBezTo>
                  <a:lnTo>
                    <a:pt x="108" y="21"/>
                  </a:lnTo>
                  <a:close/>
                  <a:moveTo>
                    <a:pt x="111" y="25"/>
                  </a:moveTo>
                  <a:cubicBezTo>
                    <a:pt x="111" y="25"/>
                    <a:pt x="111" y="25"/>
                    <a:pt x="111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5"/>
                  </a:lnTo>
                  <a:close/>
                  <a:moveTo>
                    <a:pt x="112" y="27"/>
                  </a:moveTo>
                  <a:cubicBezTo>
                    <a:pt x="112" y="27"/>
                    <a:pt x="112" y="27"/>
                    <a:pt x="112" y="2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6"/>
                    <a:pt x="112" y="26"/>
                    <a:pt x="112" y="26"/>
                  </a:cubicBezTo>
                  <a:lnTo>
                    <a:pt x="112" y="27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32"/>
                  </a:lnTo>
                  <a:close/>
                  <a:moveTo>
                    <a:pt x="116" y="25"/>
                  </a:moveTo>
                  <a:cubicBezTo>
                    <a:pt x="116" y="25"/>
                    <a:pt x="116" y="25"/>
                    <a:pt x="116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6" y="22"/>
                    <a:pt x="116" y="22"/>
                    <a:pt x="116" y="22"/>
                  </a:cubicBezTo>
                  <a:lnTo>
                    <a:pt x="116" y="25"/>
                  </a:lnTo>
                  <a:close/>
                  <a:moveTo>
                    <a:pt x="116" y="19"/>
                  </a:moveTo>
                  <a:cubicBezTo>
                    <a:pt x="116" y="19"/>
                    <a:pt x="116" y="19"/>
                    <a:pt x="116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6" y="21"/>
                    <a:pt x="116" y="21"/>
                    <a:pt x="116" y="21"/>
                  </a:cubicBezTo>
                  <a:lnTo>
                    <a:pt x="116" y="19"/>
                  </a:lnTo>
                  <a:close/>
                  <a:moveTo>
                    <a:pt x="117" y="25"/>
                  </a:move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7" y="24"/>
                    <a:pt x="117" y="24"/>
                  </a:cubicBezTo>
                  <a:lnTo>
                    <a:pt x="117" y="25"/>
                  </a:lnTo>
                  <a:close/>
                  <a:moveTo>
                    <a:pt x="85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5" y="41"/>
                    <a:pt x="85" y="41"/>
                    <a:pt x="85" y="41"/>
                  </a:cubicBezTo>
                  <a:lnTo>
                    <a:pt x="85" y="33"/>
                  </a:lnTo>
                  <a:close/>
                  <a:moveTo>
                    <a:pt x="44" y="34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34"/>
                  </a:lnTo>
                  <a:close/>
                  <a:moveTo>
                    <a:pt x="15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lnTo>
                    <a:pt x="15" y="47"/>
                  </a:lnTo>
                  <a:close/>
                  <a:moveTo>
                    <a:pt x="20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0" y="35"/>
                    <a:pt x="20" y="35"/>
                    <a:pt x="20" y="35"/>
                  </a:cubicBezTo>
                  <a:lnTo>
                    <a:pt x="20" y="46"/>
                  </a:lnTo>
                  <a:close/>
                  <a:moveTo>
                    <a:pt x="25" y="46"/>
                  </a:moveTo>
                  <a:cubicBezTo>
                    <a:pt x="25" y="46"/>
                    <a:pt x="25" y="46"/>
                    <a:pt x="25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5" y="46"/>
                  </a:lnTo>
                  <a:close/>
                  <a:moveTo>
                    <a:pt x="26" y="46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6" y="42"/>
                    <a:pt x="26" y="42"/>
                    <a:pt x="26" y="42"/>
                  </a:cubicBezTo>
                  <a:lnTo>
                    <a:pt x="26" y="46"/>
                  </a:lnTo>
                  <a:close/>
                  <a:moveTo>
                    <a:pt x="26" y="41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lnTo>
                    <a:pt x="26" y="41"/>
                  </a:lnTo>
                  <a:close/>
                  <a:moveTo>
                    <a:pt x="28" y="47"/>
                  </a:move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lnTo>
                    <a:pt x="28" y="47"/>
                  </a:lnTo>
                  <a:close/>
                  <a:moveTo>
                    <a:pt x="28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8" y="41"/>
                  </a:ln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lnTo>
                    <a:pt x="29" y="47"/>
                  </a:lnTo>
                  <a:close/>
                  <a:moveTo>
                    <a:pt x="29" y="41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29" y="41"/>
                  </a:lnTo>
                  <a:close/>
                  <a:moveTo>
                    <a:pt x="30" y="47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0" y="47"/>
                  </a:lnTo>
                  <a:close/>
                  <a:moveTo>
                    <a:pt x="30" y="41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0" y="41"/>
                  </a:lnTo>
                  <a:close/>
                  <a:moveTo>
                    <a:pt x="3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lnTo>
                    <a:pt x="32" y="47"/>
                  </a:lnTo>
                  <a:close/>
                  <a:moveTo>
                    <a:pt x="32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5"/>
                    <a:pt x="32" y="35"/>
                    <a:pt x="32" y="35"/>
                  </a:cubicBezTo>
                  <a:lnTo>
                    <a:pt x="32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6" y="47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lnTo>
                    <a:pt x="36" y="47"/>
                  </a:ln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lnTo>
                    <a:pt x="36" y="41"/>
                  </a:lnTo>
                  <a:close/>
                  <a:moveTo>
                    <a:pt x="37" y="47"/>
                  </a:move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lnTo>
                    <a:pt x="37" y="47"/>
                  </a:lnTo>
                  <a:close/>
                  <a:moveTo>
                    <a:pt x="37" y="41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lnTo>
                    <a:pt x="37" y="41"/>
                  </a:lnTo>
                  <a:close/>
                  <a:moveTo>
                    <a:pt x="38" y="47"/>
                  </a:moveTo>
                  <a:cubicBezTo>
                    <a:pt x="38" y="47"/>
                    <a:pt x="38" y="47"/>
                    <a:pt x="38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1"/>
                    <a:pt x="38" y="41"/>
                    <a:pt x="38" y="41"/>
                  </a:cubicBezTo>
                  <a:lnTo>
                    <a:pt x="38" y="47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lnTo>
                    <a:pt x="38" y="41"/>
                  </a:lnTo>
                  <a:close/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0" y="47"/>
                  </a:lnTo>
                  <a:close/>
                  <a:moveTo>
                    <a:pt x="40" y="41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40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2" y="47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2" y="41"/>
                    <a:pt x="42" y="41"/>
                  </a:cubicBezTo>
                  <a:lnTo>
                    <a:pt x="42" y="47"/>
                  </a:lnTo>
                  <a:close/>
                  <a:moveTo>
                    <a:pt x="42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lnTo>
                    <a:pt x="42" y="41"/>
                  </a:lnTo>
                  <a:close/>
                  <a:moveTo>
                    <a:pt x="43" y="48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43" y="48"/>
                  </a:lnTo>
                  <a:close/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41"/>
                  </a:lnTo>
                  <a:close/>
                  <a:moveTo>
                    <a:pt x="44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48"/>
                  </a:lnTo>
                  <a:close/>
                  <a:moveTo>
                    <a:pt x="44" y="41"/>
                  </a:moveTo>
                  <a:cubicBezTo>
                    <a:pt x="44" y="41"/>
                    <a:pt x="44" y="41"/>
                    <a:pt x="44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4" y="34"/>
                  </a:cubicBezTo>
                  <a:lnTo>
                    <a:pt x="44" y="41"/>
                  </a:lnTo>
                  <a:close/>
                  <a:moveTo>
                    <a:pt x="45" y="48"/>
                  </a:move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lnTo>
                    <a:pt x="45" y="48"/>
                  </a:lnTo>
                  <a:close/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45" y="41"/>
                  </a:lnTo>
                  <a:close/>
                  <a:moveTo>
                    <a:pt x="46" y="48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lnTo>
                    <a:pt x="46" y="48"/>
                  </a:lnTo>
                  <a:close/>
                  <a:moveTo>
                    <a:pt x="46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6" y="41"/>
                  </a:lnTo>
                  <a:close/>
                  <a:moveTo>
                    <a:pt x="47" y="4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8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lnTo>
                    <a:pt x="47" y="41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8" y="41"/>
                    <a:pt x="48" y="41"/>
                  </a:cubicBezTo>
                  <a:lnTo>
                    <a:pt x="48" y="48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8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48" y="41"/>
                  </a:lnTo>
                  <a:close/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49" y="48"/>
                  </a:lnTo>
                  <a:close/>
                  <a:moveTo>
                    <a:pt x="49" y="41"/>
                  </a:move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49" y="41"/>
                  </a:lnTo>
                  <a:close/>
                  <a:moveTo>
                    <a:pt x="50" y="48"/>
                  </a:move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lnTo>
                    <a:pt x="50" y="48"/>
                  </a:lnTo>
                  <a:close/>
                  <a:moveTo>
                    <a:pt x="50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lnTo>
                    <a:pt x="50" y="41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1"/>
                    <a:pt x="52" y="41"/>
                    <a:pt x="52" y="41"/>
                  </a:cubicBezTo>
                  <a:lnTo>
                    <a:pt x="52" y="48"/>
                  </a:lnTo>
                  <a:close/>
                  <a:moveTo>
                    <a:pt x="52" y="41"/>
                  </a:move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52" y="41"/>
                  </a:lnTo>
                  <a:close/>
                  <a:moveTo>
                    <a:pt x="53" y="48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3" y="48"/>
                  </a:lnTo>
                  <a:close/>
                  <a:moveTo>
                    <a:pt x="53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3" y="34"/>
                    <a:pt x="53" y="34"/>
                    <a:pt x="53" y="34"/>
                  </a:cubicBezTo>
                  <a:lnTo>
                    <a:pt x="53" y="41"/>
                  </a:lnTo>
                  <a:close/>
                  <a:moveTo>
                    <a:pt x="54" y="48"/>
                  </a:moveTo>
                  <a:cubicBezTo>
                    <a:pt x="54" y="48"/>
                    <a:pt x="54" y="48"/>
                    <a:pt x="54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lnTo>
                    <a:pt x="54" y="48"/>
                  </a:lnTo>
                  <a:close/>
                  <a:moveTo>
                    <a:pt x="54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4" y="33"/>
                    <a:pt x="54" y="33"/>
                    <a:pt x="54" y="33"/>
                  </a:cubicBezTo>
                  <a:lnTo>
                    <a:pt x="54" y="41"/>
                  </a:lnTo>
                  <a:close/>
                  <a:moveTo>
                    <a:pt x="55" y="48"/>
                  </a:move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1"/>
                    <a:pt x="55" y="41"/>
                  </a:cubicBezTo>
                  <a:lnTo>
                    <a:pt x="55" y="48"/>
                  </a:lnTo>
                  <a:close/>
                  <a:moveTo>
                    <a:pt x="55" y="41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5" y="33"/>
                    <a:pt x="55" y="33"/>
                    <a:pt x="55" y="33"/>
                  </a:cubicBezTo>
                  <a:lnTo>
                    <a:pt x="55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lnTo>
                    <a:pt x="58" y="48"/>
                  </a:lnTo>
                  <a:close/>
                  <a:moveTo>
                    <a:pt x="58" y="41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lnTo>
                    <a:pt x="58" y="41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lnTo>
                    <a:pt x="59" y="48"/>
                  </a:ln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lnTo>
                    <a:pt x="59" y="41"/>
                  </a:lnTo>
                  <a:close/>
                  <a:moveTo>
                    <a:pt x="61" y="48"/>
                  </a:moveTo>
                  <a:cubicBezTo>
                    <a:pt x="61" y="48"/>
                    <a:pt x="61" y="48"/>
                    <a:pt x="61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41"/>
                    <a:pt x="61" y="41"/>
                    <a:pt x="61" y="41"/>
                  </a:cubicBezTo>
                  <a:lnTo>
                    <a:pt x="61" y="48"/>
                  </a:ln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1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3"/>
                    <a:pt x="61" y="33"/>
                    <a:pt x="61" y="33"/>
                  </a:cubicBezTo>
                  <a:lnTo>
                    <a:pt x="61" y="41"/>
                  </a:lnTo>
                  <a:close/>
                  <a:moveTo>
                    <a:pt x="64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8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4" y="33"/>
                    <a:pt x="64" y="33"/>
                    <a:pt x="64" y="33"/>
                  </a:cubicBezTo>
                  <a:lnTo>
                    <a:pt x="64" y="41"/>
                  </a:lnTo>
                  <a:close/>
                  <a:moveTo>
                    <a:pt x="66" y="48"/>
                  </a:moveTo>
                  <a:cubicBezTo>
                    <a:pt x="66" y="48"/>
                    <a:pt x="66" y="48"/>
                    <a:pt x="66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48"/>
                  </a:lnTo>
                  <a:close/>
                  <a:moveTo>
                    <a:pt x="66" y="41"/>
                  </a:moveTo>
                  <a:cubicBezTo>
                    <a:pt x="66" y="41"/>
                    <a:pt x="66" y="41"/>
                    <a:pt x="6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6" y="33"/>
                    <a:pt x="66" y="33"/>
                    <a:pt x="66" y="33"/>
                  </a:cubicBezTo>
                  <a:lnTo>
                    <a:pt x="66" y="41"/>
                  </a:lnTo>
                  <a:close/>
                  <a:moveTo>
                    <a:pt x="68" y="48"/>
                  </a:moveTo>
                  <a:cubicBezTo>
                    <a:pt x="68" y="48"/>
                    <a:pt x="68" y="48"/>
                    <a:pt x="6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8" y="41"/>
                    <a:pt x="68" y="41"/>
                    <a:pt x="68" y="41"/>
                  </a:cubicBezTo>
                  <a:lnTo>
                    <a:pt x="68" y="48"/>
                  </a:lnTo>
                  <a:close/>
                  <a:moveTo>
                    <a:pt x="68" y="41"/>
                  </a:moveTo>
                  <a:cubicBezTo>
                    <a:pt x="68" y="41"/>
                    <a:pt x="68" y="41"/>
                    <a:pt x="68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8" y="33"/>
                    <a:pt x="68" y="33"/>
                    <a:pt x="68" y="33"/>
                  </a:cubicBezTo>
                  <a:lnTo>
                    <a:pt x="68" y="41"/>
                  </a:lnTo>
                  <a:close/>
                  <a:moveTo>
                    <a:pt x="71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8"/>
                  </a:ln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1" y="33"/>
                    <a:pt x="71" y="33"/>
                    <a:pt x="71" y="33"/>
                  </a:cubicBezTo>
                  <a:lnTo>
                    <a:pt x="71" y="41"/>
                  </a:lnTo>
                  <a:close/>
                  <a:moveTo>
                    <a:pt x="73" y="48"/>
                  </a:moveTo>
                  <a:cubicBezTo>
                    <a:pt x="73" y="48"/>
                    <a:pt x="73" y="48"/>
                    <a:pt x="73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3" y="41"/>
                    <a:pt x="73" y="41"/>
                    <a:pt x="73" y="41"/>
                  </a:cubicBezTo>
                  <a:lnTo>
                    <a:pt x="73" y="48"/>
                  </a:lnTo>
                  <a:close/>
                  <a:moveTo>
                    <a:pt x="73" y="41"/>
                  </a:moveTo>
                  <a:cubicBezTo>
                    <a:pt x="73" y="41"/>
                    <a:pt x="73" y="41"/>
                    <a:pt x="73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3" y="33"/>
                    <a:pt x="73" y="33"/>
                    <a:pt x="73" y="33"/>
                  </a:cubicBezTo>
                  <a:lnTo>
                    <a:pt x="73" y="41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5" y="41"/>
                    <a:pt x="75" y="41"/>
                    <a:pt x="75" y="41"/>
                  </a:cubicBezTo>
                  <a:lnTo>
                    <a:pt x="75" y="48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75" y="41"/>
                  </a:lnTo>
                  <a:close/>
                  <a:moveTo>
                    <a:pt x="77" y="48"/>
                  </a:moveTo>
                  <a:cubicBezTo>
                    <a:pt x="77" y="48"/>
                    <a:pt x="77" y="48"/>
                    <a:pt x="77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7" y="41"/>
                    <a:pt x="77" y="41"/>
                    <a:pt x="77" y="41"/>
                  </a:cubicBezTo>
                  <a:lnTo>
                    <a:pt x="77" y="48"/>
                  </a:lnTo>
                  <a:close/>
                  <a:moveTo>
                    <a:pt x="77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41"/>
                  </a:lnTo>
                  <a:close/>
                  <a:moveTo>
                    <a:pt x="80" y="48"/>
                  </a:moveTo>
                  <a:cubicBezTo>
                    <a:pt x="80" y="48"/>
                    <a:pt x="80" y="48"/>
                    <a:pt x="80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80" y="41"/>
                    <a:pt x="80" y="41"/>
                    <a:pt x="80" y="41"/>
                  </a:cubicBezTo>
                  <a:lnTo>
                    <a:pt x="80" y="48"/>
                  </a:lnTo>
                  <a:close/>
                  <a:moveTo>
                    <a:pt x="80" y="41"/>
                  </a:moveTo>
                  <a:cubicBezTo>
                    <a:pt x="80" y="41"/>
                    <a:pt x="80" y="41"/>
                    <a:pt x="80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0" y="33"/>
                    <a:pt x="80" y="33"/>
                    <a:pt x="80" y="33"/>
                  </a:cubicBezTo>
                  <a:lnTo>
                    <a:pt x="80" y="41"/>
                  </a:lnTo>
                  <a:close/>
                  <a:moveTo>
                    <a:pt x="82" y="48"/>
                  </a:moveTo>
                  <a:cubicBezTo>
                    <a:pt x="82" y="48"/>
                    <a:pt x="82" y="48"/>
                    <a:pt x="82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2" y="41"/>
                    <a:pt x="82" y="41"/>
                    <a:pt x="82" y="41"/>
                  </a:cubicBezTo>
                  <a:lnTo>
                    <a:pt x="82" y="48"/>
                  </a:lnTo>
                  <a:close/>
                  <a:moveTo>
                    <a:pt x="82" y="41"/>
                  </a:moveTo>
                  <a:cubicBezTo>
                    <a:pt x="82" y="41"/>
                    <a:pt x="82" y="41"/>
                    <a:pt x="82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33"/>
                    <a:pt x="82" y="33"/>
                    <a:pt x="82" y="33"/>
                  </a:cubicBezTo>
                  <a:lnTo>
                    <a:pt x="82" y="41"/>
                  </a:lnTo>
                  <a:close/>
                  <a:moveTo>
                    <a:pt x="84" y="48"/>
                  </a:moveTo>
                  <a:cubicBezTo>
                    <a:pt x="84" y="48"/>
                    <a:pt x="84" y="48"/>
                    <a:pt x="84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4" y="41"/>
                    <a:pt x="84" y="41"/>
                    <a:pt x="84" y="41"/>
                  </a:cubicBezTo>
                  <a:lnTo>
                    <a:pt x="84" y="48"/>
                  </a:lnTo>
                  <a:close/>
                  <a:moveTo>
                    <a:pt x="84" y="41"/>
                  </a:moveTo>
                  <a:cubicBezTo>
                    <a:pt x="84" y="41"/>
                    <a:pt x="84" y="41"/>
                    <a:pt x="84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4" y="33"/>
                    <a:pt x="84" y="33"/>
                    <a:pt x="84" y="33"/>
                  </a:cubicBezTo>
                  <a:lnTo>
                    <a:pt x="84" y="41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4" y="41"/>
                    <a:pt x="94" y="41"/>
                    <a:pt x="94" y="41"/>
                  </a:cubicBezTo>
                  <a:lnTo>
                    <a:pt x="94" y="48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8"/>
                    <a:pt x="91" y="48"/>
                    <a:pt x="91" y="48"/>
                  </a:cubicBezTo>
                  <a:lnTo>
                    <a:pt x="90" y="48"/>
                  </a:lnTo>
                  <a:close/>
                  <a:moveTo>
                    <a:pt x="94" y="41"/>
                  </a:moveTo>
                  <a:cubicBezTo>
                    <a:pt x="94" y="41"/>
                    <a:pt x="94" y="41"/>
                    <a:pt x="94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94" y="33"/>
                    <a:pt x="94" y="33"/>
                    <a:pt x="94" y="33"/>
                  </a:cubicBezTo>
                  <a:lnTo>
                    <a:pt x="94" y="41"/>
                  </a:lnTo>
                  <a:close/>
                  <a:moveTo>
                    <a:pt x="96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48"/>
                  </a:lnTo>
                  <a:close/>
                  <a:moveTo>
                    <a:pt x="96" y="41"/>
                  </a:moveTo>
                  <a:cubicBezTo>
                    <a:pt x="96" y="41"/>
                    <a:pt x="96" y="41"/>
                    <a:pt x="96" y="41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6" y="33"/>
                    <a:pt x="96" y="33"/>
                    <a:pt x="96" y="33"/>
                  </a:cubicBezTo>
                  <a:lnTo>
                    <a:pt x="96" y="41"/>
                  </a:lnTo>
                  <a:close/>
                  <a:moveTo>
                    <a:pt x="96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33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01" y="41"/>
                    <a:pt x="101" y="41"/>
                    <a:pt x="101" y="41"/>
                  </a:cubicBezTo>
                  <a:lnTo>
                    <a:pt x="101" y="48"/>
                  </a:lnTo>
                  <a:close/>
                  <a:moveTo>
                    <a:pt x="101" y="41"/>
                  </a:moveTo>
                  <a:cubicBezTo>
                    <a:pt x="101" y="41"/>
                    <a:pt x="101" y="41"/>
                    <a:pt x="101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1" y="34"/>
                    <a:pt x="101" y="34"/>
                    <a:pt x="101" y="34"/>
                  </a:cubicBezTo>
                  <a:lnTo>
                    <a:pt x="101" y="41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3" y="41"/>
                    <a:pt x="103" y="41"/>
                    <a:pt x="103" y="41"/>
                  </a:cubicBezTo>
                  <a:lnTo>
                    <a:pt x="103" y="48"/>
                  </a:lnTo>
                  <a:close/>
                  <a:moveTo>
                    <a:pt x="103" y="41"/>
                  </a:moveTo>
                  <a:cubicBezTo>
                    <a:pt x="103" y="41"/>
                    <a:pt x="103" y="41"/>
                    <a:pt x="103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4"/>
                    <a:pt x="103" y="34"/>
                    <a:pt x="103" y="34"/>
                  </a:cubicBezTo>
                  <a:lnTo>
                    <a:pt x="103" y="41"/>
                  </a:lnTo>
                  <a:close/>
                  <a:moveTo>
                    <a:pt x="105" y="48"/>
                  </a:move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5" y="41"/>
                    <a:pt x="105" y="41"/>
                    <a:pt x="105" y="41"/>
                  </a:cubicBezTo>
                  <a:lnTo>
                    <a:pt x="105" y="48"/>
                  </a:lnTo>
                  <a:close/>
                  <a:moveTo>
                    <a:pt x="105" y="41"/>
                  </a:moveTo>
                  <a:cubicBezTo>
                    <a:pt x="105" y="41"/>
                    <a:pt x="105" y="41"/>
                    <a:pt x="105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5" y="34"/>
                    <a:pt x="105" y="34"/>
                    <a:pt x="105" y="34"/>
                  </a:cubicBezTo>
                  <a:lnTo>
                    <a:pt x="105" y="41"/>
                  </a:lnTo>
                  <a:close/>
                  <a:moveTo>
                    <a:pt x="107" y="48"/>
                  </a:moveTo>
                  <a:cubicBezTo>
                    <a:pt x="107" y="48"/>
                    <a:pt x="107" y="48"/>
                    <a:pt x="107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7" y="41"/>
                    <a:pt x="107" y="41"/>
                    <a:pt x="107" y="41"/>
                  </a:cubicBezTo>
                  <a:lnTo>
                    <a:pt x="107" y="48"/>
                  </a:lnTo>
                  <a:close/>
                  <a:moveTo>
                    <a:pt x="107" y="41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7" y="34"/>
                    <a:pt x="107" y="34"/>
                    <a:pt x="107" y="34"/>
                  </a:cubicBezTo>
                  <a:lnTo>
                    <a:pt x="107" y="41"/>
                  </a:lnTo>
                  <a:close/>
                  <a:moveTo>
                    <a:pt x="109" y="48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lnTo>
                    <a:pt x="109" y="48"/>
                  </a:lnTo>
                  <a:close/>
                  <a:moveTo>
                    <a:pt x="10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9" y="34"/>
                    <a:pt x="109" y="34"/>
                    <a:pt x="109" y="34"/>
                  </a:cubicBezTo>
                  <a:lnTo>
                    <a:pt x="109" y="41"/>
                  </a:ln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2" y="48"/>
                    <a:pt x="112" y="48"/>
                    <a:pt x="112" y="48"/>
                  </a:cubicBez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2" y="41"/>
                    <a:pt x="112" y="41"/>
                    <a:pt x="112" y="41"/>
                  </a:cubicBezTo>
                  <a:lnTo>
                    <a:pt x="112" y="48"/>
                  </a:lnTo>
                  <a:close/>
                  <a:moveTo>
                    <a:pt x="112" y="41"/>
                  </a:moveTo>
                  <a:cubicBezTo>
                    <a:pt x="112" y="41"/>
                    <a:pt x="112" y="41"/>
                    <a:pt x="112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2" y="34"/>
                    <a:pt x="112" y="34"/>
                    <a:pt x="112" y="34"/>
                  </a:cubicBezTo>
                  <a:lnTo>
                    <a:pt x="112" y="41"/>
                  </a:ln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4" y="48"/>
                    <a:pt x="114" y="48"/>
                    <a:pt x="114" y="48"/>
                  </a:cubicBez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4" y="41"/>
                    <a:pt x="114" y="41"/>
                    <a:pt x="114" y="41"/>
                  </a:cubicBezTo>
                  <a:lnTo>
                    <a:pt x="114" y="48"/>
                  </a:lnTo>
                  <a:close/>
                  <a:moveTo>
                    <a:pt x="114" y="41"/>
                  </a:moveTo>
                  <a:cubicBezTo>
                    <a:pt x="114" y="41"/>
                    <a:pt x="114" y="41"/>
                    <a:pt x="114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4" y="34"/>
                    <a:pt x="114" y="34"/>
                    <a:pt x="114" y="34"/>
                  </a:cubicBezTo>
                  <a:lnTo>
                    <a:pt x="114" y="41"/>
                  </a:ln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6" y="48"/>
                    <a:pt x="116" y="48"/>
                    <a:pt x="116" y="48"/>
                  </a:cubicBez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1"/>
                    <a:pt x="116" y="41"/>
                    <a:pt x="116" y="41"/>
                  </a:cubicBezTo>
                  <a:lnTo>
                    <a:pt x="116" y="48"/>
                  </a:lnTo>
                  <a:close/>
                  <a:moveTo>
                    <a:pt x="116" y="41"/>
                  </a:moveTo>
                  <a:cubicBezTo>
                    <a:pt x="116" y="41"/>
                    <a:pt x="116" y="41"/>
                    <a:pt x="116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6" y="34"/>
                    <a:pt x="116" y="34"/>
                    <a:pt x="116" y="34"/>
                  </a:cubicBezTo>
                  <a:lnTo>
                    <a:pt x="116" y="41"/>
                  </a:ln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48"/>
                    <a:pt x="117" y="48"/>
                    <a:pt x="117" y="48"/>
                  </a:cubicBez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7" y="41"/>
                    <a:pt x="117" y="41"/>
                    <a:pt x="117" y="41"/>
                  </a:cubicBezTo>
                  <a:lnTo>
                    <a:pt x="117" y="48"/>
                  </a:lnTo>
                  <a:close/>
                  <a:moveTo>
                    <a:pt x="117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9" y="48"/>
                    <a:pt x="119" y="48"/>
                    <a:pt x="119" y="48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9" y="41"/>
                    <a:pt x="119" y="41"/>
                    <a:pt x="119" y="41"/>
                  </a:cubicBezTo>
                  <a:lnTo>
                    <a:pt x="119" y="48"/>
                  </a:ln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lnTo>
                    <a:pt x="119" y="41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1"/>
                    <a:pt x="120" y="41"/>
                  </a:cubicBezTo>
                  <a:lnTo>
                    <a:pt x="120" y="48"/>
                  </a:lnTo>
                  <a:close/>
                  <a:moveTo>
                    <a:pt x="143" y="18"/>
                  </a:moveTo>
                  <a:cubicBezTo>
                    <a:pt x="143" y="18"/>
                    <a:pt x="143" y="18"/>
                    <a:pt x="143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19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52" y="20"/>
                    <a:pt x="153" y="21"/>
                    <a:pt x="153" y="21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3" y="21"/>
                    <a:pt x="150" y="20"/>
                    <a:pt x="146" y="20"/>
                  </a:cubicBezTo>
                  <a:cubicBezTo>
                    <a:pt x="143" y="20"/>
                    <a:pt x="140" y="21"/>
                    <a:pt x="140" y="21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0" y="21"/>
                    <a:pt x="141" y="20"/>
                    <a:pt x="143" y="20"/>
                  </a:cubicBezTo>
                  <a:lnTo>
                    <a:pt x="143" y="18"/>
                  </a:lnTo>
                  <a:close/>
                  <a:moveTo>
                    <a:pt x="142" y="31"/>
                  </a:moveTo>
                  <a:cubicBezTo>
                    <a:pt x="142" y="31"/>
                    <a:pt x="142" y="31"/>
                    <a:pt x="142" y="3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2" y="31"/>
                  </a:lnTo>
                  <a:close/>
                  <a:moveTo>
                    <a:pt x="141" y="20"/>
                  </a:moveTo>
                  <a:cubicBezTo>
                    <a:pt x="141" y="20"/>
                    <a:pt x="141" y="20"/>
                    <a:pt x="141" y="20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0"/>
                    <a:pt x="141" y="20"/>
                    <a:pt x="141" y="20"/>
                  </a:cubicBezTo>
                  <a:close/>
                  <a:moveTo>
                    <a:pt x="140" y="15"/>
                  </a:moveTo>
                  <a:cubicBezTo>
                    <a:pt x="140" y="15"/>
                    <a:pt x="140" y="15"/>
                    <a:pt x="140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0" y="17"/>
                    <a:pt x="140" y="17"/>
                    <a:pt x="140" y="17"/>
                  </a:cubicBezTo>
                  <a:lnTo>
                    <a:pt x="140" y="15"/>
                  </a:lnTo>
                  <a:close/>
                  <a:moveTo>
                    <a:pt x="129" y="21"/>
                  </a:moveTo>
                  <a:cubicBezTo>
                    <a:pt x="129" y="21"/>
                    <a:pt x="129" y="21"/>
                    <a:pt x="129" y="21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2" y="19"/>
                    <a:pt x="133" y="19"/>
                    <a:pt x="134" y="19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9" y="18"/>
                    <a:pt x="141" y="18"/>
                    <a:pt x="141" y="18"/>
                  </a:cubicBezTo>
                  <a:cubicBezTo>
                    <a:pt x="141" y="18"/>
                    <a:pt x="137" y="18"/>
                    <a:pt x="133" y="19"/>
                  </a:cubicBezTo>
                  <a:cubicBezTo>
                    <a:pt x="129" y="21"/>
                    <a:pt x="129" y="22"/>
                    <a:pt x="129" y="22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1"/>
                    <a:pt x="129" y="21"/>
                    <a:pt x="129" y="21"/>
                  </a:cubicBezTo>
                  <a:close/>
                  <a:moveTo>
                    <a:pt x="137" y="31"/>
                  </a:moveTo>
                  <a:cubicBezTo>
                    <a:pt x="137" y="31"/>
                    <a:pt x="137" y="31"/>
                    <a:pt x="137" y="31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6" y="32"/>
                    <a:pt x="136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lnTo>
                    <a:pt x="137" y="31"/>
                  </a:lnTo>
                  <a:close/>
                  <a:moveTo>
                    <a:pt x="135" y="32"/>
                  </a:moveTo>
                  <a:cubicBezTo>
                    <a:pt x="135" y="32"/>
                    <a:pt x="135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5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lnTo>
                    <a:pt x="135" y="32"/>
                  </a:lnTo>
                  <a:close/>
                  <a:moveTo>
                    <a:pt x="134" y="32"/>
                  </a:moveTo>
                  <a:cubicBezTo>
                    <a:pt x="134" y="32"/>
                    <a:pt x="134" y="32"/>
                    <a:pt x="134" y="32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3"/>
                    <a:pt x="133" y="33"/>
                    <a:pt x="132" y="33"/>
                  </a:cubicBezTo>
                  <a:cubicBezTo>
                    <a:pt x="132" y="32"/>
                    <a:pt x="132" y="32"/>
                    <a:pt x="132" y="32"/>
                  </a:cubicBezTo>
                  <a:lnTo>
                    <a:pt x="134" y="32"/>
                  </a:lnTo>
                  <a:close/>
                  <a:moveTo>
                    <a:pt x="131" y="32"/>
                  </a:moveTo>
                  <a:cubicBezTo>
                    <a:pt x="131" y="32"/>
                    <a:pt x="131" y="32"/>
                    <a:pt x="131" y="32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3"/>
                    <a:pt x="130" y="33"/>
                    <a:pt x="129" y="33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3"/>
                    <a:pt x="131" y="33"/>
                    <a:pt x="131" y="33"/>
                  </a:cubicBezTo>
                  <a:cubicBezTo>
                    <a:pt x="131" y="32"/>
                    <a:pt x="131" y="32"/>
                    <a:pt x="131" y="32"/>
                  </a:cubicBezTo>
                  <a:close/>
                  <a:moveTo>
                    <a:pt x="129" y="32"/>
                  </a:moveTo>
                  <a:cubicBezTo>
                    <a:pt x="129" y="32"/>
                    <a:pt x="129" y="32"/>
                    <a:pt x="129" y="32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3"/>
                    <a:pt x="128" y="33"/>
                    <a:pt x="128" y="33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129" y="32"/>
                  </a:lnTo>
                  <a:close/>
                  <a:moveTo>
                    <a:pt x="125" y="31"/>
                  </a:move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27" y="31"/>
                    <a:pt x="127" y="31"/>
                    <a:pt x="127" y="31"/>
                  </a:cubicBezTo>
                  <a:lnTo>
                    <a:pt x="125" y="31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7"/>
                    <a:pt x="126" y="38"/>
                    <a:pt x="126" y="40"/>
                  </a:cubicBezTo>
                  <a:cubicBezTo>
                    <a:pt x="126" y="40"/>
                    <a:pt x="126" y="40"/>
                    <a:pt x="126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7" y="32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3"/>
                    <a:pt x="127" y="34"/>
                    <a:pt x="127" y="35"/>
                  </a:cubicBezTo>
                  <a:lnTo>
                    <a:pt x="127" y="32"/>
                  </a:lnTo>
                  <a:close/>
                  <a:moveTo>
                    <a:pt x="126" y="15"/>
                  </a:moveTo>
                  <a:cubicBezTo>
                    <a:pt x="126" y="15"/>
                    <a:pt x="126" y="15"/>
                    <a:pt x="126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126" y="15"/>
                  </a:lnTo>
                  <a:close/>
                  <a:moveTo>
                    <a:pt x="124" y="16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4" y="18"/>
                    <a:pt x="124" y="18"/>
                  </a:cubicBezTo>
                  <a:lnTo>
                    <a:pt x="124" y="16"/>
                  </a:lnTo>
                  <a:close/>
                  <a:moveTo>
                    <a:pt x="123" y="20"/>
                  </a:moveTo>
                  <a:cubicBezTo>
                    <a:pt x="123" y="20"/>
                    <a:pt x="123" y="20"/>
                    <a:pt x="123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3" y="22"/>
                    <a:pt x="123" y="22"/>
                    <a:pt x="123" y="22"/>
                  </a:cubicBezTo>
                  <a:lnTo>
                    <a:pt x="123" y="20"/>
                  </a:lnTo>
                  <a:close/>
                  <a:moveTo>
                    <a:pt x="124" y="23"/>
                  </a:moveTo>
                  <a:cubicBezTo>
                    <a:pt x="124" y="23"/>
                    <a:pt x="124" y="23"/>
                    <a:pt x="124" y="23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3"/>
                    <a:pt x="123" y="23"/>
                    <a:pt x="123" y="23"/>
                  </a:cubicBezTo>
                  <a:lnTo>
                    <a:pt x="124" y="23"/>
                  </a:lnTo>
                  <a:close/>
                  <a:moveTo>
                    <a:pt x="122" y="28"/>
                  </a:moveTo>
                  <a:cubicBezTo>
                    <a:pt x="122" y="28"/>
                    <a:pt x="122" y="28"/>
                    <a:pt x="122" y="28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8"/>
                    <a:pt x="123" y="28"/>
                    <a:pt x="123" y="28"/>
                  </a:cubicBezTo>
                  <a:lnTo>
                    <a:pt x="122" y="28"/>
                  </a:lnTo>
                  <a:close/>
                  <a:moveTo>
                    <a:pt x="122" y="29"/>
                  </a:move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lnTo>
                    <a:pt x="122" y="29"/>
                  </a:lnTo>
                  <a:close/>
                  <a:moveTo>
                    <a:pt x="121" y="19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19"/>
                  </a:lnTo>
                  <a:close/>
                  <a:moveTo>
                    <a:pt x="120" y="18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lnTo>
                    <a:pt x="120" y="18"/>
                  </a:lnTo>
                  <a:close/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120" y="26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2" y="48"/>
                    <a:pt x="122" y="48"/>
                    <a:pt x="122" y="48"/>
                  </a:cubicBezTo>
                  <a:lnTo>
                    <a:pt x="120" y="48"/>
                  </a:lnTo>
                  <a:close/>
                  <a:moveTo>
                    <a:pt x="122" y="48"/>
                  </a:moveTo>
                  <a:cubicBezTo>
                    <a:pt x="122" y="48"/>
                    <a:pt x="122" y="48"/>
                    <a:pt x="122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2" y="41"/>
                    <a:pt x="122" y="41"/>
                    <a:pt x="122" y="41"/>
                  </a:cubicBezTo>
                  <a:lnTo>
                    <a:pt x="122" y="48"/>
                  </a:lnTo>
                  <a:close/>
                  <a:moveTo>
                    <a:pt x="122" y="41"/>
                  </a:moveTo>
                  <a:cubicBezTo>
                    <a:pt x="122" y="41"/>
                    <a:pt x="122" y="41"/>
                    <a:pt x="122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2" y="33"/>
                    <a:pt x="122" y="33"/>
                    <a:pt x="122" y="33"/>
                  </a:cubicBezTo>
                  <a:lnTo>
                    <a:pt x="122" y="41"/>
                  </a:lnTo>
                  <a:close/>
                  <a:moveTo>
                    <a:pt x="123" y="48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3" y="41"/>
                    <a:pt x="123" y="41"/>
                    <a:pt x="123" y="41"/>
                  </a:cubicBezTo>
                  <a:lnTo>
                    <a:pt x="123" y="48"/>
                  </a:lnTo>
                  <a:close/>
                  <a:moveTo>
                    <a:pt x="123" y="41"/>
                  </a:moveTo>
                  <a:cubicBezTo>
                    <a:pt x="123" y="41"/>
                    <a:pt x="123" y="41"/>
                    <a:pt x="123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3" y="33"/>
                    <a:pt x="123" y="33"/>
                    <a:pt x="123" y="33"/>
                  </a:cubicBezTo>
                  <a:lnTo>
                    <a:pt x="123" y="41"/>
                  </a:lnTo>
                  <a:close/>
                  <a:moveTo>
                    <a:pt x="124" y="48"/>
                  </a:moveTo>
                  <a:cubicBezTo>
                    <a:pt x="124" y="48"/>
                    <a:pt x="124" y="48"/>
                    <a:pt x="124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1"/>
                    <a:pt x="124" y="41"/>
                  </a:cubicBezTo>
                  <a:lnTo>
                    <a:pt x="124" y="48"/>
                  </a:lnTo>
                  <a:close/>
                  <a:moveTo>
                    <a:pt x="124" y="41"/>
                  </a:moveTo>
                  <a:cubicBezTo>
                    <a:pt x="124" y="41"/>
                    <a:pt x="124" y="41"/>
                    <a:pt x="124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lnTo>
                    <a:pt x="124" y="41"/>
                  </a:lnTo>
                  <a:close/>
                  <a:moveTo>
                    <a:pt x="125" y="48"/>
                  </a:moveTo>
                  <a:cubicBezTo>
                    <a:pt x="125" y="48"/>
                    <a:pt x="125" y="48"/>
                    <a:pt x="125" y="48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5" y="41"/>
                    <a:pt x="125" y="41"/>
                    <a:pt x="125" y="41"/>
                  </a:cubicBezTo>
                  <a:lnTo>
                    <a:pt x="125" y="48"/>
                  </a:lnTo>
                  <a:close/>
                  <a:moveTo>
                    <a:pt x="125" y="41"/>
                  </a:moveTo>
                  <a:cubicBezTo>
                    <a:pt x="125" y="41"/>
                    <a:pt x="125" y="41"/>
                    <a:pt x="125" y="41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5" y="41"/>
                  </a:lnTo>
                  <a:close/>
                  <a:moveTo>
                    <a:pt x="140" y="49"/>
                  </a:moveTo>
                  <a:cubicBezTo>
                    <a:pt x="140" y="49"/>
                    <a:pt x="140" y="49"/>
                    <a:pt x="140" y="49"/>
                  </a:cubicBezTo>
                  <a:cubicBezTo>
                    <a:pt x="125" y="48"/>
                    <a:pt x="125" y="48"/>
                    <a:pt x="125" y="48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6" y="44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9" y="48"/>
                    <a:pt x="130" y="48"/>
                    <a:pt x="131" y="49"/>
                  </a:cubicBezTo>
                  <a:cubicBezTo>
                    <a:pt x="134" y="49"/>
                    <a:pt x="139" y="49"/>
                    <a:pt x="139" y="49"/>
                  </a:cubicBezTo>
                  <a:cubicBezTo>
                    <a:pt x="139" y="49"/>
                    <a:pt x="139" y="45"/>
                    <a:pt x="139" y="42"/>
                  </a:cubicBezTo>
                  <a:cubicBezTo>
                    <a:pt x="139" y="42"/>
                    <a:pt x="139" y="41"/>
                    <a:pt x="139" y="41"/>
                  </a:cubicBezTo>
                  <a:cubicBezTo>
                    <a:pt x="140" y="40"/>
                    <a:pt x="140" y="40"/>
                    <a:pt x="140" y="40"/>
                  </a:cubicBezTo>
                  <a:lnTo>
                    <a:pt x="140" y="49"/>
                  </a:lnTo>
                  <a:close/>
                  <a:moveTo>
                    <a:pt x="140" y="40"/>
                  </a:moveTo>
                  <a:cubicBezTo>
                    <a:pt x="140" y="40"/>
                    <a:pt x="140" y="40"/>
                    <a:pt x="140" y="40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37"/>
                    <a:pt x="139" y="32"/>
                    <a:pt x="139" y="32"/>
                  </a:cubicBezTo>
                  <a:cubicBezTo>
                    <a:pt x="139" y="32"/>
                    <a:pt x="138" y="32"/>
                    <a:pt x="137" y="32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0" y="40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43" y="43"/>
                    <a:pt x="143" y="49"/>
                    <a:pt x="143" y="49"/>
                  </a:cubicBezTo>
                  <a:cubicBezTo>
                    <a:pt x="143" y="49"/>
                    <a:pt x="147" y="49"/>
                    <a:pt x="148" y="49"/>
                  </a:cubicBezTo>
                  <a:cubicBezTo>
                    <a:pt x="150" y="49"/>
                    <a:pt x="154" y="49"/>
                    <a:pt x="154" y="49"/>
                  </a:cubicBezTo>
                  <a:cubicBezTo>
                    <a:pt x="154" y="49"/>
                    <a:pt x="154" y="43"/>
                    <a:pt x="154" y="40"/>
                  </a:cubicBezTo>
                  <a:cubicBezTo>
                    <a:pt x="155" y="40"/>
                    <a:pt x="155" y="40"/>
                    <a:pt x="155" y="40"/>
                  </a:cubicBezTo>
                  <a:lnTo>
                    <a:pt x="155" y="49"/>
                  </a:lnTo>
                  <a:close/>
                  <a:moveTo>
                    <a:pt x="157" y="49"/>
                  </a:moveTo>
                  <a:cubicBezTo>
                    <a:pt x="157" y="49"/>
                    <a:pt x="157" y="49"/>
                    <a:pt x="157" y="49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7" y="40"/>
                    <a:pt x="157" y="40"/>
                    <a:pt x="157" y="40"/>
                  </a:cubicBezTo>
                  <a:lnTo>
                    <a:pt x="157" y="49"/>
                  </a:lnTo>
                  <a:close/>
                  <a:moveTo>
                    <a:pt x="157" y="40"/>
                  </a:moveTo>
                  <a:cubicBezTo>
                    <a:pt x="157" y="40"/>
                    <a:pt x="157" y="40"/>
                    <a:pt x="157" y="40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7" y="34"/>
                  </a:cubicBezTo>
                  <a:lnTo>
                    <a:pt x="157" y="40"/>
                  </a:lnTo>
                  <a:close/>
                  <a:moveTo>
                    <a:pt x="162" y="39"/>
                  </a:moveTo>
                  <a:cubicBezTo>
                    <a:pt x="162" y="39"/>
                    <a:pt x="162" y="39"/>
                    <a:pt x="162" y="39"/>
                  </a:cubicBezTo>
                  <a:cubicBezTo>
                    <a:pt x="162" y="39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39"/>
                  </a:lnTo>
                  <a:close/>
                  <a:moveTo>
                    <a:pt x="160" y="49"/>
                  </a:moveTo>
                  <a:cubicBezTo>
                    <a:pt x="160" y="49"/>
                    <a:pt x="160" y="49"/>
                    <a:pt x="160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60" y="49"/>
                  </a:lnTo>
                  <a:close/>
                  <a:moveTo>
                    <a:pt x="160" y="40"/>
                  </a:moveTo>
                  <a:cubicBezTo>
                    <a:pt x="160" y="40"/>
                    <a:pt x="160" y="40"/>
                    <a:pt x="160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8" y="35"/>
                    <a:pt x="159" y="35"/>
                    <a:pt x="160" y="36"/>
                  </a:cubicBezTo>
                  <a:lnTo>
                    <a:pt x="160" y="40"/>
                  </a:lnTo>
                  <a:close/>
                  <a:moveTo>
                    <a:pt x="160" y="32"/>
                  </a:moveTo>
                  <a:cubicBezTo>
                    <a:pt x="160" y="32"/>
                    <a:pt x="160" y="32"/>
                    <a:pt x="160" y="32"/>
                  </a:cubicBezTo>
                  <a:cubicBezTo>
                    <a:pt x="159" y="32"/>
                    <a:pt x="158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0" y="32"/>
                    <a:pt x="160" y="32"/>
                    <a:pt x="160" y="32"/>
                  </a:cubicBezTo>
                  <a:close/>
                  <a:moveTo>
                    <a:pt x="162" y="49"/>
                  </a:moveTo>
                  <a:cubicBezTo>
                    <a:pt x="162" y="49"/>
                    <a:pt x="162" y="49"/>
                    <a:pt x="162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49"/>
                  </a:lnTo>
                  <a:close/>
                  <a:moveTo>
                    <a:pt x="162" y="40"/>
                  </a:moveTo>
                  <a:cubicBezTo>
                    <a:pt x="162" y="40"/>
                    <a:pt x="162" y="40"/>
                    <a:pt x="162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7"/>
                    <a:pt x="160" y="37"/>
                    <a:pt x="161" y="37"/>
                  </a:cubicBezTo>
                  <a:cubicBezTo>
                    <a:pt x="161" y="38"/>
                    <a:pt x="161" y="38"/>
                    <a:pt x="162" y="39"/>
                  </a:cubicBezTo>
                  <a:lnTo>
                    <a:pt x="162" y="40"/>
                  </a:lnTo>
                  <a:close/>
                  <a:moveTo>
                    <a:pt x="162" y="32"/>
                  </a:moveTo>
                  <a:cubicBezTo>
                    <a:pt x="162" y="32"/>
                    <a:pt x="162" y="32"/>
                    <a:pt x="162" y="32"/>
                  </a:cubicBezTo>
                  <a:cubicBezTo>
                    <a:pt x="161" y="32"/>
                    <a:pt x="160" y="32"/>
                    <a:pt x="16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2" y="32"/>
                    <a:pt x="162" y="32"/>
                    <a:pt x="162" y="32"/>
                  </a:cubicBezTo>
                  <a:close/>
                  <a:moveTo>
                    <a:pt x="175" y="49"/>
                  </a:moveTo>
                  <a:cubicBezTo>
                    <a:pt x="175" y="49"/>
                    <a:pt x="175" y="49"/>
                    <a:pt x="175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4" y="44"/>
                    <a:pt x="165" y="49"/>
                    <a:pt x="165" y="49"/>
                  </a:cubicBezTo>
                  <a:cubicBezTo>
                    <a:pt x="165" y="49"/>
                    <a:pt x="167" y="49"/>
                    <a:pt x="169" y="49"/>
                  </a:cubicBezTo>
                  <a:cubicBezTo>
                    <a:pt x="170" y="49"/>
                    <a:pt x="174" y="49"/>
                    <a:pt x="175" y="49"/>
                  </a:cubicBezTo>
                  <a:close/>
                  <a:moveTo>
                    <a:pt x="175" y="48"/>
                  </a:moveTo>
                  <a:cubicBezTo>
                    <a:pt x="175" y="48"/>
                    <a:pt x="175" y="48"/>
                    <a:pt x="175" y="48"/>
                  </a:cubicBezTo>
                  <a:cubicBezTo>
                    <a:pt x="175" y="46"/>
                    <a:pt x="174" y="43"/>
                    <a:pt x="174" y="41"/>
                  </a:cubicBezTo>
                  <a:cubicBezTo>
                    <a:pt x="174" y="41"/>
                    <a:pt x="174" y="41"/>
                    <a:pt x="174" y="40"/>
                  </a:cubicBezTo>
                  <a:cubicBezTo>
                    <a:pt x="175" y="40"/>
                    <a:pt x="175" y="40"/>
                    <a:pt x="175" y="40"/>
                  </a:cubicBezTo>
                  <a:lnTo>
                    <a:pt x="175" y="48"/>
                  </a:lnTo>
                  <a:close/>
                  <a:moveTo>
                    <a:pt x="175" y="40"/>
                  </a:moveTo>
                  <a:cubicBezTo>
                    <a:pt x="175" y="40"/>
                    <a:pt x="175" y="40"/>
                    <a:pt x="175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37"/>
                    <a:pt x="173" y="32"/>
                    <a:pt x="173" y="32"/>
                  </a:cubicBezTo>
                  <a:cubicBezTo>
                    <a:pt x="173" y="32"/>
                    <a:pt x="167" y="3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5" y="33"/>
                    <a:pt x="175" y="33"/>
                    <a:pt x="175" y="33"/>
                  </a:cubicBezTo>
                  <a:lnTo>
                    <a:pt x="175" y="40"/>
                  </a:lnTo>
                  <a:close/>
                  <a:moveTo>
                    <a:pt x="177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8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7" y="40"/>
                    <a:pt x="177" y="40"/>
                    <a:pt x="177" y="40"/>
                  </a:cubicBezTo>
                  <a:lnTo>
                    <a:pt x="177" y="49"/>
                  </a:lnTo>
                  <a:close/>
                  <a:moveTo>
                    <a:pt x="177" y="40"/>
                  </a:moveTo>
                  <a:cubicBezTo>
                    <a:pt x="177" y="40"/>
                    <a:pt x="177" y="40"/>
                    <a:pt x="177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7" y="33"/>
                    <a:pt x="177" y="33"/>
                    <a:pt x="177" y="33"/>
                  </a:cubicBezTo>
                  <a:lnTo>
                    <a:pt x="177" y="40"/>
                  </a:lnTo>
                  <a:close/>
                  <a:moveTo>
                    <a:pt x="179" y="49"/>
                  </a:moveTo>
                  <a:cubicBezTo>
                    <a:pt x="179" y="49"/>
                    <a:pt x="179" y="49"/>
                    <a:pt x="179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9" y="40"/>
                    <a:pt x="179" y="40"/>
                    <a:pt x="179" y="40"/>
                  </a:cubicBezTo>
                  <a:lnTo>
                    <a:pt x="179" y="49"/>
                  </a:lnTo>
                  <a:close/>
                  <a:moveTo>
                    <a:pt x="179" y="40"/>
                  </a:moveTo>
                  <a:cubicBezTo>
                    <a:pt x="179" y="40"/>
                    <a:pt x="179" y="40"/>
                    <a:pt x="179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33"/>
                    <a:pt x="177" y="33"/>
                    <a:pt x="177" y="33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79" y="40"/>
                  </a:ln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49"/>
                  </a:lnTo>
                  <a:close/>
                  <a:moveTo>
                    <a:pt x="181" y="40"/>
                  </a:moveTo>
                  <a:cubicBezTo>
                    <a:pt x="181" y="40"/>
                    <a:pt x="181" y="40"/>
                    <a:pt x="181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81" y="32"/>
                    <a:pt x="181" y="32"/>
                    <a:pt x="181" y="32"/>
                  </a:cubicBezTo>
                  <a:lnTo>
                    <a:pt x="18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88" y="4158"/>
              <a:ext cx="435" cy="136"/>
            </a:xfrm>
            <a:custGeom>
              <a:avLst/>
              <a:gdLst>
                <a:gd name="T0" fmla="*/ 46 w 168"/>
                <a:gd name="T1" fmla="*/ 51 h 51"/>
                <a:gd name="T2" fmla="*/ 61 w 168"/>
                <a:gd name="T3" fmla="*/ 38 h 51"/>
                <a:gd name="T4" fmla="*/ 16 w 168"/>
                <a:gd name="T5" fmla="*/ 51 h 51"/>
                <a:gd name="T6" fmla="*/ 70 w 168"/>
                <a:gd name="T7" fmla="*/ 12 h 51"/>
                <a:gd name="T8" fmla="*/ 55 w 168"/>
                <a:gd name="T9" fmla="*/ 37 h 51"/>
                <a:gd name="T10" fmla="*/ 45 w 168"/>
                <a:gd name="T11" fmla="*/ 34 h 51"/>
                <a:gd name="T12" fmla="*/ 28 w 168"/>
                <a:gd name="T13" fmla="*/ 8 h 51"/>
                <a:gd name="T14" fmla="*/ 50 w 168"/>
                <a:gd name="T15" fmla="*/ 9 h 51"/>
                <a:gd name="T16" fmla="*/ 76 w 168"/>
                <a:gd name="T17" fmla="*/ 13 h 51"/>
                <a:gd name="T18" fmla="*/ 90 w 168"/>
                <a:gd name="T19" fmla="*/ 17 h 51"/>
                <a:gd name="T20" fmla="*/ 101 w 168"/>
                <a:gd name="T21" fmla="*/ 20 h 51"/>
                <a:gd name="T22" fmla="*/ 106 w 168"/>
                <a:gd name="T23" fmla="*/ 22 h 51"/>
                <a:gd name="T24" fmla="*/ 110 w 168"/>
                <a:gd name="T25" fmla="*/ 39 h 51"/>
                <a:gd name="T26" fmla="*/ 121 w 168"/>
                <a:gd name="T27" fmla="*/ 29 h 51"/>
                <a:gd name="T28" fmla="*/ 10 w 168"/>
                <a:gd name="T29" fmla="*/ 38 h 51"/>
                <a:gd name="T30" fmla="*/ 19 w 168"/>
                <a:gd name="T31" fmla="*/ 8 h 51"/>
                <a:gd name="T32" fmla="*/ 2 w 168"/>
                <a:gd name="T33" fmla="*/ 12 h 51"/>
                <a:gd name="T34" fmla="*/ 5 w 168"/>
                <a:gd name="T35" fmla="*/ 10 h 51"/>
                <a:gd name="T36" fmla="*/ 57 w 168"/>
                <a:gd name="T37" fmla="*/ 10 h 51"/>
                <a:gd name="T38" fmla="*/ 139 w 168"/>
                <a:gd name="T39" fmla="*/ 41 h 51"/>
                <a:gd name="T40" fmla="*/ 115 w 168"/>
                <a:gd name="T41" fmla="*/ 39 h 51"/>
                <a:gd name="T42" fmla="*/ 107 w 168"/>
                <a:gd name="T43" fmla="*/ 43 h 51"/>
                <a:gd name="T44" fmla="*/ 97 w 168"/>
                <a:gd name="T45" fmla="*/ 40 h 51"/>
                <a:gd name="T46" fmla="*/ 84 w 168"/>
                <a:gd name="T47" fmla="*/ 40 h 51"/>
                <a:gd name="T48" fmla="*/ 67 w 168"/>
                <a:gd name="T49" fmla="*/ 39 h 51"/>
                <a:gd name="T50" fmla="*/ 142 w 168"/>
                <a:gd name="T51" fmla="*/ 42 h 51"/>
                <a:gd name="T52" fmla="*/ 140 w 168"/>
                <a:gd name="T53" fmla="*/ 49 h 51"/>
                <a:gd name="T54" fmla="*/ 142 w 168"/>
                <a:gd name="T55" fmla="*/ 49 h 51"/>
                <a:gd name="T56" fmla="*/ 118 w 168"/>
                <a:gd name="T57" fmla="*/ 43 h 51"/>
                <a:gd name="T58" fmla="*/ 115 w 168"/>
                <a:gd name="T59" fmla="*/ 43 h 51"/>
                <a:gd name="T60" fmla="*/ 109 w 168"/>
                <a:gd name="T61" fmla="*/ 44 h 51"/>
                <a:gd name="T62" fmla="*/ 95 w 168"/>
                <a:gd name="T63" fmla="*/ 44 h 51"/>
                <a:gd name="T64" fmla="*/ 75 w 168"/>
                <a:gd name="T65" fmla="*/ 49 h 51"/>
                <a:gd name="T66" fmla="*/ 91 w 168"/>
                <a:gd name="T67" fmla="*/ 50 h 51"/>
                <a:gd name="T68" fmla="*/ 99 w 168"/>
                <a:gd name="T69" fmla="*/ 50 h 51"/>
                <a:gd name="T70" fmla="*/ 107 w 168"/>
                <a:gd name="T71" fmla="*/ 47 h 51"/>
                <a:gd name="T72" fmla="*/ 110 w 168"/>
                <a:gd name="T73" fmla="*/ 50 h 51"/>
                <a:gd name="T74" fmla="*/ 113 w 168"/>
                <a:gd name="T75" fmla="*/ 50 h 51"/>
                <a:gd name="T76" fmla="*/ 116 w 168"/>
                <a:gd name="T77" fmla="*/ 49 h 51"/>
                <a:gd name="T78" fmla="*/ 120 w 168"/>
                <a:gd name="T79" fmla="*/ 47 h 51"/>
                <a:gd name="T80" fmla="*/ 124 w 168"/>
                <a:gd name="T81" fmla="*/ 49 h 51"/>
                <a:gd name="T82" fmla="*/ 127 w 168"/>
                <a:gd name="T83" fmla="*/ 50 h 51"/>
                <a:gd name="T84" fmla="*/ 128 w 168"/>
                <a:gd name="T85" fmla="*/ 49 h 51"/>
                <a:gd name="T86" fmla="*/ 128 w 168"/>
                <a:gd name="T87" fmla="*/ 47 h 51"/>
                <a:gd name="T88" fmla="*/ 129 w 168"/>
                <a:gd name="T89" fmla="*/ 45 h 51"/>
                <a:gd name="T90" fmla="*/ 74 w 168"/>
                <a:gd name="T91" fmla="*/ 50 h 51"/>
                <a:gd name="T92" fmla="*/ 132 w 168"/>
                <a:gd name="T93" fmla="*/ 45 h 51"/>
                <a:gd name="T94" fmla="*/ 140 w 168"/>
                <a:gd name="T95" fmla="*/ 43 h 51"/>
                <a:gd name="T96" fmla="*/ 135 w 168"/>
                <a:gd name="T97" fmla="*/ 50 h 51"/>
                <a:gd name="T98" fmla="*/ 137 w 168"/>
                <a:gd name="T99" fmla="*/ 47 h 51"/>
                <a:gd name="T100" fmla="*/ 139 w 168"/>
                <a:gd name="T101" fmla="*/ 49 h 51"/>
                <a:gd name="T102" fmla="*/ 139 w 168"/>
                <a:gd name="T103" fmla="*/ 48 h 51"/>
                <a:gd name="T104" fmla="*/ 144 w 168"/>
                <a:gd name="T105" fmla="*/ 45 h 51"/>
                <a:gd name="T106" fmla="*/ 144 w 168"/>
                <a:gd name="T107" fmla="*/ 45 h 51"/>
                <a:gd name="T108" fmla="*/ 148 w 168"/>
                <a:gd name="T109" fmla="*/ 49 h 51"/>
                <a:gd name="T110" fmla="*/ 151 w 168"/>
                <a:gd name="T111" fmla="*/ 46 h 51"/>
                <a:gd name="T112" fmla="*/ 152 w 168"/>
                <a:gd name="T113" fmla="*/ 49 h 51"/>
                <a:gd name="T114" fmla="*/ 157 w 168"/>
                <a:gd name="T115" fmla="*/ 49 h 51"/>
                <a:gd name="T116" fmla="*/ 159 w 168"/>
                <a:gd name="T117" fmla="*/ 49 h 51"/>
                <a:gd name="T118" fmla="*/ 161 w 168"/>
                <a:gd name="T119" fmla="*/ 48 h 51"/>
                <a:gd name="T120" fmla="*/ 117 w 168"/>
                <a:gd name="T121" fmla="*/ 39 h 51"/>
                <a:gd name="T122" fmla="*/ 26 w 168"/>
                <a:gd name="T123" fmla="*/ 51 h 51"/>
                <a:gd name="T124" fmla="*/ 35 w 168"/>
                <a:gd name="T1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" h="51">
                  <a:moveTo>
                    <a:pt x="26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lose/>
                  <a:moveTo>
                    <a:pt x="39" y="51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39" y="51"/>
                    <a:pt x="39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73" y="39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73" y="39"/>
                  </a:lnTo>
                  <a:close/>
                  <a:moveTo>
                    <a:pt x="45" y="5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1"/>
                    <a:pt x="45" y="51"/>
                    <a:pt x="45" y="51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lose/>
                  <a:moveTo>
                    <a:pt x="50" y="51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0" y="51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2" y="51"/>
                    <a:pt x="22" y="51"/>
                  </a:cubicBezTo>
                  <a:close/>
                  <a:moveTo>
                    <a:pt x="82" y="39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lnTo>
                    <a:pt x="82" y="39"/>
                  </a:lnTo>
                  <a:close/>
                  <a:moveTo>
                    <a:pt x="80" y="39"/>
                  </a:move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4"/>
                    <a:pt x="80" y="14"/>
                    <a:pt x="80" y="14"/>
                  </a:cubicBezTo>
                  <a:lnTo>
                    <a:pt x="80" y="39"/>
                  </a:lnTo>
                  <a:close/>
                  <a:moveTo>
                    <a:pt x="61" y="38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10"/>
                    <a:pt x="60" y="10"/>
                    <a:pt x="60" y="10"/>
                  </a:cubicBezTo>
                  <a:lnTo>
                    <a:pt x="61" y="38"/>
                  </a:ln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2"/>
                    <a:pt x="71" y="12"/>
                    <a:pt x="71" y="12"/>
                  </a:cubicBezTo>
                  <a:lnTo>
                    <a:pt x="71" y="39"/>
                  </a:ln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9"/>
                    <a:pt x="97" y="19"/>
                    <a:pt x="97" y="19"/>
                  </a:cubicBezTo>
                  <a:lnTo>
                    <a:pt x="95" y="40"/>
                  </a:ln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lnTo>
                    <a:pt x="16" y="51"/>
                  </a:lnTo>
                  <a:close/>
                  <a:moveTo>
                    <a:pt x="120" y="39"/>
                  </a:move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3"/>
                    <a:pt x="122" y="36"/>
                    <a:pt x="121" y="37"/>
                  </a:cubicBezTo>
                  <a:cubicBezTo>
                    <a:pt x="121" y="38"/>
                    <a:pt x="121" y="39"/>
                    <a:pt x="120" y="39"/>
                  </a:cubicBezTo>
                  <a:close/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lose/>
                  <a:moveTo>
                    <a:pt x="69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1"/>
                    <a:pt x="69" y="11"/>
                    <a:pt x="69" y="11"/>
                  </a:cubicBezTo>
                  <a:lnTo>
                    <a:pt x="69" y="39"/>
                  </a:lnTo>
                  <a:close/>
                  <a:moveTo>
                    <a:pt x="117" y="37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lnTo>
                    <a:pt x="117" y="37"/>
                  </a:lnTo>
                  <a:close/>
                  <a:moveTo>
                    <a:pt x="115" y="39"/>
                  </a:moveTo>
                  <a:cubicBezTo>
                    <a:pt x="115" y="39"/>
                    <a:pt x="115" y="39"/>
                    <a:pt x="115" y="39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39"/>
                    <a:pt x="115" y="39"/>
                    <a:pt x="115" y="39"/>
                  </a:cubicBezTo>
                  <a:close/>
                  <a:moveTo>
                    <a:pt x="114" y="39"/>
                  </a:moveTo>
                  <a:cubicBezTo>
                    <a:pt x="114" y="39"/>
                    <a:pt x="114" y="39"/>
                    <a:pt x="114" y="39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lose/>
                  <a:moveTo>
                    <a:pt x="119" y="34"/>
                  </a:moveTo>
                  <a:cubicBezTo>
                    <a:pt x="119" y="34"/>
                    <a:pt x="119" y="34"/>
                    <a:pt x="119" y="34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lnTo>
                    <a:pt x="119" y="34"/>
                  </a:lnTo>
                  <a:close/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6"/>
                    <a:pt x="17" y="35"/>
                  </a:cubicBezTo>
                  <a:cubicBezTo>
                    <a:pt x="20" y="35"/>
                    <a:pt x="30" y="34"/>
                    <a:pt x="46" y="36"/>
                  </a:cubicBezTo>
                  <a:cubicBezTo>
                    <a:pt x="47" y="36"/>
                    <a:pt x="48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7"/>
                    <a:pt x="54" y="37"/>
                    <a:pt x="55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40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0"/>
                    <a:pt x="122" y="29"/>
                    <a:pt x="122" y="28"/>
                  </a:cubicBezTo>
                  <a:cubicBezTo>
                    <a:pt x="121" y="27"/>
                    <a:pt x="120" y="26"/>
                    <a:pt x="119" y="25"/>
                  </a:cubicBezTo>
                  <a:cubicBezTo>
                    <a:pt x="114" y="20"/>
                    <a:pt x="97" y="15"/>
                    <a:pt x="88" y="12"/>
                  </a:cubicBezTo>
                  <a:cubicBezTo>
                    <a:pt x="80" y="9"/>
                    <a:pt x="57" y="3"/>
                    <a:pt x="36" y="2"/>
                  </a:cubicBezTo>
                  <a:cubicBezTo>
                    <a:pt x="16" y="0"/>
                    <a:pt x="7" y="3"/>
                    <a:pt x="4" y="5"/>
                  </a:cubicBezTo>
                  <a:cubicBezTo>
                    <a:pt x="1" y="7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9" y="36"/>
                    <a:pt x="10" y="38"/>
                  </a:cubicBezTo>
                  <a:cubicBezTo>
                    <a:pt x="11" y="40"/>
                    <a:pt x="13" y="41"/>
                    <a:pt x="13" y="4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2" y="40"/>
                    <a:pt x="11" y="39"/>
                  </a:cubicBezTo>
                  <a:cubicBezTo>
                    <a:pt x="10" y="37"/>
                    <a:pt x="14" y="36"/>
                    <a:pt x="15" y="36"/>
                  </a:cubicBezTo>
                  <a:cubicBezTo>
                    <a:pt x="15" y="36"/>
                    <a:pt x="14" y="37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29" y="3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lnTo>
                    <a:pt x="29" y="34"/>
                  </a:ln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8" y="8"/>
                  </a:ln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4" y="7"/>
                    <a:pt x="14" y="7"/>
                    <a:pt x="14" y="7"/>
                  </a:cubicBezTo>
                  <a:lnTo>
                    <a:pt x="16" y="8"/>
                  </a:ln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4" y="8"/>
                    <a:pt x="14" y="8"/>
                  </a:cubicBezTo>
                  <a:close/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11" y="8"/>
                  </a:ln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lnTo>
                    <a:pt x="1" y="12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4"/>
                    <a:pt x="2" y="14"/>
                    <a:pt x="2" y="14"/>
                  </a:cubicBezTo>
                  <a:lnTo>
                    <a:pt x="2" y="11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2" y="11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8" y="25"/>
                    <a:pt x="8" y="25"/>
                    <a:pt x="8" y="25"/>
                  </a:cubicBezTo>
                  <a:lnTo>
                    <a:pt x="3" y="10"/>
                  </a:ln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4" y="10"/>
                  </a:lnTo>
                  <a:close/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5" y="9"/>
                  </a:ln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35"/>
                    <a:pt x="14" y="35"/>
                    <a:pt x="14" y="35"/>
                  </a:cubicBezTo>
                  <a:lnTo>
                    <a:pt x="6" y="9"/>
                  </a:lnTo>
                  <a:close/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6" y="35"/>
                    <a:pt x="16" y="35"/>
                    <a:pt x="16" y="35"/>
                  </a:cubicBezTo>
                  <a:lnTo>
                    <a:pt x="8" y="9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lnTo>
                    <a:pt x="115" y="29"/>
                  </a:lnTo>
                  <a:close/>
                  <a:moveTo>
                    <a:pt x="55" y="37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3" y="37"/>
                    <a:pt x="52" y="37"/>
                    <a:pt x="50" y="37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5" y="51"/>
                    <a:pt x="58" y="51"/>
                    <a:pt x="61" y="51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0" y="38"/>
                    <a:pt x="58" y="38"/>
                    <a:pt x="55" y="37"/>
                  </a:cubicBez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8" y="37"/>
                    <a:pt x="60" y="38"/>
                    <a:pt x="61" y="38"/>
                  </a:cubicBezTo>
                  <a:cubicBezTo>
                    <a:pt x="59" y="10"/>
                    <a:pt x="59" y="10"/>
                    <a:pt x="59" y="10"/>
                  </a:cubicBezTo>
                  <a:lnTo>
                    <a:pt x="57" y="10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46" y="42"/>
                    <a:pt x="145" y="42"/>
                  </a:cubicBezTo>
                  <a:cubicBezTo>
                    <a:pt x="144" y="42"/>
                    <a:pt x="143" y="42"/>
                    <a:pt x="143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8" y="41"/>
                  </a:cubicBezTo>
                  <a:cubicBezTo>
                    <a:pt x="136" y="41"/>
                    <a:pt x="133" y="41"/>
                    <a:pt x="129" y="41"/>
                  </a:cubicBezTo>
                  <a:cubicBezTo>
                    <a:pt x="128" y="41"/>
                    <a:pt x="124" y="41"/>
                    <a:pt x="119" y="42"/>
                  </a:cubicBezTo>
                  <a:cubicBezTo>
                    <a:pt x="120" y="41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4" y="42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40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4" y="43"/>
                    <a:pt x="104" y="43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1" y="43"/>
                    <a:pt x="101" y="43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4"/>
                    <a:pt x="95" y="44"/>
                    <a:pt x="95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5"/>
                    <a:pt x="92" y="45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3" y="51"/>
                    <a:pt x="64" y="51"/>
                    <a:pt x="64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71" y="51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1"/>
                    <a:pt x="82" y="51"/>
                    <a:pt x="82" y="51"/>
                  </a:cubicBezTo>
                  <a:cubicBezTo>
                    <a:pt x="86" y="51"/>
                    <a:pt x="97" y="51"/>
                    <a:pt x="103" y="51"/>
                  </a:cubicBezTo>
                  <a:cubicBezTo>
                    <a:pt x="110" y="51"/>
                    <a:pt x="131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4" y="48"/>
                    <a:pt x="136" y="47"/>
                  </a:cubicBezTo>
                  <a:cubicBezTo>
                    <a:pt x="138" y="45"/>
                    <a:pt x="139" y="45"/>
                    <a:pt x="139" y="44"/>
                  </a:cubicBezTo>
                  <a:cubicBezTo>
                    <a:pt x="140" y="44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2"/>
                    <a:pt x="140" y="42"/>
                    <a:pt x="141" y="42"/>
                  </a:cubicBezTo>
                  <a:cubicBezTo>
                    <a:pt x="141" y="42"/>
                    <a:pt x="141" y="41"/>
                    <a:pt x="141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39" y="45"/>
                    <a:pt x="137" y="46"/>
                  </a:cubicBezTo>
                  <a:cubicBezTo>
                    <a:pt x="135" y="47"/>
                    <a:pt x="132" y="50"/>
                    <a:pt x="132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8" y="50"/>
                    <a:pt x="140" y="50"/>
                    <a:pt x="143" y="50"/>
                  </a:cubicBezTo>
                  <a:cubicBezTo>
                    <a:pt x="147" y="50"/>
                    <a:pt x="152" y="50"/>
                    <a:pt x="152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4"/>
                    <a:pt x="141" y="44"/>
                  </a:cubicBezTo>
                  <a:cubicBezTo>
                    <a:pt x="141" y="44"/>
                    <a:pt x="142" y="44"/>
                    <a:pt x="142" y="44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lnTo>
                    <a:pt x="166" y="48"/>
                  </a:lnTo>
                  <a:close/>
                  <a:moveTo>
                    <a:pt x="119" y="43"/>
                  </a:move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lose/>
                  <a:moveTo>
                    <a:pt x="118" y="42"/>
                  </a:move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42"/>
                  </a:lnTo>
                  <a:close/>
                  <a:moveTo>
                    <a:pt x="118" y="43"/>
                  </a:move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8" y="43"/>
                  </a:lnTo>
                  <a:close/>
                  <a:moveTo>
                    <a:pt x="117" y="42"/>
                  </a:move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7" y="42"/>
                  </a:lnTo>
                  <a:close/>
                  <a:moveTo>
                    <a:pt x="117" y="43"/>
                  </a:move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lose/>
                  <a:moveTo>
                    <a:pt x="116" y="42"/>
                  </a:move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5" y="43"/>
                  </a:cubicBezTo>
                  <a:lnTo>
                    <a:pt x="116" y="42"/>
                  </a:lnTo>
                  <a:close/>
                  <a:moveTo>
                    <a:pt x="115" y="43"/>
                  </a:moveTo>
                  <a:cubicBezTo>
                    <a:pt x="115" y="43"/>
                    <a:pt x="115" y="43"/>
                    <a:pt x="115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5" y="43"/>
                    <a:pt x="115" y="43"/>
                    <a:pt x="115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4" y="43"/>
                    <a:pt x="114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4" y="43"/>
                    <a:pt x="114" y="43"/>
                  </a:cubicBezTo>
                  <a:close/>
                  <a:moveTo>
                    <a:pt x="113" y="43"/>
                  </a:move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2" y="44"/>
                  </a:cubicBezTo>
                  <a:lnTo>
                    <a:pt x="113" y="43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2" y="44"/>
                    <a:pt x="112" y="44"/>
                    <a:pt x="112" y="44"/>
                  </a:cubicBezTo>
                  <a:close/>
                  <a:moveTo>
                    <a:pt x="111" y="43"/>
                  </a:move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1" y="43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lose/>
                  <a:moveTo>
                    <a:pt x="109" y="43"/>
                  </a:move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09" y="43"/>
                  </a:lnTo>
                  <a:close/>
                  <a:moveTo>
                    <a:pt x="109" y="44"/>
                  </a:move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lose/>
                  <a:moveTo>
                    <a:pt x="107" y="43"/>
                  </a:move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6" y="44"/>
                  </a:cubicBezTo>
                  <a:lnTo>
                    <a:pt x="107" y="43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lose/>
                  <a:moveTo>
                    <a:pt x="104" y="43"/>
                  </a:moveTo>
                  <a:cubicBezTo>
                    <a:pt x="104" y="43"/>
                    <a:pt x="104" y="43"/>
                    <a:pt x="104" y="43"/>
                  </a:cubicBezTo>
                  <a:cubicBezTo>
                    <a:pt x="104" y="43"/>
                    <a:pt x="105" y="43"/>
                    <a:pt x="105" y="4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4" y="45"/>
                    <a:pt x="104" y="45"/>
                    <a:pt x="104" y="45"/>
                  </a:cubicBezTo>
                  <a:lnTo>
                    <a:pt x="104" y="43"/>
                  </a:lnTo>
                  <a:close/>
                  <a:moveTo>
                    <a:pt x="101" y="44"/>
                  </a:move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5"/>
                    <a:pt x="101" y="45"/>
                    <a:pt x="101" y="45"/>
                  </a:cubicBezTo>
                  <a:lnTo>
                    <a:pt x="101" y="44"/>
                  </a:ln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45"/>
                    <a:pt x="99" y="45"/>
                    <a:pt x="98" y="45"/>
                  </a:cubicBezTo>
                  <a:lnTo>
                    <a:pt x="98" y="44"/>
                  </a:lnTo>
                  <a:close/>
                  <a:moveTo>
                    <a:pt x="95" y="44"/>
                  </a:move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6" y="44"/>
                    <a:pt x="96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5" y="46"/>
                    <a:pt x="95" y="46"/>
                    <a:pt x="95" y="46"/>
                  </a:cubicBezTo>
                  <a:lnTo>
                    <a:pt x="95" y="44"/>
                  </a:lnTo>
                  <a:close/>
                  <a:moveTo>
                    <a:pt x="92" y="45"/>
                  </a:moveTo>
                  <a:cubicBezTo>
                    <a:pt x="92" y="45"/>
                    <a:pt x="92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6"/>
                    <a:pt x="91" y="46"/>
                  </a:cubicBezTo>
                  <a:lnTo>
                    <a:pt x="92" y="45"/>
                  </a:lnTo>
                  <a:close/>
                  <a:moveTo>
                    <a:pt x="88" y="45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lnTo>
                    <a:pt x="88" y="45"/>
                  </a:lnTo>
                  <a:close/>
                  <a:moveTo>
                    <a:pt x="84" y="46"/>
                  </a:move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lnTo>
                    <a:pt x="84" y="46"/>
                  </a:ln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lnTo>
                    <a:pt x="80" y="47"/>
                  </a:ln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5" y="49"/>
                    <a:pt x="75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7" y="48"/>
                    <a:pt x="77" y="48"/>
                  </a:cubicBezTo>
                  <a:cubicBezTo>
                    <a:pt x="77" y="48"/>
                    <a:pt x="76" y="48"/>
                    <a:pt x="76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4" y="49"/>
                    <a:pt x="74" y="49"/>
                  </a:cubicBez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1" y="49"/>
                    <a:pt x="69" y="50"/>
                    <a:pt x="67" y="50"/>
                  </a:cubicBezTo>
                  <a:cubicBezTo>
                    <a:pt x="69" y="50"/>
                    <a:pt x="72" y="49"/>
                    <a:pt x="73" y="49"/>
                  </a:cubicBezTo>
                  <a:cubicBezTo>
                    <a:pt x="73" y="49"/>
                    <a:pt x="74" y="49"/>
                    <a:pt x="74" y="49"/>
                  </a:cubicBezTo>
                  <a:close/>
                  <a:moveTo>
                    <a:pt x="87" y="51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5" y="51"/>
                    <a:pt x="84" y="51"/>
                    <a:pt x="83" y="51"/>
                  </a:cubicBezTo>
                  <a:cubicBezTo>
                    <a:pt x="84" y="51"/>
                    <a:pt x="85" y="51"/>
                    <a:pt x="87" y="50"/>
                  </a:cubicBezTo>
                  <a:lnTo>
                    <a:pt x="87" y="51"/>
                  </a:lnTo>
                  <a:close/>
                  <a:moveTo>
                    <a:pt x="89" y="51"/>
                  </a:moveTo>
                  <a:cubicBezTo>
                    <a:pt x="89" y="51"/>
                    <a:pt x="89" y="51"/>
                    <a:pt x="89" y="51"/>
                  </a:cubicBezTo>
                  <a:cubicBezTo>
                    <a:pt x="88" y="51"/>
                    <a:pt x="88" y="51"/>
                    <a:pt x="87" y="51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8" y="50"/>
                    <a:pt x="88" y="50"/>
                    <a:pt x="89" y="50"/>
                  </a:cubicBezTo>
                  <a:lnTo>
                    <a:pt x="89" y="51"/>
                  </a:lnTo>
                  <a:close/>
                  <a:moveTo>
                    <a:pt x="91" y="51"/>
                  </a:move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0" y="51"/>
                    <a:pt x="89" y="51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0" y="50"/>
                    <a:pt x="91" y="50"/>
                    <a:pt x="91" y="50"/>
                  </a:cubicBezTo>
                  <a:lnTo>
                    <a:pt x="91" y="51"/>
                  </a:lnTo>
                  <a:close/>
                  <a:moveTo>
                    <a:pt x="93" y="51"/>
                  </a:move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2" y="51"/>
                    <a:pt x="91" y="51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2" y="49"/>
                    <a:pt x="93" y="49"/>
                    <a:pt x="93" y="49"/>
                  </a:cubicBezTo>
                  <a:lnTo>
                    <a:pt x="93" y="51"/>
                  </a:lnTo>
                  <a:close/>
                  <a:moveTo>
                    <a:pt x="95" y="51"/>
                  </a:move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4" y="51"/>
                    <a:pt x="94" y="51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49"/>
                    <a:pt x="95" y="49"/>
                    <a:pt x="95" y="49"/>
                  </a:cubicBezTo>
                  <a:lnTo>
                    <a:pt x="95" y="51"/>
                  </a:lnTo>
                  <a:close/>
                  <a:moveTo>
                    <a:pt x="98" y="51"/>
                  </a:moveTo>
                  <a:cubicBezTo>
                    <a:pt x="98" y="51"/>
                    <a:pt x="98" y="51"/>
                    <a:pt x="98" y="51"/>
                  </a:cubicBezTo>
                  <a:cubicBezTo>
                    <a:pt x="97" y="51"/>
                    <a:pt x="96" y="51"/>
                    <a:pt x="96" y="51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50"/>
                    <a:pt x="98" y="50"/>
                    <a:pt x="98" y="50"/>
                  </a:cubicBezTo>
                  <a:lnTo>
                    <a:pt x="98" y="51"/>
                  </a:lnTo>
                  <a:close/>
                  <a:moveTo>
                    <a:pt x="98" y="50"/>
                  </a:moveTo>
                  <a:cubicBezTo>
                    <a:pt x="98" y="50"/>
                    <a:pt x="98" y="50"/>
                    <a:pt x="98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7" y="49"/>
                    <a:pt x="98" y="49"/>
                  </a:cubicBezTo>
                  <a:lnTo>
                    <a:pt x="98" y="50"/>
                  </a:lnTo>
                  <a:close/>
                  <a:moveTo>
                    <a:pt x="100" y="51"/>
                  </a:moveTo>
                  <a:cubicBezTo>
                    <a:pt x="100" y="51"/>
                    <a:pt x="100" y="51"/>
                    <a:pt x="100" y="51"/>
                  </a:cubicBezTo>
                  <a:cubicBezTo>
                    <a:pt x="99" y="51"/>
                    <a:pt x="98" y="51"/>
                    <a:pt x="98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99" y="48"/>
                    <a:pt x="100" y="48"/>
                  </a:cubicBezTo>
                  <a:lnTo>
                    <a:pt x="100" y="51"/>
                  </a:lnTo>
                  <a:close/>
                  <a:moveTo>
                    <a:pt x="101" y="51"/>
                  </a:moveTo>
                  <a:cubicBezTo>
                    <a:pt x="101" y="51"/>
                    <a:pt x="101" y="51"/>
                    <a:pt x="101" y="51"/>
                  </a:cubicBezTo>
                  <a:cubicBezTo>
                    <a:pt x="101" y="51"/>
                    <a:pt x="100" y="51"/>
                    <a:pt x="100" y="51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1" y="48"/>
                    <a:pt x="101" y="48"/>
                  </a:cubicBezTo>
                  <a:lnTo>
                    <a:pt x="101" y="51"/>
                  </a:lnTo>
                  <a:close/>
                  <a:moveTo>
                    <a:pt x="103" y="49"/>
                  </a:move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2" y="51"/>
                    <a:pt x="102" y="51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2" y="48"/>
                    <a:pt x="103" y="48"/>
                    <a:pt x="103" y="48"/>
                  </a:cubicBezTo>
                  <a:lnTo>
                    <a:pt x="103" y="49"/>
                  </a:ln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0"/>
                    <a:pt x="108" y="50"/>
                    <a:pt x="108" y="50"/>
                  </a:cubicBez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1"/>
                    <a:pt x="105" y="51"/>
                    <a:pt x="104" y="51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6" y="47"/>
                    <a:pt x="107" y="47"/>
                    <a:pt x="108" y="47"/>
                  </a:cubicBezTo>
                  <a:lnTo>
                    <a:pt x="108" y="50"/>
                  </a:lnTo>
                  <a:close/>
                  <a:moveTo>
                    <a:pt x="104" y="49"/>
                  </a:moveTo>
                  <a:cubicBezTo>
                    <a:pt x="104" y="49"/>
                    <a:pt x="104" y="49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7"/>
                    <a:pt x="105" y="47"/>
                    <a:pt x="105" y="47"/>
                  </a:cubicBezTo>
                  <a:cubicBezTo>
                    <a:pt x="105" y="49"/>
                    <a:pt x="105" y="49"/>
                    <a:pt x="105" y="49"/>
                  </a:cubicBezTo>
                  <a:lnTo>
                    <a:pt x="104" y="49"/>
                  </a:lnTo>
                  <a:close/>
                  <a:moveTo>
                    <a:pt x="112" y="50"/>
                  </a:moveTo>
                  <a:cubicBezTo>
                    <a:pt x="112" y="50"/>
                    <a:pt x="112" y="50"/>
                    <a:pt x="112" y="50"/>
                  </a:cubicBezTo>
                  <a:cubicBezTo>
                    <a:pt x="111" y="50"/>
                    <a:pt x="110" y="50"/>
                    <a:pt x="109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1" y="46"/>
                    <a:pt x="111" y="46"/>
                    <a:pt x="112" y="46"/>
                  </a:cubicBezTo>
                  <a:lnTo>
                    <a:pt x="112" y="50"/>
                  </a:lnTo>
                  <a:close/>
                  <a:moveTo>
                    <a:pt x="109" y="50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10" y="47"/>
                    <a:pt x="110" y="47"/>
                  </a:cubicBezTo>
                  <a:cubicBezTo>
                    <a:pt x="110" y="50"/>
                    <a:pt x="110" y="50"/>
                    <a:pt x="110" y="50"/>
                  </a:cubicBezTo>
                  <a:lnTo>
                    <a:pt x="109" y="50"/>
                  </a:lnTo>
                  <a:close/>
                  <a:moveTo>
                    <a:pt x="113" y="47"/>
                  </a:move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2" y="50"/>
                    <a:pt x="112" y="50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3" y="46"/>
                    <a:pt x="113" y="46"/>
                  </a:cubicBezTo>
                  <a:lnTo>
                    <a:pt x="113" y="47"/>
                  </a:ln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4" y="50"/>
                    <a:pt x="114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5" y="50"/>
                    <a:pt x="115" y="50"/>
                    <a:pt x="115" y="50"/>
                  </a:cubicBez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5" y="47"/>
                    <a:pt x="115" y="47"/>
                    <a:pt x="115" y="47"/>
                  </a:cubicBezTo>
                  <a:lnTo>
                    <a:pt x="115" y="50"/>
                  </a:lnTo>
                  <a:close/>
                  <a:moveTo>
                    <a:pt x="115" y="47"/>
                  </a:moveTo>
                  <a:cubicBezTo>
                    <a:pt x="115" y="47"/>
                    <a:pt x="115" y="47"/>
                    <a:pt x="115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4" y="46"/>
                    <a:pt x="114" y="46"/>
                    <a:pt x="115" y="46"/>
                  </a:cubicBezTo>
                  <a:lnTo>
                    <a:pt x="115" y="47"/>
                  </a:lnTo>
                  <a:close/>
                  <a:moveTo>
                    <a:pt x="116" y="49"/>
                  </a:move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46"/>
                    <a:pt x="116" y="46"/>
                    <a:pt x="116" y="46"/>
                  </a:cubicBezTo>
                  <a:lnTo>
                    <a:pt x="116" y="49"/>
                  </a:lnTo>
                  <a:close/>
                  <a:moveTo>
                    <a:pt x="117" y="50"/>
                  </a:moveTo>
                  <a:cubicBezTo>
                    <a:pt x="117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6" y="50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7" y="49"/>
                    <a:pt x="117" y="49"/>
                    <a:pt x="117" y="49"/>
                  </a:cubicBezTo>
                  <a:lnTo>
                    <a:pt x="117" y="50"/>
                  </a:lnTo>
                  <a:close/>
                  <a:moveTo>
                    <a:pt x="117" y="49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7" y="46"/>
                    <a:pt x="117" y="46"/>
                    <a:pt x="117" y="46"/>
                  </a:cubicBezTo>
                  <a:lnTo>
                    <a:pt x="117" y="49"/>
                  </a:lnTo>
                  <a:close/>
                  <a:moveTo>
                    <a:pt x="119" y="47"/>
                  </a:move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9" y="46"/>
                  </a:cubicBezTo>
                  <a:lnTo>
                    <a:pt x="119" y="47"/>
                  </a:lnTo>
                  <a:close/>
                  <a:moveTo>
                    <a:pt x="120" y="50"/>
                  </a:move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19" y="50"/>
                    <a:pt x="119" y="50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7"/>
                    <a:pt x="120" y="47"/>
                    <a:pt x="120" y="47"/>
                  </a:cubicBezTo>
                  <a:lnTo>
                    <a:pt x="120" y="50"/>
                  </a:lnTo>
                  <a:close/>
                  <a:moveTo>
                    <a:pt x="120" y="47"/>
                  </a:moveTo>
                  <a:cubicBezTo>
                    <a:pt x="120" y="47"/>
                    <a:pt x="120" y="47"/>
                    <a:pt x="120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9" y="46"/>
                    <a:pt x="120" y="45"/>
                    <a:pt x="120" y="45"/>
                  </a:cubicBezTo>
                  <a:lnTo>
                    <a:pt x="120" y="47"/>
                  </a:lnTo>
                  <a:close/>
                  <a:moveTo>
                    <a:pt x="123" y="50"/>
                  </a:move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1" y="50"/>
                    <a:pt x="120" y="50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2" y="45"/>
                    <a:pt x="122" y="45"/>
                    <a:pt x="123" y="45"/>
                  </a:cubicBezTo>
                  <a:lnTo>
                    <a:pt x="123" y="50"/>
                  </a:lnTo>
                  <a:close/>
                  <a:moveTo>
                    <a:pt x="124" y="4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4" y="45"/>
                  </a:cubicBezTo>
                  <a:lnTo>
                    <a:pt x="124" y="49"/>
                  </a:lnTo>
                  <a:close/>
                  <a:moveTo>
                    <a:pt x="125" y="50"/>
                  </a:move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5" y="50"/>
                    <a:pt x="125" y="50"/>
                    <a:pt x="125" y="50"/>
                  </a:cubicBezTo>
                  <a:close/>
                  <a:moveTo>
                    <a:pt x="125" y="49"/>
                  </a:moveTo>
                  <a:cubicBezTo>
                    <a:pt x="125" y="49"/>
                    <a:pt x="125" y="49"/>
                    <a:pt x="125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5" y="45"/>
                  </a:cubicBezTo>
                  <a:lnTo>
                    <a:pt x="125" y="49"/>
                  </a:lnTo>
                  <a:close/>
                  <a:moveTo>
                    <a:pt x="126" y="46"/>
                  </a:move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6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5" y="45"/>
                    <a:pt x="126" y="45"/>
                    <a:pt x="126" y="45"/>
                  </a:cubicBezTo>
                  <a:lnTo>
                    <a:pt x="126" y="46"/>
                  </a:lnTo>
                  <a:close/>
                  <a:moveTo>
                    <a:pt x="127" y="50"/>
                  </a:moveTo>
                  <a:cubicBezTo>
                    <a:pt x="127" y="50"/>
                    <a:pt x="127" y="50"/>
                    <a:pt x="127" y="50"/>
                  </a:cubicBezTo>
                  <a:cubicBezTo>
                    <a:pt x="127" y="50"/>
                    <a:pt x="126" y="50"/>
                    <a:pt x="126" y="50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7" y="49"/>
                    <a:pt x="127" y="49"/>
                    <a:pt x="127" y="49"/>
                  </a:cubicBezTo>
                  <a:lnTo>
                    <a:pt x="127" y="50"/>
                  </a:lnTo>
                  <a:close/>
                  <a:moveTo>
                    <a:pt x="127" y="49"/>
                  </a:moveTo>
                  <a:cubicBezTo>
                    <a:pt x="127" y="49"/>
                    <a:pt x="127" y="49"/>
                    <a:pt x="127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49"/>
                  </a:lnTo>
                  <a:close/>
                  <a:moveTo>
                    <a:pt x="127" y="46"/>
                  </a:moveTo>
                  <a:cubicBezTo>
                    <a:pt x="127" y="46"/>
                    <a:pt x="127" y="46"/>
                    <a:pt x="127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7" y="45"/>
                    <a:pt x="127" y="45"/>
                  </a:cubicBezTo>
                  <a:lnTo>
                    <a:pt x="127" y="46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7" y="50"/>
                    <a:pt x="127" y="50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128" y="50"/>
                    <a:pt x="128" y="50"/>
                    <a:pt x="128" y="50"/>
                  </a:cubicBezTo>
                  <a:close/>
                  <a:moveTo>
                    <a:pt x="128" y="49"/>
                  </a:moveTo>
                  <a:cubicBezTo>
                    <a:pt x="128" y="49"/>
                    <a:pt x="128" y="49"/>
                    <a:pt x="128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8" y="49"/>
                  </a:lnTo>
                  <a:close/>
                  <a:moveTo>
                    <a:pt x="128" y="48"/>
                  </a:moveTo>
                  <a:cubicBezTo>
                    <a:pt x="128" y="48"/>
                    <a:pt x="128" y="48"/>
                    <a:pt x="128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8" y="48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5"/>
                    <a:pt x="128" y="45"/>
                    <a:pt x="128" y="45"/>
                  </a:cubicBezTo>
                  <a:lnTo>
                    <a:pt x="128" y="47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8" y="50"/>
                    <a:pt x="128" y="50"/>
                  </a:cubicBezTo>
                  <a:close/>
                  <a:moveTo>
                    <a:pt x="129" y="47"/>
                  </a:moveTo>
                  <a:cubicBezTo>
                    <a:pt x="129" y="47"/>
                    <a:pt x="129" y="47"/>
                    <a:pt x="129" y="47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9" y="47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9" y="45"/>
                    <a:pt x="129" y="45"/>
                  </a:cubicBezTo>
                  <a:cubicBezTo>
                    <a:pt x="129" y="47"/>
                    <a:pt x="129" y="47"/>
                    <a:pt x="129" y="47"/>
                  </a:cubicBezTo>
                  <a:lnTo>
                    <a:pt x="128" y="47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9" y="48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9" y="48"/>
                    <a:pt x="129" y="48"/>
                  </a:cubicBezTo>
                  <a:close/>
                  <a:moveTo>
                    <a:pt x="129" y="50"/>
                  </a:moveTo>
                  <a:cubicBezTo>
                    <a:pt x="129" y="50"/>
                    <a:pt x="129" y="50"/>
                    <a:pt x="129" y="50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9" y="48"/>
                    <a:pt x="129" y="48"/>
                    <a:pt x="130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9" y="49"/>
                    <a:pt x="129" y="49"/>
                    <a:pt x="129" y="50"/>
                  </a:cubicBezTo>
                  <a:close/>
                  <a:moveTo>
                    <a:pt x="129" y="45"/>
                  </a:moveTo>
                  <a:cubicBezTo>
                    <a:pt x="129" y="45"/>
                    <a:pt x="129" y="45"/>
                    <a:pt x="129" y="45"/>
                  </a:cubicBezTo>
                  <a:cubicBezTo>
                    <a:pt x="129" y="45"/>
                    <a:pt x="129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9" y="47"/>
                    <a:pt x="129" y="47"/>
                    <a:pt x="129" y="48"/>
                  </a:cubicBezTo>
                  <a:lnTo>
                    <a:pt x="129" y="45"/>
                  </a:lnTo>
                  <a:close/>
                  <a:moveTo>
                    <a:pt x="130" y="49"/>
                  </a:moveTo>
                  <a:cubicBezTo>
                    <a:pt x="130" y="49"/>
                    <a:pt x="130" y="49"/>
                    <a:pt x="130" y="49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lose/>
                  <a:moveTo>
                    <a:pt x="130" y="45"/>
                  </a:move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lnTo>
                    <a:pt x="130" y="45"/>
                  </a:lnTo>
                  <a:close/>
                  <a:moveTo>
                    <a:pt x="131" y="45"/>
                  </a:move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1" y="46"/>
                    <a:pt x="131" y="46"/>
                  </a:cubicBezTo>
                  <a:lnTo>
                    <a:pt x="131" y="45"/>
                  </a:lnTo>
                  <a:close/>
                  <a:moveTo>
                    <a:pt x="131" y="48"/>
                  </a:move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7"/>
                    <a:pt x="131" y="46"/>
                    <a:pt x="131" y="46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lose/>
                  <a:moveTo>
                    <a:pt x="106" y="45"/>
                  </a:moveTo>
                  <a:cubicBezTo>
                    <a:pt x="106" y="45"/>
                    <a:pt x="106" y="45"/>
                    <a:pt x="106" y="45"/>
                  </a:cubicBezTo>
                  <a:cubicBezTo>
                    <a:pt x="101" y="46"/>
                    <a:pt x="76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9" y="49"/>
                    <a:pt x="86" y="47"/>
                    <a:pt x="91" y="47"/>
                  </a:cubicBezTo>
                  <a:cubicBezTo>
                    <a:pt x="94" y="46"/>
                    <a:pt x="98" y="46"/>
                    <a:pt x="102" y="45"/>
                  </a:cubicBezTo>
                  <a:cubicBezTo>
                    <a:pt x="108" y="44"/>
                    <a:pt x="115" y="43"/>
                    <a:pt x="118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2"/>
                    <a:pt x="119" y="42"/>
                  </a:cubicBezTo>
                  <a:cubicBezTo>
                    <a:pt x="124" y="42"/>
                    <a:pt x="128" y="41"/>
                    <a:pt x="129" y="41"/>
                  </a:cubicBezTo>
                  <a:cubicBezTo>
                    <a:pt x="133" y="41"/>
                    <a:pt x="136" y="41"/>
                    <a:pt x="138" y="42"/>
                  </a:cubicBezTo>
                  <a:cubicBezTo>
                    <a:pt x="138" y="42"/>
                    <a:pt x="137" y="42"/>
                    <a:pt x="136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43"/>
                    <a:pt x="111" y="45"/>
                    <a:pt x="106" y="45"/>
                  </a:cubicBez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4"/>
                    <a:pt x="132" y="44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6"/>
                    <a:pt x="132" y="46"/>
                  </a:cubicBezTo>
                  <a:lnTo>
                    <a:pt x="132" y="45"/>
                  </a:lnTo>
                  <a:close/>
                  <a:moveTo>
                    <a:pt x="132" y="48"/>
                  </a:move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7"/>
                    <a:pt x="132" y="48"/>
                    <a:pt x="132" y="48"/>
                  </a:cubicBezTo>
                  <a:close/>
                  <a:moveTo>
                    <a:pt x="132" y="44"/>
                  </a:moveTo>
                  <a:cubicBezTo>
                    <a:pt x="132" y="44"/>
                    <a:pt x="132" y="44"/>
                    <a:pt x="132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2" y="45"/>
                  </a:cubicBezTo>
                  <a:lnTo>
                    <a:pt x="132" y="44"/>
                  </a:ln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2" y="47"/>
                  </a:cubicBezTo>
                  <a:lnTo>
                    <a:pt x="132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lose/>
                  <a:moveTo>
                    <a:pt x="133" y="44"/>
                  </a:move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4" y="44"/>
                    <a:pt x="134" y="44"/>
                  </a:cubicBezTo>
                  <a:cubicBezTo>
                    <a:pt x="134" y="44"/>
                    <a:pt x="133" y="45"/>
                    <a:pt x="133" y="45"/>
                  </a:cubicBezTo>
                  <a:lnTo>
                    <a:pt x="133" y="44"/>
                  </a:lnTo>
                  <a:close/>
                  <a:moveTo>
                    <a:pt x="133" y="45"/>
                  </a:moveTo>
                  <a:cubicBezTo>
                    <a:pt x="133" y="45"/>
                    <a:pt x="133" y="45"/>
                    <a:pt x="133" y="45"/>
                  </a:cubicBezTo>
                  <a:cubicBezTo>
                    <a:pt x="134" y="45"/>
                    <a:pt x="134" y="45"/>
                    <a:pt x="134" y="44"/>
                  </a:cubicBezTo>
                  <a:cubicBezTo>
                    <a:pt x="135" y="44"/>
                    <a:pt x="136" y="44"/>
                    <a:pt x="137" y="44"/>
                  </a:cubicBezTo>
                  <a:cubicBezTo>
                    <a:pt x="137" y="44"/>
                    <a:pt x="136" y="45"/>
                    <a:pt x="136" y="45"/>
                  </a:cubicBezTo>
                  <a:cubicBezTo>
                    <a:pt x="135" y="45"/>
                    <a:pt x="134" y="46"/>
                    <a:pt x="133" y="46"/>
                  </a:cubicBezTo>
                  <a:lnTo>
                    <a:pt x="133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4" y="46"/>
                    <a:pt x="135" y="45"/>
                    <a:pt x="136" y="45"/>
                  </a:cubicBezTo>
                  <a:cubicBezTo>
                    <a:pt x="137" y="45"/>
                    <a:pt x="137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7" y="45"/>
                    <a:pt x="135" y="46"/>
                    <a:pt x="133" y="47"/>
                  </a:cubicBezTo>
                  <a:close/>
                  <a:moveTo>
                    <a:pt x="140" y="43"/>
                  </a:move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40" y="43"/>
                  </a:cubicBezTo>
                  <a:close/>
                  <a:moveTo>
                    <a:pt x="139" y="43"/>
                  </a:moveTo>
                  <a:cubicBezTo>
                    <a:pt x="139" y="43"/>
                    <a:pt x="139" y="43"/>
                    <a:pt x="139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8" y="42"/>
                    <a:pt x="138" y="42"/>
                  </a:cubicBezTo>
                  <a:cubicBezTo>
                    <a:pt x="139" y="42"/>
                    <a:pt x="139" y="42"/>
                    <a:pt x="140" y="42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39" y="42"/>
                    <a:pt x="139" y="42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0" y="42"/>
                    <a:pt x="140" y="42"/>
                    <a:pt x="140" y="42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8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50"/>
                    <a:pt x="136" y="50"/>
                    <a:pt x="136" y="50"/>
                  </a:cubicBezTo>
                  <a:lnTo>
                    <a:pt x="135" y="50"/>
                  </a:lnTo>
                  <a:close/>
                  <a:moveTo>
                    <a:pt x="136" y="50"/>
                  </a:moveTo>
                  <a:cubicBezTo>
                    <a:pt x="136" y="50"/>
                    <a:pt x="136" y="50"/>
                    <a:pt x="136" y="50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7" y="48"/>
                  </a:cubicBezTo>
                  <a:cubicBezTo>
                    <a:pt x="137" y="50"/>
                    <a:pt x="137" y="50"/>
                    <a:pt x="137" y="50"/>
                  </a:cubicBezTo>
                  <a:lnTo>
                    <a:pt x="136" y="50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50"/>
                    <a:pt x="137" y="50"/>
                    <a:pt x="137" y="50"/>
                  </a:cubicBezTo>
                  <a:close/>
                  <a:moveTo>
                    <a:pt x="137" y="47"/>
                  </a:moveTo>
                  <a:cubicBezTo>
                    <a:pt x="137" y="47"/>
                    <a:pt x="137" y="47"/>
                    <a:pt x="137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lnTo>
                    <a:pt x="137" y="47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lnTo>
                    <a:pt x="137" y="50"/>
                  </a:lnTo>
                  <a:close/>
                  <a:moveTo>
                    <a:pt x="138" y="47"/>
                  </a:move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lose/>
                  <a:moveTo>
                    <a:pt x="138" y="50"/>
                  </a:moveTo>
                  <a:cubicBezTo>
                    <a:pt x="138" y="50"/>
                    <a:pt x="138" y="50"/>
                    <a:pt x="138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50"/>
                    <a:pt x="140" y="50"/>
                    <a:pt x="140" y="50"/>
                  </a:cubicBezTo>
                  <a:lnTo>
                    <a:pt x="139" y="50"/>
                  </a:ln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50"/>
                  </a:move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50"/>
                    <a:pt x="140" y="50"/>
                    <a:pt x="140" y="50"/>
                  </a:cubicBezTo>
                  <a:close/>
                  <a:moveTo>
                    <a:pt x="143" y="44"/>
                  </a:moveTo>
                  <a:cubicBezTo>
                    <a:pt x="143" y="44"/>
                    <a:pt x="143" y="44"/>
                    <a:pt x="143" y="44"/>
                  </a:cubicBezTo>
                  <a:cubicBezTo>
                    <a:pt x="143" y="45"/>
                    <a:pt x="144" y="45"/>
                    <a:pt x="144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3" y="44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4" y="45"/>
                  </a:lnTo>
                  <a:close/>
                  <a:moveTo>
                    <a:pt x="143" y="47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3" y="49"/>
                    <a:pt x="143" y="49"/>
                    <a:pt x="143" y="49"/>
                  </a:cubicBezTo>
                  <a:lnTo>
                    <a:pt x="143" y="47"/>
                  </a:lnTo>
                  <a:close/>
                  <a:moveTo>
                    <a:pt x="143" y="49"/>
                  </a:move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3" y="49"/>
                  </a:lnTo>
                  <a:close/>
                  <a:moveTo>
                    <a:pt x="144" y="47"/>
                  </a:moveTo>
                  <a:cubicBezTo>
                    <a:pt x="144" y="47"/>
                    <a:pt x="144" y="47"/>
                    <a:pt x="144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4" y="47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5" y="45"/>
                    <a:pt x="145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4" y="45"/>
                    <a:pt x="144" y="45"/>
                    <a:pt x="144" y="45"/>
                  </a:cubicBezTo>
                  <a:close/>
                  <a:moveTo>
                    <a:pt x="144" y="49"/>
                  </a:move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lnTo>
                    <a:pt x="144" y="49"/>
                  </a:ln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7" y="45"/>
                    <a:pt x="147" y="45"/>
                  </a:cubicBezTo>
                  <a:cubicBezTo>
                    <a:pt x="147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5"/>
                    <a:pt x="146" y="45"/>
                    <a:pt x="146" y="45"/>
                  </a:cubicBezTo>
                  <a:lnTo>
                    <a:pt x="148" y="45"/>
                  </a:ln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46" y="49"/>
                  </a:ln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9" y="45"/>
                    <a:pt x="149" y="45"/>
                    <a:pt x="150" y="45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48" y="46"/>
                    <a:pt x="148" y="46"/>
                    <a:pt x="148" y="46"/>
                  </a:cubicBezTo>
                  <a:lnTo>
                    <a:pt x="148" y="45"/>
                  </a:lnTo>
                  <a:close/>
                  <a:moveTo>
                    <a:pt x="148" y="47"/>
                  </a:moveTo>
                  <a:cubicBezTo>
                    <a:pt x="148" y="47"/>
                    <a:pt x="148" y="47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8" y="47"/>
                    <a:pt x="148" y="47"/>
                    <a:pt x="148" y="47"/>
                  </a:cubicBezTo>
                  <a:close/>
                  <a:moveTo>
                    <a:pt x="148" y="49"/>
                  </a:moveTo>
                  <a:cubicBezTo>
                    <a:pt x="148" y="49"/>
                    <a:pt x="148" y="49"/>
                    <a:pt x="148" y="49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9"/>
                    <a:pt x="150" y="49"/>
                    <a:pt x="150" y="49"/>
                  </a:cubicBezTo>
                  <a:lnTo>
                    <a:pt x="148" y="49"/>
                  </a:lnTo>
                  <a:close/>
                  <a:moveTo>
                    <a:pt x="150" y="49"/>
                  </a:moveTo>
                  <a:cubicBezTo>
                    <a:pt x="150" y="49"/>
                    <a:pt x="150" y="49"/>
                    <a:pt x="150" y="49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5"/>
                    <a:pt x="151" y="45"/>
                    <a:pt x="152" y="45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0" y="49"/>
                  </a:lnTo>
                  <a:close/>
                  <a:moveTo>
                    <a:pt x="152" y="45"/>
                  </a:moveTo>
                  <a:cubicBezTo>
                    <a:pt x="152" y="45"/>
                    <a:pt x="152" y="45"/>
                    <a:pt x="152" y="45"/>
                  </a:cubicBezTo>
                  <a:cubicBezTo>
                    <a:pt x="153" y="45"/>
                    <a:pt x="153" y="45"/>
                    <a:pt x="154" y="45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2" y="46"/>
                    <a:pt x="152" y="46"/>
                    <a:pt x="152" y="46"/>
                  </a:cubicBezTo>
                  <a:lnTo>
                    <a:pt x="152" y="45"/>
                  </a:lnTo>
                  <a:close/>
                  <a:moveTo>
                    <a:pt x="152" y="47"/>
                  </a:moveTo>
                  <a:cubicBezTo>
                    <a:pt x="152" y="47"/>
                    <a:pt x="152" y="47"/>
                    <a:pt x="152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2" y="47"/>
                  </a:lnTo>
                  <a:close/>
                  <a:moveTo>
                    <a:pt x="152" y="49"/>
                  </a:move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lnTo>
                    <a:pt x="152" y="49"/>
                  </a:lnTo>
                  <a:close/>
                  <a:moveTo>
                    <a:pt x="154" y="49"/>
                  </a:move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9"/>
                    <a:pt x="155" y="49"/>
                    <a:pt x="155" y="49"/>
                  </a:cubicBezTo>
                  <a:lnTo>
                    <a:pt x="154" y="49"/>
                  </a:lnTo>
                  <a:close/>
                  <a:moveTo>
                    <a:pt x="155" y="45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lnTo>
                    <a:pt x="155" y="45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5" y="49"/>
                  </a:ln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8" y="47"/>
                    <a:pt x="158" y="47"/>
                    <a:pt x="158" y="47"/>
                  </a:cubicBez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8" y="47"/>
                  </a:lnTo>
                  <a:close/>
                  <a:moveTo>
                    <a:pt x="158" y="49"/>
                  </a:move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lnTo>
                    <a:pt x="158" y="49"/>
                  </a:lnTo>
                  <a:close/>
                  <a:moveTo>
                    <a:pt x="159" y="49"/>
                  </a:move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9"/>
                    <a:pt x="160" y="49"/>
                    <a:pt x="160" y="49"/>
                  </a:cubicBezTo>
                  <a:lnTo>
                    <a:pt x="159" y="49"/>
                  </a:lnTo>
                  <a:close/>
                  <a:moveTo>
                    <a:pt x="161" y="49"/>
                  </a:moveTo>
                  <a:cubicBezTo>
                    <a:pt x="161" y="49"/>
                    <a:pt x="161" y="49"/>
                    <a:pt x="161" y="49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lnTo>
                    <a:pt x="161" y="49"/>
                  </a:lnTo>
                  <a:close/>
                  <a:moveTo>
                    <a:pt x="161" y="48"/>
                  </a:move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lose/>
                  <a:moveTo>
                    <a:pt x="163" y="49"/>
                  </a:move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5" y="49"/>
                    <a:pt x="165" y="49"/>
                    <a:pt x="165" y="49"/>
                  </a:cubicBezTo>
                  <a:lnTo>
                    <a:pt x="163" y="49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46" y="44"/>
                    <a:pt x="145" y="44"/>
                  </a:cubicBezTo>
                  <a:cubicBezTo>
                    <a:pt x="144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2"/>
                    <a:pt x="144" y="42"/>
                    <a:pt x="145" y="42"/>
                  </a:cubicBezTo>
                  <a:cubicBezTo>
                    <a:pt x="146" y="43"/>
                    <a:pt x="153" y="43"/>
                    <a:pt x="154" y="43"/>
                  </a:cubicBezTo>
                  <a:cubicBezTo>
                    <a:pt x="166" y="48"/>
                    <a:pt x="166" y="48"/>
                    <a:pt x="166" y="48"/>
                  </a:cubicBez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lose/>
                  <a:moveTo>
                    <a:pt x="92" y="40"/>
                  </a:moveTo>
                  <a:cubicBezTo>
                    <a:pt x="92" y="40"/>
                    <a:pt x="92" y="40"/>
                    <a:pt x="92" y="40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40"/>
                    <a:pt x="92" y="40"/>
                    <a:pt x="92" y="40"/>
                  </a:cubicBezTo>
                  <a:close/>
                  <a:moveTo>
                    <a:pt x="117" y="39"/>
                  </a:move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lose/>
                  <a:moveTo>
                    <a:pt x="20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1" y="37"/>
                    <a:pt x="20" y="37"/>
                  </a:cubicBezTo>
                  <a:close/>
                  <a:moveTo>
                    <a:pt x="18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8" y="37"/>
                    <a:pt x="18" y="37"/>
                  </a:cubicBezTo>
                  <a:close/>
                  <a:moveTo>
                    <a:pt x="44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9" y="51"/>
                    <a:pt x="50" y="51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7" y="37"/>
                    <a:pt x="46" y="37"/>
                    <a:pt x="44" y="37"/>
                  </a:cubicBezTo>
                  <a:close/>
                  <a:moveTo>
                    <a:pt x="15" y="38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8"/>
                  </a:cubicBezTo>
                  <a:close/>
                  <a:moveTo>
                    <a:pt x="24" y="37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5" y="37"/>
                    <a:pt x="24" y="37"/>
                  </a:cubicBezTo>
                  <a:close/>
                  <a:moveTo>
                    <a:pt x="16" y="37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  <a:moveTo>
                    <a:pt x="38" y="36"/>
                  </a:moveTo>
                  <a:cubicBezTo>
                    <a:pt x="38" y="36"/>
                    <a:pt x="38" y="36"/>
                    <a:pt x="38" y="36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3" y="51"/>
                    <a:pt x="45" y="51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37"/>
                    <a:pt x="40" y="37"/>
                    <a:pt x="38" y="36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8" y="51"/>
                    <a:pt x="39" y="51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6"/>
                    <a:pt x="34" y="36"/>
                    <a:pt x="33" y="36"/>
                  </a:cubicBezTo>
                  <a:close/>
                  <a:moveTo>
                    <a:pt x="28" y="37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29" y="36"/>
                    <a:pt x="28" y="37"/>
                  </a:cubicBezTo>
                  <a:close/>
                  <a:moveTo>
                    <a:pt x="34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4" y="51"/>
                    <a:pt x="34" y="51"/>
                    <a:pt x="3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0" y="4299"/>
              <a:ext cx="5775" cy="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4947" y="4133"/>
              <a:ext cx="122" cy="131"/>
            </a:xfrm>
            <a:custGeom>
              <a:avLst/>
              <a:gdLst>
                <a:gd name="T0" fmla="*/ 34 w 47"/>
                <a:gd name="T1" fmla="*/ 3 h 49"/>
                <a:gd name="T2" fmla="*/ 34 w 47"/>
                <a:gd name="T3" fmla="*/ 5 h 49"/>
                <a:gd name="T4" fmla="*/ 33 w 47"/>
                <a:gd name="T5" fmla="*/ 12 h 49"/>
                <a:gd name="T6" fmla="*/ 37 w 47"/>
                <a:gd name="T7" fmla="*/ 12 h 49"/>
                <a:gd name="T8" fmla="*/ 40 w 47"/>
                <a:gd name="T9" fmla="*/ 12 h 49"/>
                <a:gd name="T10" fmla="*/ 47 w 47"/>
                <a:gd name="T11" fmla="*/ 15 h 49"/>
                <a:gd name="T12" fmla="*/ 43 w 47"/>
                <a:gd name="T13" fmla="*/ 16 h 49"/>
                <a:gd name="T14" fmla="*/ 37 w 47"/>
                <a:gd name="T15" fmla="*/ 16 h 49"/>
                <a:gd name="T16" fmla="*/ 36 w 47"/>
                <a:gd name="T17" fmla="*/ 18 h 49"/>
                <a:gd name="T18" fmla="*/ 32 w 47"/>
                <a:gd name="T19" fmla="*/ 25 h 49"/>
                <a:gd name="T20" fmla="*/ 32 w 47"/>
                <a:gd name="T21" fmla="*/ 30 h 49"/>
                <a:gd name="T22" fmla="*/ 32 w 47"/>
                <a:gd name="T23" fmla="*/ 31 h 49"/>
                <a:gd name="T24" fmla="*/ 33 w 47"/>
                <a:gd name="T25" fmla="*/ 37 h 49"/>
                <a:gd name="T26" fmla="*/ 33 w 47"/>
                <a:gd name="T27" fmla="*/ 39 h 49"/>
                <a:gd name="T28" fmla="*/ 33 w 47"/>
                <a:gd name="T29" fmla="*/ 43 h 49"/>
                <a:gd name="T30" fmla="*/ 31 w 47"/>
                <a:gd name="T31" fmla="*/ 49 h 49"/>
                <a:gd name="T32" fmla="*/ 28 w 47"/>
                <a:gd name="T33" fmla="*/ 45 h 49"/>
                <a:gd name="T34" fmla="*/ 27 w 47"/>
                <a:gd name="T35" fmla="*/ 40 h 49"/>
                <a:gd name="T36" fmla="*/ 26 w 47"/>
                <a:gd name="T37" fmla="*/ 37 h 49"/>
                <a:gd name="T38" fmla="*/ 28 w 47"/>
                <a:gd name="T39" fmla="*/ 36 h 49"/>
                <a:gd name="T40" fmla="*/ 28 w 47"/>
                <a:gd name="T41" fmla="*/ 34 h 49"/>
                <a:gd name="T42" fmla="*/ 28 w 47"/>
                <a:gd name="T43" fmla="*/ 29 h 49"/>
                <a:gd name="T44" fmla="*/ 25 w 47"/>
                <a:gd name="T45" fmla="*/ 33 h 49"/>
                <a:gd name="T46" fmla="*/ 22 w 47"/>
                <a:gd name="T47" fmla="*/ 36 h 49"/>
                <a:gd name="T48" fmla="*/ 21 w 47"/>
                <a:gd name="T49" fmla="*/ 37 h 49"/>
                <a:gd name="T50" fmla="*/ 16 w 47"/>
                <a:gd name="T51" fmla="*/ 40 h 49"/>
                <a:gd name="T52" fmla="*/ 16 w 47"/>
                <a:gd name="T53" fmla="*/ 36 h 49"/>
                <a:gd name="T54" fmla="*/ 14 w 47"/>
                <a:gd name="T55" fmla="*/ 36 h 49"/>
                <a:gd name="T56" fmla="*/ 18 w 47"/>
                <a:gd name="T57" fmla="*/ 30 h 49"/>
                <a:gd name="T58" fmla="*/ 21 w 47"/>
                <a:gd name="T59" fmla="*/ 27 h 49"/>
                <a:gd name="T60" fmla="*/ 25 w 47"/>
                <a:gd name="T61" fmla="*/ 23 h 49"/>
                <a:gd name="T62" fmla="*/ 28 w 47"/>
                <a:gd name="T63" fmla="*/ 18 h 49"/>
                <a:gd name="T64" fmla="*/ 26 w 47"/>
                <a:gd name="T65" fmla="*/ 17 h 49"/>
                <a:gd name="T66" fmla="*/ 26 w 47"/>
                <a:gd name="T67" fmla="*/ 17 h 49"/>
                <a:gd name="T68" fmla="*/ 19 w 47"/>
                <a:gd name="T69" fmla="*/ 20 h 49"/>
                <a:gd name="T70" fmla="*/ 16 w 47"/>
                <a:gd name="T71" fmla="*/ 21 h 49"/>
                <a:gd name="T72" fmla="*/ 10 w 47"/>
                <a:gd name="T73" fmla="*/ 24 h 49"/>
                <a:gd name="T74" fmla="*/ 1 w 47"/>
                <a:gd name="T75" fmla="*/ 23 h 49"/>
                <a:gd name="T76" fmla="*/ 4 w 47"/>
                <a:gd name="T77" fmla="*/ 21 h 49"/>
                <a:gd name="T78" fmla="*/ 8 w 47"/>
                <a:gd name="T79" fmla="*/ 21 h 49"/>
                <a:gd name="T80" fmla="*/ 11 w 47"/>
                <a:gd name="T81" fmla="*/ 20 h 49"/>
                <a:gd name="T82" fmla="*/ 17 w 47"/>
                <a:gd name="T83" fmla="*/ 18 h 49"/>
                <a:gd name="T84" fmla="*/ 29 w 47"/>
                <a:gd name="T85" fmla="*/ 8 h 49"/>
                <a:gd name="T86" fmla="*/ 29 w 47"/>
                <a:gd name="T87" fmla="*/ 4 h 49"/>
                <a:gd name="T88" fmla="*/ 27 w 47"/>
                <a:gd name="T89" fmla="*/ 1 h 49"/>
                <a:gd name="T90" fmla="*/ 33 w 47"/>
                <a:gd name="T9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49">
                  <a:moveTo>
                    <a:pt x="33" y="1"/>
                  </a:moveTo>
                  <a:cubicBezTo>
                    <a:pt x="34" y="1"/>
                    <a:pt x="33" y="2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4" y="8"/>
                    <a:pt x="33" y="10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5" y="12"/>
                    <a:pt x="36" y="12"/>
                    <a:pt x="37" y="12"/>
                  </a:cubicBezTo>
                  <a:cubicBezTo>
                    <a:pt x="37" y="12"/>
                    <a:pt x="37" y="12"/>
                    <a:pt x="38" y="12"/>
                  </a:cubicBezTo>
                  <a:cubicBezTo>
                    <a:pt x="38" y="12"/>
                    <a:pt x="39" y="12"/>
                    <a:pt x="40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5" y="14"/>
                    <a:pt x="46" y="14"/>
                    <a:pt x="47" y="15"/>
                  </a:cubicBezTo>
                  <a:cubicBezTo>
                    <a:pt x="46" y="16"/>
                    <a:pt x="47" y="17"/>
                    <a:pt x="45" y="17"/>
                  </a:cubicBezTo>
                  <a:cubicBezTo>
                    <a:pt x="45" y="16"/>
                    <a:pt x="44" y="17"/>
                    <a:pt x="43" y="16"/>
                  </a:cubicBezTo>
                  <a:cubicBezTo>
                    <a:pt x="43" y="16"/>
                    <a:pt x="42" y="16"/>
                    <a:pt x="41" y="16"/>
                  </a:cubicBezTo>
                  <a:cubicBezTo>
                    <a:pt x="40" y="16"/>
                    <a:pt x="39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7" y="18"/>
                    <a:pt x="36" y="18"/>
                  </a:cubicBezTo>
                  <a:cubicBezTo>
                    <a:pt x="36" y="19"/>
                    <a:pt x="36" y="20"/>
                    <a:pt x="36" y="20"/>
                  </a:cubicBezTo>
                  <a:cubicBezTo>
                    <a:pt x="34" y="22"/>
                    <a:pt x="33" y="23"/>
                    <a:pt x="32" y="25"/>
                  </a:cubicBezTo>
                  <a:cubicBezTo>
                    <a:pt x="32" y="25"/>
                    <a:pt x="32" y="26"/>
                    <a:pt x="32" y="26"/>
                  </a:cubicBezTo>
                  <a:cubicBezTo>
                    <a:pt x="32" y="27"/>
                    <a:pt x="32" y="28"/>
                    <a:pt x="32" y="30"/>
                  </a:cubicBezTo>
                  <a:cubicBezTo>
                    <a:pt x="32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2"/>
                    <a:pt x="33" y="33"/>
                  </a:cubicBezTo>
                  <a:cubicBezTo>
                    <a:pt x="32" y="34"/>
                    <a:pt x="32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3" y="38"/>
                    <a:pt x="32" y="39"/>
                    <a:pt x="33" y="39"/>
                  </a:cubicBezTo>
                  <a:cubicBezTo>
                    <a:pt x="32" y="40"/>
                    <a:pt x="33" y="41"/>
                    <a:pt x="33" y="42"/>
                  </a:cubicBezTo>
                  <a:cubicBezTo>
                    <a:pt x="33" y="42"/>
                    <a:pt x="33" y="42"/>
                    <a:pt x="33" y="43"/>
                  </a:cubicBezTo>
                  <a:cubicBezTo>
                    <a:pt x="33" y="44"/>
                    <a:pt x="33" y="45"/>
                    <a:pt x="33" y="46"/>
                  </a:cubicBezTo>
                  <a:cubicBezTo>
                    <a:pt x="32" y="47"/>
                    <a:pt x="32" y="48"/>
                    <a:pt x="31" y="49"/>
                  </a:cubicBezTo>
                  <a:cubicBezTo>
                    <a:pt x="30" y="49"/>
                    <a:pt x="30" y="49"/>
                    <a:pt x="29" y="49"/>
                  </a:cubicBezTo>
                  <a:cubicBezTo>
                    <a:pt x="30" y="47"/>
                    <a:pt x="28" y="47"/>
                    <a:pt x="28" y="45"/>
                  </a:cubicBezTo>
                  <a:cubicBezTo>
                    <a:pt x="27" y="45"/>
                    <a:pt x="27" y="43"/>
                    <a:pt x="28" y="42"/>
                  </a:cubicBezTo>
                  <a:cubicBezTo>
                    <a:pt x="28" y="41"/>
                    <a:pt x="27" y="41"/>
                    <a:pt x="27" y="40"/>
                  </a:cubicBezTo>
                  <a:cubicBezTo>
                    <a:pt x="27" y="39"/>
                    <a:pt x="26" y="39"/>
                    <a:pt x="26" y="38"/>
                  </a:cubicBezTo>
                  <a:cubicBezTo>
                    <a:pt x="26" y="38"/>
                    <a:pt x="27" y="38"/>
                    <a:pt x="26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8" y="34"/>
                    <a:pt x="28" y="34"/>
                  </a:cubicBezTo>
                  <a:cubicBezTo>
                    <a:pt x="28" y="33"/>
                    <a:pt x="28" y="31"/>
                    <a:pt x="28" y="30"/>
                  </a:cubicBezTo>
                  <a:cubicBezTo>
                    <a:pt x="28" y="29"/>
                    <a:pt x="29" y="29"/>
                    <a:pt x="28" y="29"/>
                  </a:cubicBezTo>
                  <a:cubicBezTo>
                    <a:pt x="27" y="29"/>
                    <a:pt x="27" y="31"/>
                    <a:pt x="26" y="31"/>
                  </a:cubicBezTo>
                  <a:cubicBezTo>
                    <a:pt x="26" y="32"/>
                    <a:pt x="25" y="32"/>
                    <a:pt x="25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5"/>
                    <a:pt x="22" y="35"/>
                    <a:pt x="22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7"/>
                    <a:pt x="20" y="37"/>
                  </a:cubicBezTo>
                  <a:cubicBezTo>
                    <a:pt x="19" y="38"/>
                    <a:pt x="18" y="39"/>
                    <a:pt x="16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8"/>
                    <a:pt x="16" y="37"/>
                    <a:pt x="16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5"/>
                    <a:pt x="16" y="34"/>
                    <a:pt x="16" y="33"/>
                  </a:cubicBezTo>
                  <a:cubicBezTo>
                    <a:pt x="17" y="32"/>
                    <a:pt x="17" y="31"/>
                    <a:pt x="18" y="30"/>
                  </a:cubicBezTo>
                  <a:cubicBezTo>
                    <a:pt x="18" y="30"/>
                    <a:pt x="19" y="30"/>
                    <a:pt x="19" y="29"/>
                  </a:cubicBezTo>
                  <a:cubicBezTo>
                    <a:pt x="20" y="28"/>
                    <a:pt x="20" y="28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25" y="22"/>
                    <a:pt x="25" y="22"/>
                    <a:pt x="26" y="21"/>
                  </a:cubicBezTo>
                  <a:cubicBezTo>
                    <a:pt x="27" y="20"/>
                    <a:pt x="28" y="19"/>
                    <a:pt x="28" y="18"/>
                  </a:cubicBezTo>
                  <a:cubicBezTo>
                    <a:pt x="28" y="17"/>
                    <a:pt x="30" y="17"/>
                    <a:pt x="29" y="16"/>
                  </a:cubicBezTo>
                  <a:cubicBezTo>
                    <a:pt x="28" y="16"/>
                    <a:pt x="27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4" y="18"/>
                    <a:pt x="23" y="18"/>
                  </a:cubicBezTo>
                  <a:cubicBezTo>
                    <a:pt x="22" y="19"/>
                    <a:pt x="20" y="19"/>
                    <a:pt x="19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4" y="22"/>
                    <a:pt x="13" y="23"/>
                    <a:pt x="12" y="23"/>
                  </a:cubicBezTo>
                  <a:cubicBezTo>
                    <a:pt x="12" y="24"/>
                    <a:pt x="10" y="23"/>
                    <a:pt x="10" y="24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2" y="22"/>
                    <a:pt x="0" y="22"/>
                    <a:pt x="2" y="21"/>
                  </a:cubicBezTo>
                  <a:cubicBezTo>
                    <a:pt x="2" y="21"/>
                    <a:pt x="3" y="22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7" y="21"/>
                    <a:pt x="8" y="21"/>
                  </a:cubicBezTo>
                  <a:cubicBezTo>
                    <a:pt x="8" y="21"/>
                    <a:pt x="8" y="20"/>
                    <a:pt x="8" y="21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20"/>
                    <a:pt x="13" y="19"/>
                    <a:pt x="14" y="19"/>
                  </a:cubicBezTo>
                  <a:cubicBezTo>
                    <a:pt x="15" y="19"/>
                    <a:pt x="16" y="18"/>
                    <a:pt x="17" y="18"/>
                  </a:cubicBezTo>
                  <a:cubicBezTo>
                    <a:pt x="21" y="16"/>
                    <a:pt x="25" y="15"/>
                    <a:pt x="29" y="14"/>
                  </a:cubicBezTo>
                  <a:cubicBezTo>
                    <a:pt x="29" y="12"/>
                    <a:pt x="29" y="10"/>
                    <a:pt x="29" y="8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6" y="2"/>
                    <a:pt x="27" y="1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0" y="0"/>
                    <a:pt x="32" y="0"/>
                    <a:pt x="3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4833" y="4128"/>
              <a:ext cx="140" cy="142"/>
            </a:xfrm>
            <a:custGeom>
              <a:avLst/>
              <a:gdLst>
                <a:gd name="T0" fmla="*/ 15 w 54"/>
                <a:gd name="T1" fmla="*/ 0 h 53"/>
                <a:gd name="T2" fmla="*/ 20 w 54"/>
                <a:gd name="T3" fmla="*/ 7 h 53"/>
                <a:gd name="T4" fmla="*/ 23 w 54"/>
                <a:gd name="T5" fmla="*/ 11 h 53"/>
                <a:gd name="T6" fmla="*/ 25 w 54"/>
                <a:gd name="T7" fmla="*/ 15 h 53"/>
                <a:gd name="T8" fmla="*/ 30 w 54"/>
                <a:gd name="T9" fmla="*/ 22 h 53"/>
                <a:gd name="T10" fmla="*/ 33 w 54"/>
                <a:gd name="T11" fmla="*/ 27 h 53"/>
                <a:gd name="T12" fmla="*/ 36 w 54"/>
                <a:gd name="T13" fmla="*/ 25 h 53"/>
                <a:gd name="T14" fmla="*/ 35 w 54"/>
                <a:gd name="T15" fmla="*/ 18 h 53"/>
                <a:gd name="T16" fmla="*/ 39 w 54"/>
                <a:gd name="T17" fmla="*/ 18 h 53"/>
                <a:gd name="T18" fmla="*/ 41 w 54"/>
                <a:gd name="T19" fmla="*/ 25 h 53"/>
                <a:gd name="T20" fmla="*/ 39 w 54"/>
                <a:gd name="T21" fmla="*/ 35 h 53"/>
                <a:gd name="T22" fmla="*/ 42 w 54"/>
                <a:gd name="T23" fmla="*/ 41 h 53"/>
                <a:gd name="T24" fmla="*/ 48 w 54"/>
                <a:gd name="T25" fmla="*/ 46 h 53"/>
                <a:gd name="T26" fmla="*/ 51 w 54"/>
                <a:gd name="T27" fmla="*/ 45 h 53"/>
                <a:gd name="T28" fmla="*/ 54 w 54"/>
                <a:gd name="T29" fmla="*/ 51 h 53"/>
                <a:gd name="T30" fmla="*/ 53 w 54"/>
                <a:gd name="T31" fmla="*/ 53 h 53"/>
                <a:gd name="T32" fmla="*/ 51 w 54"/>
                <a:gd name="T33" fmla="*/ 53 h 53"/>
                <a:gd name="T34" fmla="*/ 44 w 54"/>
                <a:gd name="T35" fmla="*/ 48 h 53"/>
                <a:gd name="T36" fmla="*/ 37 w 54"/>
                <a:gd name="T37" fmla="*/ 40 h 53"/>
                <a:gd name="T38" fmla="*/ 32 w 54"/>
                <a:gd name="T39" fmla="*/ 42 h 53"/>
                <a:gd name="T40" fmla="*/ 27 w 54"/>
                <a:gd name="T41" fmla="*/ 44 h 53"/>
                <a:gd name="T42" fmla="*/ 25 w 54"/>
                <a:gd name="T43" fmla="*/ 43 h 53"/>
                <a:gd name="T44" fmla="*/ 30 w 54"/>
                <a:gd name="T45" fmla="*/ 41 h 53"/>
                <a:gd name="T46" fmla="*/ 34 w 54"/>
                <a:gd name="T47" fmla="*/ 35 h 53"/>
                <a:gd name="T48" fmla="*/ 32 w 54"/>
                <a:gd name="T49" fmla="*/ 31 h 53"/>
                <a:gd name="T50" fmla="*/ 26 w 54"/>
                <a:gd name="T51" fmla="*/ 34 h 53"/>
                <a:gd name="T52" fmla="*/ 22 w 54"/>
                <a:gd name="T53" fmla="*/ 38 h 53"/>
                <a:gd name="T54" fmla="*/ 17 w 54"/>
                <a:gd name="T55" fmla="*/ 44 h 53"/>
                <a:gd name="T56" fmla="*/ 14 w 54"/>
                <a:gd name="T57" fmla="*/ 45 h 53"/>
                <a:gd name="T58" fmla="*/ 12 w 54"/>
                <a:gd name="T59" fmla="*/ 37 h 53"/>
                <a:gd name="T60" fmla="*/ 19 w 54"/>
                <a:gd name="T61" fmla="*/ 34 h 53"/>
                <a:gd name="T62" fmla="*/ 24 w 54"/>
                <a:gd name="T63" fmla="*/ 27 h 53"/>
                <a:gd name="T64" fmla="*/ 19 w 54"/>
                <a:gd name="T65" fmla="*/ 28 h 53"/>
                <a:gd name="T66" fmla="*/ 16 w 54"/>
                <a:gd name="T67" fmla="*/ 29 h 53"/>
                <a:gd name="T68" fmla="*/ 9 w 54"/>
                <a:gd name="T69" fmla="*/ 34 h 53"/>
                <a:gd name="T70" fmla="*/ 7 w 54"/>
                <a:gd name="T71" fmla="*/ 42 h 53"/>
                <a:gd name="T72" fmla="*/ 3 w 54"/>
                <a:gd name="T73" fmla="*/ 42 h 53"/>
                <a:gd name="T74" fmla="*/ 2 w 54"/>
                <a:gd name="T75" fmla="*/ 38 h 53"/>
                <a:gd name="T76" fmla="*/ 4 w 54"/>
                <a:gd name="T77" fmla="*/ 29 h 53"/>
                <a:gd name="T78" fmla="*/ 1 w 54"/>
                <a:gd name="T79" fmla="*/ 23 h 53"/>
                <a:gd name="T80" fmla="*/ 7 w 54"/>
                <a:gd name="T81" fmla="*/ 28 h 53"/>
                <a:gd name="T82" fmla="*/ 10 w 54"/>
                <a:gd name="T83" fmla="*/ 27 h 53"/>
                <a:gd name="T84" fmla="*/ 13 w 54"/>
                <a:gd name="T85" fmla="*/ 23 h 53"/>
                <a:gd name="T86" fmla="*/ 14 w 54"/>
                <a:gd name="T87" fmla="*/ 21 h 53"/>
                <a:gd name="T88" fmla="*/ 16 w 54"/>
                <a:gd name="T89" fmla="*/ 19 h 53"/>
                <a:gd name="T90" fmla="*/ 15 w 54"/>
                <a:gd name="T91" fmla="*/ 17 h 53"/>
                <a:gd name="T92" fmla="*/ 10 w 54"/>
                <a:gd name="T93" fmla="*/ 20 h 53"/>
                <a:gd name="T94" fmla="*/ 6 w 54"/>
                <a:gd name="T95" fmla="*/ 20 h 53"/>
                <a:gd name="T96" fmla="*/ 3 w 54"/>
                <a:gd name="T97" fmla="*/ 19 h 53"/>
                <a:gd name="T98" fmla="*/ 11 w 54"/>
                <a:gd name="T99" fmla="*/ 16 h 53"/>
                <a:gd name="T100" fmla="*/ 19 w 54"/>
                <a:gd name="T101" fmla="*/ 12 h 53"/>
                <a:gd name="T102" fmla="*/ 16 w 54"/>
                <a:gd name="T103" fmla="*/ 8 h 53"/>
                <a:gd name="T104" fmla="*/ 10 w 54"/>
                <a:gd name="T105" fmla="*/ 1 h 53"/>
                <a:gd name="T106" fmla="*/ 31 w 54"/>
                <a:gd name="T107" fmla="*/ 4 h 53"/>
                <a:gd name="T108" fmla="*/ 33 w 54"/>
                <a:gd name="T109" fmla="*/ 8 h 53"/>
                <a:gd name="T110" fmla="*/ 29 w 54"/>
                <a:gd name="T111" fmla="*/ 9 h 53"/>
                <a:gd name="T112" fmla="*/ 27 w 54"/>
                <a:gd name="T113" fmla="*/ 3 h 53"/>
                <a:gd name="T114" fmla="*/ 29 w 54"/>
                <a:gd name="T115" fmla="*/ 4 h 53"/>
                <a:gd name="T116" fmla="*/ 25 w 54"/>
                <a:gd name="T117" fmla="*/ 19 h 53"/>
                <a:gd name="T118" fmla="*/ 18 w 54"/>
                <a:gd name="T119" fmla="*/ 25 h 53"/>
                <a:gd name="T120" fmla="*/ 23 w 54"/>
                <a:gd name="T121" fmla="*/ 17 h 53"/>
                <a:gd name="T122" fmla="*/ 12 w 54"/>
                <a:gd name="T123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" h="53">
                  <a:moveTo>
                    <a:pt x="12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7" y="4"/>
                    <a:pt x="18" y="4"/>
                    <a:pt x="18" y="5"/>
                  </a:cubicBezTo>
                  <a:cubicBezTo>
                    <a:pt x="19" y="6"/>
                    <a:pt x="19" y="6"/>
                    <a:pt x="20" y="7"/>
                  </a:cubicBezTo>
                  <a:cubicBezTo>
                    <a:pt x="20" y="8"/>
                    <a:pt x="22" y="8"/>
                    <a:pt x="21" y="10"/>
                  </a:cubicBezTo>
                  <a:cubicBezTo>
                    <a:pt x="21" y="10"/>
                    <a:pt x="22" y="10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10"/>
                    <a:pt x="27" y="11"/>
                    <a:pt x="27" y="12"/>
                  </a:cubicBezTo>
                  <a:cubicBezTo>
                    <a:pt x="27" y="12"/>
                    <a:pt x="26" y="12"/>
                    <a:pt x="27" y="12"/>
                  </a:cubicBezTo>
                  <a:cubicBezTo>
                    <a:pt x="26" y="13"/>
                    <a:pt x="26" y="14"/>
                    <a:pt x="25" y="15"/>
                  </a:cubicBezTo>
                  <a:cubicBezTo>
                    <a:pt x="24" y="16"/>
                    <a:pt x="26" y="16"/>
                    <a:pt x="26" y="18"/>
                  </a:cubicBezTo>
                  <a:cubicBezTo>
                    <a:pt x="27" y="18"/>
                    <a:pt x="27" y="19"/>
                    <a:pt x="27" y="19"/>
                  </a:cubicBezTo>
                  <a:cubicBezTo>
                    <a:pt x="28" y="20"/>
                    <a:pt x="28" y="21"/>
                    <a:pt x="28" y="21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1" y="22"/>
                    <a:pt x="32" y="23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2" y="26"/>
                    <a:pt x="32" y="27"/>
                    <a:pt x="33" y="27"/>
                  </a:cubicBezTo>
                  <a:cubicBezTo>
                    <a:pt x="33" y="28"/>
                    <a:pt x="34" y="30"/>
                    <a:pt x="35" y="30"/>
                  </a:cubicBezTo>
                  <a:cubicBezTo>
                    <a:pt x="36" y="30"/>
                    <a:pt x="35" y="29"/>
                    <a:pt x="36" y="28"/>
                  </a:cubicBezTo>
                  <a:cubicBezTo>
                    <a:pt x="36" y="28"/>
                    <a:pt x="36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7" y="21"/>
                    <a:pt x="36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8"/>
                  </a:cubicBezTo>
                  <a:cubicBezTo>
                    <a:pt x="36" y="18"/>
                    <a:pt x="37" y="19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39" y="20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1"/>
                    <a:pt x="40" y="22"/>
                    <a:pt x="41" y="22"/>
                  </a:cubicBezTo>
                  <a:cubicBezTo>
                    <a:pt x="40" y="23"/>
                    <a:pt x="41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1" y="28"/>
                    <a:pt x="40" y="28"/>
                  </a:cubicBezTo>
                  <a:cubicBezTo>
                    <a:pt x="39" y="30"/>
                    <a:pt x="40" y="33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6"/>
                    <a:pt x="39" y="36"/>
                    <a:pt x="39" y="37"/>
                  </a:cubicBezTo>
                  <a:cubicBezTo>
                    <a:pt x="41" y="38"/>
                    <a:pt x="40" y="40"/>
                    <a:pt x="42" y="40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3" y="41"/>
                    <a:pt x="44" y="42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7" y="46"/>
                    <a:pt x="48" y="46"/>
                  </a:cubicBezTo>
                  <a:cubicBezTo>
                    <a:pt x="48" y="46"/>
                    <a:pt x="48" y="47"/>
                    <a:pt x="48" y="47"/>
                  </a:cubicBezTo>
                  <a:cubicBezTo>
                    <a:pt x="48" y="46"/>
                    <a:pt x="49" y="46"/>
                    <a:pt x="49" y="45"/>
                  </a:cubicBezTo>
                  <a:cubicBezTo>
                    <a:pt x="49" y="45"/>
                    <a:pt x="48" y="44"/>
                    <a:pt x="49" y="44"/>
                  </a:cubicBezTo>
                  <a:cubicBezTo>
                    <a:pt x="50" y="44"/>
                    <a:pt x="50" y="45"/>
                    <a:pt x="51" y="45"/>
                  </a:cubicBezTo>
                  <a:cubicBezTo>
                    <a:pt x="50" y="46"/>
                    <a:pt x="52" y="47"/>
                    <a:pt x="52" y="48"/>
                  </a:cubicBezTo>
                  <a:cubicBezTo>
                    <a:pt x="53" y="48"/>
                    <a:pt x="52" y="49"/>
                    <a:pt x="53" y="50"/>
                  </a:cubicBezTo>
                  <a:cubicBezTo>
                    <a:pt x="53" y="50"/>
                    <a:pt x="53" y="51"/>
                    <a:pt x="53" y="51"/>
                  </a:cubicBezTo>
                  <a:cubicBezTo>
                    <a:pt x="53" y="51"/>
                    <a:pt x="54" y="51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4" y="51"/>
                    <a:pt x="53" y="52"/>
                    <a:pt x="53" y="52"/>
                  </a:cubicBezTo>
                  <a:cubicBezTo>
                    <a:pt x="53" y="52"/>
                    <a:pt x="54" y="52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3"/>
                    <a:pt x="52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0" y="52"/>
                    <a:pt x="49" y="53"/>
                    <a:pt x="49" y="52"/>
                  </a:cubicBezTo>
                  <a:cubicBezTo>
                    <a:pt x="49" y="52"/>
                    <a:pt x="48" y="51"/>
                    <a:pt x="48" y="51"/>
                  </a:cubicBezTo>
                  <a:cubicBezTo>
                    <a:pt x="49" y="50"/>
                    <a:pt x="47" y="51"/>
                    <a:pt x="46" y="50"/>
                  </a:cubicBezTo>
                  <a:cubicBezTo>
                    <a:pt x="46" y="49"/>
                    <a:pt x="44" y="49"/>
                    <a:pt x="44" y="48"/>
                  </a:cubicBezTo>
                  <a:cubicBezTo>
                    <a:pt x="44" y="48"/>
                    <a:pt x="43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1" y="45"/>
                    <a:pt x="39" y="43"/>
                    <a:pt x="39" y="42"/>
                  </a:cubicBezTo>
                  <a:cubicBezTo>
                    <a:pt x="39" y="41"/>
                    <a:pt x="38" y="40"/>
                    <a:pt x="37" y="40"/>
                  </a:cubicBezTo>
                  <a:cubicBezTo>
                    <a:pt x="37" y="40"/>
                    <a:pt x="37" y="39"/>
                    <a:pt x="37" y="39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33" y="40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3"/>
                    <a:pt x="31" y="43"/>
                  </a:cubicBezTo>
                  <a:cubicBezTo>
                    <a:pt x="30" y="43"/>
                    <a:pt x="30" y="42"/>
                    <a:pt x="29" y="42"/>
                  </a:cubicBezTo>
                  <a:cubicBezTo>
                    <a:pt x="29" y="43"/>
                    <a:pt x="27" y="42"/>
                    <a:pt x="27" y="44"/>
                  </a:cubicBezTo>
                  <a:cubicBezTo>
                    <a:pt x="26" y="43"/>
                    <a:pt x="25" y="45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7" y="42"/>
                    <a:pt x="27" y="42"/>
                  </a:cubicBezTo>
                  <a:cubicBezTo>
                    <a:pt x="28" y="42"/>
                    <a:pt x="28" y="42"/>
                    <a:pt x="29" y="41"/>
                  </a:cubicBezTo>
                  <a:cubicBezTo>
                    <a:pt x="29" y="42"/>
                    <a:pt x="29" y="41"/>
                    <a:pt x="30" y="41"/>
                  </a:cubicBezTo>
                  <a:cubicBezTo>
                    <a:pt x="29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38"/>
                    <a:pt x="34" y="37"/>
                  </a:cubicBezTo>
                  <a:cubicBezTo>
                    <a:pt x="34" y="37"/>
                    <a:pt x="34" y="36"/>
                    <a:pt x="34" y="35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3" y="33"/>
                    <a:pt x="32" y="32"/>
                    <a:pt x="32" y="31"/>
                  </a:cubicBezTo>
                  <a:cubicBezTo>
                    <a:pt x="32" y="31"/>
                    <a:pt x="31" y="31"/>
                    <a:pt x="31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0"/>
                    <a:pt x="31" y="28"/>
                    <a:pt x="29" y="28"/>
                  </a:cubicBezTo>
                  <a:cubicBezTo>
                    <a:pt x="29" y="29"/>
                    <a:pt x="28" y="29"/>
                    <a:pt x="28" y="30"/>
                  </a:cubicBezTo>
                  <a:cubicBezTo>
                    <a:pt x="27" y="31"/>
                    <a:pt x="27" y="32"/>
                    <a:pt x="26" y="33"/>
                  </a:cubicBezTo>
                  <a:cubicBezTo>
                    <a:pt x="26" y="33"/>
                    <a:pt x="26" y="33"/>
                    <a:pt x="26" y="34"/>
                  </a:cubicBezTo>
                  <a:cubicBezTo>
                    <a:pt x="26" y="34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5" y="36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cubicBezTo>
                    <a:pt x="21" y="38"/>
                    <a:pt x="22" y="40"/>
                    <a:pt x="21" y="40"/>
                  </a:cubicBezTo>
                  <a:cubicBezTo>
                    <a:pt x="20" y="40"/>
                    <a:pt x="20" y="41"/>
                    <a:pt x="19" y="41"/>
                  </a:cubicBezTo>
                  <a:cubicBezTo>
                    <a:pt x="19" y="42"/>
                    <a:pt x="18" y="42"/>
                    <a:pt x="18" y="43"/>
                  </a:cubicBezTo>
                  <a:cubicBezTo>
                    <a:pt x="18" y="43"/>
                    <a:pt x="17" y="43"/>
                    <a:pt x="17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4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5"/>
                    <a:pt x="14" y="45"/>
                  </a:cubicBezTo>
                  <a:cubicBezTo>
                    <a:pt x="12" y="44"/>
                    <a:pt x="13" y="42"/>
                    <a:pt x="12" y="40"/>
                  </a:cubicBezTo>
                  <a:cubicBezTo>
                    <a:pt x="12" y="40"/>
                    <a:pt x="11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2" y="37"/>
                    <a:pt x="12" y="37"/>
                  </a:cubicBezTo>
                  <a:cubicBezTo>
                    <a:pt x="13" y="38"/>
                    <a:pt x="14" y="39"/>
                    <a:pt x="16" y="39"/>
                  </a:cubicBezTo>
                  <a:cubicBezTo>
                    <a:pt x="16" y="40"/>
                    <a:pt x="16" y="39"/>
                    <a:pt x="17" y="39"/>
                  </a:cubicBezTo>
                  <a:cubicBezTo>
                    <a:pt x="16" y="38"/>
                    <a:pt x="18" y="38"/>
                    <a:pt x="17" y="37"/>
                  </a:cubicBezTo>
                  <a:cubicBezTo>
                    <a:pt x="18" y="36"/>
                    <a:pt x="19" y="36"/>
                    <a:pt x="19" y="34"/>
                  </a:cubicBezTo>
                  <a:cubicBezTo>
                    <a:pt x="19" y="34"/>
                    <a:pt x="20" y="33"/>
                    <a:pt x="20" y="33"/>
                  </a:cubicBezTo>
                  <a:cubicBezTo>
                    <a:pt x="20" y="31"/>
                    <a:pt x="22" y="31"/>
                    <a:pt x="22" y="30"/>
                  </a:cubicBezTo>
                  <a:cubicBezTo>
                    <a:pt x="22" y="29"/>
                    <a:pt x="23" y="28"/>
                    <a:pt x="23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6" y="26"/>
                    <a:pt x="24" y="25"/>
                  </a:cubicBezTo>
                  <a:cubicBezTo>
                    <a:pt x="23" y="25"/>
                    <a:pt x="22" y="26"/>
                    <a:pt x="21" y="26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4" y="30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0" y="34"/>
                    <a:pt x="9" y="34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7"/>
                    <a:pt x="8" y="38"/>
                    <a:pt x="8" y="39"/>
                  </a:cubicBezTo>
                  <a:cubicBezTo>
                    <a:pt x="8" y="39"/>
                    <a:pt x="8" y="40"/>
                    <a:pt x="7" y="41"/>
                  </a:cubicBezTo>
                  <a:cubicBezTo>
                    <a:pt x="8" y="42"/>
                    <a:pt x="6" y="42"/>
                    <a:pt x="7" y="42"/>
                  </a:cubicBezTo>
                  <a:cubicBezTo>
                    <a:pt x="7" y="43"/>
                    <a:pt x="6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4" y="44"/>
                  </a:cubicBezTo>
                  <a:cubicBezTo>
                    <a:pt x="4" y="43"/>
                    <a:pt x="4" y="43"/>
                    <a:pt x="3" y="42"/>
                  </a:cubicBezTo>
                  <a:cubicBezTo>
                    <a:pt x="4" y="41"/>
                    <a:pt x="2" y="41"/>
                    <a:pt x="3" y="40"/>
                  </a:cubicBezTo>
                  <a:cubicBezTo>
                    <a:pt x="2" y="39"/>
                    <a:pt x="2" y="38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7"/>
                    <a:pt x="3" y="36"/>
                    <a:pt x="4" y="36"/>
                  </a:cubicBezTo>
                  <a:cubicBezTo>
                    <a:pt x="4" y="35"/>
                    <a:pt x="4" y="34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4" y="31"/>
                    <a:pt x="4" y="30"/>
                    <a:pt x="4" y="29"/>
                  </a:cubicBezTo>
                  <a:cubicBezTo>
                    <a:pt x="4" y="28"/>
                    <a:pt x="3" y="28"/>
                    <a:pt x="3" y="27"/>
                  </a:cubicBezTo>
                  <a:cubicBezTo>
                    <a:pt x="3" y="26"/>
                    <a:pt x="1" y="26"/>
                    <a:pt x="1" y="24"/>
                  </a:cubicBezTo>
                  <a:cubicBezTo>
                    <a:pt x="1" y="24"/>
                    <a:pt x="0" y="24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2" y="24"/>
                    <a:pt x="3" y="23"/>
                    <a:pt x="3" y="24"/>
                  </a:cubicBezTo>
                  <a:cubicBezTo>
                    <a:pt x="4" y="23"/>
                    <a:pt x="4" y="25"/>
                    <a:pt x="5" y="24"/>
                  </a:cubicBezTo>
                  <a:cubicBezTo>
                    <a:pt x="5" y="25"/>
                    <a:pt x="6" y="25"/>
                    <a:pt x="6" y="26"/>
                  </a:cubicBezTo>
                  <a:cubicBezTo>
                    <a:pt x="7" y="27"/>
                    <a:pt x="6" y="28"/>
                    <a:pt x="7" y="28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0"/>
                    <a:pt x="9" y="30"/>
                    <a:pt x="10" y="29"/>
                  </a:cubicBezTo>
                  <a:cubicBezTo>
                    <a:pt x="9" y="28"/>
                    <a:pt x="10" y="28"/>
                    <a:pt x="10" y="27"/>
                  </a:cubicBezTo>
                  <a:cubicBezTo>
                    <a:pt x="11" y="27"/>
                    <a:pt x="10" y="26"/>
                    <a:pt x="12" y="25"/>
                  </a:cubicBezTo>
                  <a:cubicBezTo>
                    <a:pt x="11" y="24"/>
                    <a:pt x="13" y="25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6" y="20"/>
                    <a:pt x="15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9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0" y="19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8" y="20"/>
                    <a:pt x="7" y="21"/>
                  </a:cubicBezTo>
                  <a:cubicBezTo>
                    <a:pt x="7" y="21"/>
                    <a:pt x="6" y="21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4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4" y="20"/>
                    <a:pt x="3" y="19"/>
                  </a:cubicBezTo>
                  <a:cubicBezTo>
                    <a:pt x="4" y="19"/>
                    <a:pt x="5" y="18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8"/>
                    <a:pt x="8" y="18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3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7" y="13"/>
                  </a:cubicBezTo>
                  <a:cubicBezTo>
                    <a:pt x="18" y="14"/>
                    <a:pt x="18" y="12"/>
                    <a:pt x="19" y="12"/>
                  </a:cubicBezTo>
                  <a:cubicBezTo>
                    <a:pt x="19" y="11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5" y="7"/>
                    <a:pt x="14" y="6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2" y="3"/>
                    <a:pt x="10" y="5"/>
                    <a:pt x="10" y="3"/>
                  </a:cubicBezTo>
                  <a:cubicBezTo>
                    <a:pt x="10" y="2"/>
                    <a:pt x="9" y="2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lose/>
                  <a:moveTo>
                    <a:pt x="31" y="4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2" y="4"/>
                    <a:pt x="33" y="6"/>
                  </a:cubicBezTo>
                  <a:cubicBezTo>
                    <a:pt x="33" y="6"/>
                    <a:pt x="32" y="6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3" y="10"/>
                    <a:pt x="32" y="9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8"/>
                    <a:pt x="29" y="7"/>
                    <a:pt x="28" y="6"/>
                  </a:cubicBezTo>
                  <a:cubicBezTo>
                    <a:pt x="28" y="5"/>
                    <a:pt x="27" y="5"/>
                    <a:pt x="27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6" y="4"/>
                    <a:pt x="26" y="3"/>
                    <a:pt x="27" y="3"/>
                  </a:cubicBezTo>
                  <a:cubicBezTo>
                    <a:pt x="28" y="4"/>
                    <a:pt x="27" y="3"/>
                    <a:pt x="28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4"/>
                    <a:pt x="31" y="4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6" y="20"/>
                    <a:pt x="26" y="21"/>
                  </a:cubicBezTo>
                  <a:cubicBezTo>
                    <a:pt x="25" y="21"/>
                    <a:pt x="24" y="22"/>
                    <a:pt x="24" y="22"/>
                  </a:cubicBezTo>
                  <a:cubicBezTo>
                    <a:pt x="23" y="22"/>
                    <a:pt x="23" y="23"/>
                    <a:pt x="21" y="23"/>
                  </a:cubicBezTo>
                  <a:cubicBezTo>
                    <a:pt x="21" y="24"/>
                    <a:pt x="19" y="24"/>
                    <a:pt x="18" y="25"/>
                  </a:cubicBezTo>
                  <a:cubicBezTo>
                    <a:pt x="18" y="25"/>
                    <a:pt x="17" y="25"/>
                    <a:pt x="18" y="24"/>
                  </a:cubicBezTo>
                  <a:cubicBezTo>
                    <a:pt x="18" y="24"/>
                    <a:pt x="18" y="24"/>
                    <a:pt x="18" y="23"/>
                  </a:cubicBezTo>
                  <a:cubicBezTo>
                    <a:pt x="19" y="22"/>
                    <a:pt x="20" y="21"/>
                    <a:pt x="21" y="20"/>
                  </a:cubicBezTo>
                  <a:cubicBezTo>
                    <a:pt x="21" y="19"/>
                    <a:pt x="23" y="18"/>
                    <a:pt x="23" y="17"/>
                  </a:cubicBezTo>
                  <a:cubicBezTo>
                    <a:pt x="24" y="17"/>
                    <a:pt x="24" y="19"/>
                    <a:pt x="25" y="19"/>
                  </a:cubicBezTo>
                  <a:close/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4541" y="4120"/>
              <a:ext cx="145" cy="158"/>
            </a:xfrm>
            <a:custGeom>
              <a:avLst/>
              <a:gdLst>
                <a:gd name="T0" fmla="*/ 35 w 56"/>
                <a:gd name="T1" fmla="*/ 2 h 59"/>
                <a:gd name="T2" fmla="*/ 37 w 56"/>
                <a:gd name="T3" fmla="*/ 6 h 59"/>
                <a:gd name="T4" fmla="*/ 35 w 56"/>
                <a:gd name="T5" fmla="*/ 10 h 59"/>
                <a:gd name="T6" fmla="*/ 28 w 56"/>
                <a:gd name="T7" fmla="*/ 12 h 59"/>
                <a:gd name="T8" fmla="*/ 25 w 56"/>
                <a:gd name="T9" fmla="*/ 8 h 59"/>
                <a:gd name="T10" fmla="*/ 19 w 56"/>
                <a:gd name="T11" fmla="*/ 3 h 59"/>
                <a:gd name="T12" fmla="*/ 20 w 56"/>
                <a:gd name="T13" fmla="*/ 0 h 59"/>
                <a:gd name="T14" fmla="*/ 27 w 56"/>
                <a:gd name="T15" fmla="*/ 1 h 59"/>
                <a:gd name="T16" fmla="*/ 43 w 56"/>
                <a:gd name="T17" fmla="*/ 18 h 59"/>
                <a:gd name="T18" fmla="*/ 48 w 56"/>
                <a:gd name="T19" fmla="*/ 21 h 59"/>
                <a:gd name="T20" fmla="*/ 47 w 56"/>
                <a:gd name="T21" fmla="*/ 25 h 59"/>
                <a:gd name="T22" fmla="*/ 43 w 56"/>
                <a:gd name="T23" fmla="*/ 26 h 59"/>
                <a:gd name="T24" fmla="*/ 39 w 56"/>
                <a:gd name="T25" fmla="*/ 25 h 59"/>
                <a:gd name="T26" fmla="*/ 34 w 56"/>
                <a:gd name="T27" fmla="*/ 26 h 59"/>
                <a:gd name="T28" fmla="*/ 28 w 56"/>
                <a:gd name="T29" fmla="*/ 27 h 59"/>
                <a:gd name="T30" fmla="*/ 23 w 56"/>
                <a:gd name="T31" fmla="*/ 28 h 59"/>
                <a:gd name="T32" fmla="*/ 15 w 56"/>
                <a:gd name="T33" fmla="*/ 27 h 59"/>
                <a:gd name="T34" fmla="*/ 8 w 56"/>
                <a:gd name="T35" fmla="*/ 23 h 59"/>
                <a:gd name="T36" fmla="*/ 20 w 56"/>
                <a:gd name="T37" fmla="*/ 21 h 59"/>
                <a:gd name="T38" fmla="*/ 29 w 56"/>
                <a:gd name="T39" fmla="*/ 20 h 59"/>
                <a:gd name="T40" fmla="*/ 32 w 56"/>
                <a:gd name="T41" fmla="*/ 20 h 59"/>
                <a:gd name="T42" fmla="*/ 39 w 56"/>
                <a:gd name="T43" fmla="*/ 19 h 59"/>
                <a:gd name="T44" fmla="*/ 42 w 56"/>
                <a:gd name="T45" fmla="*/ 18 h 59"/>
                <a:gd name="T46" fmla="*/ 44 w 56"/>
                <a:gd name="T47" fmla="*/ 33 h 59"/>
                <a:gd name="T48" fmla="*/ 39 w 56"/>
                <a:gd name="T49" fmla="*/ 39 h 59"/>
                <a:gd name="T50" fmla="*/ 34 w 56"/>
                <a:gd name="T51" fmla="*/ 43 h 59"/>
                <a:gd name="T52" fmla="*/ 34 w 56"/>
                <a:gd name="T53" fmla="*/ 44 h 59"/>
                <a:gd name="T54" fmla="*/ 30 w 56"/>
                <a:gd name="T55" fmla="*/ 44 h 59"/>
                <a:gd name="T56" fmla="*/ 35 w 56"/>
                <a:gd name="T57" fmla="*/ 36 h 59"/>
                <a:gd name="T58" fmla="*/ 38 w 56"/>
                <a:gd name="T59" fmla="*/ 30 h 59"/>
                <a:gd name="T60" fmla="*/ 23 w 56"/>
                <a:gd name="T61" fmla="*/ 36 h 59"/>
                <a:gd name="T62" fmla="*/ 28 w 56"/>
                <a:gd name="T63" fmla="*/ 35 h 59"/>
                <a:gd name="T64" fmla="*/ 25 w 56"/>
                <a:gd name="T65" fmla="*/ 40 h 59"/>
                <a:gd name="T66" fmla="*/ 22 w 56"/>
                <a:gd name="T67" fmla="*/ 45 h 59"/>
                <a:gd name="T68" fmla="*/ 21 w 56"/>
                <a:gd name="T69" fmla="*/ 45 h 59"/>
                <a:gd name="T70" fmla="*/ 17 w 56"/>
                <a:gd name="T71" fmla="*/ 43 h 59"/>
                <a:gd name="T72" fmla="*/ 14 w 56"/>
                <a:gd name="T73" fmla="*/ 42 h 59"/>
                <a:gd name="T74" fmla="*/ 19 w 56"/>
                <a:gd name="T75" fmla="*/ 35 h 59"/>
                <a:gd name="T76" fmla="*/ 24 w 56"/>
                <a:gd name="T77" fmla="*/ 31 h 59"/>
                <a:gd name="T78" fmla="*/ 34 w 56"/>
                <a:gd name="T79" fmla="*/ 42 h 59"/>
                <a:gd name="T80" fmla="*/ 54 w 56"/>
                <a:gd name="T81" fmla="*/ 48 h 59"/>
                <a:gd name="T82" fmla="*/ 56 w 56"/>
                <a:gd name="T83" fmla="*/ 50 h 59"/>
                <a:gd name="T84" fmla="*/ 55 w 56"/>
                <a:gd name="T85" fmla="*/ 52 h 59"/>
                <a:gd name="T86" fmla="*/ 51 w 56"/>
                <a:gd name="T87" fmla="*/ 52 h 59"/>
                <a:gd name="T88" fmla="*/ 48 w 56"/>
                <a:gd name="T89" fmla="*/ 52 h 59"/>
                <a:gd name="T90" fmla="*/ 45 w 56"/>
                <a:gd name="T91" fmla="*/ 53 h 59"/>
                <a:gd name="T92" fmla="*/ 35 w 56"/>
                <a:gd name="T93" fmla="*/ 53 h 59"/>
                <a:gd name="T94" fmla="*/ 26 w 56"/>
                <a:gd name="T95" fmla="*/ 54 h 59"/>
                <a:gd name="T96" fmla="*/ 24 w 56"/>
                <a:gd name="T97" fmla="*/ 55 h 59"/>
                <a:gd name="T98" fmla="*/ 17 w 56"/>
                <a:gd name="T99" fmla="*/ 56 h 59"/>
                <a:gd name="T100" fmla="*/ 11 w 56"/>
                <a:gd name="T101" fmla="*/ 58 h 59"/>
                <a:gd name="T102" fmla="*/ 6 w 56"/>
                <a:gd name="T103" fmla="*/ 57 h 59"/>
                <a:gd name="T104" fmla="*/ 1 w 56"/>
                <a:gd name="T105" fmla="*/ 55 h 59"/>
                <a:gd name="T106" fmla="*/ 4 w 56"/>
                <a:gd name="T107" fmla="*/ 52 h 59"/>
                <a:gd name="T108" fmla="*/ 10 w 56"/>
                <a:gd name="T109" fmla="*/ 52 h 59"/>
                <a:gd name="T110" fmla="*/ 16 w 56"/>
                <a:gd name="T111" fmla="*/ 50 h 59"/>
                <a:gd name="T112" fmla="*/ 23 w 56"/>
                <a:gd name="T113" fmla="*/ 49 h 59"/>
                <a:gd name="T114" fmla="*/ 30 w 56"/>
                <a:gd name="T115" fmla="*/ 48 h 59"/>
                <a:gd name="T116" fmla="*/ 39 w 56"/>
                <a:gd name="T117" fmla="*/ 47 h 59"/>
                <a:gd name="T118" fmla="*/ 47 w 56"/>
                <a:gd name="T119" fmla="*/ 46 h 59"/>
                <a:gd name="T120" fmla="*/ 11 w 56"/>
                <a:gd name="T121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" h="59">
                  <a:moveTo>
                    <a:pt x="29" y="1"/>
                  </a:moveTo>
                  <a:cubicBezTo>
                    <a:pt x="30" y="0"/>
                    <a:pt x="32" y="0"/>
                    <a:pt x="32" y="1"/>
                  </a:cubicBezTo>
                  <a:cubicBezTo>
                    <a:pt x="33" y="1"/>
                    <a:pt x="33" y="0"/>
                    <a:pt x="33" y="1"/>
                  </a:cubicBezTo>
                  <a:cubicBezTo>
                    <a:pt x="34" y="1"/>
                    <a:pt x="34" y="2"/>
                    <a:pt x="35" y="2"/>
                  </a:cubicBezTo>
                  <a:cubicBezTo>
                    <a:pt x="35" y="3"/>
                    <a:pt x="35" y="3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7" y="6"/>
                    <a:pt x="37" y="7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8" y="8"/>
                    <a:pt x="36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6" y="10"/>
                    <a:pt x="35" y="10"/>
                  </a:cubicBezTo>
                  <a:cubicBezTo>
                    <a:pt x="34" y="11"/>
                    <a:pt x="33" y="11"/>
                    <a:pt x="32" y="11"/>
                  </a:cubicBezTo>
                  <a:cubicBezTo>
                    <a:pt x="31" y="12"/>
                    <a:pt x="31" y="13"/>
                    <a:pt x="30" y="13"/>
                  </a:cubicBezTo>
                  <a:cubicBezTo>
                    <a:pt x="29" y="13"/>
                    <a:pt x="29" y="14"/>
                    <a:pt x="28" y="13"/>
                  </a:cubicBezTo>
                  <a:cubicBezTo>
                    <a:pt x="27" y="13"/>
                    <a:pt x="28" y="12"/>
                    <a:pt x="28" y="12"/>
                  </a:cubicBezTo>
                  <a:cubicBezTo>
                    <a:pt x="28" y="11"/>
                    <a:pt x="30" y="10"/>
                    <a:pt x="28" y="9"/>
                  </a:cubicBezTo>
                  <a:cubicBezTo>
                    <a:pt x="28" y="9"/>
                    <a:pt x="28" y="7"/>
                    <a:pt x="27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19" y="5"/>
                    <a:pt x="20" y="4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1"/>
                    <a:pt x="22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8" y="1"/>
                    <a:pt x="29" y="0"/>
                  </a:cubicBezTo>
                  <a:lnTo>
                    <a:pt x="29" y="1"/>
                  </a:lnTo>
                  <a:close/>
                  <a:moveTo>
                    <a:pt x="43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5" y="18"/>
                    <a:pt x="46" y="19"/>
                    <a:pt x="46" y="18"/>
                  </a:cubicBezTo>
                  <a:cubicBezTo>
                    <a:pt x="47" y="19"/>
                    <a:pt x="45" y="20"/>
                    <a:pt x="46" y="20"/>
                  </a:cubicBezTo>
                  <a:cubicBezTo>
                    <a:pt x="47" y="20"/>
                    <a:pt x="48" y="20"/>
                    <a:pt x="48" y="21"/>
                  </a:cubicBezTo>
                  <a:cubicBezTo>
                    <a:pt x="48" y="21"/>
                    <a:pt x="50" y="22"/>
                    <a:pt x="49" y="22"/>
                  </a:cubicBezTo>
                  <a:cubicBezTo>
                    <a:pt x="50" y="23"/>
                    <a:pt x="49" y="24"/>
                    <a:pt x="50" y="24"/>
                  </a:cubicBezTo>
                  <a:cubicBezTo>
                    <a:pt x="50" y="25"/>
                    <a:pt x="50" y="25"/>
                    <a:pt x="49" y="25"/>
                  </a:cubicBezTo>
                  <a:cubicBezTo>
                    <a:pt x="48" y="24"/>
                    <a:pt x="48" y="26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5" y="25"/>
                    <a:pt x="44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2" y="25"/>
                    <a:pt x="41" y="25"/>
                  </a:cubicBezTo>
                  <a:cubicBezTo>
                    <a:pt x="41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5"/>
                    <a:pt x="36" y="26"/>
                    <a:pt x="35" y="25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5"/>
                    <a:pt x="32" y="26"/>
                    <a:pt x="32" y="26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9" y="26"/>
                    <a:pt x="28" y="26"/>
                    <a:pt x="28" y="27"/>
                  </a:cubicBezTo>
                  <a:cubicBezTo>
                    <a:pt x="27" y="27"/>
                    <a:pt x="26" y="27"/>
                    <a:pt x="26" y="26"/>
                  </a:cubicBezTo>
                  <a:cubicBezTo>
                    <a:pt x="26" y="26"/>
                    <a:pt x="26" y="27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3" y="28"/>
                  </a:cubicBezTo>
                  <a:cubicBezTo>
                    <a:pt x="23" y="27"/>
                    <a:pt x="22" y="27"/>
                    <a:pt x="21" y="28"/>
                  </a:cubicBezTo>
                  <a:cubicBezTo>
                    <a:pt x="20" y="27"/>
                    <a:pt x="20" y="28"/>
                    <a:pt x="18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7" y="28"/>
                    <a:pt x="15" y="28"/>
                    <a:pt x="15" y="27"/>
                  </a:cubicBezTo>
                  <a:cubicBezTo>
                    <a:pt x="14" y="27"/>
                    <a:pt x="12" y="27"/>
                    <a:pt x="12" y="26"/>
                  </a:cubicBezTo>
                  <a:cubicBezTo>
                    <a:pt x="11" y="25"/>
                    <a:pt x="10" y="25"/>
                    <a:pt x="9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8" y="22"/>
                    <a:pt x="9" y="23"/>
                    <a:pt x="9" y="22"/>
                  </a:cubicBezTo>
                  <a:cubicBezTo>
                    <a:pt x="11" y="22"/>
                    <a:pt x="14" y="22"/>
                    <a:pt x="16" y="21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3" y="21"/>
                    <a:pt x="23" y="20"/>
                    <a:pt x="24" y="20"/>
                  </a:cubicBezTo>
                  <a:cubicBezTo>
                    <a:pt x="25" y="20"/>
                    <a:pt x="26" y="21"/>
                    <a:pt x="26" y="20"/>
                  </a:cubicBezTo>
                  <a:cubicBezTo>
                    <a:pt x="27" y="21"/>
                    <a:pt x="28" y="20"/>
                    <a:pt x="29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4" y="20"/>
                    <a:pt x="35" y="19"/>
                  </a:cubicBezTo>
                  <a:cubicBezTo>
                    <a:pt x="36" y="20"/>
                    <a:pt x="36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39" y="18"/>
                    <a:pt x="40" y="18"/>
                  </a:cubicBezTo>
                  <a:cubicBezTo>
                    <a:pt x="41" y="19"/>
                    <a:pt x="42" y="18"/>
                    <a:pt x="42" y="18"/>
                  </a:cubicBezTo>
                  <a:lnTo>
                    <a:pt x="43" y="18"/>
                  </a:lnTo>
                  <a:close/>
                  <a:moveTo>
                    <a:pt x="41" y="31"/>
                  </a:moveTo>
                  <a:cubicBezTo>
                    <a:pt x="41" y="31"/>
                    <a:pt x="41" y="31"/>
                    <a:pt x="42" y="31"/>
                  </a:cubicBezTo>
                  <a:cubicBezTo>
                    <a:pt x="42" y="32"/>
                    <a:pt x="43" y="32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4"/>
                    <a:pt x="44" y="34"/>
                  </a:cubicBezTo>
                  <a:cubicBezTo>
                    <a:pt x="43" y="35"/>
                    <a:pt x="43" y="36"/>
                    <a:pt x="42" y="37"/>
                  </a:cubicBezTo>
                  <a:cubicBezTo>
                    <a:pt x="41" y="38"/>
                    <a:pt x="40" y="39"/>
                    <a:pt x="39" y="39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6" y="42"/>
                    <a:pt x="36" y="43"/>
                    <a:pt x="35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4" y="43"/>
                    <a:pt x="34" y="44"/>
                  </a:cubicBezTo>
                  <a:cubicBezTo>
                    <a:pt x="33" y="44"/>
                    <a:pt x="32" y="45"/>
                    <a:pt x="31" y="45"/>
                  </a:cubicBezTo>
                  <a:cubicBezTo>
                    <a:pt x="31" y="46"/>
                    <a:pt x="30" y="46"/>
                    <a:pt x="29" y="47"/>
                  </a:cubicBezTo>
                  <a:cubicBezTo>
                    <a:pt x="29" y="47"/>
                    <a:pt x="28" y="46"/>
                    <a:pt x="29" y="46"/>
                  </a:cubicBezTo>
                  <a:cubicBezTo>
                    <a:pt x="28" y="45"/>
                    <a:pt x="30" y="45"/>
                    <a:pt x="30" y="44"/>
                  </a:cubicBezTo>
                  <a:cubicBezTo>
                    <a:pt x="31" y="44"/>
                    <a:pt x="30" y="43"/>
                    <a:pt x="32" y="42"/>
                  </a:cubicBezTo>
                  <a:cubicBezTo>
                    <a:pt x="32" y="42"/>
                    <a:pt x="33" y="41"/>
                    <a:pt x="33" y="40"/>
                  </a:cubicBezTo>
                  <a:cubicBezTo>
                    <a:pt x="33" y="40"/>
                    <a:pt x="33" y="39"/>
                    <a:pt x="34" y="38"/>
                  </a:cubicBezTo>
                  <a:cubicBezTo>
                    <a:pt x="34" y="37"/>
                    <a:pt x="35" y="37"/>
                    <a:pt x="35" y="36"/>
                  </a:cubicBezTo>
                  <a:cubicBezTo>
                    <a:pt x="36" y="36"/>
                    <a:pt x="37" y="35"/>
                    <a:pt x="36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2"/>
                    <a:pt x="39" y="31"/>
                    <a:pt x="38" y="31"/>
                  </a:cubicBezTo>
                  <a:cubicBezTo>
                    <a:pt x="38" y="31"/>
                    <a:pt x="38" y="30"/>
                    <a:pt x="38" y="30"/>
                  </a:cubicBezTo>
                  <a:cubicBezTo>
                    <a:pt x="39" y="30"/>
                    <a:pt x="40" y="30"/>
                    <a:pt x="41" y="31"/>
                  </a:cubicBezTo>
                  <a:close/>
                  <a:moveTo>
                    <a:pt x="26" y="30"/>
                  </a:moveTo>
                  <a:cubicBezTo>
                    <a:pt x="25" y="31"/>
                    <a:pt x="25" y="33"/>
                    <a:pt x="24" y="33"/>
                  </a:cubicBezTo>
                  <a:cubicBezTo>
                    <a:pt x="24" y="34"/>
                    <a:pt x="23" y="35"/>
                    <a:pt x="23" y="36"/>
                  </a:cubicBezTo>
                  <a:cubicBezTo>
                    <a:pt x="23" y="37"/>
                    <a:pt x="23" y="38"/>
                    <a:pt x="24" y="38"/>
                  </a:cubicBezTo>
                  <a:cubicBezTo>
                    <a:pt x="25" y="38"/>
                    <a:pt x="26" y="38"/>
                    <a:pt x="26" y="37"/>
                  </a:cubicBezTo>
                  <a:cubicBezTo>
                    <a:pt x="27" y="37"/>
                    <a:pt x="27" y="36"/>
                    <a:pt x="28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8" y="36"/>
                    <a:pt x="28" y="36"/>
                  </a:cubicBezTo>
                  <a:cubicBezTo>
                    <a:pt x="27" y="36"/>
                    <a:pt x="28" y="38"/>
                    <a:pt x="27" y="37"/>
                  </a:cubicBezTo>
                  <a:cubicBezTo>
                    <a:pt x="26" y="38"/>
                    <a:pt x="25" y="39"/>
                    <a:pt x="26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5" y="42"/>
                    <a:pt x="24" y="42"/>
                  </a:cubicBezTo>
                  <a:cubicBezTo>
                    <a:pt x="24" y="43"/>
                    <a:pt x="23" y="43"/>
                    <a:pt x="23" y="44"/>
                  </a:cubicBezTo>
                  <a:cubicBezTo>
                    <a:pt x="22" y="44"/>
                    <a:pt x="23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8" y="44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6" y="43"/>
                    <a:pt x="15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5" y="42"/>
                    <a:pt x="14" y="42"/>
                  </a:cubicBezTo>
                  <a:cubicBezTo>
                    <a:pt x="14" y="41"/>
                    <a:pt x="13" y="40"/>
                    <a:pt x="14" y="40"/>
                  </a:cubicBezTo>
                  <a:cubicBezTo>
                    <a:pt x="15" y="40"/>
                    <a:pt x="16" y="39"/>
                    <a:pt x="16" y="39"/>
                  </a:cubicBezTo>
                  <a:cubicBezTo>
                    <a:pt x="16" y="37"/>
                    <a:pt x="17" y="37"/>
                    <a:pt x="18" y="36"/>
                  </a:cubicBezTo>
                  <a:cubicBezTo>
                    <a:pt x="19" y="36"/>
                    <a:pt x="18" y="35"/>
                    <a:pt x="19" y="35"/>
                  </a:cubicBezTo>
                  <a:cubicBezTo>
                    <a:pt x="20" y="34"/>
                    <a:pt x="21" y="35"/>
                    <a:pt x="21" y="34"/>
                  </a:cubicBezTo>
                  <a:cubicBezTo>
                    <a:pt x="21" y="33"/>
                    <a:pt x="21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2"/>
                    <a:pt x="24" y="32"/>
                    <a:pt x="24" y="31"/>
                  </a:cubicBezTo>
                  <a:cubicBezTo>
                    <a:pt x="25" y="31"/>
                    <a:pt x="25" y="30"/>
                    <a:pt x="26" y="30"/>
                  </a:cubicBezTo>
                  <a:close/>
                  <a:moveTo>
                    <a:pt x="35" y="42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5" y="42"/>
                    <a:pt x="35" y="42"/>
                  </a:cubicBezTo>
                  <a:close/>
                  <a:moveTo>
                    <a:pt x="51" y="47"/>
                  </a:moveTo>
                  <a:cubicBezTo>
                    <a:pt x="52" y="46"/>
                    <a:pt x="53" y="47"/>
                    <a:pt x="53" y="46"/>
                  </a:cubicBezTo>
                  <a:cubicBezTo>
                    <a:pt x="53" y="47"/>
                    <a:pt x="54" y="47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5" y="49"/>
                    <a:pt x="54" y="49"/>
                  </a:cubicBezTo>
                  <a:cubicBezTo>
                    <a:pt x="55" y="49"/>
                    <a:pt x="55" y="50"/>
                    <a:pt x="56" y="50"/>
                  </a:cubicBezTo>
                  <a:cubicBezTo>
                    <a:pt x="56" y="50"/>
                    <a:pt x="56" y="51"/>
                    <a:pt x="55" y="51"/>
                  </a:cubicBezTo>
                  <a:cubicBezTo>
                    <a:pt x="56" y="51"/>
                    <a:pt x="56" y="52"/>
                    <a:pt x="56" y="52"/>
                  </a:cubicBezTo>
                  <a:cubicBezTo>
                    <a:pt x="56" y="53"/>
                    <a:pt x="55" y="53"/>
                    <a:pt x="55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2" y="52"/>
                    <a:pt x="52" y="5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0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7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4" y="52"/>
                    <a:pt x="43" y="53"/>
                  </a:cubicBezTo>
                  <a:cubicBezTo>
                    <a:pt x="42" y="53"/>
                    <a:pt x="41" y="53"/>
                    <a:pt x="40" y="53"/>
                  </a:cubicBezTo>
                  <a:cubicBezTo>
                    <a:pt x="40" y="53"/>
                    <a:pt x="39" y="53"/>
                    <a:pt x="39" y="53"/>
                  </a:cubicBezTo>
                  <a:cubicBezTo>
                    <a:pt x="37" y="53"/>
                    <a:pt x="36" y="54"/>
                    <a:pt x="35" y="53"/>
                  </a:cubicBezTo>
                  <a:cubicBezTo>
                    <a:pt x="34" y="54"/>
                    <a:pt x="33" y="54"/>
                    <a:pt x="33" y="54"/>
                  </a:cubicBezTo>
                  <a:cubicBezTo>
                    <a:pt x="32" y="54"/>
                    <a:pt x="31" y="53"/>
                    <a:pt x="30" y="54"/>
                  </a:cubicBezTo>
                  <a:cubicBezTo>
                    <a:pt x="29" y="54"/>
                    <a:pt x="28" y="54"/>
                    <a:pt x="27" y="54"/>
                  </a:cubicBezTo>
                  <a:cubicBezTo>
                    <a:pt x="27" y="53"/>
                    <a:pt x="27" y="54"/>
                    <a:pt x="26" y="54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6" y="55"/>
                    <a:pt x="26" y="54"/>
                    <a:pt x="25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6"/>
                    <a:pt x="21" y="55"/>
                    <a:pt x="20" y="55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6" y="57"/>
                    <a:pt x="15" y="56"/>
                    <a:pt x="14" y="57"/>
                  </a:cubicBezTo>
                  <a:cubicBezTo>
                    <a:pt x="13" y="56"/>
                    <a:pt x="12" y="58"/>
                    <a:pt x="12" y="57"/>
                  </a:cubicBezTo>
                  <a:cubicBezTo>
                    <a:pt x="12" y="56"/>
                    <a:pt x="12" y="56"/>
                    <a:pt x="11" y="56"/>
                  </a:cubicBezTo>
                  <a:cubicBezTo>
                    <a:pt x="11" y="57"/>
                    <a:pt x="11" y="57"/>
                    <a:pt x="11" y="58"/>
                  </a:cubicBezTo>
                  <a:cubicBezTo>
                    <a:pt x="10" y="58"/>
                    <a:pt x="9" y="58"/>
                    <a:pt x="9" y="58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8" y="58"/>
                    <a:pt x="7" y="59"/>
                    <a:pt x="7" y="58"/>
                  </a:cubicBezTo>
                  <a:cubicBezTo>
                    <a:pt x="6" y="58"/>
                    <a:pt x="6" y="58"/>
                    <a:pt x="6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7"/>
                    <a:pt x="3" y="57"/>
                    <a:pt x="3" y="56"/>
                  </a:cubicBezTo>
                  <a:cubicBezTo>
                    <a:pt x="2" y="57"/>
                    <a:pt x="2" y="56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4"/>
                    <a:pt x="1" y="54"/>
                    <a:pt x="1" y="53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3"/>
                    <a:pt x="3" y="53"/>
                    <a:pt x="4" y="52"/>
                  </a:cubicBezTo>
                  <a:cubicBezTo>
                    <a:pt x="4" y="53"/>
                    <a:pt x="5" y="53"/>
                    <a:pt x="5" y="53"/>
                  </a:cubicBezTo>
                  <a:cubicBezTo>
                    <a:pt x="5" y="52"/>
                    <a:pt x="7" y="53"/>
                    <a:pt x="8" y="52"/>
                  </a:cubicBezTo>
                  <a:cubicBezTo>
                    <a:pt x="8" y="52"/>
                    <a:pt x="9" y="52"/>
                    <a:pt x="9" y="51"/>
                  </a:cubicBezTo>
                  <a:cubicBezTo>
                    <a:pt x="9" y="52"/>
                    <a:pt x="10" y="52"/>
                    <a:pt x="10" y="52"/>
                  </a:cubicBezTo>
                  <a:cubicBezTo>
                    <a:pt x="11" y="51"/>
                    <a:pt x="12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0"/>
                    <a:pt x="16" y="50"/>
                  </a:cubicBezTo>
                  <a:cubicBezTo>
                    <a:pt x="17" y="51"/>
                    <a:pt x="18" y="50"/>
                    <a:pt x="18" y="49"/>
                  </a:cubicBezTo>
                  <a:cubicBezTo>
                    <a:pt x="19" y="50"/>
                    <a:pt x="19" y="50"/>
                    <a:pt x="20" y="50"/>
                  </a:cubicBezTo>
                  <a:cubicBezTo>
                    <a:pt x="20" y="49"/>
                    <a:pt x="21" y="50"/>
                    <a:pt x="21" y="49"/>
                  </a:cubicBezTo>
                  <a:cubicBezTo>
                    <a:pt x="22" y="50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8" y="49"/>
                    <a:pt x="29" y="48"/>
                    <a:pt x="29" y="49"/>
                  </a:cubicBezTo>
                  <a:cubicBezTo>
                    <a:pt x="29" y="49"/>
                    <a:pt x="30" y="49"/>
                    <a:pt x="30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8"/>
                    <a:pt x="32" y="49"/>
                    <a:pt x="33" y="49"/>
                  </a:cubicBezTo>
                  <a:cubicBezTo>
                    <a:pt x="34" y="49"/>
                    <a:pt x="35" y="48"/>
                    <a:pt x="36" y="48"/>
                  </a:cubicBezTo>
                  <a:cubicBezTo>
                    <a:pt x="36" y="47"/>
                    <a:pt x="38" y="49"/>
                    <a:pt x="39" y="47"/>
                  </a:cubicBezTo>
                  <a:cubicBezTo>
                    <a:pt x="40" y="47"/>
                    <a:pt x="41" y="49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3" y="47"/>
                    <a:pt x="44" y="47"/>
                  </a:cubicBezTo>
                  <a:cubicBezTo>
                    <a:pt x="45" y="47"/>
                    <a:pt x="46" y="47"/>
                    <a:pt x="47" y="46"/>
                  </a:cubicBezTo>
                  <a:cubicBezTo>
                    <a:pt x="47" y="47"/>
                    <a:pt x="48" y="47"/>
                    <a:pt x="49" y="47"/>
                  </a:cubicBezTo>
                  <a:cubicBezTo>
                    <a:pt x="49" y="46"/>
                    <a:pt x="51" y="46"/>
                    <a:pt x="51" y="47"/>
                  </a:cubicBezTo>
                  <a:close/>
                  <a:moveTo>
                    <a:pt x="11" y="57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10" y="57"/>
                    <a:pt x="10" y="57"/>
                    <a:pt x="10" y="57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696" y="4155"/>
              <a:ext cx="101" cy="112"/>
            </a:xfrm>
            <a:custGeom>
              <a:avLst/>
              <a:gdLst>
                <a:gd name="T0" fmla="*/ 20 w 39"/>
                <a:gd name="T1" fmla="*/ 3 h 42"/>
                <a:gd name="T2" fmla="*/ 20 w 39"/>
                <a:gd name="T3" fmla="*/ 8 h 42"/>
                <a:gd name="T4" fmla="*/ 23 w 39"/>
                <a:gd name="T5" fmla="*/ 9 h 42"/>
                <a:gd name="T6" fmla="*/ 24 w 39"/>
                <a:gd name="T7" fmla="*/ 10 h 42"/>
                <a:gd name="T8" fmla="*/ 22 w 39"/>
                <a:gd name="T9" fmla="*/ 13 h 42"/>
                <a:gd name="T10" fmla="*/ 20 w 39"/>
                <a:gd name="T11" fmla="*/ 18 h 42"/>
                <a:gd name="T12" fmla="*/ 23 w 39"/>
                <a:gd name="T13" fmla="*/ 19 h 42"/>
                <a:gd name="T14" fmla="*/ 19 w 39"/>
                <a:gd name="T15" fmla="*/ 22 h 42"/>
                <a:gd name="T16" fmla="*/ 15 w 39"/>
                <a:gd name="T17" fmla="*/ 24 h 42"/>
                <a:gd name="T18" fmla="*/ 11 w 39"/>
                <a:gd name="T19" fmla="*/ 26 h 42"/>
                <a:gd name="T20" fmla="*/ 6 w 39"/>
                <a:gd name="T21" fmla="*/ 32 h 42"/>
                <a:gd name="T22" fmla="*/ 4 w 39"/>
                <a:gd name="T23" fmla="*/ 35 h 42"/>
                <a:gd name="T24" fmla="*/ 1 w 39"/>
                <a:gd name="T25" fmla="*/ 39 h 42"/>
                <a:gd name="T26" fmla="*/ 1 w 39"/>
                <a:gd name="T27" fmla="*/ 36 h 42"/>
                <a:gd name="T28" fmla="*/ 2 w 39"/>
                <a:gd name="T29" fmla="*/ 32 h 42"/>
                <a:gd name="T30" fmla="*/ 7 w 39"/>
                <a:gd name="T31" fmla="*/ 28 h 42"/>
                <a:gd name="T32" fmla="*/ 10 w 39"/>
                <a:gd name="T33" fmla="*/ 25 h 42"/>
                <a:gd name="T34" fmla="*/ 9 w 39"/>
                <a:gd name="T35" fmla="*/ 20 h 42"/>
                <a:gd name="T36" fmla="*/ 9 w 39"/>
                <a:gd name="T37" fmla="*/ 20 h 42"/>
                <a:gd name="T38" fmla="*/ 12 w 39"/>
                <a:gd name="T39" fmla="*/ 20 h 42"/>
                <a:gd name="T40" fmla="*/ 15 w 39"/>
                <a:gd name="T41" fmla="*/ 18 h 42"/>
                <a:gd name="T42" fmla="*/ 13 w 39"/>
                <a:gd name="T43" fmla="*/ 16 h 42"/>
                <a:gd name="T44" fmla="*/ 8 w 39"/>
                <a:gd name="T45" fmla="*/ 15 h 42"/>
                <a:gd name="T46" fmla="*/ 6 w 39"/>
                <a:gd name="T47" fmla="*/ 14 h 42"/>
                <a:gd name="T48" fmla="*/ 13 w 39"/>
                <a:gd name="T49" fmla="*/ 12 h 42"/>
                <a:gd name="T50" fmla="*/ 15 w 39"/>
                <a:gd name="T51" fmla="*/ 6 h 42"/>
                <a:gd name="T52" fmla="*/ 15 w 39"/>
                <a:gd name="T53" fmla="*/ 2 h 42"/>
                <a:gd name="T54" fmla="*/ 15 w 39"/>
                <a:gd name="T55" fmla="*/ 1 h 42"/>
                <a:gd name="T56" fmla="*/ 16 w 39"/>
                <a:gd name="T57" fmla="*/ 1 h 42"/>
                <a:gd name="T58" fmla="*/ 32 w 39"/>
                <a:gd name="T59" fmla="*/ 25 h 42"/>
                <a:gd name="T60" fmla="*/ 35 w 39"/>
                <a:gd name="T61" fmla="*/ 26 h 42"/>
                <a:gd name="T62" fmla="*/ 39 w 39"/>
                <a:gd name="T63" fmla="*/ 29 h 42"/>
                <a:gd name="T64" fmla="*/ 36 w 39"/>
                <a:gd name="T65" fmla="*/ 31 h 42"/>
                <a:gd name="T66" fmla="*/ 34 w 39"/>
                <a:gd name="T67" fmla="*/ 30 h 42"/>
                <a:gd name="T68" fmla="*/ 32 w 39"/>
                <a:gd name="T69" fmla="*/ 27 h 42"/>
                <a:gd name="T70" fmla="*/ 31 w 39"/>
                <a:gd name="T71" fmla="*/ 27 h 42"/>
                <a:gd name="T72" fmla="*/ 32 w 39"/>
                <a:gd name="T73" fmla="*/ 25 h 42"/>
                <a:gd name="T74" fmla="*/ 24 w 39"/>
                <a:gd name="T75" fmla="*/ 28 h 42"/>
                <a:gd name="T76" fmla="*/ 25 w 39"/>
                <a:gd name="T77" fmla="*/ 30 h 42"/>
                <a:gd name="T78" fmla="*/ 29 w 39"/>
                <a:gd name="T79" fmla="*/ 34 h 42"/>
                <a:gd name="T80" fmla="*/ 31 w 39"/>
                <a:gd name="T81" fmla="*/ 37 h 42"/>
                <a:gd name="T82" fmla="*/ 27 w 39"/>
                <a:gd name="T83" fmla="*/ 40 h 42"/>
                <a:gd name="T84" fmla="*/ 23 w 39"/>
                <a:gd name="T85" fmla="*/ 41 h 42"/>
                <a:gd name="T86" fmla="*/ 17 w 39"/>
                <a:gd name="T87" fmla="*/ 41 h 42"/>
                <a:gd name="T88" fmla="*/ 12 w 39"/>
                <a:gd name="T89" fmla="*/ 37 h 42"/>
                <a:gd name="T90" fmla="*/ 10 w 39"/>
                <a:gd name="T91" fmla="*/ 33 h 42"/>
                <a:gd name="T92" fmla="*/ 9 w 39"/>
                <a:gd name="T93" fmla="*/ 31 h 42"/>
                <a:gd name="T94" fmla="*/ 11 w 39"/>
                <a:gd name="T95" fmla="*/ 32 h 42"/>
                <a:gd name="T96" fmla="*/ 17 w 39"/>
                <a:gd name="T97" fmla="*/ 37 h 42"/>
                <a:gd name="T98" fmla="*/ 24 w 39"/>
                <a:gd name="T99" fmla="*/ 37 h 42"/>
                <a:gd name="T100" fmla="*/ 25 w 39"/>
                <a:gd name="T101" fmla="*/ 35 h 42"/>
                <a:gd name="T102" fmla="*/ 23 w 39"/>
                <a:gd name="T103" fmla="*/ 32 h 42"/>
                <a:gd name="T104" fmla="*/ 22 w 39"/>
                <a:gd name="T105" fmla="*/ 30 h 42"/>
                <a:gd name="T106" fmla="*/ 21 w 39"/>
                <a:gd name="T107" fmla="*/ 29 h 42"/>
                <a:gd name="T108" fmla="*/ 19 w 39"/>
                <a:gd name="T109" fmla="*/ 28 h 42"/>
                <a:gd name="T110" fmla="*/ 18 w 39"/>
                <a:gd name="T111" fmla="*/ 31 h 42"/>
                <a:gd name="T112" fmla="*/ 20 w 39"/>
                <a:gd name="T113" fmla="*/ 33 h 42"/>
                <a:gd name="T114" fmla="*/ 18 w 39"/>
                <a:gd name="T115" fmla="*/ 35 h 42"/>
                <a:gd name="T116" fmla="*/ 16 w 39"/>
                <a:gd name="T117" fmla="*/ 30 h 42"/>
                <a:gd name="T118" fmla="*/ 17 w 39"/>
                <a:gd name="T119" fmla="*/ 28 h 42"/>
                <a:gd name="T120" fmla="*/ 22 w 39"/>
                <a:gd name="T12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" h="42">
                  <a:moveTo>
                    <a:pt x="18" y="1"/>
                  </a:moveTo>
                  <a:cubicBezTo>
                    <a:pt x="19" y="1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5"/>
                    <a:pt x="20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8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4" y="11"/>
                  </a:cubicBezTo>
                  <a:cubicBezTo>
                    <a:pt x="23" y="11"/>
                    <a:pt x="24" y="12"/>
                    <a:pt x="24" y="12"/>
                  </a:cubicBezTo>
                  <a:cubicBezTo>
                    <a:pt x="23" y="13"/>
                    <a:pt x="22" y="12"/>
                    <a:pt x="22" y="13"/>
                  </a:cubicBezTo>
                  <a:cubicBezTo>
                    <a:pt x="21" y="13"/>
                    <a:pt x="20" y="14"/>
                    <a:pt x="20" y="15"/>
                  </a:cubicBezTo>
                  <a:cubicBezTo>
                    <a:pt x="19" y="15"/>
                    <a:pt x="20" y="15"/>
                    <a:pt x="19" y="15"/>
                  </a:cubicBezTo>
                  <a:cubicBezTo>
                    <a:pt x="20" y="16"/>
                    <a:pt x="18" y="18"/>
                    <a:pt x="20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1"/>
                  </a:cubicBezTo>
                  <a:cubicBezTo>
                    <a:pt x="23" y="21"/>
                    <a:pt x="22" y="21"/>
                    <a:pt x="22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7" y="23"/>
                    <a:pt x="17" y="23"/>
                  </a:cubicBezTo>
                  <a:cubicBezTo>
                    <a:pt x="16" y="23"/>
                    <a:pt x="16" y="25"/>
                    <a:pt x="15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3" y="24"/>
                    <a:pt x="13" y="24"/>
                    <a:pt x="12" y="24"/>
                  </a:cubicBezTo>
                  <a:cubicBezTo>
                    <a:pt x="12" y="25"/>
                    <a:pt x="11" y="25"/>
                    <a:pt x="11" y="26"/>
                  </a:cubicBezTo>
                  <a:cubicBezTo>
                    <a:pt x="9" y="28"/>
                    <a:pt x="8" y="30"/>
                    <a:pt x="6" y="31"/>
                  </a:cubicBezTo>
                  <a:cubicBezTo>
                    <a:pt x="6" y="31"/>
                    <a:pt x="5" y="31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5" y="32"/>
                    <a:pt x="5" y="33"/>
                  </a:cubicBezTo>
                  <a:cubicBezTo>
                    <a:pt x="4" y="33"/>
                    <a:pt x="5" y="34"/>
                    <a:pt x="4" y="34"/>
                  </a:cubicBezTo>
                  <a:cubicBezTo>
                    <a:pt x="5" y="34"/>
                    <a:pt x="4" y="35"/>
                    <a:pt x="4" y="35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7"/>
                  </a:cubicBezTo>
                  <a:cubicBezTo>
                    <a:pt x="3" y="38"/>
                    <a:pt x="3" y="39"/>
                    <a:pt x="1" y="39"/>
                  </a:cubicBezTo>
                  <a:cubicBezTo>
                    <a:pt x="1" y="39"/>
                    <a:pt x="1" y="38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6"/>
                  </a:cubicBezTo>
                  <a:cubicBezTo>
                    <a:pt x="1" y="36"/>
                    <a:pt x="1" y="35"/>
                    <a:pt x="1" y="35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3"/>
                    <a:pt x="2" y="33"/>
                    <a:pt x="2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3" y="31"/>
                    <a:pt x="4" y="31"/>
                    <a:pt x="4" y="30"/>
                  </a:cubicBezTo>
                  <a:cubicBezTo>
                    <a:pt x="5" y="29"/>
                    <a:pt x="6" y="29"/>
                    <a:pt x="7" y="28"/>
                  </a:cubicBezTo>
                  <a:cubicBezTo>
                    <a:pt x="7" y="28"/>
                    <a:pt x="8" y="27"/>
                    <a:pt x="8" y="27"/>
                  </a:cubicBezTo>
                  <a:cubicBezTo>
                    <a:pt x="8" y="27"/>
                    <a:pt x="9" y="26"/>
                    <a:pt x="9" y="26"/>
                  </a:cubicBezTo>
                  <a:cubicBezTo>
                    <a:pt x="9" y="26"/>
                    <a:pt x="10" y="26"/>
                    <a:pt x="10" y="25"/>
                  </a:cubicBezTo>
                  <a:cubicBezTo>
                    <a:pt x="10" y="25"/>
                    <a:pt x="11" y="24"/>
                    <a:pt x="12" y="24"/>
                  </a:cubicBezTo>
                  <a:cubicBezTo>
                    <a:pt x="12" y="23"/>
                    <a:pt x="10" y="23"/>
                    <a:pt x="10" y="22"/>
                  </a:cubicBezTo>
                  <a:cubicBezTo>
                    <a:pt x="10" y="22"/>
                    <a:pt x="9" y="21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20"/>
                    <a:pt x="9" y="19"/>
                  </a:cubicBezTo>
                  <a:cubicBezTo>
                    <a:pt x="10" y="20"/>
                    <a:pt x="10" y="19"/>
                    <a:pt x="11" y="20"/>
                  </a:cubicBezTo>
                  <a:cubicBezTo>
                    <a:pt x="11" y="20"/>
                    <a:pt x="12" y="19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2" y="16"/>
                    <a:pt x="11" y="16"/>
                    <a:pt x="10" y="16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4"/>
                    <a:pt x="6" y="14"/>
                    <a:pt x="7" y="13"/>
                  </a:cubicBezTo>
                  <a:cubicBezTo>
                    <a:pt x="9" y="13"/>
                    <a:pt x="11" y="13"/>
                    <a:pt x="13" y="12"/>
                  </a:cubicBezTo>
                  <a:cubicBezTo>
                    <a:pt x="14" y="11"/>
                    <a:pt x="15" y="11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5" y="7"/>
                    <a:pt x="15" y="6"/>
                  </a:cubicBezTo>
                  <a:cubicBezTo>
                    <a:pt x="15" y="6"/>
                    <a:pt x="15" y="5"/>
                    <a:pt x="14" y="5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8" y="1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5"/>
                    <a:pt x="34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7" y="27"/>
                  </a:cubicBezTo>
                  <a:cubicBezTo>
                    <a:pt x="38" y="27"/>
                    <a:pt x="39" y="28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7" y="31"/>
                    <a:pt x="36" y="31"/>
                  </a:cubicBezTo>
                  <a:cubicBezTo>
                    <a:pt x="36" y="31"/>
                    <a:pt x="35" y="31"/>
                    <a:pt x="36" y="30"/>
                  </a:cubicBezTo>
                  <a:cubicBezTo>
                    <a:pt x="35" y="30"/>
                    <a:pt x="35" y="30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9"/>
                    <a:pt x="34" y="29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1" y="26"/>
                    <a:pt x="30" y="26"/>
                    <a:pt x="31" y="26"/>
                  </a:cubicBezTo>
                  <a:cubicBezTo>
                    <a:pt x="31" y="26"/>
                    <a:pt x="31" y="25"/>
                    <a:pt x="30" y="26"/>
                  </a:cubicBezTo>
                  <a:cubicBezTo>
                    <a:pt x="31" y="25"/>
                    <a:pt x="31" y="26"/>
                    <a:pt x="32" y="25"/>
                  </a:cubicBezTo>
                  <a:close/>
                  <a:moveTo>
                    <a:pt x="22" y="27"/>
                  </a:moveTo>
                  <a:cubicBezTo>
                    <a:pt x="22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6" y="30"/>
                    <a:pt x="26" y="31"/>
                    <a:pt x="27" y="32"/>
                  </a:cubicBezTo>
                  <a:cubicBezTo>
                    <a:pt x="27" y="32"/>
                    <a:pt x="27" y="33"/>
                    <a:pt x="28" y="33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5"/>
                    <a:pt x="31" y="35"/>
                    <a:pt x="30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8"/>
                    <a:pt x="32" y="39"/>
                  </a:cubicBezTo>
                  <a:cubicBezTo>
                    <a:pt x="31" y="40"/>
                    <a:pt x="30" y="40"/>
                    <a:pt x="28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0"/>
                    <a:pt x="26" y="41"/>
                    <a:pt x="25" y="41"/>
                  </a:cubicBezTo>
                  <a:cubicBezTo>
                    <a:pt x="25" y="41"/>
                    <a:pt x="24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1" y="41"/>
                    <a:pt x="21" y="41"/>
                  </a:cubicBezTo>
                  <a:cubicBezTo>
                    <a:pt x="20" y="41"/>
                    <a:pt x="20" y="42"/>
                    <a:pt x="19" y="41"/>
                  </a:cubicBezTo>
                  <a:cubicBezTo>
                    <a:pt x="19" y="42"/>
                    <a:pt x="18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41"/>
                  </a:cubicBezTo>
                  <a:cubicBezTo>
                    <a:pt x="13" y="40"/>
                    <a:pt x="12" y="38"/>
                    <a:pt x="12" y="37"/>
                  </a:cubicBezTo>
                  <a:cubicBezTo>
                    <a:pt x="11" y="37"/>
                    <a:pt x="11" y="36"/>
                    <a:pt x="11" y="35"/>
                  </a:cubicBezTo>
                  <a:cubicBezTo>
                    <a:pt x="10" y="34"/>
                    <a:pt x="10" y="34"/>
                    <a:pt x="10" y="33"/>
                  </a:cubicBezTo>
                  <a:cubicBezTo>
                    <a:pt x="9" y="33"/>
                    <a:pt x="10" y="33"/>
                    <a:pt x="10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9" y="32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1" y="32"/>
                    <a:pt x="12" y="32"/>
                    <a:pt x="12" y="33"/>
                  </a:cubicBezTo>
                  <a:cubicBezTo>
                    <a:pt x="13" y="34"/>
                    <a:pt x="14" y="36"/>
                    <a:pt x="16" y="37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8"/>
                    <a:pt x="21" y="37"/>
                    <a:pt x="22" y="37"/>
                  </a:cubicBezTo>
                  <a:cubicBezTo>
                    <a:pt x="22" y="37"/>
                    <a:pt x="23" y="38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5" y="37"/>
                    <a:pt x="26" y="37"/>
                  </a:cubicBezTo>
                  <a:cubicBezTo>
                    <a:pt x="25" y="36"/>
                    <a:pt x="26" y="35"/>
                    <a:pt x="25" y="35"/>
                  </a:cubicBezTo>
                  <a:cubicBezTo>
                    <a:pt x="25" y="34"/>
                    <a:pt x="24" y="34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2"/>
                    <a:pt x="23" y="32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2" y="30"/>
                    <a:pt x="22" y="30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3" y="29"/>
                    <a:pt x="22" y="29"/>
                    <a:pt x="22" y="29"/>
                  </a:cubicBezTo>
                  <a:cubicBezTo>
                    <a:pt x="22" y="29"/>
                    <a:pt x="22" y="29"/>
                    <a:pt x="21" y="29"/>
                  </a:cubicBezTo>
                  <a:cubicBezTo>
                    <a:pt x="21" y="28"/>
                    <a:pt x="21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9" y="32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5"/>
                    <a:pt x="18" y="35"/>
                  </a:cubicBezTo>
                  <a:cubicBezTo>
                    <a:pt x="18" y="34"/>
                    <a:pt x="18" y="35"/>
                    <a:pt x="18" y="35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2"/>
                    <a:pt x="17" y="31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29"/>
                    <a:pt x="16" y="28"/>
                  </a:cubicBezTo>
                  <a:cubicBezTo>
                    <a:pt x="16" y="28"/>
                    <a:pt x="17" y="28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9" y="26"/>
                    <a:pt x="20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7"/>
                    <a:pt x="22" y="27"/>
                    <a:pt x="2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268" y="4115"/>
              <a:ext cx="98" cy="115"/>
            </a:xfrm>
            <a:custGeom>
              <a:avLst/>
              <a:gdLst>
                <a:gd name="T0" fmla="*/ 35 w 38"/>
                <a:gd name="T1" fmla="*/ 4 h 43"/>
                <a:gd name="T2" fmla="*/ 38 w 38"/>
                <a:gd name="T3" fmla="*/ 8 h 43"/>
                <a:gd name="T4" fmla="*/ 36 w 38"/>
                <a:gd name="T5" fmla="*/ 15 h 43"/>
                <a:gd name="T6" fmla="*/ 36 w 38"/>
                <a:gd name="T7" fmla="*/ 19 h 43"/>
                <a:gd name="T8" fmla="*/ 36 w 38"/>
                <a:gd name="T9" fmla="*/ 31 h 43"/>
                <a:gd name="T10" fmla="*/ 37 w 38"/>
                <a:gd name="T11" fmla="*/ 33 h 43"/>
                <a:gd name="T12" fmla="*/ 34 w 38"/>
                <a:gd name="T13" fmla="*/ 42 h 43"/>
                <a:gd name="T14" fmla="*/ 33 w 38"/>
                <a:gd name="T15" fmla="*/ 40 h 43"/>
                <a:gd name="T16" fmla="*/ 32 w 38"/>
                <a:gd name="T17" fmla="*/ 37 h 43"/>
                <a:gd name="T18" fmla="*/ 32 w 38"/>
                <a:gd name="T19" fmla="*/ 36 h 43"/>
                <a:gd name="T20" fmla="*/ 32 w 38"/>
                <a:gd name="T21" fmla="*/ 35 h 43"/>
                <a:gd name="T22" fmla="*/ 32 w 38"/>
                <a:gd name="T23" fmla="*/ 35 h 43"/>
                <a:gd name="T24" fmla="*/ 33 w 38"/>
                <a:gd name="T25" fmla="*/ 21 h 43"/>
                <a:gd name="T26" fmla="*/ 32 w 38"/>
                <a:gd name="T27" fmla="*/ 5 h 43"/>
                <a:gd name="T28" fmla="*/ 25 w 38"/>
                <a:gd name="T29" fmla="*/ 3 h 43"/>
                <a:gd name="T30" fmla="*/ 17 w 38"/>
                <a:gd name="T31" fmla="*/ 4 h 43"/>
                <a:gd name="T32" fmla="*/ 14 w 38"/>
                <a:gd name="T33" fmla="*/ 5 h 43"/>
                <a:gd name="T34" fmla="*/ 18 w 38"/>
                <a:gd name="T35" fmla="*/ 0 h 43"/>
                <a:gd name="T36" fmla="*/ 28 w 38"/>
                <a:gd name="T37" fmla="*/ 0 h 43"/>
                <a:gd name="T38" fmla="*/ 17 w 38"/>
                <a:gd name="T39" fmla="*/ 14 h 43"/>
                <a:gd name="T40" fmla="*/ 17 w 38"/>
                <a:gd name="T41" fmla="*/ 19 h 43"/>
                <a:gd name="T42" fmla="*/ 21 w 38"/>
                <a:gd name="T43" fmla="*/ 21 h 43"/>
                <a:gd name="T44" fmla="*/ 23 w 38"/>
                <a:gd name="T45" fmla="*/ 24 h 43"/>
                <a:gd name="T46" fmla="*/ 19 w 38"/>
                <a:gd name="T47" fmla="*/ 26 h 43"/>
                <a:gd name="T48" fmla="*/ 15 w 38"/>
                <a:gd name="T49" fmla="*/ 27 h 43"/>
                <a:gd name="T50" fmla="*/ 10 w 38"/>
                <a:gd name="T51" fmla="*/ 26 h 43"/>
                <a:gd name="T52" fmla="*/ 10 w 38"/>
                <a:gd name="T53" fmla="*/ 21 h 43"/>
                <a:gd name="T54" fmla="*/ 10 w 38"/>
                <a:gd name="T55" fmla="*/ 19 h 43"/>
                <a:gd name="T56" fmla="*/ 8 w 38"/>
                <a:gd name="T57" fmla="*/ 17 h 43"/>
                <a:gd name="T58" fmla="*/ 15 w 38"/>
                <a:gd name="T59" fmla="*/ 14 h 43"/>
                <a:gd name="T60" fmla="*/ 12 w 38"/>
                <a:gd name="T61" fmla="*/ 11 h 43"/>
                <a:gd name="T62" fmla="*/ 5 w 38"/>
                <a:gd name="T63" fmla="*/ 10 h 43"/>
                <a:gd name="T64" fmla="*/ 6 w 38"/>
                <a:gd name="T65" fmla="*/ 19 h 43"/>
                <a:gd name="T66" fmla="*/ 4 w 38"/>
                <a:gd name="T67" fmla="*/ 24 h 43"/>
                <a:gd name="T68" fmla="*/ 4 w 38"/>
                <a:gd name="T69" fmla="*/ 30 h 43"/>
                <a:gd name="T70" fmla="*/ 5 w 38"/>
                <a:gd name="T71" fmla="*/ 35 h 43"/>
                <a:gd name="T72" fmla="*/ 4 w 38"/>
                <a:gd name="T73" fmla="*/ 36 h 43"/>
                <a:gd name="T74" fmla="*/ 0 w 38"/>
                <a:gd name="T75" fmla="*/ 30 h 43"/>
                <a:gd name="T76" fmla="*/ 0 w 38"/>
                <a:gd name="T77" fmla="*/ 28 h 43"/>
                <a:gd name="T78" fmla="*/ 3 w 38"/>
                <a:gd name="T79" fmla="*/ 10 h 43"/>
                <a:gd name="T80" fmla="*/ 23 w 38"/>
                <a:gd name="T81" fmla="*/ 14 h 43"/>
                <a:gd name="T82" fmla="*/ 26 w 38"/>
                <a:gd name="T83" fmla="*/ 18 h 43"/>
                <a:gd name="T84" fmla="*/ 22 w 38"/>
                <a:gd name="T85" fmla="*/ 13 h 43"/>
                <a:gd name="T86" fmla="*/ 24 w 38"/>
                <a:gd name="T87" fmla="*/ 31 h 43"/>
                <a:gd name="T88" fmla="*/ 21 w 38"/>
                <a:gd name="T89" fmla="*/ 34 h 43"/>
                <a:gd name="T90" fmla="*/ 16 w 38"/>
                <a:gd name="T91" fmla="*/ 34 h 43"/>
                <a:gd name="T92" fmla="*/ 9 w 38"/>
                <a:gd name="T93" fmla="*/ 34 h 43"/>
                <a:gd name="T94" fmla="*/ 9 w 38"/>
                <a:gd name="T95" fmla="*/ 32 h 43"/>
                <a:gd name="T96" fmla="*/ 22 w 38"/>
                <a:gd name="T9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3">
                  <a:moveTo>
                    <a:pt x="28" y="0"/>
                  </a:moveTo>
                  <a:cubicBezTo>
                    <a:pt x="30" y="0"/>
                    <a:pt x="31" y="1"/>
                    <a:pt x="32" y="2"/>
                  </a:cubicBezTo>
                  <a:cubicBezTo>
                    <a:pt x="34" y="2"/>
                    <a:pt x="34" y="3"/>
                    <a:pt x="35" y="4"/>
                  </a:cubicBezTo>
                  <a:cubicBezTo>
                    <a:pt x="35" y="4"/>
                    <a:pt x="35" y="5"/>
                    <a:pt x="36" y="5"/>
                  </a:cubicBezTo>
                  <a:cubicBezTo>
                    <a:pt x="36" y="6"/>
                    <a:pt x="36" y="7"/>
                    <a:pt x="37" y="7"/>
                  </a:cubicBezTo>
                  <a:cubicBezTo>
                    <a:pt x="37" y="8"/>
                    <a:pt x="38" y="8"/>
                    <a:pt x="38" y="8"/>
                  </a:cubicBezTo>
                  <a:cubicBezTo>
                    <a:pt x="37" y="9"/>
                    <a:pt x="38" y="10"/>
                    <a:pt x="37" y="11"/>
                  </a:cubicBezTo>
                  <a:cubicBezTo>
                    <a:pt x="37" y="12"/>
                    <a:pt x="37" y="12"/>
                    <a:pt x="36" y="13"/>
                  </a:cubicBezTo>
                  <a:cubicBezTo>
                    <a:pt x="37" y="14"/>
                    <a:pt x="36" y="15"/>
                    <a:pt x="36" y="15"/>
                  </a:cubicBezTo>
                  <a:cubicBezTo>
                    <a:pt x="36" y="15"/>
                    <a:pt x="36" y="16"/>
                    <a:pt x="36" y="16"/>
                  </a:cubicBezTo>
                  <a:cubicBezTo>
                    <a:pt x="36" y="16"/>
                    <a:pt x="36" y="17"/>
                    <a:pt x="36" y="17"/>
                  </a:cubicBezTo>
                  <a:cubicBezTo>
                    <a:pt x="36" y="18"/>
                    <a:pt x="36" y="18"/>
                    <a:pt x="36" y="19"/>
                  </a:cubicBezTo>
                  <a:cubicBezTo>
                    <a:pt x="36" y="20"/>
                    <a:pt x="35" y="21"/>
                    <a:pt x="36" y="21"/>
                  </a:cubicBezTo>
                  <a:cubicBezTo>
                    <a:pt x="36" y="22"/>
                    <a:pt x="35" y="22"/>
                    <a:pt x="36" y="23"/>
                  </a:cubicBezTo>
                  <a:cubicBezTo>
                    <a:pt x="35" y="26"/>
                    <a:pt x="37" y="28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6" y="32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6"/>
                    <a:pt x="37" y="38"/>
                    <a:pt x="37" y="41"/>
                  </a:cubicBezTo>
                  <a:cubicBezTo>
                    <a:pt x="36" y="42"/>
                    <a:pt x="35" y="43"/>
                    <a:pt x="34" y="42"/>
                  </a:cubicBezTo>
                  <a:cubicBezTo>
                    <a:pt x="33" y="42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39"/>
                    <a:pt x="32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0"/>
                    <a:pt x="32" y="26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6"/>
                    <a:pt x="33" y="11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5"/>
                    <a:pt x="32" y="6"/>
                    <a:pt x="32" y="5"/>
                  </a:cubicBezTo>
                  <a:cubicBezTo>
                    <a:pt x="31" y="4"/>
                    <a:pt x="30" y="3"/>
                    <a:pt x="29" y="3"/>
                  </a:cubicBezTo>
                  <a:cubicBezTo>
                    <a:pt x="28" y="3"/>
                    <a:pt x="27" y="3"/>
                    <a:pt x="26" y="3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19" y="3"/>
                    <a:pt x="19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5"/>
                    <a:pt x="15" y="4"/>
                    <a:pt x="15" y="5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11" y="3"/>
                    <a:pt x="13" y="3"/>
                    <a:pt x="13" y="2"/>
                  </a:cubicBezTo>
                  <a:cubicBezTo>
                    <a:pt x="15" y="2"/>
                    <a:pt x="17" y="1"/>
                    <a:pt x="18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lose/>
                  <a:moveTo>
                    <a:pt x="17" y="10"/>
                  </a:moveTo>
                  <a:cubicBezTo>
                    <a:pt x="18" y="11"/>
                    <a:pt x="17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9" y="16"/>
                    <a:pt x="21" y="16"/>
                    <a:pt x="20" y="17"/>
                  </a:cubicBezTo>
                  <a:cubicBezTo>
                    <a:pt x="20" y="18"/>
                    <a:pt x="18" y="19"/>
                    <a:pt x="17" y="19"/>
                  </a:cubicBezTo>
                  <a:cubicBezTo>
                    <a:pt x="17" y="20"/>
                    <a:pt x="16" y="20"/>
                    <a:pt x="17" y="21"/>
                  </a:cubicBezTo>
                  <a:cubicBezTo>
                    <a:pt x="18" y="21"/>
                    <a:pt x="19" y="21"/>
                    <a:pt x="20" y="21"/>
                  </a:cubicBezTo>
                  <a:cubicBezTo>
                    <a:pt x="20" y="21"/>
                    <a:pt x="21" y="20"/>
                    <a:pt x="21" y="21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22"/>
                    <a:pt x="23" y="22"/>
                    <a:pt x="22" y="23"/>
                  </a:cubicBezTo>
                  <a:cubicBezTo>
                    <a:pt x="22" y="23"/>
                    <a:pt x="23" y="23"/>
                    <a:pt x="23" y="24"/>
                  </a:cubicBezTo>
                  <a:cubicBezTo>
                    <a:pt x="23" y="25"/>
                    <a:pt x="22" y="25"/>
                    <a:pt x="21" y="25"/>
                  </a:cubicBezTo>
                  <a:cubicBezTo>
                    <a:pt x="21" y="25"/>
                    <a:pt x="20" y="25"/>
                    <a:pt x="20" y="25"/>
                  </a:cubicBezTo>
                  <a:cubicBezTo>
                    <a:pt x="20" y="26"/>
                    <a:pt x="19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8" y="26"/>
                    <a:pt x="17" y="26"/>
                  </a:cubicBezTo>
                  <a:cubicBezTo>
                    <a:pt x="17" y="27"/>
                    <a:pt x="16" y="26"/>
                    <a:pt x="15" y="27"/>
                  </a:cubicBezTo>
                  <a:cubicBezTo>
                    <a:pt x="15" y="26"/>
                    <a:pt x="15" y="27"/>
                    <a:pt x="14" y="27"/>
                  </a:cubicBezTo>
                  <a:cubicBezTo>
                    <a:pt x="14" y="27"/>
                    <a:pt x="13" y="27"/>
                    <a:pt x="13" y="27"/>
                  </a:cubicBezTo>
                  <a:cubicBezTo>
                    <a:pt x="12" y="27"/>
                    <a:pt x="11" y="27"/>
                    <a:pt x="10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0" y="22"/>
                    <a:pt x="9" y="21"/>
                    <a:pt x="10" y="21"/>
                  </a:cubicBezTo>
                  <a:cubicBezTo>
                    <a:pt x="9" y="20"/>
                    <a:pt x="11" y="20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3" y="15"/>
                    <a:pt x="15" y="15"/>
                    <a:pt x="15" y="14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4" y="13"/>
                    <a:pt x="13" y="12"/>
                    <a:pt x="12" y="12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3" y="10"/>
                    <a:pt x="15" y="9"/>
                    <a:pt x="16" y="10"/>
                  </a:cubicBezTo>
                  <a:lnTo>
                    <a:pt x="17" y="10"/>
                  </a:lnTo>
                  <a:close/>
                  <a:moveTo>
                    <a:pt x="5" y="10"/>
                  </a:moveTo>
                  <a:cubicBezTo>
                    <a:pt x="5" y="11"/>
                    <a:pt x="6" y="12"/>
                    <a:pt x="6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6" y="16"/>
                    <a:pt x="6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4" y="22"/>
                  </a:cubicBezTo>
                  <a:cubicBezTo>
                    <a:pt x="5" y="23"/>
                    <a:pt x="5" y="24"/>
                    <a:pt x="4" y="24"/>
                  </a:cubicBezTo>
                  <a:cubicBezTo>
                    <a:pt x="5" y="25"/>
                    <a:pt x="4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5" y="28"/>
                    <a:pt x="4" y="30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5" y="32"/>
                    <a:pt x="5" y="33"/>
                    <a:pt x="6" y="34"/>
                  </a:cubicBezTo>
                  <a:cubicBezTo>
                    <a:pt x="6" y="35"/>
                    <a:pt x="5" y="35"/>
                    <a:pt x="5" y="35"/>
                  </a:cubicBezTo>
                  <a:cubicBezTo>
                    <a:pt x="5" y="35"/>
                    <a:pt x="5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3" y="35"/>
                    <a:pt x="2" y="35"/>
                    <a:pt x="2" y="34"/>
                  </a:cubicBezTo>
                  <a:cubicBezTo>
                    <a:pt x="1" y="33"/>
                    <a:pt x="2" y="32"/>
                    <a:pt x="1" y="31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29"/>
                    <a:pt x="1" y="29"/>
                    <a:pt x="1" y="29"/>
                  </a:cubicBezTo>
                  <a:cubicBezTo>
                    <a:pt x="0" y="29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0" y="22"/>
                    <a:pt x="1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5"/>
                    <a:pt x="3" y="13"/>
                    <a:pt x="3" y="10"/>
                  </a:cubicBezTo>
                  <a:cubicBezTo>
                    <a:pt x="3" y="10"/>
                    <a:pt x="3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lose/>
                  <a:moveTo>
                    <a:pt x="23" y="14"/>
                  </a:moveTo>
                  <a:cubicBezTo>
                    <a:pt x="23" y="13"/>
                    <a:pt x="23" y="14"/>
                    <a:pt x="23" y="14"/>
                  </a:cubicBezTo>
                  <a:cubicBezTo>
                    <a:pt x="25" y="14"/>
                    <a:pt x="27" y="15"/>
                    <a:pt x="27" y="16"/>
                  </a:cubicBezTo>
                  <a:cubicBezTo>
                    <a:pt x="27" y="17"/>
                    <a:pt x="26" y="17"/>
                    <a:pt x="26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3" y="16"/>
                    <a:pt x="22" y="15"/>
                    <a:pt x="21" y="14"/>
                  </a:cubicBezTo>
                  <a:cubicBezTo>
                    <a:pt x="21" y="13"/>
                    <a:pt x="22" y="13"/>
                    <a:pt x="22" y="13"/>
                  </a:cubicBezTo>
                  <a:lnTo>
                    <a:pt x="23" y="14"/>
                  </a:lnTo>
                  <a:close/>
                  <a:moveTo>
                    <a:pt x="22" y="31"/>
                  </a:moveTo>
                  <a:cubicBezTo>
                    <a:pt x="23" y="31"/>
                    <a:pt x="24" y="30"/>
                    <a:pt x="24" y="31"/>
                  </a:cubicBezTo>
                  <a:cubicBezTo>
                    <a:pt x="24" y="31"/>
                    <a:pt x="24" y="32"/>
                    <a:pt x="24" y="32"/>
                  </a:cubicBezTo>
                  <a:cubicBezTo>
                    <a:pt x="23" y="32"/>
                    <a:pt x="24" y="33"/>
                    <a:pt x="23" y="33"/>
                  </a:cubicBezTo>
                  <a:cubicBezTo>
                    <a:pt x="23" y="34"/>
                    <a:pt x="22" y="34"/>
                    <a:pt x="21" y="34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4"/>
                    <a:pt x="17" y="33"/>
                    <a:pt x="16" y="34"/>
                  </a:cubicBezTo>
                  <a:cubicBezTo>
                    <a:pt x="16" y="34"/>
                    <a:pt x="15" y="34"/>
                    <a:pt x="14" y="34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0" y="34"/>
                    <a:pt x="10" y="34"/>
                    <a:pt x="9" y="34"/>
                  </a:cubicBezTo>
                  <a:cubicBezTo>
                    <a:pt x="9" y="34"/>
                    <a:pt x="9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9" y="32"/>
                    <a:pt x="9" y="32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5" y="31"/>
                    <a:pt x="17" y="30"/>
                    <a:pt x="20" y="30"/>
                  </a:cubicBezTo>
                  <a:cubicBezTo>
                    <a:pt x="20" y="31"/>
                    <a:pt x="22" y="31"/>
                    <a:pt x="2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5537" y="4091"/>
              <a:ext cx="202" cy="222"/>
            </a:xfrm>
            <a:custGeom>
              <a:avLst/>
              <a:gdLst>
                <a:gd name="T0" fmla="*/ 43 w 78"/>
                <a:gd name="T1" fmla="*/ 32 h 83"/>
                <a:gd name="T2" fmla="*/ 45 w 78"/>
                <a:gd name="T3" fmla="*/ 40 h 83"/>
                <a:gd name="T4" fmla="*/ 62 w 78"/>
                <a:gd name="T5" fmla="*/ 67 h 83"/>
                <a:gd name="T6" fmla="*/ 69 w 78"/>
                <a:gd name="T7" fmla="*/ 67 h 83"/>
                <a:gd name="T8" fmla="*/ 71 w 78"/>
                <a:gd name="T9" fmla="*/ 66 h 83"/>
                <a:gd name="T10" fmla="*/ 73 w 78"/>
                <a:gd name="T11" fmla="*/ 62 h 83"/>
                <a:gd name="T12" fmla="*/ 75 w 78"/>
                <a:gd name="T13" fmla="*/ 66 h 83"/>
                <a:gd name="T14" fmla="*/ 76 w 78"/>
                <a:gd name="T15" fmla="*/ 68 h 83"/>
                <a:gd name="T16" fmla="*/ 77 w 78"/>
                <a:gd name="T17" fmla="*/ 72 h 83"/>
                <a:gd name="T18" fmla="*/ 78 w 78"/>
                <a:gd name="T19" fmla="*/ 74 h 83"/>
                <a:gd name="T20" fmla="*/ 78 w 78"/>
                <a:gd name="T21" fmla="*/ 79 h 83"/>
                <a:gd name="T22" fmla="*/ 59 w 78"/>
                <a:gd name="T23" fmla="*/ 76 h 83"/>
                <a:gd name="T24" fmla="*/ 35 w 78"/>
                <a:gd name="T25" fmla="*/ 53 h 83"/>
                <a:gd name="T26" fmla="*/ 19 w 78"/>
                <a:gd name="T27" fmla="*/ 66 h 83"/>
                <a:gd name="T28" fmla="*/ 5 w 78"/>
                <a:gd name="T29" fmla="*/ 73 h 83"/>
                <a:gd name="T30" fmla="*/ 0 w 78"/>
                <a:gd name="T31" fmla="*/ 63 h 83"/>
                <a:gd name="T32" fmla="*/ 2 w 78"/>
                <a:gd name="T33" fmla="*/ 53 h 83"/>
                <a:gd name="T34" fmla="*/ 3 w 78"/>
                <a:gd name="T35" fmla="*/ 38 h 83"/>
                <a:gd name="T36" fmla="*/ 2 w 78"/>
                <a:gd name="T37" fmla="*/ 33 h 83"/>
                <a:gd name="T38" fmla="*/ 5 w 78"/>
                <a:gd name="T39" fmla="*/ 17 h 83"/>
                <a:gd name="T40" fmla="*/ 10 w 78"/>
                <a:gd name="T41" fmla="*/ 14 h 83"/>
                <a:gd name="T42" fmla="*/ 11 w 78"/>
                <a:gd name="T43" fmla="*/ 35 h 83"/>
                <a:gd name="T44" fmla="*/ 24 w 78"/>
                <a:gd name="T45" fmla="*/ 31 h 83"/>
                <a:gd name="T46" fmla="*/ 18 w 78"/>
                <a:gd name="T47" fmla="*/ 22 h 83"/>
                <a:gd name="T48" fmla="*/ 29 w 78"/>
                <a:gd name="T49" fmla="*/ 15 h 83"/>
                <a:gd name="T50" fmla="*/ 26 w 78"/>
                <a:gd name="T51" fmla="*/ 12 h 83"/>
                <a:gd name="T52" fmla="*/ 15 w 78"/>
                <a:gd name="T53" fmla="*/ 12 h 83"/>
                <a:gd name="T54" fmla="*/ 26 w 78"/>
                <a:gd name="T55" fmla="*/ 4 h 83"/>
                <a:gd name="T56" fmla="*/ 45 w 78"/>
                <a:gd name="T57" fmla="*/ 0 h 83"/>
                <a:gd name="T58" fmla="*/ 50 w 78"/>
                <a:gd name="T59" fmla="*/ 7 h 83"/>
                <a:gd name="T60" fmla="*/ 47 w 78"/>
                <a:gd name="T61" fmla="*/ 18 h 83"/>
                <a:gd name="T62" fmla="*/ 52 w 78"/>
                <a:gd name="T63" fmla="*/ 23 h 83"/>
                <a:gd name="T64" fmla="*/ 35 w 78"/>
                <a:gd name="T65" fmla="*/ 24 h 83"/>
                <a:gd name="T66" fmla="*/ 74 w 78"/>
                <a:gd name="T67" fmla="*/ 39 h 83"/>
                <a:gd name="T68" fmla="*/ 72 w 78"/>
                <a:gd name="T69" fmla="*/ 33 h 83"/>
                <a:gd name="T70" fmla="*/ 72 w 78"/>
                <a:gd name="T71" fmla="*/ 31 h 83"/>
                <a:gd name="T72" fmla="*/ 71 w 78"/>
                <a:gd name="T73" fmla="*/ 35 h 83"/>
                <a:gd name="T74" fmla="*/ 70 w 78"/>
                <a:gd name="T75" fmla="*/ 46 h 83"/>
                <a:gd name="T76" fmla="*/ 71 w 78"/>
                <a:gd name="T77" fmla="*/ 50 h 83"/>
                <a:gd name="T78" fmla="*/ 69 w 78"/>
                <a:gd name="T79" fmla="*/ 57 h 83"/>
                <a:gd name="T80" fmla="*/ 68 w 78"/>
                <a:gd name="T81" fmla="*/ 50 h 83"/>
                <a:gd name="T82" fmla="*/ 69 w 78"/>
                <a:gd name="T83" fmla="*/ 43 h 83"/>
                <a:gd name="T84" fmla="*/ 70 w 78"/>
                <a:gd name="T85" fmla="*/ 32 h 83"/>
                <a:gd name="T86" fmla="*/ 33 w 78"/>
                <a:gd name="T87" fmla="*/ 42 h 83"/>
                <a:gd name="T88" fmla="*/ 12 w 78"/>
                <a:gd name="T89" fmla="*/ 60 h 83"/>
                <a:gd name="T90" fmla="*/ 9 w 78"/>
                <a:gd name="T91" fmla="*/ 52 h 83"/>
                <a:gd name="T92" fmla="*/ 23 w 78"/>
                <a:gd name="T93" fmla="*/ 43 h 83"/>
                <a:gd name="T94" fmla="*/ 34 w 78"/>
                <a:gd name="T95" fmla="*/ 41 h 83"/>
                <a:gd name="T96" fmla="*/ 74 w 78"/>
                <a:gd name="T97" fmla="*/ 48 h 83"/>
                <a:gd name="T98" fmla="*/ 72 w 78"/>
                <a:gd name="T99" fmla="*/ 53 h 83"/>
                <a:gd name="T100" fmla="*/ 72 w 78"/>
                <a:gd name="T101" fmla="*/ 48 h 83"/>
                <a:gd name="T102" fmla="*/ 73 w 78"/>
                <a:gd name="T103" fmla="*/ 45 h 83"/>
                <a:gd name="T104" fmla="*/ 70 w 78"/>
                <a:gd name="T105" fmla="*/ 54 h 83"/>
                <a:gd name="T106" fmla="*/ 70 w 78"/>
                <a:gd name="T107" fmla="*/ 66 h 83"/>
                <a:gd name="T108" fmla="*/ 72 w 78"/>
                <a:gd name="T109" fmla="*/ 67 h 83"/>
                <a:gd name="T110" fmla="*/ 74 w 78"/>
                <a:gd name="T111" fmla="*/ 69 h 83"/>
                <a:gd name="T112" fmla="*/ 76 w 78"/>
                <a:gd name="T113" fmla="*/ 7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" h="83">
                  <a:moveTo>
                    <a:pt x="52" y="23"/>
                  </a:moveTo>
                  <a:cubicBezTo>
                    <a:pt x="53" y="26"/>
                    <a:pt x="52" y="27"/>
                    <a:pt x="51" y="28"/>
                  </a:cubicBezTo>
                  <a:cubicBezTo>
                    <a:pt x="51" y="31"/>
                    <a:pt x="48" y="30"/>
                    <a:pt x="46" y="31"/>
                  </a:cubicBezTo>
                  <a:cubicBezTo>
                    <a:pt x="45" y="31"/>
                    <a:pt x="44" y="33"/>
                    <a:pt x="43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1"/>
                    <a:pt x="40" y="34"/>
                    <a:pt x="39" y="34"/>
                  </a:cubicBezTo>
                  <a:cubicBezTo>
                    <a:pt x="40" y="36"/>
                    <a:pt x="40" y="38"/>
                    <a:pt x="42" y="39"/>
                  </a:cubicBezTo>
                  <a:cubicBezTo>
                    <a:pt x="43" y="39"/>
                    <a:pt x="44" y="40"/>
                    <a:pt x="45" y="40"/>
                  </a:cubicBezTo>
                  <a:cubicBezTo>
                    <a:pt x="44" y="41"/>
                    <a:pt x="45" y="42"/>
                    <a:pt x="44" y="43"/>
                  </a:cubicBezTo>
                  <a:cubicBezTo>
                    <a:pt x="45" y="45"/>
                    <a:pt x="47" y="47"/>
                    <a:pt x="49" y="49"/>
                  </a:cubicBezTo>
                  <a:cubicBezTo>
                    <a:pt x="50" y="50"/>
                    <a:pt x="49" y="53"/>
                    <a:pt x="51" y="53"/>
                  </a:cubicBezTo>
                  <a:cubicBezTo>
                    <a:pt x="54" y="58"/>
                    <a:pt x="58" y="62"/>
                    <a:pt x="62" y="67"/>
                  </a:cubicBezTo>
                  <a:cubicBezTo>
                    <a:pt x="64" y="69"/>
                    <a:pt x="66" y="71"/>
                    <a:pt x="68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8" y="70"/>
                    <a:pt x="69" y="69"/>
                    <a:pt x="68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66"/>
                    <a:pt x="69" y="64"/>
                    <a:pt x="68" y="6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1"/>
                    <a:pt x="70" y="62"/>
                    <a:pt x="71" y="62"/>
                  </a:cubicBezTo>
                  <a:cubicBezTo>
                    <a:pt x="71" y="63"/>
                    <a:pt x="71" y="65"/>
                    <a:pt x="71" y="66"/>
                  </a:cubicBezTo>
                  <a:cubicBezTo>
                    <a:pt x="73" y="66"/>
                    <a:pt x="71" y="64"/>
                    <a:pt x="72" y="63"/>
                  </a:cubicBezTo>
                  <a:cubicBezTo>
                    <a:pt x="72" y="62"/>
                    <a:pt x="70" y="60"/>
                    <a:pt x="72" y="59"/>
                  </a:cubicBezTo>
                  <a:cubicBezTo>
                    <a:pt x="73" y="60"/>
                    <a:pt x="72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3" y="64"/>
                    <a:pt x="74" y="65"/>
                    <a:pt x="73" y="67"/>
                  </a:cubicBezTo>
                  <a:cubicBezTo>
                    <a:pt x="73" y="67"/>
                    <a:pt x="74" y="67"/>
                    <a:pt x="74" y="68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5" y="67"/>
                    <a:pt x="75" y="69"/>
                    <a:pt x="77" y="68"/>
                  </a:cubicBezTo>
                  <a:cubicBezTo>
                    <a:pt x="78" y="68"/>
                    <a:pt x="77" y="69"/>
                    <a:pt x="78" y="69"/>
                  </a:cubicBezTo>
                  <a:cubicBezTo>
                    <a:pt x="78" y="70"/>
                    <a:pt x="77" y="70"/>
                    <a:pt x="77" y="70"/>
                  </a:cubicBezTo>
                  <a:cubicBezTo>
                    <a:pt x="76" y="69"/>
                    <a:pt x="77" y="69"/>
                    <a:pt x="76" y="68"/>
                  </a:cubicBezTo>
                  <a:cubicBezTo>
                    <a:pt x="75" y="69"/>
                    <a:pt x="75" y="70"/>
                    <a:pt x="76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6" y="71"/>
                    <a:pt x="77" y="71"/>
                    <a:pt x="77" y="71"/>
                  </a:cubicBezTo>
                  <a:cubicBezTo>
                    <a:pt x="77" y="71"/>
                    <a:pt x="77" y="72"/>
                    <a:pt x="77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73"/>
                    <a:pt x="77" y="74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8" y="75"/>
                    <a:pt x="77" y="75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8" y="77"/>
                    <a:pt x="77" y="78"/>
                    <a:pt x="78" y="79"/>
                  </a:cubicBezTo>
                  <a:cubicBezTo>
                    <a:pt x="78" y="80"/>
                    <a:pt x="77" y="80"/>
                    <a:pt x="78" y="80"/>
                  </a:cubicBezTo>
                  <a:cubicBezTo>
                    <a:pt x="77" y="81"/>
                    <a:pt x="77" y="83"/>
                    <a:pt x="75" y="82"/>
                  </a:cubicBezTo>
                  <a:cubicBezTo>
                    <a:pt x="74" y="83"/>
                    <a:pt x="72" y="82"/>
                    <a:pt x="70" y="82"/>
                  </a:cubicBezTo>
                  <a:cubicBezTo>
                    <a:pt x="66" y="81"/>
                    <a:pt x="63" y="78"/>
                    <a:pt x="59" y="76"/>
                  </a:cubicBezTo>
                  <a:cubicBezTo>
                    <a:pt x="59" y="75"/>
                    <a:pt x="58" y="75"/>
                    <a:pt x="57" y="74"/>
                  </a:cubicBezTo>
                  <a:cubicBezTo>
                    <a:pt x="50" y="67"/>
                    <a:pt x="45" y="59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7" y="51"/>
                    <a:pt x="36" y="52"/>
                    <a:pt x="35" y="53"/>
                  </a:cubicBezTo>
                  <a:cubicBezTo>
                    <a:pt x="34" y="54"/>
                    <a:pt x="32" y="55"/>
                    <a:pt x="32" y="56"/>
                  </a:cubicBezTo>
                  <a:cubicBezTo>
                    <a:pt x="29" y="58"/>
                    <a:pt x="27" y="61"/>
                    <a:pt x="24" y="62"/>
                  </a:cubicBezTo>
                  <a:cubicBezTo>
                    <a:pt x="22" y="63"/>
                    <a:pt x="21" y="65"/>
                    <a:pt x="18" y="65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18" y="67"/>
                    <a:pt x="16" y="67"/>
                    <a:pt x="15" y="68"/>
                  </a:cubicBezTo>
                  <a:cubicBezTo>
                    <a:pt x="14" y="68"/>
                    <a:pt x="14" y="69"/>
                    <a:pt x="12" y="69"/>
                  </a:cubicBezTo>
                  <a:cubicBezTo>
                    <a:pt x="12" y="70"/>
                    <a:pt x="10" y="71"/>
                    <a:pt x="9" y="73"/>
                  </a:cubicBezTo>
                  <a:cubicBezTo>
                    <a:pt x="8" y="73"/>
                    <a:pt x="7" y="72"/>
                    <a:pt x="5" y="73"/>
                  </a:cubicBezTo>
                  <a:cubicBezTo>
                    <a:pt x="5" y="71"/>
                    <a:pt x="3" y="71"/>
                    <a:pt x="3" y="70"/>
                  </a:cubicBezTo>
                  <a:cubicBezTo>
                    <a:pt x="2" y="69"/>
                    <a:pt x="1" y="68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0" y="64"/>
                    <a:pt x="1" y="64"/>
                    <a:pt x="0" y="63"/>
                  </a:cubicBezTo>
                  <a:cubicBezTo>
                    <a:pt x="1" y="61"/>
                    <a:pt x="1" y="59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4"/>
                    <a:pt x="2" y="53"/>
                    <a:pt x="2" y="53"/>
                  </a:cubicBezTo>
                  <a:cubicBezTo>
                    <a:pt x="3" y="49"/>
                    <a:pt x="2" y="46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2"/>
                    <a:pt x="2" y="42"/>
                    <a:pt x="2" y="42"/>
                  </a:cubicBezTo>
                  <a:cubicBezTo>
                    <a:pt x="3" y="41"/>
                    <a:pt x="2" y="40"/>
                    <a:pt x="3" y="38"/>
                  </a:cubicBezTo>
                  <a:cubicBezTo>
                    <a:pt x="2" y="38"/>
                    <a:pt x="2" y="38"/>
                    <a:pt x="2" y="37"/>
                  </a:cubicBezTo>
                  <a:cubicBezTo>
                    <a:pt x="3" y="37"/>
                    <a:pt x="3" y="36"/>
                    <a:pt x="3" y="35"/>
                  </a:cubicBezTo>
                  <a:cubicBezTo>
                    <a:pt x="3" y="35"/>
                    <a:pt x="3" y="34"/>
                    <a:pt x="3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0"/>
                    <a:pt x="2" y="27"/>
                    <a:pt x="4" y="24"/>
                  </a:cubicBezTo>
                  <a:cubicBezTo>
                    <a:pt x="3" y="23"/>
                    <a:pt x="4" y="22"/>
                    <a:pt x="4" y="21"/>
                  </a:cubicBezTo>
                  <a:cubicBezTo>
                    <a:pt x="4" y="20"/>
                    <a:pt x="4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3" y="16"/>
                    <a:pt x="14" y="19"/>
                    <a:pt x="15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6"/>
                    <a:pt x="15" y="29"/>
                    <a:pt x="13" y="30"/>
                  </a:cubicBezTo>
                  <a:cubicBezTo>
                    <a:pt x="12" y="32"/>
                    <a:pt x="14" y="34"/>
                    <a:pt x="11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2" y="39"/>
                    <a:pt x="12" y="37"/>
                    <a:pt x="14" y="36"/>
                  </a:cubicBezTo>
                  <a:cubicBezTo>
                    <a:pt x="16" y="35"/>
                    <a:pt x="19" y="34"/>
                    <a:pt x="21" y="33"/>
                  </a:cubicBezTo>
                  <a:cubicBezTo>
                    <a:pt x="22" y="33"/>
                    <a:pt x="24" y="32"/>
                    <a:pt x="24" y="31"/>
                  </a:cubicBezTo>
                  <a:cubicBezTo>
                    <a:pt x="26" y="31"/>
                    <a:pt x="28" y="30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3" y="25"/>
                    <a:pt x="21" y="31"/>
                    <a:pt x="18" y="27"/>
                  </a:cubicBezTo>
                  <a:cubicBezTo>
                    <a:pt x="16" y="26"/>
                    <a:pt x="18" y="24"/>
                    <a:pt x="18" y="22"/>
                  </a:cubicBezTo>
                  <a:cubicBezTo>
                    <a:pt x="19" y="21"/>
                    <a:pt x="20" y="20"/>
                    <a:pt x="21" y="19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25" y="18"/>
                    <a:pt x="23" y="14"/>
                    <a:pt x="26" y="15"/>
                  </a:cubicBezTo>
                  <a:cubicBezTo>
                    <a:pt x="27" y="15"/>
                    <a:pt x="28" y="16"/>
                    <a:pt x="29" y="15"/>
                  </a:cubicBezTo>
                  <a:cubicBezTo>
                    <a:pt x="31" y="14"/>
                    <a:pt x="32" y="13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2" y="10"/>
                    <a:pt x="31" y="11"/>
                    <a:pt x="29" y="11"/>
                  </a:cubicBezTo>
                  <a:cubicBezTo>
                    <a:pt x="29" y="12"/>
                    <a:pt x="27" y="12"/>
                    <a:pt x="26" y="12"/>
                  </a:cubicBezTo>
                  <a:cubicBezTo>
                    <a:pt x="26" y="13"/>
                    <a:pt x="25" y="12"/>
                    <a:pt x="24" y="13"/>
                  </a:cubicBezTo>
                  <a:cubicBezTo>
                    <a:pt x="24" y="13"/>
                    <a:pt x="23" y="14"/>
                    <a:pt x="23" y="13"/>
                  </a:cubicBezTo>
                  <a:cubicBezTo>
                    <a:pt x="22" y="14"/>
                    <a:pt x="21" y="13"/>
                    <a:pt x="20" y="14"/>
                  </a:cubicBezTo>
                  <a:cubicBezTo>
                    <a:pt x="19" y="12"/>
                    <a:pt x="16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2" y="11"/>
                    <a:pt x="13" y="9"/>
                  </a:cubicBezTo>
                  <a:cubicBezTo>
                    <a:pt x="13" y="8"/>
                    <a:pt x="14" y="6"/>
                    <a:pt x="15" y="6"/>
                  </a:cubicBezTo>
                  <a:cubicBezTo>
                    <a:pt x="19" y="5"/>
                    <a:pt x="22" y="4"/>
                    <a:pt x="26" y="4"/>
                  </a:cubicBezTo>
                  <a:cubicBezTo>
                    <a:pt x="27" y="4"/>
                    <a:pt x="29" y="3"/>
                    <a:pt x="31" y="3"/>
                  </a:cubicBezTo>
                  <a:cubicBezTo>
                    <a:pt x="32" y="2"/>
                    <a:pt x="34" y="3"/>
                    <a:pt x="35" y="2"/>
                  </a:cubicBezTo>
                  <a:cubicBezTo>
                    <a:pt x="38" y="2"/>
                    <a:pt x="40" y="1"/>
                    <a:pt x="42" y="0"/>
                  </a:cubicBezTo>
                  <a:cubicBezTo>
                    <a:pt x="42" y="0"/>
                    <a:pt x="44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1"/>
                    <a:pt x="50" y="1"/>
                    <a:pt x="51" y="3"/>
                  </a:cubicBezTo>
                  <a:cubicBezTo>
                    <a:pt x="50" y="4"/>
                    <a:pt x="52" y="4"/>
                    <a:pt x="52" y="5"/>
                  </a:cubicBezTo>
                  <a:cubicBezTo>
                    <a:pt x="52" y="6"/>
                    <a:pt x="50" y="5"/>
                    <a:pt x="50" y="7"/>
                  </a:cubicBezTo>
                  <a:cubicBezTo>
                    <a:pt x="47" y="8"/>
                    <a:pt x="45" y="11"/>
                    <a:pt x="43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4" y="15"/>
                    <a:pt x="45" y="14"/>
                    <a:pt x="46" y="15"/>
                  </a:cubicBezTo>
                  <a:cubicBezTo>
                    <a:pt x="46" y="16"/>
                    <a:pt x="46" y="17"/>
                    <a:pt x="47" y="18"/>
                  </a:cubicBezTo>
                  <a:cubicBezTo>
                    <a:pt x="46" y="19"/>
                    <a:pt x="45" y="20"/>
                    <a:pt x="43" y="20"/>
                  </a:cubicBezTo>
                  <a:cubicBezTo>
                    <a:pt x="43" y="21"/>
                    <a:pt x="42" y="21"/>
                    <a:pt x="42" y="21"/>
                  </a:cubicBezTo>
                  <a:cubicBezTo>
                    <a:pt x="45" y="22"/>
                    <a:pt x="47" y="21"/>
                    <a:pt x="49" y="22"/>
                  </a:cubicBezTo>
                  <a:cubicBezTo>
                    <a:pt x="50" y="23"/>
                    <a:pt x="51" y="22"/>
                    <a:pt x="52" y="23"/>
                  </a:cubicBezTo>
                  <a:close/>
                  <a:moveTo>
                    <a:pt x="40" y="24"/>
                  </a:moveTo>
                  <a:cubicBezTo>
                    <a:pt x="40" y="25"/>
                    <a:pt x="38" y="25"/>
                    <a:pt x="37" y="26"/>
                  </a:cubicBezTo>
                  <a:cubicBezTo>
                    <a:pt x="36" y="26"/>
                    <a:pt x="36" y="26"/>
                    <a:pt x="35" y="26"/>
                  </a:cubicBezTo>
                  <a:cubicBezTo>
                    <a:pt x="34" y="26"/>
                    <a:pt x="36" y="25"/>
                    <a:pt x="35" y="24"/>
                  </a:cubicBezTo>
                  <a:cubicBezTo>
                    <a:pt x="36" y="24"/>
                    <a:pt x="37" y="22"/>
                    <a:pt x="38" y="23"/>
                  </a:cubicBezTo>
                  <a:cubicBezTo>
                    <a:pt x="39" y="23"/>
                    <a:pt x="39" y="25"/>
                    <a:pt x="40" y="24"/>
                  </a:cubicBezTo>
                  <a:close/>
                  <a:moveTo>
                    <a:pt x="73" y="36"/>
                  </a:moveTo>
                  <a:cubicBezTo>
                    <a:pt x="73" y="37"/>
                    <a:pt x="73" y="38"/>
                    <a:pt x="74" y="39"/>
                  </a:cubicBezTo>
                  <a:cubicBezTo>
                    <a:pt x="73" y="40"/>
                    <a:pt x="73" y="42"/>
                    <a:pt x="74" y="44"/>
                  </a:cubicBezTo>
                  <a:cubicBezTo>
                    <a:pt x="74" y="44"/>
                    <a:pt x="72" y="44"/>
                    <a:pt x="72" y="44"/>
                  </a:cubicBezTo>
                  <a:cubicBezTo>
                    <a:pt x="72" y="41"/>
                    <a:pt x="72" y="37"/>
                    <a:pt x="72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3" y="33"/>
                    <a:pt x="72" y="33"/>
                    <a:pt x="73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1"/>
                  </a:cubicBezTo>
                  <a:cubicBezTo>
                    <a:pt x="72" y="31"/>
                    <a:pt x="73" y="30"/>
                    <a:pt x="73" y="30"/>
                  </a:cubicBezTo>
                  <a:cubicBezTo>
                    <a:pt x="72" y="29"/>
                    <a:pt x="73" y="28"/>
                    <a:pt x="73" y="27"/>
                  </a:cubicBezTo>
                  <a:cubicBezTo>
                    <a:pt x="73" y="29"/>
                    <a:pt x="73" y="33"/>
                    <a:pt x="73" y="36"/>
                  </a:cubicBezTo>
                  <a:close/>
                  <a:moveTo>
                    <a:pt x="71" y="35"/>
                  </a:moveTo>
                  <a:cubicBezTo>
                    <a:pt x="71" y="35"/>
                    <a:pt x="70" y="36"/>
                    <a:pt x="71" y="37"/>
                  </a:cubicBezTo>
                  <a:cubicBezTo>
                    <a:pt x="70" y="37"/>
                    <a:pt x="71" y="38"/>
                    <a:pt x="71" y="39"/>
                  </a:cubicBezTo>
                  <a:cubicBezTo>
                    <a:pt x="70" y="40"/>
                    <a:pt x="71" y="43"/>
                    <a:pt x="70" y="44"/>
                  </a:cubicBezTo>
                  <a:cubicBezTo>
                    <a:pt x="70" y="44"/>
                    <a:pt x="71" y="45"/>
                    <a:pt x="70" y="46"/>
                  </a:cubicBezTo>
                  <a:cubicBezTo>
                    <a:pt x="71" y="46"/>
                    <a:pt x="70" y="47"/>
                    <a:pt x="70" y="48"/>
                  </a:cubicBezTo>
                  <a:cubicBezTo>
                    <a:pt x="69" y="49"/>
                    <a:pt x="70" y="50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1" y="51"/>
                    <a:pt x="70" y="50"/>
                    <a:pt x="71" y="50"/>
                  </a:cubicBezTo>
                  <a:cubicBezTo>
                    <a:pt x="70" y="51"/>
                    <a:pt x="71" y="52"/>
                    <a:pt x="70" y="53"/>
                  </a:cubicBezTo>
                  <a:cubicBezTo>
                    <a:pt x="71" y="54"/>
                    <a:pt x="71" y="56"/>
                    <a:pt x="71" y="57"/>
                  </a:cubicBezTo>
                  <a:cubicBezTo>
                    <a:pt x="70" y="57"/>
                    <a:pt x="70" y="56"/>
                    <a:pt x="70" y="56"/>
                  </a:cubicBezTo>
                  <a:cubicBezTo>
                    <a:pt x="70" y="57"/>
                    <a:pt x="69" y="57"/>
                    <a:pt x="69" y="57"/>
                  </a:cubicBezTo>
                  <a:cubicBezTo>
                    <a:pt x="70" y="58"/>
                    <a:pt x="69" y="59"/>
                    <a:pt x="69" y="60"/>
                  </a:cubicBezTo>
                  <a:cubicBezTo>
                    <a:pt x="68" y="60"/>
                    <a:pt x="69" y="59"/>
                    <a:pt x="68" y="59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67" y="53"/>
                    <a:pt x="69" y="52"/>
                    <a:pt x="68" y="50"/>
                  </a:cubicBezTo>
                  <a:cubicBezTo>
                    <a:pt x="69" y="50"/>
                    <a:pt x="68" y="49"/>
                    <a:pt x="69" y="49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7"/>
                    <a:pt x="69" y="46"/>
                    <a:pt x="69" y="44"/>
                  </a:cubicBezTo>
                  <a:cubicBezTo>
                    <a:pt x="69" y="44"/>
                    <a:pt x="69" y="44"/>
                    <a:pt x="69" y="43"/>
                  </a:cubicBezTo>
                  <a:cubicBezTo>
                    <a:pt x="69" y="43"/>
                    <a:pt x="68" y="43"/>
                    <a:pt x="68" y="43"/>
                  </a:cubicBezTo>
                  <a:cubicBezTo>
                    <a:pt x="71" y="43"/>
                    <a:pt x="68" y="40"/>
                    <a:pt x="69" y="39"/>
                  </a:cubicBezTo>
                  <a:cubicBezTo>
                    <a:pt x="68" y="38"/>
                    <a:pt x="71" y="37"/>
                    <a:pt x="69" y="36"/>
                  </a:cubicBezTo>
                  <a:cubicBezTo>
                    <a:pt x="70" y="35"/>
                    <a:pt x="70" y="33"/>
                    <a:pt x="70" y="32"/>
                  </a:cubicBezTo>
                  <a:cubicBezTo>
                    <a:pt x="71" y="35"/>
                    <a:pt x="71" y="35"/>
                    <a:pt x="71" y="35"/>
                  </a:cubicBezTo>
                  <a:close/>
                  <a:moveTo>
                    <a:pt x="34" y="41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1"/>
                    <a:pt x="33" y="42"/>
                  </a:cubicBezTo>
                  <a:cubicBezTo>
                    <a:pt x="33" y="42"/>
                    <a:pt x="34" y="43"/>
                    <a:pt x="34" y="44"/>
                  </a:cubicBezTo>
                  <a:cubicBezTo>
                    <a:pt x="32" y="46"/>
                    <a:pt x="29" y="47"/>
                    <a:pt x="28" y="49"/>
                  </a:cubicBezTo>
                  <a:cubicBezTo>
                    <a:pt x="27" y="49"/>
                    <a:pt x="27" y="50"/>
                    <a:pt x="26" y="50"/>
                  </a:cubicBezTo>
                  <a:cubicBezTo>
                    <a:pt x="21" y="53"/>
                    <a:pt x="17" y="57"/>
                    <a:pt x="12" y="60"/>
                  </a:cubicBezTo>
                  <a:cubicBezTo>
                    <a:pt x="12" y="60"/>
                    <a:pt x="12" y="60"/>
                    <a:pt x="11" y="60"/>
                  </a:cubicBezTo>
                  <a:cubicBezTo>
                    <a:pt x="11" y="60"/>
                    <a:pt x="11" y="59"/>
                    <a:pt x="10" y="59"/>
                  </a:cubicBezTo>
                  <a:cubicBezTo>
                    <a:pt x="11" y="57"/>
                    <a:pt x="10" y="56"/>
                    <a:pt x="10" y="56"/>
                  </a:cubicBezTo>
                  <a:cubicBezTo>
                    <a:pt x="10" y="54"/>
                    <a:pt x="11" y="53"/>
                    <a:pt x="9" y="52"/>
                  </a:cubicBezTo>
                  <a:cubicBezTo>
                    <a:pt x="11" y="50"/>
                    <a:pt x="10" y="47"/>
                    <a:pt x="10" y="45"/>
                  </a:cubicBezTo>
                  <a:cubicBezTo>
                    <a:pt x="12" y="47"/>
                    <a:pt x="14" y="45"/>
                    <a:pt x="17" y="46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20" y="44"/>
                    <a:pt x="21" y="43"/>
                    <a:pt x="23" y="43"/>
                  </a:cubicBezTo>
                  <a:cubicBezTo>
                    <a:pt x="24" y="43"/>
                    <a:pt x="24" y="41"/>
                    <a:pt x="26" y="42"/>
                  </a:cubicBezTo>
                  <a:cubicBezTo>
                    <a:pt x="27" y="41"/>
                    <a:pt x="28" y="39"/>
                    <a:pt x="30" y="39"/>
                  </a:cubicBezTo>
                  <a:cubicBezTo>
                    <a:pt x="30" y="38"/>
                    <a:pt x="31" y="38"/>
                    <a:pt x="32" y="37"/>
                  </a:cubicBezTo>
                  <a:cubicBezTo>
                    <a:pt x="33" y="38"/>
                    <a:pt x="34" y="40"/>
                    <a:pt x="34" y="41"/>
                  </a:cubicBezTo>
                  <a:close/>
                  <a:moveTo>
                    <a:pt x="74" y="46"/>
                  </a:moveTo>
                  <a:cubicBezTo>
                    <a:pt x="73" y="46"/>
                    <a:pt x="73" y="47"/>
                    <a:pt x="73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9"/>
                    <a:pt x="74" y="50"/>
                    <a:pt x="73" y="51"/>
                  </a:cubicBezTo>
                  <a:cubicBezTo>
                    <a:pt x="74" y="52"/>
                    <a:pt x="74" y="54"/>
                    <a:pt x="73" y="55"/>
                  </a:cubicBezTo>
                  <a:cubicBezTo>
                    <a:pt x="73" y="55"/>
                    <a:pt x="73" y="56"/>
                    <a:pt x="73" y="56"/>
                  </a:cubicBezTo>
                  <a:cubicBezTo>
                    <a:pt x="73" y="56"/>
                    <a:pt x="71" y="54"/>
                    <a:pt x="72" y="53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3" y="54"/>
                    <a:pt x="73" y="52"/>
                    <a:pt x="73" y="51"/>
                  </a:cubicBezTo>
                  <a:cubicBezTo>
                    <a:pt x="72" y="50"/>
                    <a:pt x="73" y="49"/>
                    <a:pt x="72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6"/>
                    <a:pt x="71" y="45"/>
                    <a:pt x="73" y="45"/>
                  </a:cubicBezTo>
                  <a:cubicBezTo>
                    <a:pt x="74" y="45"/>
                    <a:pt x="74" y="45"/>
                    <a:pt x="74" y="45"/>
                  </a:cubicBezTo>
                  <a:lnTo>
                    <a:pt x="74" y="46"/>
                  </a:lnTo>
                  <a:close/>
                  <a:moveTo>
                    <a:pt x="70" y="55"/>
                  </a:move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4"/>
                  </a:cubicBezTo>
                  <a:lnTo>
                    <a:pt x="70" y="55"/>
                  </a:lnTo>
                  <a:close/>
                  <a:moveTo>
                    <a:pt x="70" y="68"/>
                  </a:moveTo>
                  <a:cubicBezTo>
                    <a:pt x="70" y="67"/>
                    <a:pt x="69" y="67"/>
                    <a:pt x="70" y="66"/>
                  </a:cubicBezTo>
                  <a:cubicBezTo>
                    <a:pt x="70" y="68"/>
                    <a:pt x="70" y="68"/>
                    <a:pt x="70" y="68"/>
                  </a:cubicBezTo>
                  <a:close/>
                  <a:moveTo>
                    <a:pt x="72" y="68"/>
                  </a:moveTo>
                  <a:cubicBezTo>
                    <a:pt x="72" y="67"/>
                    <a:pt x="71" y="68"/>
                    <a:pt x="71" y="67"/>
                  </a:cubicBezTo>
                  <a:cubicBezTo>
                    <a:pt x="72" y="67"/>
                    <a:pt x="72" y="67"/>
                    <a:pt x="72" y="67"/>
                  </a:cubicBezTo>
                  <a:lnTo>
                    <a:pt x="72" y="68"/>
                  </a:lnTo>
                  <a:close/>
                  <a:moveTo>
                    <a:pt x="74" y="70"/>
                  </a:moveTo>
                  <a:cubicBezTo>
                    <a:pt x="74" y="70"/>
                    <a:pt x="74" y="70"/>
                    <a:pt x="74" y="7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69"/>
                    <a:pt x="74" y="69"/>
                    <a:pt x="74" y="70"/>
                  </a:cubicBezTo>
                  <a:close/>
                  <a:moveTo>
                    <a:pt x="76" y="76"/>
                  </a:moveTo>
                  <a:cubicBezTo>
                    <a:pt x="76" y="76"/>
                    <a:pt x="76" y="77"/>
                    <a:pt x="76" y="77"/>
                  </a:cubicBezTo>
                  <a:cubicBezTo>
                    <a:pt x="75" y="76"/>
                    <a:pt x="76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5416" y="4133"/>
              <a:ext cx="121" cy="110"/>
            </a:xfrm>
            <a:custGeom>
              <a:avLst/>
              <a:gdLst>
                <a:gd name="T0" fmla="*/ 18 w 47"/>
                <a:gd name="T1" fmla="*/ 5 h 41"/>
                <a:gd name="T2" fmla="*/ 14 w 47"/>
                <a:gd name="T3" fmla="*/ 9 h 41"/>
                <a:gd name="T4" fmla="*/ 11 w 47"/>
                <a:gd name="T5" fmla="*/ 9 h 41"/>
                <a:gd name="T6" fmla="*/ 11 w 47"/>
                <a:gd name="T7" fmla="*/ 0 h 41"/>
                <a:gd name="T8" fmla="*/ 34 w 47"/>
                <a:gd name="T9" fmla="*/ 7 h 41"/>
                <a:gd name="T10" fmla="*/ 33 w 47"/>
                <a:gd name="T11" fmla="*/ 11 h 41"/>
                <a:gd name="T12" fmla="*/ 26 w 47"/>
                <a:gd name="T13" fmla="*/ 17 h 41"/>
                <a:gd name="T14" fmla="*/ 36 w 47"/>
                <a:gd name="T15" fmla="*/ 23 h 41"/>
                <a:gd name="T16" fmla="*/ 40 w 47"/>
                <a:gd name="T17" fmla="*/ 24 h 41"/>
                <a:gd name="T18" fmla="*/ 45 w 47"/>
                <a:gd name="T19" fmla="*/ 24 h 41"/>
                <a:gd name="T20" fmla="*/ 47 w 47"/>
                <a:gd name="T21" fmla="*/ 26 h 41"/>
                <a:gd name="T22" fmla="*/ 45 w 47"/>
                <a:gd name="T23" fmla="*/ 28 h 41"/>
                <a:gd name="T24" fmla="*/ 36 w 47"/>
                <a:gd name="T25" fmla="*/ 27 h 41"/>
                <a:gd name="T26" fmla="*/ 25 w 47"/>
                <a:gd name="T27" fmla="*/ 19 h 41"/>
                <a:gd name="T28" fmla="*/ 20 w 47"/>
                <a:gd name="T29" fmla="*/ 29 h 41"/>
                <a:gd name="T30" fmla="*/ 16 w 47"/>
                <a:gd name="T31" fmla="*/ 32 h 41"/>
                <a:gd name="T32" fmla="*/ 16 w 47"/>
                <a:gd name="T33" fmla="*/ 28 h 41"/>
                <a:gd name="T34" fmla="*/ 24 w 47"/>
                <a:gd name="T35" fmla="*/ 17 h 41"/>
                <a:gd name="T36" fmla="*/ 24 w 47"/>
                <a:gd name="T37" fmla="*/ 17 h 41"/>
                <a:gd name="T38" fmla="*/ 26 w 47"/>
                <a:gd name="T39" fmla="*/ 15 h 41"/>
                <a:gd name="T40" fmla="*/ 34 w 47"/>
                <a:gd name="T41" fmla="*/ 7 h 41"/>
                <a:gd name="T42" fmla="*/ 23 w 47"/>
                <a:gd name="T43" fmla="*/ 11 h 41"/>
                <a:gd name="T44" fmla="*/ 19 w 47"/>
                <a:gd name="T45" fmla="*/ 14 h 41"/>
                <a:gd name="T46" fmla="*/ 22 w 47"/>
                <a:gd name="T47" fmla="*/ 9 h 41"/>
                <a:gd name="T48" fmla="*/ 13 w 47"/>
                <a:gd name="T49" fmla="*/ 20 h 41"/>
                <a:gd name="T50" fmla="*/ 17 w 47"/>
                <a:gd name="T51" fmla="*/ 21 h 41"/>
                <a:gd name="T52" fmla="*/ 12 w 47"/>
                <a:gd name="T53" fmla="*/ 35 h 41"/>
                <a:gd name="T54" fmla="*/ 9 w 47"/>
                <a:gd name="T55" fmla="*/ 39 h 41"/>
                <a:gd name="T56" fmla="*/ 7 w 47"/>
                <a:gd name="T57" fmla="*/ 33 h 41"/>
                <a:gd name="T58" fmla="*/ 4 w 47"/>
                <a:gd name="T59" fmla="*/ 37 h 41"/>
                <a:gd name="T60" fmla="*/ 2 w 47"/>
                <a:gd name="T61" fmla="*/ 32 h 41"/>
                <a:gd name="T62" fmla="*/ 5 w 47"/>
                <a:gd name="T63" fmla="*/ 26 h 41"/>
                <a:gd name="T64" fmla="*/ 0 w 47"/>
                <a:gd name="T65" fmla="*/ 22 h 41"/>
                <a:gd name="T66" fmla="*/ 3 w 47"/>
                <a:gd name="T67" fmla="*/ 21 h 41"/>
                <a:gd name="T68" fmla="*/ 11 w 47"/>
                <a:gd name="T69" fmla="*/ 19 h 41"/>
                <a:gd name="T70" fmla="*/ 31 w 47"/>
                <a:gd name="T71" fmla="*/ 26 h 41"/>
                <a:gd name="T72" fmla="*/ 33 w 47"/>
                <a:gd name="T73" fmla="*/ 37 h 41"/>
                <a:gd name="T74" fmla="*/ 27 w 47"/>
                <a:gd name="T75" fmla="*/ 38 h 41"/>
                <a:gd name="T76" fmla="*/ 27 w 47"/>
                <a:gd name="T77" fmla="*/ 30 h 41"/>
                <a:gd name="T78" fmla="*/ 21 w 47"/>
                <a:gd name="T79" fmla="*/ 31 h 41"/>
                <a:gd name="T80" fmla="*/ 24 w 47"/>
                <a:gd name="T81" fmla="*/ 40 h 41"/>
                <a:gd name="T82" fmla="*/ 23 w 47"/>
                <a:gd name="T83" fmla="*/ 40 h 41"/>
                <a:gd name="T84" fmla="*/ 20 w 47"/>
                <a:gd name="T85" fmla="*/ 34 h 41"/>
                <a:gd name="T86" fmla="*/ 22 w 47"/>
                <a:gd name="T8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1">
                  <a:moveTo>
                    <a:pt x="14" y="3"/>
                  </a:moveTo>
                  <a:cubicBezTo>
                    <a:pt x="15" y="3"/>
                    <a:pt x="15" y="4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6" y="8"/>
                    <a:pt x="16" y="7"/>
                    <a:pt x="16" y="8"/>
                  </a:cubicBezTo>
                  <a:cubicBezTo>
                    <a:pt x="15" y="8"/>
                    <a:pt x="15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10" y="11"/>
                    <a:pt x="11" y="10"/>
                    <a:pt x="11" y="9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4" y="3"/>
                  </a:lnTo>
                  <a:close/>
                  <a:moveTo>
                    <a:pt x="34" y="7"/>
                  </a:moveTo>
                  <a:cubicBezTo>
                    <a:pt x="35" y="8"/>
                    <a:pt x="36" y="9"/>
                    <a:pt x="36" y="10"/>
                  </a:cubicBezTo>
                  <a:cubicBezTo>
                    <a:pt x="35" y="11"/>
                    <a:pt x="34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2"/>
                    <a:pt x="31" y="12"/>
                    <a:pt x="30" y="13"/>
                  </a:cubicBezTo>
                  <a:cubicBezTo>
                    <a:pt x="30" y="13"/>
                    <a:pt x="29" y="13"/>
                    <a:pt x="29" y="13"/>
                  </a:cubicBezTo>
                  <a:cubicBezTo>
                    <a:pt x="28" y="15"/>
                    <a:pt x="27" y="16"/>
                    <a:pt x="26" y="17"/>
                  </a:cubicBezTo>
                  <a:cubicBezTo>
                    <a:pt x="27" y="18"/>
                    <a:pt x="28" y="19"/>
                    <a:pt x="29" y="19"/>
                  </a:cubicBezTo>
                  <a:cubicBezTo>
                    <a:pt x="30" y="20"/>
                    <a:pt x="31" y="21"/>
                    <a:pt x="33" y="22"/>
                  </a:cubicBezTo>
                  <a:cubicBezTo>
                    <a:pt x="34" y="22"/>
                    <a:pt x="35" y="23"/>
                    <a:pt x="36" y="23"/>
                  </a:cubicBezTo>
                  <a:cubicBezTo>
                    <a:pt x="37" y="23"/>
                    <a:pt x="38" y="23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5"/>
                    <a:pt x="46" y="24"/>
                    <a:pt x="46" y="25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6" y="27"/>
                  </a:cubicBezTo>
                  <a:cubicBezTo>
                    <a:pt x="46" y="27"/>
                    <a:pt x="45" y="27"/>
                    <a:pt x="45" y="28"/>
                  </a:cubicBezTo>
                  <a:cubicBezTo>
                    <a:pt x="43" y="28"/>
                    <a:pt x="41" y="28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30" y="24"/>
                    <a:pt x="29" y="22"/>
                    <a:pt x="27" y="21"/>
                  </a:cubicBezTo>
                  <a:cubicBezTo>
                    <a:pt x="27" y="20"/>
                    <a:pt x="26" y="20"/>
                    <a:pt x="25" y="19"/>
                  </a:cubicBezTo>
                  <a:cubicBezTo>
                    <a:pt x="25" y="20"/>
                    <a:pt x="24" y="21"/>
                    <a:pt x="24" y="22"/>
                  </a:cubicBezTo>
                  <a:cubicBezTo>
                    <a:pt x="23" y="23"/>
                    <a:pt x="23" y="24"/>
                    <a:pt x="22" y="25"/>
                  </a:cubicBezTo>
                  <a:cubicBezTo>
                    <a:pt x="21" y="26"/>
                    <a:pt x="21" y="28"/>
                    <a:pt x="20" y="29"/>
                  </a:cubicBezTo>
                  <a:cubicBezTo>
                    <a:pt x="18" y="30"/>
                    <a:pt x="18" y="32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1"/>
                    <a:pt x="16" y="31"/>
                  </a:cubicBezTo>
                  <a:cubicBezTo>
                    <a:pt x="15" y="30"/>
                    <a:pt x="15" y="29"/>
                    <a:pt x="16" y="28"/>
                  </a:cubicBezTo>
                  <a:cubicBezTo>
                    <a:pt x="18" y="25"/>
                    <a:pt x="21" y="21"/>
                    <a:pt x="23" y="18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5" y="16"/>
                    <a:pt x="25" y="16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6" y="13"/>
                    <a:pt x="28" y="13"/>
                    <a:pt x="29" y="11"/>
                  </a:cubicBezTo>
                  <a:cubicBezTo>
                    <a:pt x="30" y="10"/>
                    <a:pt x="32" y="9"/>
                    <a:pt x="32" y="8"/>
                  </a:cubicBezTo>
                  <a:cubicBezTo>
                    <a:pt x="33" y="7"/>
                    <a:pt x="34" y="8"/>
                    <a:pt x="34" y="7"/>
                  </a:cubicBezTo>
                  <a:close/>
                  <a:moveTo>
                    <a:pt x="28" y="8"/>
                  </a:moveTo>
                  <a:cubicBezTo>
                    <a:pt x="27" y="9"/>
                    <a:pt x="26" y="9"/>
                    <a:pt x="25" y="9"/>
                  </a:cubicBezTo>
                  <a:cubicBezTo>
                    <a:pt x="24" y="10"/>
                    <a:pt x="23" y="10"/>
                    <a:pt x="23" y="11"/>
                  </a:cubicBezTo>
                  <a:cubicBezTo>
                    <a:pt x="22" y="11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5"/>
                    <a:pt x="19" y="14"/>
                  </a:cubicBezTo>
                  <a:cubicBezTo>
                    <a:pt x="18" y="14"/>
                    <a:pt x="18" y="13"/>
                    <a:pt x="17" y="12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4" y="8"/>
                    <a:pt x="25" y="8"/>
                    <a:pt x="27" y="8"/>
                  </a:cubicBezTo>
                  <a:cubicBezTo>
                    <a:pt x="27" y="8"/>
                    <a:pt x="28" y="7"/>
                    <a:pt x="28" y="8"/>
                  </a:cubicBezTo>
                  <a:close/>
                  <a:moveTo>
                    <a:pt x="13" y="20"/>
                  </a:moveTo>
                  <a:cubicBezTo>
                    <a:pt x="14" y="21"/>
                    <a:pt x="13" y="22"/>
                    <a:pt x="13" y="23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3"/>
                    <a:pt x="14" y="24"/>
                    <a:pt x="14" y="26"/>
                  </a:cubicBezTo>
                  <a:cubicBezTo>
                    <a:pt x="13" y="27"/>
                    <a:pt x="13" y="28"/>
                    <a:pt x="13" y="29"/>
                  </a:cubicBezTo>
                  <a:cubicBezTo>
                    <a:pt x="13" y="31"/>
                    <a:pt x="12" y="33"/>
                    <a:pt x="12" y="35"/>
                  </a:cubicBezTo>
                  <a:cubicBezTo>
                    <a:pt x="12" y="36"/>
                    <a:pt x="11" y="38"/>
                    <a:pt x="11" y="40"/>
                  </a:cubicBezTo>
                  <a:cubicBezTo>
                    <a:pt x="10" y="40"/>
                    <a:pt x="10" y="39"/>
                    <a:pt x="10" y="40"/>
                  </a:cubicBezTo>
                  <a:cubicBezTo>
                    <a:pt x="9" y="40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8"/>
                    <a:pt x="8" y="37"/>
                    <a:pt x="7" y="36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6" y="35"/>
                    <a:pt x="5" y="34"/>
                    <a:pt x="5" y="35"/>
                  </a:cubicBezTo>
                  <a:cubicBezTo>
                    <a:pt x="5" y="36"/>
                    <a:pt x="4" y="36"/>
                    <a:pt x="4" y="37"/>
                  </a:cubicBezTo>
                  <a:cubicBezTo>
                    <a:pt x="4" y="36"/>
                    <a:pt x="2" y="35"/>
                    <a:pt x="3" y="34"/>
                  </a:cubicBezTo>
                  <a:cubicBezTo>
                    <a:pt x="2" y="34"/>
                    <a:pt x="2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1"/>
                    <a:pt x="3" y="31"/>
                  </a:cubicBezTo>
                  <a:cubicBezTo>
                    <a:pt x="4" y="29"/>
                    <a:pt x="6" y="28"/>
                    <a:pt x="7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6"/>
                    <a:pt x="3" y="26"/>
                    <a:pt x="3" y="25"/>
                  </a:cubicBezTo>
                  <a:cubicBezTo>
                    <a:pt x="2" y="24"/>
                    <a:pt x="1" y="23"/>
                    <a:pt x="0" y="22"/>
                  </a:cubicBezTo>
                  <a:cubicBezTo>
                    <a:pt x="0" y="22"/>
                    <a:pt x="1" y="21"/>
                    <a:pt x="0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5" y="22"/>
                    <a:pt x="6" y="21"/>
                    <a:pt x="8" y="21"/>
                  </a:cubicBezTo>
                  <a:cubicBezTo>
                    <a:pt x="9" y="20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20"/>
                    <a:pt x="13" y="20"/>
                  </a:cubicBezTo>
                  <a:close/>
                  <a:moveTo>
                    <a:pt x="31" y="26"/>
                  </a:moveTo>
                  <a:cubicBezTo>
                    <a:pt x="32" y="27"/>
                    <a:pt x="34" y="28"/>
                    <a:pt x="34" y="29"/>
                  </a:cubicBezTo>
                  <a:cubicBezTo>
                    <a:pt x="34" y="32"/>
                    <a:pt x="32" y="33"/>
                    <a:pt x="31" y="34"/>
                  </a:cubicBezTo>
                  <a:cubicBezTo>
                    <a:pt x="32" y="35"/>
                    <a:pt x="33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2" y="38"/>
                    <a:pt x="31" y="40"/>
                    <a:pt x="30" y="40"/>
                  </a:cubicBezTo>
                  <a:cubicBezTo>
                    <a:pt x="29" y="39"/>
                    <a:pt x="28" y="39"/>
                    <a:pt x="27" y="38"/>
                  </a:cubicBezTo>
                  <a:cubicBezTo>
                    <a:pt x="26" y="38"/>
                    <a:pt x="26" y="37"/>
                    <a:pt x="25" y="36"/>
                  </a:cubicBezTo>
                  <a:cubicBezTo>
                    <a:pt x="25" y="35"/>
                    <a:pt x="24" y="34"/>
                    <a:pt x="25" y="33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5" y="30"/>
                    <a:pt x="24" y="31"/>
                    <a:pt x="23" y="30"/>
                  </a:cubicBezTo>
                  <a:cubicBezTo>
                    <a:pt x="22" y="30"/>
                    <a:pt x="22" y="31"/>
                    <a:pt x="21" y="31"/>
                  </a:cubicBezTo>
                  <a:cubicBezTo>
                    <a:pt x="22" y="33"/>
                    <a:pt x="22" y="36"/>
                    <a:pt x="24" y="38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4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1" y="38"/>
                    <a:pt x="20" y="37"/>
                    <a:pt x="20" y="34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4" y="27"/>
                    <a:pt x="27" y="27"/>
                    <a:pt x="29" y="26"/>
                  </a:cubicBezTo>
                  <a:cubicBezTo>
                    <a:pt x="30" y="27"/>
                    <a:pt x="30" y="26"/>
                    <a:pt x="3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5110" y="4136"/>
              <a:ext cx="158" cy="147"/>
            </a:xfrm>
            <a:custGeom>
              <a:avLst/>
              <a:gdLst>
                <a:gd name="T0" fmla="*/ 22 w 61"/>
                <a:gd name="T1" fmla="*/ 5 h 55"/>
                <a:gd name="T2" fmla="*/ 23 w 61"/>
                <a:gd name="T3" fmla="*/ 5 h 55"/>
                <a:gd name="T4" fmla="*/ 27 w 61"/>
                <a:gd name="T5" fmla="*/ 8 h 55"/>
                <a:gd name="T6" fmla="*/ 35 w 61"/>
                <a:gd name="T7" fmla="*/ 5 h 55"/>
                <a:gd name="T8" fmla="*/ 41 w 61"/>
                <a:gd name="T9" fmla="*/ 3 h 55"/>
                <a:gd name="T10" fmla="*/ 50 w 61"/>
                <a:gd name="T11" fmla="*/ 6 h 55"/>
                <a:gd name="T12" fmla="*/ 52 w 61"/>
                <a:gd name="T13" fmla="*/ 11 h 55"/>
                <a:gd name="T14" fmla="*/ 51 w 61"/>
                <a:gd name="T15" fmla="*/ 13 h 55"/>
                <a:gd name="T16" fmla="*/ 48 w 61"/>
                <a:gd name="T17" fmla="*/ 17 h 55"/>
                <a:gd name="T18" fmla="*/ 43 w 61"/>
                <a:gd name="T19" fmla="*/ 21 h 55"/>
                <a:gd name="T20" fmla="*/ 41 w 61"/>
                <a:gd name="T21" fmla="*/ 21 h 55"/>
                <a:gd name="T22" fmla="*/ 45 w 61"/>
                <a:gd name="T23" fmla="*/ 5 h 55"/>
                <a:gd name="T24" fmla="*/ 38 w 61"/>
                <a:gd name="T25" fmla="*/ 6 h 55"/>
                <a:gd name="T26" fmla="*/ 32 w 61"/>
                <a:gd name="T27" fmla="*/ 8 h 55"/>
                <a:gd name="T28" fmla="*/ 22 w 61"/>
                <a:gd name="T29" fmla="*/ 14 h 55"/>
                <a:gd name="T30" fmla="*/ 21 w 61"/>
                <a:gd name="T31" fmla="*/ 19 h 55"/>
                <a:gd name="T32" fmla="*/ 21 w 61"/>
                <a:gd name="T33" fmla="*/ 32 h 55"/>
                <a:gd name="T34" fmla="*/ 20 w 61"/>
                <a:gd name="T35" fmla="*/ 46 h 55"/>
                <a:gd name="T36" fmla="*/ 17 w 61"/>
                <a:gd name="T37" fmla="*/ 54 h 55"/>
                <a:gd name="T38" fmla="*/ 13 w 61"/>
                <a:gd name="T39" fmla="*/ 50 h 55"/>
                <a:gd name="T40" fmla="*/ 4 w 61"/>
                <a:gd name="T41" fmla="*/ 35 h 55"/>
                <a:gd name="T42" fmla="*/ 5 w 61"/>
                <a:gd name="T43" fmla="*/ 32 h 55"/>
                <a:gd name="T44" fmla="*/ 6 w 61"/>
                <a:gd name="T45" fmla="*/ 26 h 55"/>
                <a:gd name="T46" fmla="*/ 13 w 61"/>
                <a:gd name="T47" fmla="*/ 18 h 55"/>
                <a:gd name="T48" fmla="*/ 3 w 61"/>
                <a:gd name="T49" fmla="*/ 18 h 55"/>
                <a:gd name="T50" fmla="*/ 0 w 61"/>
                <a:gd name="T51" fmla="*/ 14 h 55"/>
                <a:gd name="T52" fmla="*/ 0 w 61"/>
                <a:gd name="T53" fmla="*/ 13 h 55"/>
                <a:gd name="T54" fmla="*/ 6 w 61"/>
                <a:gd name="T55" fmla="*/ 13 h 55"/>
                <a:gd name="T56" fmla="*/ 15 w 61"/>
                <a:gd name="T57" fmla="*/ 11 h 55"/>
                <a:gd name="T58" fmla="*/ 20 w 61"/>
                <a:gd name="T59" fmla="*/ 3 h 55"/>
                <a:gd name="T60" fmla="*/ 22 w 61"/>
                <a:gd name="T61" fmla="*/ 1 h 55"/>
                <a:gd name="T62" fmla="*/ 36 w 61"/>
                <a:gd name="T63" fmla="*/ 21 h 55"/>
                <a:gd name="T64" fmla="*/ 36 w 61"/>
                <a:gd name="T65" fmla="*/ 30 h 55"/>
                <a:gd name="T66" fmla="*/ 47 w 61"/>
                <a:gd name="T67" fmla="*/ 23 h 55"/>
                <a:gd name="T68" fmla="*/ 52 w 61"/>
                <a:gd name="T69" fmla="*/ 24 h 55"/>
                <a:gd name="T70" fmla="*/ 55 w 61"/>
                <a:gd name="T71" fmla="*/ 30 h 55"/>
                <a:gd name="T72" fmla="*/ 52 w 61"/>
                <a:gd name="T73" fmla="*/ 40 h 55"/>
                <a:gd name="T74" fmla="*/ 58 w 61"/>
                <a:gd name="T75" fmla="*/ 46 h 55"/>
                <a:gd name="T76" fmla="*/ 60 w 61"/>
                <a:gd name="T77" fmla="*/ 52 h 55"/>
                <a:gd name="T78" fmla="*/ 52 w 61"/>
                <a:gd name="T79" fmla="*/ 48 h 55"/>
                <a:gd name="T80" fmla="*/ 45 w 61"/>
                <a:gd name="T81" fmla="*/ 48 h 55"/>
                <a:gd name="T82" fmla="*/ 41 w 61"/>
                <a:gd name="T83" fmla="*/ 49 h 55"/>
                <a:gd name="T84" fmla="*/ 33 w 61"/>
                <a:gd name="T85" fmla="*/ 48 h 55"/>
                <a:gd name="T86" fmla="*/ 29 w 61"/>
                <a:gd name="T87" fmla="*/ 44 h 55"/>
                <a:gd name="T88" fmla="*/ 29 w 61"/>
                <a:gd name="T89" fmla="*/ 38 h 55"/>
                <a:gd name="T90" fmla="*/ 30 w 61"/>
                <a:gd name="T91" fmla="*/ 34 h 55"/>
                <a:gd name="T92" fmla="*/ 32 w 61"/>
                <a:gd name="T93" fmla="*/ 26 h 55"/>
                <a:gd name="T94" fmla="*/ 34 w 61"/>
                <a:gd name="T95" fmla="*/ 21 h 55"/>
                <a:gd name="T96" fmla="*/ 35 w 61"/>
                <a:gd name="T97" fmla="*/ 17 h 55"/>
                <a:gd name="T98" fmla="*/ 16 w 61"/>
                <a:gd name="T99" fmla="*/ 27 h 55"/>
                <a:gd name="T100" fmla="*/ 16 w 61"/>
                <a:gd name="T101" fmla="*/ 30 h 55"/>
                <a:gd name="T102" fmla="*/ 15 w 61"/>
                <a:gd name="T103" fmla="*/ 42 h 55"/>
                <a:gd name="T104" fmla="*/ 11 w 61"/>
                <a:gd name="T105" fmla="*/ 42 h 55"/>
                <a:gd name="T106" fmla="*/ 9 w 61"/>
                <a:gd name="T107" fmla="*/ 34 h 55"/>
                <a:gd name="T108" fmla="*/ 14 w 61"/>
                <a:gd name="T109" fmla="*/ 24 h 55"/>
                <a:gd name="T110" fmla="*/ 46 w 61"/>
                <a:gd name="T111" fmla="*/ 27 h 55"/>
                <a:gd name="T112" fmla="*/ 48 w 61"/>
                <a:gd name="T113" fmla="*/ 32 h 55"/>
                <a:gd name="T114" fmla="*/ 46 w 61"/>
                <a:gd name="T115" fmla="*/ 37 h 55"/>
                <a:gd name="T116" fmla="*/ 44 w 61"/>
                <a:gd name="T117" fmla="*/ 27 h 55"/>
                <a:gd name="T118" fmla="*/ 40 w 61"/>
                <a:gd name="T119" fmla="*/ 38 h 55"/>
                <a:gd name="T120" fmla="*/ 40 w 61"/>
                <a:gd name="T121" fmla="*/ 43 h 55"/>
                <a:gd name="T122" fmla="*/ 35 w 61"/>
                <a:gd name="T123" fmla="*/ 41 h 55"/>
                <a:gd name="T124" fmla="*/ 39 w 61"/>
                <a:gd name="T125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55">
                  <a:moveTo>
                    <a:pt x="22" y="1"/>
                  </a:moveTo>
                  <a:cubicBezTo>
                    <a:pt x="24" y="2"/>
                    <a:pt x="21" y="3"/>
                    <a:pt x="22" y="4"/>
                  </a:cubicBezTo>
                  <a:cubicBezTo>
                    <a:pt x="22" y="4"/>
                    <a:pt x="21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6" y="7"/>
                    <a:pt x="26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7"/>
                    <a:pt x="32" y="6"/>
                    <a:pt x="35" y="5"/>
                  </a:cubicBezTo>
                  <a:cubicBezTo>
                    <a:pt x="35" y="5"/>
                    <a:pt x="36" y="4"/>
                    <a:pt x="37" y="4"/>
                  </a:cubicBezTo>
                  <a:cubicBezTo>
                    <a:pt x="38" y="4"/>
                    <a:pt x="39" y="4"/>
                    <a:pt x="39" y="4"/>
                  </a:cubicBezTo>
                  <a:cubicBezTo>
                    <a:pt x="40" y="4"/>
                    <a:pt x="40" y="3"/>
                    <a:pt x="41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5" y="3"/>
                    <a:pt x="47" y="4"/>
                  </a:cubicBezTo>
                  <a:cubicBezTo>
                    <a:pt x="48" y="4"/>
                    <a:pt x="49" y="5"/>
                    <a:pt x="50" y="6"/>
                  </a:cubicBezTo>
                  <a:cubicBezTo>
                    <a:pt x="52" y="6"/>
                    <a:pt x="52" y="8"/>
                    <a:pt x="53" y="9"/>
                  </a:cubicBezTo>
                  <a:cubicBezTo>
                    <a:pt x="52" y="9"/>
                    <a:pt x="52" y="10"/>
                    <a:pt x="52" y="10"/>
                  </a:cubicBezTo>
                  <a:cubicBezTo>
                    <a:pt x="52" y="10"/>
                    <a:pt x="52" y="10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1" y="11"/>
                    <a:pt x="52" y="12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5"/>
                    <a:pt x="50" y="15"/>
                  </a:cubicBezTo>
                  <a:cubicBezTo>
                    <a:pt x="50" y="16"/>
                    <a:pt x="49" y="16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6" y="18"/>
                    <a:pt x="45" y="20"/>
                    <a:pt x="43" y="21"/>
                  </a:cubicBezTo>
                  <a:cubicBezTo>
                    <a:pt x="43" y="21"/>
                    <a:pt x="43" y="20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1" y="21"/>
                    <a:pt x="41" y="21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42" y="17"/>
                    <a:pt x="47" y="15"/>
                    <a:pt x="48" y="10"/>
                  </a:cubicBezTo>
                  <a:cubicBezTo>
                    <a:pt x="48" y="8"/>
                    <a:pt x="47" y="6"/>
                    <a:pt x="45" y="5"/>
                  </a:cubicBezTo>
                  <a:cubicBezTo>
                    <a:pt x="44" y="6"/>
                    <a:pt x="43" y="5"/>
                    <a:pt x="42" y="6"/>
                  </a:cubicBezTo>
                  <a:cubicBezTo>
                    <a:pt x="42" y="6"/>
                    <a:pt x="41" y="5"/>
                    <a:pt x="40" y="5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4" y="6"/>
                    <a:pt x="33" y="8"/>
                    <a:pt x="32" y="8"/>
                  </a:cubicBezTo>
                  <a:cubicBezTo>
                    <a:pt x="31" y="8"/>
                    <a:pt x="30" y="9"/>
                    <a:pt x="29" y="9"/>
                  </a:cubicBezTo>
                  <a:cubicBezTo>
                    <a:pt x="28" y="10"/>
                    <a:pt x="26" y="11"/>
                    <a:pt x="25" y="11"/>
                  </a:cubicBezTo>
                  <a:cubicBezTo>
                    <a:pt x="24" y="13"/>
                    <a:pt x="23" y="13"/>
                    <a:pt x="22" y="14"/>
                  </a:cubicBezTo>
                  <a:cubicBezTo>
                    <a:pt x="21" y="14"/>
                    <a:pt x="22" y="15"/>
                    <a:pt x="21" y="16"/>
                  </a:cubicBezTo>
                  <a:cubicBezTo>
                    <a:pt x="22" y="17"/>
                    <a:pt x="21" y="17"/>
                    <a:pt x="21" y="18"/>
                  </a:cubicBezTo>
                  <a:cubicBezTo>
                    <a:pt x="21" y="18"/>
                    <a:pt x="22" y="19"/>
                    <a:pt x="21" y="19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4"/>
                    <a:pt x="21" y="27"/>
                    <a:pt x="21" y="29"/>
                  </a:cubicBezTo>
                  <a:cubicBezTo>
                    <a:pt x="21" y="30"/>
                    <a:pt x="21" y="31"/>
                    <a:pt x="21" y="32"/>
                  </a:cubicBezTo>
                  <a:cubicBezTo>
                    <a:pt x="21" y="34"/>
                    <a:pt x="21" y="36"/>
                    <a:pt x="21" y="38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5"/>
                    <a:pt x="20" y="46"/>
                  </a:cubicBezTo>
                  <a:cubicBezTo>
                    <a:pt x="20" y="47"/>
                    <a:pt x="19" y="48"/>
                    <a:pt x="20" y="49"/>
                  </a:cubicBezTo>
                  <a:cubicBezTo>
                    <a:pt x="18" y="50"/>
                    <a:pt x="19" y="51"/>
                    <a:pt x="19" y="52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7" y="54"/>
                    <a:pt x="16" y="55"/>
                    <a:pt x="16" y="54"/>
                  </a:cubicBezTo>
                  <a:cubicBezTo>
                    <a:pt x="16" y="53"/>
                    <a:pt x="16" y="53"/>
                    <a:pt x="15" y="52"/>
                  </a:cubicBezTo>
                  <a:cubicBezTo>
                    <a:pt x="14" y="52"/>
                    <a:pt x="13" y="51"/>
                    <a:pt x="13" y="50"/>
                  </a:cubicBezTo>
                  <a:cubicBezTo>
                    <a:pt x="10" y="47"/>
                    <a:pt x="7" y="45"/>
                    <a:pt x="6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5" y="37"/>
                    <a:pt x="4" y="37"/>
                    <a:pt x="4" y="35"/>
                  </a:cubicBezTo>
                  <a:cubicBezTo>
                    <a:pt x="4" y="35"/>
                    <a:pt x="5" y="35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5" y="33"/>
                    <a:pt x="5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4" y="31"/>
                    <a:pt x="5" y="31"/>
                    <a:pt x="4" y="30"/>
                  </a:cubicBezTo>
                  <a:cubicBezTo>
                    <a:pt x="5" y="29"/>
                    <a:pt x="6" y="27"/>
                    <a:pt x="6" y="26"/>
                  </a:cubicBezTo>
                  <a:cubicBezTo>
                    <a:pt x="7" y="26"/>
                    <a:pt x="7" y="25"/>
                    <a:pt x="8" y="24"/>
                  </a:cubicBezTo>
                  <a:cubicBezTo>
                    <a:pt x="10" y="22"/>
                    <a:pt x="11" y="20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2" y="19"/>
                    <a:pt x="12" y="19"/>
                  </a:cubicBezTo>
                  <a:cubicBezTo>
                    <a:pt x="10" y="20"/>
                    <a:pt x="9" y="21"/>
                    <a:pt x="7" y="20"/>
                  </a:cubicBezTo>
                  <a:cubicBezTo>
                    <a:pt x="5" y="19"/>
                    <a:pt x="4" y="20"/>
                    <a:pt x="3" y="18"/>
                  </a:cubicBezTo>
                  <a:cubicBezTo>
                    <a:pt x="2" y="18"/>
                    <a:pt x="2" y="17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1" y="12"/>
                    <a:pt x="2" y="14"/>
                    <a:pt x="2" y="14"/>
                  </a:cubicBezTo>
                  <a:cubicBezTo>
                    <a:pt x="3" y="13"/>
                    <a:pt x="4" y="14"/>
                    <a:pt x="5" y="14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0" y="12"/>
                    <a:pt x="11" y="11"/>
                    <a:pt x="12" y="12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11"/>
                    <a:pt x="16" y="9"/>
                    <a:pt x="17" y="10"/>
                  </a:cubicBezTo>
                  <a:cubicBezTo>
                    <a:pt x="19" y="9"/>
                    <a:pt x="18" y="7"/>
                    <a:pt x="19" y="6"/>
                  </a:cubicBezTo>
                  <a:cubicBezTo>
                    <a:pt x="19" y="5"/>
                    <a:pt x="19" y="4"/>
                    <a:pt x="20" y="3"/>
                  </a:cubicBezTo>
                  <a:cubicBezTo>
                    <a:pt x="19" y="3"/>
                    <a:pt x="20" y="3"/>
                    <a:pt x="19" y="2"/>
                  </a:cubicBezTo>
                  <a:cubicBezTo>
                    <a:pt x="21" y="2"/>
                    <a:pt x="19" y="0"/>
                    <a:pt x="21" y="0"/>
                  </a:cubicBezTo>
                  <a:cubicBezTo>
                    <a:pt x="21" y="0"/>
                    <a:pt x="21" y="1"/>
                    <a:pt x="22" y="1"/>
                  </a:cubicBezTo>
                  <a:close/>
                  <a:moveTo>
                    <a:pt x="36" y="19"/>
                  </a:moveTo>
                  <a:cubicBezTo>
                    <a:pt x="37" y="19"/>
                    <a:pt x="37" y="20"/>
                    <a:pt x="37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1"/>
                    <a:pt x="36" y="22"/>
                    <a:pt x="36" y="23"/>
                  </a:cubicBezTo>
                  <a:cubicBezTo>
                    <a:pt x="37" y="26"/>
                    <a:pt x="35" y="28"/>
                    <a:pt x="36" y="30"/>
                  </a:cubicBezTo>
                  <a:cubicBezTo>
                    <a:pt x="37" y="28"/>
                    <a:pt x="39" y="26"/>
                    <a:pt x="41" y="25"/>
                  </a:cubicBezTo>
                  <a:cubicBezTo>
                    <a:pt x="43" y="24"/>
                    <a:pt x="44" y="23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3"/>
                    <a:pt x="49" y="22"/>
                    <a:pt x="50" y="23"/>
                  </a:cubicBezTo>
                  <a:cubicBezTo>
                    <a:pt x="51" y="22"/>
                    <a:pt x="51" y="24"/>
                    <a:pt x="52" y="24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6"/>
                    <a:pt x="54" y="27"/>
                    <a:pt x="54" y="28"/>
                  </a:cubicBezTo>
                  <a:cubicBezTo>
                    <a:pt x="55" y="29"/>
                    <a:pt x="55" y="29"/>
                    <a:pt x="55" y="30"/>
                  </a:cubicBezTo>
                  <a:cubicBezTo>
                    <a:pt x="55" y="31"/>
                    <a:pt x="55" y="32"/>
                    <a:pt x="55" y="32"/>
                  </a:cubicBezTo>
                  <a:cubicBezTo>
                    <a:pt x="56" y="33"/>
                    <a:pt x="55" y="33"/>
                    <a:pt x="55" y="33"/>
                  </a:cubicBezTo>
                  <a:cubicBezTo>
                    <a:pt x="54" y="36"/>
                    <a:pt x="53" y="38"/>
                    <a:pt x="52" y="40"/>
                  </a:cubicBezTo>
                  <a:cubicBezTo>
                    <a:pt x="52" y="41"/>
                    <a:pt x="53" y="42"/>
                    <a:pt x="53" y="42"/>
                  </a:cubicBezTo>
                  <a:cubicBezTo>
                    <a:pt x="55" y="43"/>
                    <a:pt x="55" y="44"/>
                    <a:pt x="57" y="45"/>
                  </a:cubicBezTo>
                  <a:cubicBezTo>
                    <a:pt x="57" y="45"/>
                    <a:pt x="57" y="46"/>
                    <a:pt x="58" y="46"/>
                  </a:cubicBezTo>
                  <a:cubicBezTo>
                    <a:pt x="59" y="47"/>
                    <a:pt x="60" y="48"/>
                    <a:pt x="60" y="49"/>
                  </a:cubicBezTo>
                  <a:cubicBezTo>
                    <a:pt x="60" y="50"/>
                    <a:pt x="61" y="50"/>
                    <a:pt x="60" y="51"/>
                  </a:cubicBezTo>
                  <a:cubicBezTo>
                    <a:pt x="61" y="51"/>
                    <a:pt x="60" y="52"/>
                    <a:pt x="60" y="52"/>
                  </a:cubicBezTo>
                  <a:cubicBezTo>
                    <a:pt x="59" y="52"/>
                    <a:pt x="57" y="52"/>
                    <a:pt x="56" y="52"/>
                  </a:cubicBezTo>
                  <a:cubicBezTo>
                    <a:pt x="55" y="51"/>
                    <a:pt x="55" y="50"/>
                    <a:pt x="54" y="50"/>
                  </a:cubicBezTo>
                  <a:cubicBezTo>
                    <a:pt x="54" y="48"/>
                    <a:pt x="52" y="49"/>
                    <a:pt x="52" y="48"/>
                  </a:cubicBezTo>
                  <a:cubicBezTo>
                    <a:pt x="51" y="48"/>
                    <a:pt x="50" y="47"/>
                    <a:pt x="49" y="46"/>
                  </a:cubicBezTo>
                  <a:cubicBezTo>
                    <a:pt x="48" y="46"/>
                    <a:pt x="48" y="47"/>
                    <a:pt x="47" y="47"/>
                  </a:cubicBezTo>
                  <a:cubicBezTo>
                    <a:pt x="47" y="48"/>
                    <a:pt x="45" y="48"/>
                    <a:pt x="45" y="48"/>
                  </a:cubicBezTo>
                  <a:cubicBezTo>
                    <a:pt x="43" y="49"/>
                    <a:pt x="42" y="50"/>
                    <a:pt x="41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40" y="49"/>
                    <a:pt x="40" y="49"/>
                    <a:pt x="39" y="49"/>
                  </a:cubicBezTo>
                  <a:cubicBezTo>
                    <a:pt x="38" y="50"/>
                    <a:pt x="37" y="49"/>
                    <a:pt x="36" y="49"/>
                  </a:cubicBezTo>
                  <a:cubicBezTo>
                    <a:pt x="35" y="49"/>
                    <a:pt x="34" y="48"/>
                    <a:pt x="33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48"/>
                    <a:pt x="31" y="47"/>
                    <a:pt x="30" y="46"/>
                  </a:cubicBezTo>
                  <a:cubicBezTo>
                    <a:pt x="29" y="46"/>
                    <a:pt x="30" y="45"/>
                    <a:pt x="29" y="44"/>
                  </a:cubicBezTo>
                  <a:cubicBezTo>
                    <a:pt x="29" y="43"/>
                    <a:pt x="29" y="42"/>
                    <a:pt x="28" y="42"/>
                  </a:cubicBezTo>
                  <a:cubicBezTo>
                    <a:pt x="29" y="41"/>
                    <a:pt x="29" y="39"/>
                    <a:pt x="30" y="38"/>
                  </a:cubicBezTo>
                  <a:cubicBezTo>
                    <a:pt x="30" y="38"/>
                    <a:pt x="30" y="38"/>
                    <a:pt x="29" y="38"/>
                  </a:cubicBezTo>
                  <a:cubicBezTo>
                    <a:pt x="29" y="37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4"/>
                    <a:pt x="30" y="34"/>
                  </a:cubicBezTo>
                  <a:cubicBezTo>
                    <a:pt x="30" y="33"/>
                    <a:pt x="30" y="32"/>
                    <a:pt x="31" y="30"/>
                  </a:cubicBezTo>
                  <a:cubicBezTo>
                    <a:pt x="32" y="30"/>
                    <a:pt x="31" y="29"/>
                    <a:pt x="31" y="29"/>
                  </a:cubicBezTo>
                  <a:cubicBezTo>
                    <a:pt x="31" y="27"/>
                    <a:pt x="33" y="27"/>
                    <a:pt x="32" y="26"/>
                  </a:cubicBezTo>
                  <a:cubicBezTo>
                    <a:pt x="32" y="26"/>
                    <a:pt x="33" y="25"/>
                    <a:pt x="32" y="25"/>
                  </a:cubicBezTo>
                  <a:cubicBezTo>
                    <a:pt x="33" y="24"/>
                    <a:pt x="33" y="23"/>
                    <a:pt x="33" y="21"/>
                  </a:cubicBezTo>
                  <a:cubicBezTo>
                    <a:pt x="33" y="22"/>
                    <a:pt x="34" y="22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7"/>
                    <a:pt x="35" y="17"/>
                  </a:cubicBezTo>
                  <a:lnTo>
                    <a:pt x="36" y="19"/>
                  </a:lnTo>
                  <a:close/>
                  <a:moveTo>
                    <a:pt x="16" y="23"/>
                  </a:moveTo>
                  <a:cubicBezTo>
                    <a:pt x="17" y="25"/>
                    <a:pt x="16" y="26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5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3"/>
                    <a:pt x="16" y="34"/>
                    <a:pt x="15" y="37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0"/>
                    <a:pt x="16" y="41"/>
                    <a:pt x="15" y="42"/>
                  </a:cubicBezTo>
                  <a:cubicBezTo>
                    <a:pt x="15" y="43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2" y="43"/>
                    <a:pt x="11" y="42"/>
                  </a:cubicBezTo>
                  <a:cubicBezTo>
                    <a:pt x="11" y="41"/>
                    <a:pt x="10" y="41"/>
                    <a:pt x="10" y="40"/>
                  </a:cubicBezTo>
                  <a:cubicBezTo>
                    <a:pt x="9" y="38"/>
                    <a:pt x="9" y="37"/>
                    <a:pt x="9" y="35"/>
                  </a:cubicBezTo>
                  <a:cubicBezTo>
                    <a:pt x="9" y="35"/>
                    <a:pt x="10" y="34"/>
                    <a:pt x="9" y="34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10" y="31"/>
                    <a:pt x="10" y="28"/>
                    <a:pt x="12" y="27"/>
                  </a:cubicBezTo>
                  <a:cubicBezTo>
                    <a:pt x="12" y="26"/>
                    <a:pt x="13" y="25"/>
                    <a:pt x="14" y="24"/>
                  </a:cubicBezTo>
                  <a:cubicBezTo>
                    <a:pt x="14" y="23"/>
                    <a:pt x="15" y="22"/>
                    <a:pt x="16" y="20"/>
                  </a:cubicBezTo>
                  <a:cubicBezTo>
                    <a:pt x="16" y="22"/>
                    <a:pt x="17" y="23"/>
                    <a:pt x="16" y="23"/>
                  </a:cubicBezTo>
                  <a:close/>
                  <a:moveTo>
                    <a:pt x="46" y="27"/>
                  </a:moveTo>
                  <a:cubicBezTo>
                    <a:pt x="46" y="26"/>
                    <a:pt x="46" y="27"/>
                    <a:pt x="47" y="27"/>
                  </a:cubicBezTo>
                  <a:cubicBezTo>
                    <a:pt x="47" y="27"/>
                    <a:pt x="48" y="27"/>
                    <a:pt x="48" y="28"/>
                  </a:cubicBezTo>
                  <a:cubicBezTo>
                    <a:pt x="48" y="29"/>
                    <a:pt x="48" y="31"/>
                    <a:pt x="48" y="32"/>
                  </a:cubicBezTo>
                  <a:cubicBezTo>
                    <a:pt x="49" y="33"/>
                    <a:pt x="48" y="33"/>
                    <a:pt x="48" y="34"/>
                  </a:cubicBezTo>
                  <a:cubicBezTo>
                    <a:pt x="48" y="35"/>
                    <a:pt x="47" y="35"/>
                    <a:pt x="47" y="36"/>
                  </a:cubicBezTo>
                  <a:cubicBezTo>
                    <a:pt x="47" y="37"/>
                    <a:pt x="46" y="37"/>
                    <a:pt x="46" y="37"/>
                  </a:cubicBezTo>
                  <a:cubicBezTo>
                    <a:pt x="44" y="36"/>
                    <a:pt x="41" y="36"/>
                    <a:pt x="39" y="33"/>
                  </a:cubicBezTo>
                  <a:cubicBezTo>
                    <a:pt x="39" y="33"/>
                    <a:pt x="40" y="32"/>
                    <a:pt x="40" y="32"/>
                  </a:cubicBezTo>
                  <a:cubicBezTo>
                    <a:pt x="41" y="30"/>
                    <a:pt x="42" y="28"/>
                    <a:pt x="44" y="27"/>
                  </a:cubicBezTo>
                  <a:cubicBezTo>
                    <a:pt x="45" y="27"/>
                    <a:pt x="45" y="26"/>
                    <a:pt x="46" y="27"/>
                  </a:cubicBezTo>
                  <a:close/>
                  <a:moveTo>
                    <a:pt x="39" y="37"/>
                  </a:moveTo>
                  <a:cubicBezTo>
                    <a:pt x="39" y="38"/>
                    <a:pt x="39" y="38"/>
                    <a:pt x="40" y="38"/>
                  </a:cubicBezTo>
                  <a:cubicBezTo>
                    <a:pt x="41" y="39"/>
                    <a:pt x="41" y="39"/>
                    <a:pt x="42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2" y="42"/>
                    <a:pt x="42" y="44"/>
                    <a:pt x="40" y="43"/>
                  </a:cubicBezTo>
                  <a:cubicBezTo>
                    <a:pt x="40" y="44"/>
                    <a:pt x="39" y="43"/>
                    <a:pt x="38" y="43"/>
                  </a:cubicBezTo>
                  <a:cubicBezTo>
                    <a:pt x="37" y="44"/>
                    <a:pt x="36" y="43"/>
                    <a:pt x="35" y="44"/>
                  </a:cubicBezTo>
                  <a:cubicBezTo>
                    <a:pt x="35" y="43"/>
                    <a:pt x="35" y="42"/>
                    <a:pt x="35" y="41"/>
                  </a:cubicBezTo>
                  <a:cubicBezTo>
                    <a:pt x="35" y="40"/>
                    <a:pt x="37" y="39"/>
                    <a:pt x="37" y="37"/>
                  </a:cubicBezTo>
                  <a:cubicBezTo>
                    <a:pt x="37" y="37"/>
                    <a:pt x="37" y="35"/>
                    <a:pt x="38" y="36"/>
                  </a:cubicBezTo>
                  <a:lnTo>
                    <a:pt x="39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矩形 9"/>
          <p:cNvSpPr/>
          <p:nvPr userDrawn="1"/>
        </p:nvSpPr>
        <p:spPr>
          <a:xfrm>
            <a:off x="-10161" y="0"/>
            <a:ext cx="12202161" cy="1589102"/>
          </a:xfrm>
          <a:custGeom>
            <a:avLst/>
            <a:gdLst>
              <a:gd name="connsiteX0" fmla="*/ 0 w 12192001"/>
              <a:gd name="connsiteY0" fmla="*/ 0 h 1599658"/>
              <a:gd name="connsiteX1" fmla="*/ 12192001 w 12192001"/>
              <a:gd name="connsiteY1" fmla="*/ 0 h 1599658"/>
              <a:gd name="connsiteX2" fmla="*/ 12192001 w 12192001"/>
              <a:gd name="connsiteY2" fmla="*/ 1599658 h 1599658"/>
              <a:gd name="connsiteX3" fmla="*/ 0 w 12192001"/>
              <a:gd name="connsiteY3" fmla="*/ 1599658 h 1599658"/>
              <a:gd name="connsiteX4" fmla="*/ 0 w 12192001"/>
              <a:gd name="connsiteY4" fmla="*/ 0 h 1599658"/>
              <a:gd name="connsiteX0-1" fmla="*/ 0 w 12192001"/>
              <a:gd name="connsiteY0-2" fmla="*/ 0 h 1599658"/>
              <a:gd name="connsiteX1-3" fmla="*/ 12192001 w 12192001"/>
              <a:gd name="connsiteY1-4" fmla="*/ 0 h 1599658"/>
              <a:gd name="connsiteX2-5" fmla="*/ 12192001 w 12192001"/>
              <a:gd name="connsiteY2-6" fmla="*/ 1599658 h 1599658"/>
              <a:gd name="connsiteX3-7" fmla="*/ 0 w 12192001"/>
              <a:gd name="connsiteY3-8" fmla="*/ 818423 h 1599658"/>
              <a:gd name="connsiteX4-9" fmla="*/ 0 w 12192001"/>
              <a:gd name="connsiteY4-10" fmla="*/ 0 h 1599658"/>
              <a:gd name="connsiteX0-11" fmla="*/ 0 w 12192001"/>
              <a:gd name="connsiteY0-12" fmla="*/ 0 h 1599658"/>
              <a:gd name="connsiteX1-13" fmla="*/ 12192001 w 12192001"/>
              <a:gd name="connsiteY1-14" fmla="*/ 0 h 1599658"/>
              <a:gd name="connsiteX2-15" fmla="*/ 12192001 w 12192001"/>
              <a:gd name="connsiteY2-16" fmla="*/ 1599658 h 1599658"/>
              <a:gd name="connsiteX3-17" fmla="*/ 20320 w 12192001"/>
              <a:gd name="connsiteY3-18" fmla="*/ 452663 h 1599658"/>
              <a:gd name="connsiteX4-19" fmla="*/ 0 w 12192001"/>
              <a:gd name="connsiteY4-20" fmla="*/ 0 h 1599658"/>
              <a:gd name="connsiteX0-21" fmla="*/ 10160 w 12202161"/>
              <a:gd name="connsiteY0-22" fmla="*/ 0 h 1599658"/>
              <a:gd name="connsiteX1-23" fmla="*/ 12202161 w 12202161"/>
              <a:gd name="connsiteY1-24" fmla="*/ 0 h 1599658"/>
              <a:gd name="connsiteX2-25" fmla="*/ 12202161 w 12202161"/>
              <a:gd name="connsiteY2-26" fmla="*/ 1599658 h 1599658"/>
              <a:gd name="connsiteX3-27" fmla="*/ 0 w 12202161"/>
              <a:gd name="connsiteY3-28" fmla="*/ 461043 h 1599658"/>
              <a:gd name="connsiteX4-29" fmla="*/ 10160 w 12202161"/>
              <a:gd name="connsiteY4-30" fmla="*/ 0 h 1599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2161" h="1599658">
                <a:moveTo>
                  <a:pt x="10160" y="0"/>
                </a:moveTo>
                <a:lnTo>
                  <a:pt x="12202161" y="0"/>
                </a:lnTo>
                <a:lnTo>
                  <a:pt x="12202161" y="1599658"/>
                </a:lnTo>
                <a:lnTo>
                  <a:pt x="0" y="461043"/>
                </a:lnTo>
                <a:lnTo>
                  <a:pt x="1016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 userDrawn="1"/>
        </p:nvSpPr>
        <p:spPr>
          <a:xfrm flipV="1">
            <a:off x="-1" y="-10556"/>
            <a:ext cx="5752619" cy="1599658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" cstate="email">
            <a:lum bright="100000" contrast="-40000"/>
          </a:blip>
          <a:stretch>
            <a:fillRect/>
          </a:stretch>
        </p:blipFill>
        <p:spPr>
          <a:xfrm>
            <a:off x="163132" y="101800"/>
            <a:ext cx="2772075" cy="7628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543" y="18410"/>
            <a:ext cx="10515600" cy="13277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lang="zh-CN" alt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生命学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51F-5022-4B9A-B1DC-58E2D82F8E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B207-5EAB-47C3-B719-5632B4BE83BE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0" y="5072540"/>
            <a:ext cx="12192000" cy="1800828"/>
            <a:chOff x="0" y="3476"/>
            <a:chExt cx="5775" cy="853"/>
          </a:xfrm>
          <a:solidFill>
            <a:schemeClr val="accent3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6" y="3476"/>
              <a:ext cx="233" cy="823"/>
            </a:xfrm>
            <a:custGeom>
              <a:avLst/>
              <a:gdLst>
                <a:gd name="T0" fmla="*/ 83 w 90"/>
                <a:gd name="T1" fmla="*/ 303 h 308"/>
                <a:gd name="T2" fmla="*/ 63 w 90"/>
                <a:gd name="T3" fmla="*/ 300 h 308"/>
                <a:gd name="T4" fmla="*/ 68 w 90"/>
                <a:gd name="T5" fmla="*/ 270 h 308"/>
                <a:gd name="T6" fmla="*/ 62 w 90"/>
                <a:gd name="T7" fmla="*/ 240 h 308"/>
                <a:gd name="T8" fmla="*/ 64 w 90"/>
                <a:gd name="T9" fmla="*/ 196 h 308"/>
                <a:gd name="T10" fmla="*/ 61 w 90"/>
                <a:gd name="T11" fmla="*/ 180 h 308"/>
                <a:gd name="T12" fmla="*/ 65 w 90"/>
                <a:gd name="T13" fmla="*/ 150 h 308"/>
                <a:gd name="T14" fmla="*/ 60 w 90"/>
                <a:gd name="T15" fmla="*/ 120 h 308"/>
                <a:gd name="T16" fmla="*/ 64 w 90"/>
                <a:gd name="T17" fmla="*/ 91 h 308"/>
                <a:gd name="T18" fmla="*/ 58 w 90"/>
                <a:gd name="T19" fmla="*/ 61 h 308"/>
                <a:gd name="T20" fmla="*/ 62 w 90"/>
                <a:gd name="T21" fmla="*/ 30 h 308"/>
                <a:gd name="T22" fmla="*/ 44 w 90"/>
                <a:gd name="T23" fmla="*/ 0 h 308"/>
                <a:gd name="T24" fmla="*/ 32 w 90"/>
                <a:gd name="T25" fmla="*/ 61 h 308"/>
                <a:gd name="T26" fmla="*/ 27 w 90"/>
                <a:gd name="T27" fmla="*/ 91 h 308"/>
                <a:gd name="T28" fmla="*/ 25 w 90"/>
                <a:gd name="T29" fmla="*/ 150 h 308"/>
                <a:gd name="T30" fmla="*/ 25 w 90"/>
                <a:gd name="T31" fmla="*/ 151 h 308"/>
                <a:gd name="T32" fmla="*/ 22 w 90"/>
                <a:gd name="T33" fmla="*/ 221 h 308"/>
                <a:gd name="T34" fmla="*/ 29 w 90"/>
                <a:gd name="T35" fmla="*/ 241 h 308"/>
                <a:gd name="T36" fmla="*/ 22 w 90"/>
                <a:gd name="T37" fmla="*/ 271 h 308"/>
                <a:gd name="T38" fmla="*/ 13 w 90"/>
                <a:gd name="T39" fmla="*/ 303 h 308"/>
                <a:gd name="T40" fmla="*/ 0 w 90"/>
                <a:gd name="T41" fmla="*/ 305 h 308"/>
                <a:gd name="T42" fmla="*/ 90 w 90"/>
                <a:gd name="T43" fmla="*/ 305 h 308"/>
                <a:gd name="T44" fmla="*/ 58 w 90"/>
                <a:gd name="T45" fmla="*/ 239 h 308"/>
                <a:gd name="T46" fmla="*/ 45 w 90"/>
                <a:gd name="T47" fmla="*/ 154 h 308"/>
                <a:gd name="T48" fmla="*/ 34 w 90"/>
                <a:gd name="T49" fmla="*/ 179 h 308"/>
                <a:gd name="T50" fmla="*/ 55 w 90"/>
                <a:gd name="T51" fmla="*/ 59 h 308"/>
                <a:gd name="T52" fmla="*/ 55 w 90"/>
                <a:gd name="T53" fmla="*/ 59 h 308"/>
                <a:gd name="T54" fmla="*/ 56 w 90"/>
                <a:gd name="T55" fmla="*/ 119 h 308"/>
                <a:gd name="T56" fmla="*/ 45 w 90"/>
                <a:gd name="T57" fmla="*/ 274 h 308"/>
                <a:gd name="T58" fmla="*/ 31 w 90"/>
                <a:gd name="T59" fmla="*/ 300 h 308"/>
                <a:gd name="T60" fmla="*/ 48 w 90"/>
                <a:gd name="T61" fmla="*/ 269 h 308"/>
                <a:gd name="T62" fmla="*/ 65 w 90"/>
                <a:gd name="T63" fmla="*/ 269 h 308"/>
                <a:gd name="T64" fmla="*/ 48 w 90"/>
                <a:gd name="T65" fmla="*/ 209 h 308"/>
                <a:gd name="T66" fmla="*/ 48 w 90"/>
                <a:gd name="T67" fmla="*/ 209 h 308"/>
                <a:gd name="T68" fmla="*/ 50 w 90"/>
                <a:gd name="T69" fmla="*/ 144 h 308"/>
                <a:gd name="T70" fmla="*/ 47 w 90"/>
                <a:gd name="T71" fmla="*/ 149 h 308"/>
                <a:gd name="T72" fmla="*/ 56 w 90"/>
                <a:gd name="T73" fmla="*/ 66 h 308"/>
                <a:gd name="T74" fmla="*/ 34 w 90"/>
                <a:gd name="T75" fmla="*/ 66 h 308"/>
                <a:gd name="T76" fmla="*/ 43 w 90"/>
                <a:gd name="T77" fmla="*/ 89 h 308"/>
                <a:gd name="T78" fmla="*/ 33 w 90"/>
                <a:gd name="T79" fmla="*/ 126 h 308"/>
                <a:gd name="T80" fmla="*/ 43 w 90"/>
                <a:gd name="T81" fmla="*/ 149 h 308"/>
                <a:gd name="T82" fmla="*/ 32 w 90"/>
                <a:gd name="T83" fmla="*/ 185 h 308"/>
                <a:gd name="T84" fmla="*/ 27 w 90"/>
                <a:gd name="T85" fmla="*/ 209 h 308"/>
                <a:gd name="T86" fmla="*/ 31 w 90"/>
                <a:gd name="T87" fmla="*/ 245 h 308"/>
                <a:gd name="T88" fmla="*/ 31 w 90"/>
                <a:gd name="T89" fmla="*/ 24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308">
                  <a:moveTo>
                    <a:pt x="90" y="305"/>
                  </a:moveTo>
                  <a:cubicBezTo>
                    <a:pt x="83" y="305"/>
                    <a:pt x="83" y="305"/>
                    <a:pt x="83" y="305"/>
                  </a:cubicBezTo>
                  <a:cubicBezTo>
                    <a:pt x="83" y="303"/>
                    <a:pt x="83" y="303"/>
                    <a:pt x="83" y="303"/>
                  </a:cubicBezTo>
                  <a:cubicBezTo>
                    <a:pt x="77" y="303"/>
                    <a:pt x="77" y="303"/>
                    <a:pt x="77" y="303"/>
                  </a:cubicBezTo>
                  <a:cubicBezTo>
                    <a:pt x="77" y="300"/>
                    <a:pt x="77" y="300"/>
                    <a:pt x="77" y="300"/>
                  </a:cubicBezTo>
                  <a:cubicBezTo>
                    <a:pt x="63" y="300"/>
                    <a:pt x="63" y="300"/>
                    <a:pt x="63" y="300"/>
                  </a:cubicBezTo>
                  <a:cubicBezTo>
                    <a:pt x="68" y="271"/>
                    <a:pt x="68" y="271"/>
                    <a:pt x="68" y="271"/>
                  </a:cubicBezTo>
                  <a:cubicBezTo>
                    <a:pt x="68" y="271"/>
                    <a:pt x="68" y="271"/>
                    <a:pt x="68" y="270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5" y="221"/>
                    <a:pt x="65" y="221"/>
                    <a:pt x="65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0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91"/>
                    <a:pt x="64" y="90"/>
                    <a:pt x="63" y="90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2" y="221"/>
                    <a:pt x="22" y="221"/>
                    <a:pt x="22" y="221"/>
                  </a:cubicBezTo>
                  <a:cubicBezTo>
                    <a:pt x="25" y="221"/>
                    <a:pt x="25" y="221"/>
                    <a:pt x="25" y="221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41"/>
                    <a:pt x="29" y="241"/>
                    <a:pt x="29" y="241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1"/>
                    <a:pt x="22" y="271"/>
                  </a:cubicBezTo>
                  <a:cubicBezTo>
                    <a:pt x="27" y="300"/>
                    <a:pt x="27" y="300"/>
                    <a:pt x="27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3"/>
                    <a:pt x="13" y="303"/>
                    <a:pt x="13" y="303"/>
                  </a:cubicBezTo>
                  <a:cubicBezTo>
                    <a:pt x="7" y="303"/>
                    <a:pt x="7" y="303"/>
                    <a:pt x="7" y="303"/>
                  </a:cubicBezTo>
                  <a:cubicBezTo>
                    <a:pt x="7" y="305"/>
                    <a:pt x="7" y="305"/>
                    <a:pt x="7" y="305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90" y="308"/>
                    <a:pt x="90" y="308"/>
                    <a:pt x="90" y="308"/>
                  </a:cubicBezTo>
                  <a:lnTo>
                    <a:pt x="90" y="305"/>
                  </a:lnTo>
                  <a:close/>
                  <a:moveTo>
                    <a:pt x="45" y="214"/>
                  </a:moveTo>
                  <a:cubicBezTo>
                    <a:pt x="45" y="214"/>
                    <a:pt x="45" y="214"/>
                    <a:pt x="45" y="214"/>
                  </a:cubicBezTo>
                  <a:cubicBezTo>
                    <a:pt x="58" y="239"/>
                    <a:pt x="58" y="239"/>
                    <a:pt x="58" y="239"/>
                  </a:cubicBezTo>
                  <a:cubicBezTo>
                    <a:pt x="32" y="239"/>
                    <a:pt x="32" y="239"/>
                    <a:pt x="32" y="239"/>
                  </a:cubicBezTo>
                  <a:lnTo>
                    <a:pt x="45" y="214"/>
                  </a:lnTo>
                  <a:close/>
                  <a:moveTo>
                    <a:pt x="45" y="154"/>
                  </a:moveTo>
                  <a:cubicBezTo>
                    <a:pt x="45" y="154"/>
                    <a:pt x="45" y="154"/>
                    <a:pt x="45" y="154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34" y="179"/>
                    <a:pt x="34" y="179"/>
                    <a:pt x="34" y="179"/>
                  </a:cubicBezTo>
                  <a:lnTo>
                    <a:pt x="45" y="154"/>
                  </a:lnTo>
                  <a:close/>
                  <a:moveTo>
                    <a:pt x="55" y="59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45" y="35"/>
                    <a:pt x="45" y="35"/>
                    <a:pt x="45" y="35"/>
                  </a:cubicBezTo>
                  <a:lnTo>
                    <a:pt x="55" y="59"/>
                  </a:lnTo>
                  <a:close/>
                  <a:moveTo>
                    <a:pt x="45" y="95"/>
                  </a:moveTo>
                  <a:cubicBezTo>
                    <a:pt x="45" y="95"/>
                    <a:pt x="45" y="95"/>
                    <a:pt x="45" y="95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35" y="119"/>
                    <a:pt x="35" y="119"/>
                    <a:pt x="35" y="119"/>
                  </a:cubicBezTo>
                  <a:lnTo>
                    <a:pt x="45" y="95"/>
                  </a:lnTo>
                  <a:close/>
                  <a:moveTo>
                    <a:pt x="45" y="274"/>
                  </a:moveTo>
                  <a:cubicBezTo>
                    <a:pt x="45" y="274"/>
                    <a:pt x="45" y="274"/>
                    <a:pt x="45" y="274"/>
                  </a:cubicBezTo>
                  <a:cubicBezTo>
                    <a:pt x="60" y="300"/>
                    <a:pt x="60" y="300"/>
                    <a:pt x="60" y="300"/>
                  </a:cubicBezTo>
                  <a:cubicBezTo>
                    <a:pt x="31" y="300"/>
                    <a:pt x="31" y="300"/>
                    <a:pt x="31" y="300"/>
                  </a:cubicBezTo>
                  <a:lnTo>
                    <a:pt x="45" y="274"/>
                  </a:lnTo>
                  <a:close/>
                  <a:moveTo>
                    <a:pt x="48" y="269"/>
                  </a:moveTo>
                  <a:cubicBezTo>
                    <a:pt x="48" y="269"/>
                    <a:pt x="48" y="269"/>
                    <a:pt x="48" y="269"/>
                  </a:cubicBezTo>
                  <a:cubicBezTo>
                    <a:pt x="52" y="261"/>
                    <a:pt x="52" y="261"/>
                    <a:pt x="52" y="261"/>
                  </a:cubicBezTo>
                  <a:cubicBezTo>
                    <a:pt x="60" y="245"/>
                    <a:pt x="60" y="245"/>
                    <a:pt x="60" y="245"/>
                  </a:cubicBezTo>
                  <a:cubicBezTo>
                    <a:pt x="65" y="269"/>
                    <a:pt x="65" y="269"/>
                    <a:pt x="65" y="269"/>
                  </a:cubicBezTo>
                  <a:lnTo>
                    <a:pt x="48" y="269"/>
                  </a:lnTo>
                  <a:close/>
                  <a:moveTo>
                    <a:pt x="48" y="209"/>
                  </a:moveTo>
                  <a:cubicBezTo>
                    <a:pt x="48" y="209"/>
                    <a:pt x="48" y="209"/>
                    <a:pt x="48" y="209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64" y="209"/>
                    <a:pt x="64" y="209"/>
                    <a:pt x="64" y="209"/>
                  </a:cubicBezTo>
                  <a:lnTo>
                    <a:pt x="48" y="209"/>
                  </a:lnTo>
                  <a:close/>
                  <a:moveTo>
                    <a:pt x="47" y="149"/>
                  </a:moveTo>
                  <a:cubicBezTo>
                    <a:pt x="47" y="149"/>
                    <a:pt x="47" y="149"/>
                    <a:pt x="47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2" y="149"/>
                    <a:pt x="62" y="149"/>
                    <a:pt x="62" y="149"/>
                  </a:cubicBezTo>
                  <a:lnTo>
                    <a:pt x="47" y="149"/>
                  </a:lnTo>
                  <a:close/>
                  <a:moveTo>
                    <a:pt x="47" y="89"/>
                  </a:moveTo>
                  <a:cubicBezTo>
                    <a:pt x="47" y="89"/>
                    <a:pt x="47" y="89"/>
                    <a:pt x="47" y="89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60" y="89"/>
                    <a:pt x="60" y="89"/>
                    <a:pt x="60" y="89"/>
                  </a:cubicBezTo>
                  <a:lnTo>
                    <a:pt x="47" y="89"/>
                  </a:lnTo>
                  <a:close/>
                  <a:moveTo>
                    <a:pt x="34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30" y="89"/>
                    <a:pt x="30" y="89"/>
                    <a:pt x="30" y="89"/>
                  </a:cubicBezTo>
                  <a:lnTo>
                    <a:pt x="34" y="66"/>
                  </a:lnTo>
                  <a:close/>
                  <a:moveTo>
                    <a:pt x="33" y="126"/>
                  </a:moveTo>
                  <a:cubicBezTo>
                    <a:pt x="33" y="126"/>
                    <a:pt x="33" y="126"/>
                    <a:pt x="33" y="126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28" y="149"/>
                    <a:pt x="28" y="149"/>
                    <a:pt x="28" y="149"/>
                  </a:cubicBezTo>
                  <a:lnTo>
                    <a:pt x="33" y="126"/>
                  </a:lnTo>
                  <a:close/>
                  <a:moveTo>
                    <a:pt x="32" y="185"/>
                  </a:moveTo>
                  <a:cubicBezTo>
                    <a:pt x="32" y="185"/>
                    <a:pt x="32" y="185"/>
                    <a:pt x="32" y="185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27" y="209"/>
                    <a:pt x="27" y="209"/>
                    <a:pt x="27" y="209"/>
                  </a:cubicBezTo>
                  <a:lnTo>
                    <a:pt x="32" y="185"/>
                  </a:lnTo>
                  <a:close/>
                  <a:moveTo>
                    <a:pt x="31" y="245"/>
                  </a:moveTo>
                  <a:cubicBezTo>
                    <a:pt x="31" y="245"/>
                    <a:pt x="31" y="245"/>
                    <a:pt x="31" y="245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25" y="269"/>
                    <a:pt x="25" y="269"/>
                    <a:pt x="25" y="269"/>
                  </a:cubicBezTo>
                  <a:lnTo>
                    <a:pt x="31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220" y="4133"/>
              <a:ext cx="394" cy="169"/>
            </a:xfrm>
            <a:custGeom>
              <a:avLst/>
              <a:gdLst>
                <a:gd name="T0" fmla="*/ 143 w 152"/>
                <a:gd name="T1" fmla="*/ 48 h 63"/>
                <a:gd name="T2" fmla="*/ 145 w 152"/>
                <a:gd name="T3" fmla="*/ 33 h 63"/>
                <a:gd name="T4" fmla="*/ 146 w 152"/>
                <a:gd name="T5" fmla="*/ 20 h 63"/>
                <a:gd name="T6" fmla="*/ 125 w 152"/>
                <a:gd name="T7" fmla="*/ 11 h 63"/>
                <a:gd name="T8" fmla="*/ 9 w 152"/>
                <a:gd name="T9" fmla="*/ 12 h 63"/>
                <a:gd name="T10" fmla="*/ 11 w 152"/>
                <a:gd name="T11" fmla="*/ 38 h 63"/>
                <a:gd name="T12" fmla="*/ 14 w 152"/>
                <a:gd name="T13" fmla="*/ 50 h 63"/>
                <a:gd name="T14" fmla="*/ 152 w 152"/>
                <a:gd name="T15" fmla="*/ 60 h 63"/>
                <a:gd name="T16" fmla="*/ 112 w 152"/>
                <a:gd name="T17" fmla="*/ 52 h 63"/>
                <a:gd name="T18" fmla="*/ 142 w 152"/>
                <a:gd name="T19" fmla="*/ 48 h 63"/>
                <a:gd name="T20" fmla="*/ 141 w 152"/>
                <a:gd name="T21" fmla="*/ 45 h 63"/>
                <a:gd name="T22" fmla="*/ 116 w 152"/>
                <a:gd name="T23" fmla="*/ 43 h 63"/>
                <a:gd name="T24" fmla="*/ 128 w 152"/>
                <a:gd name="T25" fmla="*/ 41 h 63"/>
                <a:gd name="T26" fmla="*/ 143 w 152"/>
                <a:gd name="T27" fmla="*/ 38 h 63"/>
                <a:gd name="T28" fmla="*/ 144 w 152"/>
                <a:gd name="T29" fmla="*/ 35 h 63"/>
                <a:gd name="T30" fmla="*/ 144 w 152"/>
                <a:gd name="T31" fmla="*/ 35 h 63"/>
                <a:gd name="T32" fmla="*/ 32 w 152"/>
                <a:gd name="T33" fmla="*/ 9 h 63"/>
                <a:gd name="T34" fmla="*/ 145 w 152"/>
                <a:gd name="T35" fmla="*/ 23 h 63"/>
                <a:gd name="T36" fmla="*/ 96 w 152"/>
                <a:gd name="T37" fmla="*/ 22 h 63"/>
                <a:gd name="T38" fmla="*/ 97 w 152"/>
                <a:gd name="T39" fmla="*/ 21 h 63"/>
                <a:gd name="T40" fmla="*/ 95 w 152"/>
                <a:gd name="T41" fmla="*/ 19 h 63"/>
                <a:gd name="T42" fmla="*/ 105 w 152"/>
                <a:gd name="T43" fmla="*/ 18 h 63"/>
                <a:gd name="T44" fmla="*/ 146 w 152"/>
                <a:gd name="T45" fmla="*/ 17 h 63"/>
                <a:gd name="T46" fmla="*/ 146 w 152"/>
                <a:gd name="T47" fmla="*/ 17 h 63"/>
                <a:gd name="T48" fmla="*/ 126 w 152"/>
                <a:gd name="T49" fmla="*/ 12 h 63"/>
                <a:gd name="T50" fmla="*/ 91 w 152"/>
                <a:gd name="T51" fmla="*/ 18 h 63"/>
                <a:gd name="T52" fmla="*/ 10 w 152"/>
                <a:gd name="T53" fmla="*/ 12 h 63"/>
                <a:gd name="T54" fmla="*/ 10 w 152"/>
                <a:gd name="T55" fmla="*/ 12 h 63"/>
                <a:gd name="T56" fmla="*/ 127 w 152"/>
                <a:gd name="T57" fmla="*/ 27 h 63"/>
                <a:gd name="T58" fmla="*/ 110 w 152"/>
                <a:gd name="T59" fmla="*/ 28 h 63"/>
                <a:gd name="T60" fmla="*/ 10 w 152"/>
                <a:gd name="T61" fmla="*/ 18 h 63"/>
                <a:gd name="T62" fmla="*/ 10 w 152"/>
                <a:gd name="T63" fmla="*/ 18 h 63"/>
                <a:gd name="T64" fmla="*/ 19 w 152"/>
                <a:gd name="T65" fmla="*/ 25 h 63"/>
                <a:gd name="T66" fmla="*/ 23 w 152"/>
                <a:gd name="T67" fmla="*/ 32 h 63"/>
                <a:gd name="T68" fmla="*/ 35 w 152"/>
                <a:gd name="T69" fmla="*/ 59 h 63"/>
                <a:gd name="T70" fmla="*/ 85 w 152"/>
                <a:gd name="T71" fmla="*/ 53 h 63"/>
                <a:gd name="T72" fmla="*/ 35 w 152"/>
                <a:gd name="T73" fmla="*/ 45 h 63"/>
                <a:gd name="T74" fmla="*/ 23 w 152"/>
                <a:gd name="T75" fmla="*/ 44 h 63"/>
                <a:gd name="T76" fmla="*/ 12 w 152"/>
                <a:gd name="T77" fmla="*/ 42 h 63"/>
                <a:gd name="T78" fmla="*/ 85 w 152"/>
                <a:gd name="T79" fmla="*/ 45 h 63"/>
                <a:gd name="T80" fmla="*/ 85 w 152"/>
                <a:gd name="T81" fmla="*/ 43 h 63"/>
                <a:gd name="T82" fmla="*/ 12 w 152"/>
                <a:gd name="T83" fmla="*/ 39 h 63"/>
                <a:gd name="T84" fmla="*/ 85 w 152"/>
                <a:gd name="T85" fmla="*/ 40 h 63"/>
                <a:gd name="T86" fmla="*/ 85 w 152"/>
                <a:gd name="T87" fmla="*/ 37 h 63"/>
                <a:gd name="T88" fmla="*/ 11 w 152"/>
                <a:gd name="T89" fmla="*/ 31 h 63"/>
                <a:gd name="T90" fmla="*/ 85 w 152"/>
                <a:gd name="T91" fmla="*/ 34 h 63"/>
                <a:gd name="T92" fmla="*/ 85 w 152"/>
                <a:gd name="T93" fmla="*/ 34 h 63"/>
                <a:gd name="T94" fmla="*/ 18 w 152"/>
                <a:gd name="T95" fmla="*/ 20 h 63"/>
                <a:gd name="T96" fmla="*/ 87 w 152"/>
                <a:gd name="T97" fmla="*/ 53 h 63"/>
                <a:gd name="T98" fmla="*/ 110 w 152"/>
                <a:gd name="T99" fmla="*/ 54 h 63"/>
                <a:gd name="T100" fmla="*/ 87 w 152"/>
                <a:gd name="T101" fmla="*/ 49 h 63"/>
                <a:gd name="T102" fmla="*/ 110 w 152"/>
                <a:gd name="T103" fmla="*/ 49 h 63"/>
                <a:gd name="T104" fmla="*/ 110 w 152"/>
                <a:gd name="T105" fmla="*/ 59 h 63"/>
                <a:gd name="T106" fmla="*/ 110 w 152"/>
                <a:gd name="T107" fmla="*/ 44 h 63"/>
                <a:gd name="T108" fmla="*/ 110 w 152"/>
                <a:gd name="T109" fmla="*/ 37 h 63"/>
                <a:gd name="T110" fmla="*/ 144 w 152"/>
                <a:gd name="T111" fmla="*/ 33 h 63"/>
                <a:gd name="T112" fmla="*/ 112 w 152"/>
                <a:gd name="T113" fmla="*/ 59 h 63"/>
                <a:gd name="T114" fmla="*/ 141 w 152"/>
                <a:gd name="T115" fmla="*/ 54 h 63"/>
                <a:gd name="T116" fmla="*/ 146 w 152"/>
                <a:gd name="T117" fmla="*/ 15 h 63"/>
                <a:gd name="T118" fmla="*/ 10 w 152"/>
                <a:gd name="T119" fmla="*/ 12 h 63"/>
                <a:gd name="T120" fmla="*/ 10 w 152"/>
                <a:gd name="T121" fmla="*/ 18 h 63"/>
                <a:gd name="T122" fmla="*/ 13 w 152"/>
                <a:gd name="T12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63">
                  <a:moveTo>
                    <a:pt x="142" y="59"/>
                  </a:moveTo>
                  <a:cubicBezTo>
                    <a:pt x="142" y="59"/>
                    <a:pt x="142" y="59"/>
                    <a:pt x="142" y="59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2"/>
                  </a:cubicBezTo>
                  <a:cubicBezTo>
                    <a:pt x="146" y="22"/>
                    <a:pt x="146" y="21"/>
                    <a:pt x="146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19"/>
                    <a:pt x="146" y="18"/>
                    <a:pt x="146" y="18"/>
                  </a:cubicBezTo>
                  <a:cubicBezTo>
                    <a:pt x="146" y="18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6" y="12"/>
                    <a:pt x="147" y="10"/>
                    <a:pt x="146" y="10"/>
                  </a:cubicBezTo>
                  <a:cubicBezTo>
                    <a:pt x="145" y="9"/>
                    <a:pt x="138" y="10"/>
                    <a:pt x="12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0" y="12"/>
                    <a:pt x="107" y="13"/>
                    <a:pt x="98" y="13"/>
                  </a:cubicBezTo>
                  <a:cubicBezTo>
                    <a:pt x="91" y="13"/>
                    <a:pt x="79" y="10"/>
                    <a:pt x="71" y="8"/>
                  </a:cubicBezTo>
                  <a:cubicBezTo>
                    <a:pt x="68" y="7"/>
                    <a:pt x="66" y="7"/>
                    <a:pt x="65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54" y="4"/>
                    <a:pt x="36" y="0"/>
                    <a:pt x="32" y="0"/>
                  </a:cubicBezTo>
                  <a:cubicBezTo>
                    <a:pt x="29" y="0"/>
                    <a:pt x="20" y="5"/>
                    <a:pt x="15" y="8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7"/>
                  </a:cubicBezTo>
                  <a:cubicBezTo>
                    <a:pt x="14" y="47"/>
                    <a:pt x="28" y="45"/>
                    <a:pt x="34" y="4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8"/>
                    <a:pt x="16" y="50"/>
                    <a:pt x="14" y="5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152" y="60"/>
                    <a:pt x="152" y="60"/>
                    <a:pt x="152" y="60"/>
                  </a:cubicBezTo>
                  <a:lnTo>
                    <a:pt x="142" y="59"/>
                  </a:lnTo>
                  <a:close/>
                  <a:moveTo>
                    <a:pt x="112" y="52"/>
                  </a:moveTo>
                  <a:cubicBezTo>
                    <a:pt x="112" y="52"/>
                    <a:pt x="112" y="52"/>
                    <a:pt x="112" y="52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20" y="50"/>
                    <a:pt x="135" y="50"/>
                    <a:pt x="137" y="50"/>
                  </a:cubicBezTo>
                  <a:cubicBezTo>
                    <a:pt x="139" y="50"/>
                    <a:pt x="141" y="50"/>
                    <a:pt x="142" y="50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37" y="51"/>
                    <a:pt x="123" y="52"/>
                    <a:pt x="112" y="52"/>
                  </a:cubicBezTo>
                  <a:close/>
                  <a:moveTo>
                    <a:pt x="142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37" y="49"/>
                    <a:pt x="132" y="49"/>
                  </a:cubicBezTo>
                  <a:cubicBezTo>
                    <a:pt x="127" y="49"/>
                    <a:pt x="120" y="49"/>
                    <a:pt x="112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3" y="48"/>
                    <a:pt x="139" y="48"/>
                    <a:pt x="142" y="48"/>
                  </a:cubicBezTo>
                  <a:lnTo>
                    <a:pt x="142" y="49"/>
                  </a:lnTo>
                  <a:close/>
                  <a:moveTo>
                    <a:pt x="130" y="46"/>
                  </a:moveTo>
                  <a:cubicBezTo>
                    <a:pt x="130" y="46"/>
                    <a:pt x="130" y="46"/>
                    <a:pt x="130" y="46"/>
                  </a:cubicBezTo>
                  <a:cubicBezTo>
                    <a:pt x="127" y="46"/>
                    <a:pt x="119" y="47"/>
                    <a:pt x="112" y="47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6" y="44"/>
                    <a:pt x="119" y="44"/>
                    <a:pt x="120" y="44"/>
                  </a:cubicBezTo>
                  <a:cubicBezTo>
                    <a:pt x="123" y="44"/>
                    <a:pt x="130" y="44"/>
                    <a:pt x="133" y="44"/>
                  </a:cubicBezTo>
                  <a:cubicBezTo>
                    <a:pt x="136" y="44"/>
                    <a:pt x="140" y="45"/>
                    <a:pt x="141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33" y="46"/>
                    <a:pt x="130" y="46"/>
                  </a:cubicBezTo>
                  <a:close/>
                  <a:moveTo>
                    <a:pt x="143" y="43"/>
                  </a:moveTo>
                  <a:cubicBezTo>
                    <a:pt x="143" y="43"/>
                    <a:pt x="143" y="43"/>
                    <a:pt x="143" y="43"/>
                  </a:cubicBezTo>
                  <a:cubicBezTo>
                    <a:pt x="142" y="43"/>
                    <a:pt x="142" y="43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0" y="44"/>
                    <a:pt x="121" y="43"/>
                    <a:pt x="116" y="43"/>
                  </a:cubicBezTo>
                  <a:cubicBezTo>
                    <a:pt x="114" y="43"/>
                    <a:pt x="113" y="44"/>
                    <a:pt x="112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3" y="43"/>
                    <a:pt x="114" y="43"/>
                    <a:pt x="115" y="43"/>
                  </a:cubicBezTo>
                  <a:cubicBezTo>
                    <a:pt x="119" y="43"/>
                    <a:pt x="140" y="43"/>
                    <a:pt x="143" y="43"/>
                  </a:cubicBezTo>
                  <a:close/>
                  <a:moveTo>
                    <a:pt x="14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41"/>
                    <a:pt x="142" y="41"/>
                    <a:pt x="140" y="41"/>
                  </a:cubicBezTo>
                  <a:cubicBezTo>
                    <a:pt x="137" y="41"/>
                    <a:pt x="133" y="41"/>
                    <a:pt x="128" y="41"/>
                  </a:cubicBezTo>
                  <a:cubicBezTo>
                    <a:pt x="124" y="41"/>
                    <a:pt x="119" y="42"/>
                    <a:pt x="112" y="4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8" y="39"/>
                    <a:pt x="123" y="39"/>
                    <a:pt x="125" y="39"/>
                  </a:cubicBezTo>
                  <a:cubicBezTo>
                    <a:pt x="129" y="39"/>
                    <a:pt x="137" y="39"/>
                    <a:pt x="139" y="39"/>
                  </a:cubicBezTo>
                  <a:cubicBezTo>
                    <a:pt x="142" y="39"/>
                    <a:pt x="143" y="39"/>
                    <a:pt x="143" y="39"/>
                  </a:cubicBezTo>
                  <a:lnTo>
                    <a:pt x="143" y="41"/>
                  </a:lnTo>
                  <a:close/>
                  <a:moveTo>
                    <a:pt x="143" y="38"/>
                  </a:moveTo>
                  <a:cubicBezTo>
                    <a:pt x="143" y="38"/>
                    <a:pt x="143" y="38"/>
                    <a:pt x="143" y="38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42" y="38"/>
                    <a:pt x="133" y="38"/>
                    <a:pt x="123" y="38"/>
                  </a:cubicBezTo>
                  <a:cubicBezTo>
                    <a:pt x="119" y="38"/>
                    <a:pt x="116" y="38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26" y="37"/>
                    <a:pt x="141" y="38"/>
                    <a:pt x="143" y="38"/>
                  </a:cubicBezTo>
                  <a:close/>
                  <a:moveTo>
                    <a:pt x="144" y="35"/>
                  </a:move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1" y="35"/>
                  </a:cubicBezTo>
                  <a:cubicBezTo>
                    <a:pt x="138" y="36"/>
                    <a:pt x="133" y="36"/>
                    <a:pt x="126" y="36"/>
                  </a:cubicBezTo>
                  <a:cubicBezTo>
                    <a:pt x="121" y="36"/>
                    <a:pt x="117" y="36"/>
                    <a:pt x="112" y="36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3" y="34"/>
                    <a:pt x="122" y="34"/>
                    <a:pt x="124" y="34"/>
                  </a:cubicBezTo>
                  <a:cubicBezTo>
                    <a:pt x="125" y="34"/>
                    <a:pt x="137" y="34"/>
                    <a:pt x="139" y="34"/>
                  </a:cubicBezTo>
                  <a:cubicBezTo>
                    <a:pt x="140" y="34"/>
                    <a:pt x="143" y="34"/>
                    <a:pt x="144" y="34"/>
                  </a:cubicBezTo>
                  <a:lnTo>
                    <a:pt x="144" y="35"/>
                  </a:lnTo>
                  <a:close/>
                  <a:moveTo>
                    <a:pt x="144" y="30"/>
                  </a:move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0" y="30"/>
                    <a:pt x="138" y="30"/>
                  </a:cubicBezTo>
                  <a:cubicBezTo>
                    <a:pt x="136" y="31"/>
                    <a:pt x="123" y="31"/>
                    <a:pt x="114" y="31"/>
                  </a:cubicBezTo>
                  <a:cubicBezTo>
                    <a:pt x="106" y="31"/>
                    <a:pt x="99" y="30"/>
                    <a:pt x="94" y="29"/>
                  </a:cubicBezTo>
                  <a:cubicBezTo>
                    <a:pt x="89" y="28"/>
                    <a:pt x="67" y="22"/>
                    <a:pt x="54" y="18"/>
                  </a:cubicBezTo>
                  <a:cubicBezTo>
                    <a:pt x="42" y="14"/>
                    <a:pt x="36" y="11"/>
                    <a:pt x="32" y="11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7" y="9"/>
                    <a:pt x="51" y="13"/>
                    <a:pt x="58" y="16"/>
                  </a:cubicBezTo>
                  <a:cubicBezTo>
                    <a:pt x="65" y="18"/>
                    <a:pt x="81" y="23"/>
                    <a:pt x="85" y="24"/>
                  </a:cubicBezTo>
                  <a:cubicBezTo>
                    <a:pt x="88" y="26"/>
                    <a:pt x="97" y="28"/>
                    <a:pt x="106" y="28"/>
                  </a:cubicBezTo>
                  <a:cubicBezTo>
                    <a:pt x="115" y="28"/>
                    <a:pt x="131" y="28"/>
                    <a:pt x="134" y="28"/>
                  </a:cubicBezTo>
                  <a:cubicBezTo>
                    <a:pt x="137" y="28"/>
                    <a:pt x="143" y="29"/>
                    <a:pt x="144" y="29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44" y="30"/>
                  </a:lnTo>
                  <a:close/>
                  <a:moveTo>
                    <a:pt x="145" y="23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4" y="22"/>
                    <a:pt x="141" y="22"/>
                  </a:cubicBezTo>
                  <a:cubicBezTo>
                    <a:pt x="137" y="22"/>
                    <a:pt x="123" y="23"/>
                    <a:pt x="119" y="22"/>
                  </a:cubicBezTo>
                  <a:cubicBezTo>
                    <a:pt x="114" y="22"/>
                    <a:pt x="100" y="23"/>
                    <a:pt x="90" y="20"/>
                  </a:cubicBezTo>
                  <a:cubicBezTo>
                    <a:pt x="80" y="16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89" y="21"/>
                    <a:pt x="96" y="22"/>
                  </a:cubicBezTo>
                  <a:cubicBezTo>
                    <a:pt x="103" y="23"/>
                    <a:pt x="114" y="24"/>
                    <a:pt x="126" y="23"/>
                  </a:cubicBezTo>
                  <a:cubicBezTo>
                    <a:pt x="137" y="23"/>
                    <a:pt x="144" y="24"/>
                    <a:pt x="145" y="24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4" y="25"/>
                    <a:pt x="139" y="25"/>
                    <a:pt x="134" y="25"/>
                  </a:cubicBezTo>
                  <a:cubicBezTo>
                    <a:pt x="129" y="25"/>
                    <a:pt x="109" y="26"/>
                    <a:pt x="103" y="25"/>
                  </a:cubicBezTo>
                  <a:cubicBezTo>
                    <a:pt x="97" y="24"/>
                    <a:pt x="94" y="24"/>
                    <a:pt x="78" y="18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9" y="20"/>
                    <a:pt x="97" y="21"/>
                  </a:cubicBezTo>
                  <a:cubicBezTo>
                    <a:pt x="104" y="22"/>
                    <a:pt x="116" y="22"/>
                    <a:pt x="123" y="22"/>
                  </a:cubicBezTo>
                  <a:cubicBezTo>
                    <a:pt x="131" y="22"/>
                    <a:pt x="144" y="22"/>
                    <a:pt x="144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lnTo>
                    <a:pt x="145" y="23"/>
                  </a:lnTo>
                  <a:close/>
                  <a:moveTo>
                    <a:pt x="94" y="18"/>
                  </a:move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6" y="19"/>
                    <a:pt x="94" y="18"/>
                  </a:cubicBezTo>
                  <a:close/>
                  <a:moveTo>
                    <a:pt x="145" y="20"/>
                  </a:moveTo>
                  <a:cubicBezTo>
                    <a:pt x="145" y="20"/>
                    <a:pt x="145" y="20"/>
                    <a:pt x="145" y="20"/>
                  </a:cubicBezTo>
                  <a:cubicBezTo>
                    <a:pt x="144" y="20"/>
                    <a:pt x="143" y="20"/>
                    <a:pt x="141" y="20"/>
                  </a:cubicBezTo>
                  <a:cubicBezTo>
                    <a:pt x="135" y="20"/>
                    <a:pt x="127" y="20"/>
                    <a:pt x="117" y="20"/>
                  </a:cubicBezTo>
                  <a:cubicBezTo>
                    <a:pt x="113" y="20"/>
                    <a:pt x="109" y="20"/>
                    <a:pt x="105" y="2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8"/>
                    <a:pt x="109" y="18"/>
                    <a:pt x="117" y="18"/>
                  </a:cubicBezTo>
                  <a:cubicBezTo>
                    <a:pt x="126" y="18"/>
                    <a:pt x="134" y="18"/>
                    <a:pt x="137" y="18"/>
                  </a:cubicBezTo>
                  <a:cubicBezTo>
                    <a:pt x="139" y="18"/>
                    <a:pt x="144" y="18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20"/>
                  </a:cubicBezTo>
                  <a:close/>
                  <a:moveTo>
                    <a:pt x="146" y="17"/>
                  </a:moveTo>
                  <a:cubicBezTo>
                    <a:pt x="146" y="17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4" y="17"/>
                    <a:pt x="141" y="17"/>
                  </a:cubicBezTo>
                  <a:cubicBezTo>
                    <a:pt x="137" y="17"/>
                    <a:pt x="128" y="17"/>
                    <a:pt x="125" y="17"/>
                  </a:cubicBezTo>
                  <a:cubicBezTo>
                    <a:pt x="121" y="17"/>
                    <a:pt x="106" y="17"/>
                    <a:pt x="105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7"/>
                    <a:pt x="115" y="17"/>
                    <a:pt x="120" y="17"/>
                  </a:cubicBezTo>
                  <a:cubicBezTo>
                    <a:pt x="125" y="17"/>
                    <a:pt x="134" y="17"/>
                    <a:pt x="137" y="17"/>
                  </a:cubicBezTo>
                  <a:cubicBezTo>
                    <a:pt x="140" y="17"/>
                    <a:pt x="145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lose/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6" y="1"/>
                    <a:pt x="54" y="5"/>
                    <a:pt x="62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7"/>
                    <a:pt x="68" y="8"/>
                    <a:pt x="70" y="8"/>
                  </a:cubicBezTo>
                  <a:cubicBezTo>
                    <a:pt x="79" y="11"/>
                    <a:pt x="91" y="13"/>
                    <a:pt x="98" y="13"/>
                  </a:cubicBezTo>
                  <a:cubicBezTo>
                    <a:pt x="107" y="13"/>
                    <a:pt x="120" y="12"/>
                    <a:pt x="126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32" y="11"/>
                    <a:pt x="145" y="10"/>
                    <a:pt x="146" y="10"/>
                  </a:cubicBezTo>
                  <a:cubicBezTo>
                    <a:pt x="146" y="11"/>
                    <a:pt x="146" y="12"/>
                    <a:pt x="146" y="1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5"/>
                    <a:pt x="144" y="15"/>
                  </a:cubicBezTo>
                  <a:cubicBezTo>
                    <a:pt x="143" y="15"/>
                    <a:pt x="132" y="15"/>
                    <a:pt x="128" y="15"/>
                  </a:cubicBezTo>
                  <a:cubicBezTo>
                    <a:pt x="124" y="15"/>
                    <a:pt x="105" y="15"/>
                    <a:pt x="105" y="15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0" y="17"/>
                    <a:pt x="90" y="17"/>
                  </a:cubicBezTo>
                  <a:cubicBezTo>
                    <a:pt x="82" y="14"/>
                    <a:pt x="78" y="12"/>
                    <a:pt x="78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50" y="8"/>
                    <a:pt x="37" y="3"/>
                    <a:pt x="32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1"/>
                    <a:pt x="12" y="10"/>
                  </a:cubicBezTo>
                  <a:cubicBezTo>
                    <a:pt x="13" y="10"/>
                    <a:pt x="14" y="9"/>
                    <a:pt x="15" y="9"/>
                  </a:cubicBezTo>
                  <a:cubicBezTo>
                    <a:pt x="20" y="6"/>
                    <a:pt x="28" y="1"/>
                    <a:pt x="32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27" y="3"/>
                    <a:pt x="21" y="7"/>
                    <a:pt x="17" y="9"/>
                  </a:cubicBezTo>
                  <a:cubicBezTo>
                    <a:pt x="14" y="11"/>
                    <a:pt x="11" y="13"/>
                    <a:pt x="10" y="13"/>
                  </a:cubicBezTo>
                  <a:lnTo>
                    <a:pt x="10" y="12"/>
                  </a:ln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9" y="11"/>
                    <a:pt x="21" y="10"/>
                  </a:cubicBezTo>
                  <a:cubicBezTo>
                    <a:pt x="23" y="9"/>
                    <a:pt x="28" y="6"/>
                    <a:pt x="31" y="6"/>
                  </a:cubicBezTo>
                  <a:cubicBezTo>
                    <a:pt x="35" y="6"/>
                    <a:pt x="40" y="8"/>
                    <a:pt x="45" y="9"/>
                  </a:cubicBezTo>
                  <a:cubicBezTo>
                    <a:pt x="50" y="11"/>
                    <a:pt x="73" y="19"/>
                    <a:pt x="78" y="21"/>
                  </a:cubicBezTo>
                  <a:cubicBezTo>
                    <a:pt x="83" y="23"/>
                    <a:pt x="91" y="26"/>
                    <a:pt x="102" y="27"/>
                  </a:cubicBezTo>
                  <a:cubicBezTo>
                    <a:pt x="112" y="28"/>
                    <a:pt x="121" y="27"/>
                    <a:pt x="127" y="27"/>
                  </a:cubicBezTo>
                  <a:cubicBezTo>
                    <a:pt x="133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3" y="28"/>
                    <a:pt x="139" y="28"/>
                  </a:cubicBezTo>
                  <a:cubicBezTo>
                    <a:pt x="133" y="28"/>
                    <a:pt x="115" y="28"/>
                    <a:pt x="110" y="28"/>
                  </a:cubicBezTo>
                  <a:cubicBezTo>
                    <a:pt x="105" y="28"/>
                    <a:pt x="101" y="28"/>
                    <a:pt x="91" y="26"/>
                  </a:cubicBezTo>
                  <a:cubicBezTo>
                    <a:pt x="82" y="23"/>
                    <a:pt x="65" y="17"/>
                    <a:pt x="59" y="15"/>
                  </a:cubicBezTo>
                  <a:cubicBezTo>
                    <a:pt x="53" y="13"/>
                    <a:pt x="37" y="7"/>
                    <a:pt x="33" y="7"/>
                  </a:cubicBezTo>
                  <a:cubicBezTo>
                    <a:pt x="28" y="6"/>
                    <a:pt x="22" y="10"/>
                    <a:pt x="19" y="12"/>
                  </a:cubicBezTo>
                  <a:cubicBezTo>
                    <a:pt x="16" y="13"/>
                    <a:pt x="11" y="16"/>
                    <a:pt x="10" y="17"/>
                  </a:cubicBezTo>
                  <a:lnTo>
                    <a:pt x="10" y="16"/>
                  </a:ln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1" y="17"/>
                    <a:pt x="15" y="15"/>
                    <a:pt x="18" y="13"/>
                  </a:cubicBezTo>
                  <a:cubicBezTo>
                    <a:pt x="22" y="11"/>
                    <a:pt x="29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28" y="11"/>
                    <a:pt x="21" y="15"/>
                    <a:pt x="19" y="17"/>
                  </a:cubicBezTo>
                  <a:cubicBezTo>
                    <a:pt x="16" y="18"/>
                    <a:pt x="10" y="20"/>
                    <a:pt x="10" y="20"/>
                  </a:cubicBezTo>
                  <a:lnTo>
                    <a:pt x="10" y="18"/>
                  </a:lnTo>
                  <a:close/>
                  <a:moveTo>
                    <a:pt x="10" y="25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6" y="23"/>
                    <a:pt x="19" y="21"/>
                  </a:cubicBezTo>
                  <a:cubicBezTo>
                    <a:pt x="22" y="20"/>
                    <a:pt x="28" y="19"/>
                    <a:pt x="30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25" y="22"/>
                    <a:pt x="21" y="24"/>
                    <a:pt x="19" y="25"/>
                  </a:cubicBezTo>
                  <a:cubicBezTo>
                    <a:pt x="17" y="25"/>
                    <a:pt x="11" y="27"/>
                    <a:pt x="10" y="27"/>
                  </a:cubicBezTo>
                  <a:lnTo>
                    <a:pt x="10" y="25"/>
                  </a:lnTo>
                  <a:close/>
                  <a:moveTo>
                    <a:pt x="1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2"/>
                    <a:pt x="17" y="31"/>
                    <a:pt x="20" y="30"/>
                  </a:cubicBezTo>
                  <a:cubicBezTo>
                    <a:pt x="24" y="28"/>
                    <a:pt x="30" y="27"/>
                    <a:pt x="33" y="2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0" y="29"/>
                    <a:pt x="29" y="30"/>
                    <a:pt x="23" y="32"/>
                  </a:cubicBezTo>
                  <a:cubicBezTo>
                    <a:pt x="17" y="34"/>
                    <a:pt x="12" y="35"/>
                    <a:pt x="11" y="35"/>
                  </a:cubicBezTo>
                  <a:lnTo>
                    <a:pt x="11" y="33"/>
                  </a:lnTo>
                  <a:close/>
                  <a:moveTo>
                    <a:pt x="14" y="59"/>
                  </a:move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6" y="53"/>
                    <a:pt x="29" y="51"/>
                    <a:pt x="34" y="51"/>
                  </a:cubicBezTo>
                  <a:cubicBezTo>
                    <a:pt x="35" y="59"/>
                    <a:pt x="35" y="59"/>
                    <a:pt x="35" y="59"/>
                  </a:cubicBezTo>
                  <a:lnTo>
                    <a:pt x="14" y="59"/>
                  </a:lnTo>
                  <a:close/>
                  <a:moveTo>
                    <a:pt x="85" y="59"/>
                  </a:moveTo>
                  <a:cubicBezTo>
                    <a:pt x="85" y="59"/>
                    <a:pt x="85" y="59"/>
                    <a:pt x="8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6" y="51"/>
                    <a:pt x="36" y="51"/>
                  </a:cubicBezTo>
                  <a:cubicBezTo>
                    <a:pt x="41" y="51"/>
                    <a:pt x="78" y="53"/>
                    <a:pt x="83" y="53"/>
                  </a:cubicBezTo>
                  <a:cubicBezTo>
                    <a:pt x="84" y="53"/>
                    <a:pt x="85" y="53"/>
                    <a:pt x="85" y="53"/>
                  </a:cubicBezTo>
                  <a:lnTo>
                    <a:pt x="85" y="59"/>
                  </a:lnTo>
                  <a:close/>
                  <a:moveTo>
                    <a:pt x="85" y="51"/>
                  </a:moveTo>
                  <a:cubicBezTo>
                    <a:pt x="85" y="51"/>
                    <a:pt x="85" y="51"/>
                    <a:pt x="85" y="51"/>
                  </a:cubicBezTo>
                  <a:cubicBezTo>
                    <a:pt x="76" y="51"/>
                    <a:pt x="67" y="50"/>
                    <a:pt x="58" y="49"/>
                  </a:cubicBezTo>
                  <a:cubicBezTo>
                    <a:pt x="43" y="48"/>
                    <a:pt x="37" y="48"/>
                    <a:pt x="35" y="48"/>
                  </a:cubicBezTo>
                  <a:cubicBezTo>
                    <a:pt x="35" y="48"/>
                    <a:pt x="35" y="48"/>
                    <a:pt x="34" y="4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9" y="45"/>
                    <a:pt x="74" y="48"/>
                    <a:pt x="85" y="49"/>
                  </a:cubicBezTo>
                  <a:lnTo>
                    <a:pt x="85" y="51"/>
                  </a:lnTo>
                  <a:close/>
                  <a:moveTo>
                    <a:pt x="85" y="48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2" y="47"/>
                    <a:pt x="74" y="47"/>
                    <a:pt x="66" y="46"/>
                  </a:cubicBezTo>
                  <a:cubicBezTo>
                    <a:pt x="58" y="45"/>
                    <a:pt x="40" y="43"/>
                    <a:pt x="36" y="43"/>
                  </a:cubicBezTo>
                  <a:cubicBezTo>
                    <a:pt x="32" y="43"/>
                    <a:pt x="29" y="43"/>
                    <a:pt x="23" y="44"/>
                  </a:cubicBezTo>
                  <a:cubicBezTo>
                    <a:pt x="18" y="45"/>
                    <a:pt x="13" y="46"/>
                    <a:pt x="12" y="46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29" y="42"/>
                    <a:pt x="35" y="42"/>
                  </a:cubicBezTo>
                  <a:cubicBezTo>
                    <a:pt x="42" y="42"/>
                    <a:pt x="53" y="44"/>
                    <a:pt x="63" y="45"/>
                  </a:cubicBezTo>
                  <a:cubicBezTo>
                    <a:pt x="68" y="45"/>
                    <a:pt x="77" y="46"/>
                    <a:pt x="85" y="47"/>
                  </a:cubicBezTo>
                  <a:lnTo>
                    <a:pt x="85" y="48"/>
                  </a:lnTo>
                  <a:close/>
                  <a:moveTo>
                    <a:pt x="12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8" y="38"/>
                    <a:pt x="21" y="38"/>
                  </a:cubicBezTo>
                  <a:cubicBezTo>
                    <a:pt x="24" y="37"/>
                    <a:pt x="30" y="36"/>
                    <a:pt x="34" y="36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29" y="38"/>
                    <a:pt x="24" y="40"/>
                    <a:pt x="22" y="41"/>
                  </a:cubicBezTo>
                  <a:cubicBezTo>
                    <a:pt x="20" y="41"/>
                    <a:pt x="13" y="42"/>
                    <a:pt x="12" y="42"/>
                  </a:cubicBezTo>
                  <a:close/>
                  <a:moveTo>
                    <a:pt x="85" y="45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79" y="45"/>
                    <a:pt x="65" y="43"/>
                    <a:pt x="57" y="41"/>
                  </a:cubicBezTo>
                  <a:cubicBezTo>
                    <a:pt x="48" y="40"/>
                    <a:pt x="40" y="39"/>
                    <a:pt x="35" y="38"/>
                  </a:cubicBezTo>
                  <a:cubicBezTo>
                    <a:pt x="35" y="38"/>
                    <a:pt x="35" y="38"/>
                    <a:pt x="34" y="38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5" y="36"/>
                    <a:pt x="35" y="36"/>
                  </a:cubicBezTo>
                  <a:cubicBezTo>
                    <a:pt x="37" y="36"/>
                    <a:pt x="46" y="37"/>
                    <a:pt x="50" y="37"/>
                  </a:cubicBezTo>
                  <a:cubicBezTo>
                    <a:pt x="55" y="38"/>
                    <a:pt x="74" y="41"/>
                    <a:pt x="80" y="42"/>
                  </a:cubicBezTo>
                  <a:cubicBezTo>
                    <a:pt x="82" y="42"/>
                    <a:pt x="83" y="43"/>
                    <a:pt x="85" y="43"/>
                  </a:cubicBezTo>
                  <a:lnTo>
                    <a:pt x="85" y="45"/>
                  </a:ln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2" y="42"/>
                    <a:pt x="80" y="41"/>
                  </a:cubicBezTo>
                  <a:cubicBezTo>
                    <a:pt x="72" y="40"/>
                    <a:pt x="59" y="37"/>
                    <a:pt x="52" y="36"/>
                  </a:cubicBezTo>
                  <a:cubicBezTo>
                    <a:pt x="45" y="35"/>
                    <a:pt x="39" y="34"/>
                    <a:pt x="35" y="34"/>
                  </a:cubicBezTo>
                  <a:cubicBezTo>
                    <a:pt x="30" y="34"/>
                    <a:pt x="24" y="36"/>
                    <a:pt x="20" y="37"/>
                  </a:cubicBezTo>
                  <a:cubicBezTo>
                    <a:pt x="16" y="38"/>
                    <a:pt x="13" y="38"/>
                    <a:pt x="12" y="39"/>
                  </a:cubicBezTo>
                  <a:cubicBezTo>
                    <a:pt x="12" y="39"/>
                    <a:pt x="12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8"/>
                    <a:pt x="16" y="37"/>
                    <a:pt x="21" y="36"/>
                  </a:cubicBezTo>
                  <a:cubicBezTo>
                    <a:pt x="27" y="34"/>
                    <a:pt x="30" y="33"/>
                    <a:pt x="35" y="33"/>
                  </a:cubicBezTo>
                  <a:cubicBezTo>
                    <a:pt x="39" y="34"/>
                    <a:pt x="52" y="36"/>
                    <a:pt x="59" y="37"/>
                  </a:cubicBezTo>
                  <a:cubicBezTo>
                    <a:pt x="65" y="38"/>
                    <a:pt x="77" y="40"/>
                    <a:pt x="81" y="41"/>
                  </a:cubicBezTo>
                  <a:cubicBezTo>
                    <a:pt x="82" y="41"/>
                    <a:pt x="84" y="41"/>
                    <a:pt x="85" y="42"/>
                  </a:cubicBezTo>
                  <a:close/>
                  <a:moveTo>
                    <a:pt x="85" y="40"/>
                  </a:moveTo>
                  <a:cubicBezTo>
                    <a:pt x="85" y="40"/>
                    <a:pt x="85" y="40"/>
                    <a:pt x="85" y="40"/>
                  </a:cubicBezTo>
                  <a:cubicBezTo>
                    <a:pt x="81" y="39"/>
                    <a:pt x="76" y="38"/>
                    <a:pt x="72" y="37"/>
                  </a:cubicBezTo>
                  <a:cubicBezTo>
                    <a:pt x="63" y="35"/>
                    <a:pt x="51" y="33"/>
                    <a:pt x="46" y="32"/>
                  </a:cubicBezTo>
                  <a:cubicBezTo>
                    <a:pt x="40" y="30"/>
                    <a:pt x="37" y="29"/>
                    <a:pt x="34" y="29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7" y="27"/>
                    <a:pt x="46" y="29"/>
                    <a:pt x="49" y="29"/>
                  </a:cubicBezTo>
                  <a:cubicBezTo>
                    <a:pt x="53" y="30"/>
                    <a:pt x="63" y="32"/>
                    <a:pt x="67" y="33"/>
                  </a:cubicBezTo>
                  <a:cubicBezTo>
                    <a:pt x="69" y="33"/>
                    <a:pt x="78" y="36"/>
                    <a:pt x="85" y="37"/>
                  </a:cubicBezTo>
                  <a:lnTo>
                    <a:pt x="85" y="40"/>
                  </a:lnTo>
                  <a:close/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8" y="35"/>
                    <a:pt x="69" y="32"/>
                    <a:pt x="65" y="31"/>
                  </a:cubicBezTo>
                  <a:cubicBezTo>
                    <a:pt x="59" y="30"/>
                    <a:pt x="39" y="25"/>
                    <a:pt x="34" y="25"/>
                  </a:cubicBezTo>
                  <a:cubicBezTo>
                    <a:pt x="30" y="25"/>
                    <a:pt x="13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2" y="30"/>
                    <a:pt x="20" y="28"/>
                    <a:pt x="22" y="27"/>
                  </a:cubicBezTo>
                  <a:cubicBezTo>
                    <a:pt x="25" y="26"/>
                    <a:pt x="31" y="24"/>
                    <a:pt x="33" y="24"/>
                  </a:cubicBezTo>
                  <a:cubicBezTo>
                    <a:pt x="36" y="24"/>
                    <a:pt x="47" y="27"/>
                    <a:pt x="52" y="28"/>
                  </a:cubicBezTo>
                  <a:cubicBezTo>
                    <a:pt x="57" y="29"/>
                    <a:pt x="78" y="34"/>
                    <a:pt x="83" y="35"/>
                  </a:cubicBezTo>
                  <a:cubicBezTo>
                    <a:pt x="83" y="35"/>
                    <a:pt x="84" y="35"/>
                    <a:pt x="85" y="36"/>
                  </a:cubicBezTo>
                  <a:close/>
                  <a:moveTo>
                    <a:pt x="85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79" y="32"/>
                    <a:pt x="73" y="30"/>
                  </a:cubicBezTo>
                  <a:cubicBezTo>
                    <a:pt x="48" y="24"/>
                    <a:pt x="46" y="23"/>
                    <a:pt x="42" y="22"/>
                  </a:cubicBezTo>
                  <a:cubicBezTo>
                    <a:pt x="38" y="21"/>
                    <a:pt x="36" y="20"/>
                    <a:pt x="33" y="2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5" y="18"/>
                    <a:pt x="37" y="18"/>
                    <a:pt x="40" y="19"/>
                  </a:cubicBezTo>
                  <a:cubicBezTo>
                    <a:pt x="46" y="20"/>
                    <a:pt x="51" y="22"/>
                    <a:pt x="61" y="24"/>
                  </a:cubicBezTo>
                  <a:cubicBezTo>
                    <a:pt x="71" y="27"/>
                    <a:pt x="84" y="31"/>
                    <a:pt x="85" y="31"/>
                  </a:cubicBezTo>
                  <a:lnTo>
                    <a:pt x="85" y="34"/>
                  </a:ln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3" y="30"/>
                    <a:pt x="51" y="20"/>
                    <a:pt x="44" y="18"/>
                  </a:cubicBezTo>
                  <a:cubicBezTo>
                    <a:pt x="36" y="16"/>
                    <a:pt x="32" y="15"/>
                    <a:pt x="28" y="17"/>
                  </a:cubicBezTo>
                  <a:cubicBezTo>
                    <a:pt x="24" y="19"/>
                    <a:pt x="12" y="23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3" y="22"/>
                    <a:pt x="18" y="20"/>
                  </a:cubicBezTo>
                  <a:cubicBezTo>
                    <a:pt x="23" y="17"/>
                    <a:pt x="30" y="15"/>
                    <a:pt x="32" y="15"/>
                  </a:cubicBezTo>
                  <a:cubicBezTo>
                    <a:pt x="35" y="15"/>
                    <a:pt x="60" y="22"/>
                    <a:pt x="68" y="24"/>
                  </a:cubicBezTo>
                  <a:cubicBezTo>
                    <a:pt x="72" y="26"/>
                    <a:pt x="79" y="28"/>
                    <a:pt x="85" y="29"/>
                  </a:cubicBezTo>
                  <a:lnTo>
                    <a:pt x="85" y="30"/>
                  </a:lnTo>
                  <a:close/>
                  <a:moveTo>
                    <a:pt x="105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105" y="53"/>
                    <a:pt x="105" y="53"/>
                    <a:pt x="105" y="53"/>
                  </a:cubicBezTo>
                  <a:lnTo>
                    <a:pt x="105" y="59"/>
                  </a:lnTo>
                  <a:close/>
                  <a:moveTo>
                    <a:pt x="110" y="59"/>
                  </a:moveTo>
                  <a:cubicBezTo>
                    <a:pt x="110" y="59"/>
                    <a:pt x="110" y="59"/>
                    <a:pt x="110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9" y="54"/>
                    <a:pt x="110" y="54"/>
                    <a:pt x="110" y="54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52"/>
                    <a:pt x="109" y="52"/>
                    <a:pt x="109" y="52"/>
                  </a:cubicBezTo>
                  <a:cubicBezTo>
                    <a:pt x="108" y="52"/>
                    <a:pt x="106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4" y="52"/>
                    <a:pt x="100" y="52"/>
                    <a:pt x="98" y="51"/>
                  </a:cubicBezTo>
                  <a:cubicBezTo>
                    <a:pt x="96" y="51"/>
                    <a:pt x="90" y="51"/>
                    <a:pt x="87" y="51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8" y="49"/>
                    <a:pt x="91" y="50"/>
                    <a:pt x="94" y="50"/>
                  </a:cubicBezTo>
                  <a:cubicBezTo>
                    <a:pt x="97" y="50"/>
                    <a:pt x="110" y="50"/>
                    <a:pt x="110" y="50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9" y="49"/>
                    <a:pt x="94" y="49"/>
                  </a:cubicBezTo>
                  <a:cubicBezTo>
                    <a:pt x="91" y="49"/>
                    <a:pt x="88" y="48"/>
                    <a:pt x="87" y="48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8" y="48"/>
                    <a:pt x="91" y="48"/>
                    <a:pt x="93" y="48"/>
                  </a:cubicBezTo>
                  <a:cubicBezTo>
                    <a:pt x="97" y="49"/>
                    <a:pt x="110" y="49"/>
                    <a:pt x="110" y="49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98" y="47"/>
                    <a:pt x="93" y="47"/>
                  </a:cubicBezTo>
                  <a:cubicBezTo>
                    <a:pt x="90" y="46"/>
                    <a:pt x="88" y="46"/>
                    <a:pt x="87" y="46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8" y="43"/>
                    <a:pt x="89" y="43"/>
                  </a:cubicBezTo>
                  <a:cubicBezTo>
                    <a:pt x="91" y="44"/>
                    <a:pt x="97" y="45"/>
                    <a:pt x="99" y="45"/>
                  </a:cubicBezTo>
                  <a:cubicBezTo>
                    <a:pt x="101" y="45"/>
                    <a:pt x="109" y="45"/>
                    <a:pt x="110" y="45"/>
                  </a:cubicBezTo>
                  <a:lnTo>
                    <a:pt x="110" y="59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9" y="44"/>
                    <a:pt x="106" y="44"/>
                    <a:pt x="104" y="44"/>
                  </a:cubicBezTo>
                  <a:cubicBezTo>
                    <a:pt x="102" y="44"/>
                    <a:pt x="93" y="44"/>
                    <a:pt x="91" y="43"/>
                  </a:cubicBezTo>
                  <a:cubicBezTo>
                    <a:pt x="90" y="43"/>
                    <a:pt x="88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90" y="42"/>
                    <a:pt x="96" y="43"/>
                    <a:pt x="98" y="43"/>
                  </a:cubicBezTo>
                  <a:cubicBezTo>
                    <a:pt x="100" y="43"/>
                    <a:pt x="109" y="44"/>
                    <a:pt x="110" y="44"/>
                  </a:cubicBezTo>
                  <a:close/>
                  <a:moveTo>
                    <a:pt x="110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42"/>
                    <a:pt x="100" y="42"/>
                    <a:pt x="96" y="41"/>
                  </a:cubicBezTo>
                  <a:cubicBezTo>
                    <a:pt x="92" y="41"/>
                    <a:pt x="89" y="41"/>
                    <a:pt x="87" y="40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9" y="37"/>
                    <a:pt x="96" y="39"/>
                    <a:pt x="99" y="39"/>
                  </a:cubicBezTo>
                  <a:cubicBezTo>
                    <a:pt x="103" y="39"/>
                    <a:pt x="110" y="39"/>
                    <a:pt x="110" y="39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04" y="37"/>
                    <a:pt x="100" y="37"/>
                  </a:cubicBezTo>
                  <a:cubicBezTo>
                    <a:pt x="96" y="37"/>
                    <a:pt x="90" y="36"/>
                    <a:pt x="87" y="35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92" y="31"/>
                    <a:pt x="96" y="32"/>
                    <a:pt x="99" y="32"/>
                  </a:cubicBezTo>
                  <a:cubicBezTo>
                    <a:pt x="105" y="33"/>
                    <a:pt x="126" y="32"/>
                    <a:pt x="135" y="32"/>
                  </a:cubicBezTo>
                  <a:cubicBezTo>
                    <a:pt x="142" y="32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39" y="33"/>
                    <a:pt x="136" y="33"/>
                  </a:cubicBezTo>
                  <a:cubicBezTo>
                    <a:pt x="133" y="33"/>
                    <a:pt x="127" y="33"/>
                    <a:pt x="123" y="33"/>
                  </a:cubicBezTo>
                  <a:cubicBezTo>
                    <a:pt x="120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0" y="33"/>
                    <a:pt x="110" y="33"/>
                    <a:pt x="110" y="33"/>
                  </a:cubicBezTo>
                  <a:lnTo>
                    <a:pt x="110" y="42"/>
                  </a:lnTo>
                  <a:close/>
                  <a:moveTo>
                    <a:pt x="112" y="59"/>
                  </a:moveTo>
                  <a:cubicBezTo>
                    <a:pt x="112" y="59"/>
                    <a:pt x="112" y="59"/>
                    <a:pt x="112" y="59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1" y="59"/>
                    <a:pt x="141" y="59"/>
                    <a:pt x="141" y="59"/>
                  </a:cubicBezTo>
                  <a:lnTo>
                    <a:pt x="112" y="59"/>
                  </a:lnTo>
                  <a:close/>
                  <a:moveTo>
                    <a:pt x="141" y="54"/>
                  </a:move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0" y="54"/>
                    <a:pt x="134" y="54"/>
                    <a:pt x="129" y="54"/>
                  </a:cubicBezTo>
                  <a:cubicBezTo>
                    <a:pt x="124" y="54"/>
                    <a:pt x="113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4" y="54"/>
                    <a:pt x="115" y="54"/>
                    <a:pt x="116" y="53"/>
                  </a:cubicBezTo>
                  <a:cubicBezTo>
                    <a:pt x="124" y="53"/>
                    <a:pt x="138" y="54"/>
                    <a:pt x="142" y="54"/>
                  </a:cubicBezTo>
                  <a:lnTo>
                    <a:pt x="141" y="54"/>
                  </a:lnTo>
                  <a:close/>
                  <a:moveTo>
                    <a:pt x="146" y="15"/>
                  </a:move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5"/>
                    <a:pt x="142" y="14"/>
                    <a:pt x="143" y="14"/>
                  </a:cubicBezTo>
                  <a:cubicBezTo>
                    <a:pt x="144" y="14"/>
                    <a:pt x="145" y="15"/>
                    <a:pt x="146" y="15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lose/>
                  <a:moveTo>
                    <a:pt x="20" y="14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5" y="18"/>
                    <a:pt x="17" y="17"/>
                  </a:cubicBezTo>
                  <a:cubicBezTo>
                    <a:pt x="19" y="16"/>
                    <a:pt x="23" y="14"/>
                    <a:pt x="23" y="14"/>
                  </a:cubicBezTo>
                  <a:cubicBezTo>
                    <a:pt x="23" y="14"/>
                    <a:pt x="22" y="14"/>
                    <a:pt x="20" y="14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2" y="15"/>
                    <a:pt x="13" y="15"/>
                  </a:cubicBezTo>
                  <a:cubicBezTo>
                    <a:pt x="13" y="15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559" y="4150"/>
              <a:ext cx="399" cy="149"/>
            </a:xfrm>
            <a:custGeom>
              <a:avLst/>
              <a:gdLst>
                <a:gd name="T0" fmla="*/ 140 w 154"/>
                <a:gd name="T1" fmla="*/ 42 h 56"/>
                <a:gd name="T2" fmla="*/ 80 w 154"/>
                <a:gd name="T3" fmla="*/ 11 h 56"/>
                <a:gd name="T4" fmla="*/ 101 w 154"/>
                <a:gd name="T5" fmla="*/ 30 h 56"/>
                <a:gd name="T6" fmla="*/ 80 w 154"/>
                <a:gd name="T7" fmla="*/ 17 h 56"/>
                <a:gd name="T8" fmla="*/ 106 w 154"/>
                <a:gd name="T9" fmla="*/ 29 h 56"/>
                <a:gd name="T10" fmla="*/ 109 w 154"/>
                <a:gd name="T11" fmla="*/ 1 h 56"/>
                <a:gd name="T12" fmla="*/ 78 w 154"/>
                <a:gd name="T13" fmla="*/ 25 h 56"/>
                <a:gd name="T14" fmla="*/ 11 w 154"/>
                <a:gd name="T15" fmla="*/ 53 h 56"/>
                <a:gd name="T16" fmla="*/ 2 w 154"/>
                <a:gd name="T17" fmla="*/ 50 h 56"/>
                <a:gd name="T18" fmla="*/ 5 w 154"/>
                <a:gd name="T19" fmla="*/ 45 h 56"/>
                <a:gd name="T20" fmla="*/ 6 w 154"/>
                <a:gd name="T21" fmla="*/ 44 h 56"/>
                <a:gd name="T22" fmla="*/ 8 w 154"/>
                <a:gd name="T23" fmla="*/ 44 h 56"/>
                <a:gd name="T24" fmla="*/ 10 w 154"/>
                <a:gd name="T25" fmla="*/ 50 h 56"/>
                <a:gd name="T26" fmla="*/ 12 w 154"/>
                <a:gd name="T27" fmla="*/ 43 h 56"/>
                <a:gd name="T28" fmla="*/ 13 w 154"/>
                <a:gd name="T29" fmla="*/ 43 h 56"/>
                <a:gd name="T30" fmla="*/ 77 w 154"/>
                <a:gd name="T31" fmla="*/ 19 h 56"/>
                <a:gd name="T32" fmla="*/ 79 w 154"/>
                <a:gd name="T33" fmla="*/ 27 h 56"/>
                <a:gd name="T34" fmla="*/ 83 w 154"/>
                <a:gd name="T35" fmla="*/ 40 h 56"/>
                <a:gd name="T36" fmla="*/ 83 w 154"/>
                <a:gd name="T37" fmla="*/ 39 h 56"/>
                <a:gd name="T38" fmla="*/ 71 w 154"/>
                <a:gd name="T39" fmla="*/ 44 h 56"/>
                <a:gd name="T40" fmla="*/ 98 w 154"/>
                <a:gd name="T41" fmla="*/ 36 h 56"/>
                <a:gd name="T42" fmla="*/ 98 w 154"/>
                <a:gd name="T43" fmla="*/ 42 h 56"/>
                <a:gd name="T44" fmla="*/ 88 w 154"/>
                <a:gd name="T45" fmla="*/ 39 h 56"/>
                <a:gd name="T46" fmla="*/ 98 w 154"/>
                <a:gd name="T47" fmla="*/ 36 h 56"/>
                <a:gd name="T48" fmla="*/ 60 w 154"/>
                <a:gd name="T49" fmla="*/ 40 h 56"/>
                <a:gd name="T50" fmla="*/ 65 w 154"/>
                <a:gd name="T51" fmla="*/ 47 h 56"/>
                <a:gd name="T52" fmla="*/ 122 w 154"/>
                <a:gd name="T53" fmla="*/ 47 h 56"/>
                <a:gd name="T54" fmla="*/ 113 w 154"/>
                <a:gd name="T55" fmla="*/ 35 h 56"/>
                <a:gd name="T56" fmla="*/ 126 w 154"/>
                <a:gd name="T57" fmla="*/ 45 h 56"/>
                <a:gd name="T58" fmla="*/ 77 w 154"/>
                <a:gd name="T59" fmla="*/ 12 h 56"/>
                <a:gd name="T60" fmla="*/ 92 w 154"/>
                <a:gd name="T61" fmla="*/ 10 h 56"/>
                <a:gd name="T62" fmla="*/ 83 w 154"/>
                <a:gd name="T63" fmla="*/ 13 h 56"/>
                <a:gd name="T64" fmla="*/ 83 w 154"/>
                <a:gd name="T65" fmla="*/ 32 h 56"/>
                <a:gd name="T66" fmla="*/ 75 w 154"/>
                <a:gd name="T67" fmla="*/ 22 h 56"/>
                <a:gd name="T68" fmla="*/ 106 w 154"/>
                <a:gd name="T69" fmla="*/ 32 h 56"/>
                <a:gd name="T70" fmla="*/ 83 w 154"/>
                <a:gd name="T71" fmla="*/ 16 h 56"/>
                <a:gd name="T72" fmla="*/ 91 w 154"/>
                <a:gd name="T73" fmla="*/ 19 h 56"/>
                <a:gd name="T74" fmla="*/ 91 w 154"/>
                <a:gd name="T75" fmla="*/ 24 h 56"/>
                <a:gd name="T76" fmla="*/ 91 w 154"/>
                <a:gd name="T77" fmla="*/ 28 h 56"/>
                <a:gd name="T78" fmla="*/ 99 w 154"/>
                <a:gd name="T79" fmla="*/ 32 h 56"/>
                <a:gd name="T80" fmla="*/ 70 w 154"/>
                <a:gd name="T81" fmla="*/ 47 h 56"/>
                <a:gd name="T82" fmla="*/ 45 w 154"/>
                <a:gd name="T83" fmla="*/ 48 h 56"/>
                <a:gd name="T84" fmla="*/ 59 w 154"/>
                <a:gd name="T85" fmla="*/ 48 h 56"/>
                <a:gd name="T86" fmla="*/ 79 w 154"/>
                <a:gd name="T87" fmla="*/ 47 h 56"/>
                <a:gd name="T88" fmla="*/ 94 w 154"/>
                <a:gd name="T89" fmla="*/ 48 h 56"/>
                <a:gd name="T90" fmla="*/ 111 w 154"/>
                <a:gd name="T91" fmla="*/ 47 h 56"/>
                <a:gd name="T92" fmla="*/ 112 w 154"/>
                <a:gd name="T93" fmla="*/ 43 h 56"/>
                <a:gd name="T94" fmla="*/ 115 w 154"/>
                <a:gd name="T95" fmla="*/ 12 h 56"/>
                <a:gd name="T96" fmla="*/ 115 w 154"/>
                <a:gd name="T97" fmla="*/ 21 h 56"/>
                <a:gd name="T98" fmla="*/ 115 w 154"/>
                <a:gd name="T99" fmla="*/ 30 h 56"/>
                <a:gd name="T100" fmla="*/ 114 w 154"/>
                <a:gd name="T101" fmla="*/ 11 h 56"/>
                <a:gd name="T102" fmla="*/ 115 w 154"/>
                <a:gd name="T103" fmla="*/ 20 h 56"/>
                <a:gd name="T104" fmla="*/ 114 w 154"/>
                <a:gd name="T105" fmla="*/ 29 h 56"/>
                <a:gd name="T106" fmla="*/ 151 w 154"/>
                <a:gd name="T107" fmla="*/ 45 h 56"/>
                <a:gd name="T108" fmla="*/ 47 w 154"/>
                <a:gd name="T109" fmla="*/ 39 h 56"/>
                <a:gd name="T110" fmla="*/ 47 w 154"/>
                <a:gd name="T111" fmla="*/ 45 h 56"/>
                <a:gd name="T112" fmla="*/ 103 w 154"/>
                <a:gd name="T113" fmla="*/ 29 h 56"/>
                <a:gd name="T114" fmla="*/ 100 w 154"/>
                <a:gd name="T115" fmla="*/ 18 h 56"/>
                <a:gd name="T116" fmla="*/ 104 w 154"/>
                <a:gd name="T117" fmla="*/ 29 h 56"/>
                <a:gd name="T118" fmla="*/ 103 w 154"/>
                <a:gd name="T119" fmla="*/ 5 h 56"/>
                <a:gd name="T120" fmla="*/ 71 w 154"/>
                <a:gd name="T121" fmla="*/ 39 h 56"/>
                <a:gd name="T122" fmla="*/ 60 w 154"/>
                <a:gd name="T123" fmla="*/ 45 h 56"/>
                <a:gd name="T124" fmla="*/ 64 w 154"/>
                <a:gd name="T12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56">
                  <a:moveTo>
                    <a:pt x="79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9" y="30"/>
                    <a:pt x="79" y="30"/>
                    <a:pt x="79" y="30"/>
                  </a:cubicBezTo>
                  <a:lnTo>
                    <a:pt x="79" y="32"/>
                  </a:lnTo>
                  <a:close/>
                  <a:moveTo>
                    <a:pt x="80" y="25"/>
                  </a:move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0" y="27"/>
                    <a:pt x="80" y="27"/>
                    <a:pt x="80" y="27"/>
                  </a:cubicBezTo>
                  <a:lnTo>
                    <a:pt x="80" y="25"/>
                  </a:lnTo>
                  <a:close/>
                  <a:moveTo>
                    <a:pt x="79" y="35"/>
                  </a:moveTo>
                  <a:cubicBezTo>
                    <a:pt x="79" y="35"/>
                    <a:pt x="79" y="35"/>
                    <a:pt x="79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lnTo>
                    <a:pt x="79" y="35"/>
                  </a:lnTo>
                  <a:close/>
                  <a:moveTo>
                    <a:pt x="79" y="9"/>
                  </a:move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lnTo>
                    <a:pt x="78" y="11"/>
                  </a:ln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40" y="41"/>
                    <a:pt x="140" y="41"/>
                    <a:pt x="140" y="41"/>
                  </a:cubicBezTo>
                  <a:lnTo>
                    <a:pt x="140" y="42"/>
                  </a:lnTo>
                  <a:close/>
                  <a:moveTo>
                    <a:pt x="142" y="42"/>
                  </a:moveTo>
                  <a:cubicBezTo>
                    <a:pt x="142" y="42"/>
                    <a:pt x="142" y="42"/>
                    <a:pt x="142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lnTo>
                    <a:pt x="142" y="42"/>
                  </a:lnTo>
                  <a:close/>
                  <a:moveTo>
                    <a:pt x="141" y="38"/>
                  </a:moveTo>
                  <a:cubicBezTo>
                    <a:pt x="141" y="38"/>
                    <a:pt x="141" y="38"/>
                    <a:pt x="141" y="38"/>
                  </a:cubicBezTo>
                  <a:cubicBezTo>
                    <a:pt x="141" y="38"/>
                    <a:pt x="141" y="40"/>
                    <a:pt x="141" y="40"/>
                  </a:cubicBezTo>
                  <a:cubicBezTo>
                    <a:pt x="142" y="40"/>
                    <a:pt x="142" y="40"/>
                    <a:pt x="142" y="40"/>
                  </a:cubicBezTo>
                  <a:lnTo>
                    <a:pt x="141" y="38"/>
                  </a:lnTo>
                  <a:close/>
                  <a:moveTo>
                    <a:pt x="79" y="16"/>
                  </a:move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9" y="14"/>
                    <a:pt x="79" y="14"/>
                    <a:pt x="79" y="14"/>
                  </a:cubicBezTo>
                  <a:lnTo>
                    <a:pt x="79" y="16"/>
                  </a:lnTo>
                  <a:close/>
                  <a:moveTo>
                    <a:pt x="79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27"/>
                    <a:pt x="79" y="27"/>
                    <a:pt x="79" y="27"/>
                  </a:cubicBezTo>
                  <a:lnTo>
                    <a:pt x="79" y="29"/>
                  </a:lnTo>
                  <a:close/>
                  <a:moveTo>
                    <a:pt x="82" y="8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8"/>
                    <a:pt x="82" y="8"/>
                    <a:pt x="82" y="8"/>
                  </a:cubicBezTo>
                  <a:close/>
                  <a:moveTo>
                    <a:pt x="80" y="11"/>
                  </a:moveTo>
                  <a:cubicBezTo>
                    <a:pt x="80" y="11"/>
                    <a:pt x="80" y="11"/>
                    <a:pt x="80" y="11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80" y="11"/>
                  </a:ln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8"/>
                    <a:pt x="84" y="8"/>
                    <a:pt x="84" y="8"/>
                  </a:cubicBezTo>
                  <a:close/>
                  <a:moveTo>
                    <a:pt x="82" y="10"/>
                  </a:moveTo>
                  <a:cubicBezTo>
                    <a:pt x="82" y="10"/>
                    <a:pt x="82" y="10"/>
                    <a:pt x="82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0"/>
                    <a:pt x="84" y="10"/>
                    <a:pt x="84" y="10"/>
                  </a:cubicBezTo>
                  <a:lnTo>
                    <a:pt x="82" y="10"/>
                  </a:ln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lnTo>
                    <a:pt x="91" y="6"/>
                  </a:lnTo>
                  <a:close/>
                  <a:moveTo>
                    <a:pt x="90" y="8"/>
                  </a:moveTo>
                  <a:cubicBezTo>
                    <a:pt x="90" y="8"/>
                    <a:pt x="90" y="8"/>
                    <a:pt x="90" y="8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8"/>
                    <a:pt x="91" y="8"/>
                    <a:pt x="91" y="8"/>
                  </a:cubicBezTo>
                  <a:lnTo>
                    <a:pt x="90" y="8"/>
                  </a:lnTo>
                  <a:close/>
                  <a:moveTo>
                    <a:pt x="100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0" y="30"/>
                    <a:pt x="100" y="30"/>
                    <a:pt x="100" y="30"/>
                  </a:cubicBezTo>
                  <a:lnTo>
                    <a:pt x="100" y="33"/>
                  </a:lnTo>
                  <a:close/>
                  <a:moveTo>
                    <a:pt x="136" y="36"/>
                  </a:moveTo>
                  <a:cubicBezTo>
                    <a:pt x="136" y="36"/>
                    <a:pt x="136" y="36"/>
                    <a:pt x="136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6" y="37"/>
                    <a:pt x="136" y="37"/>
                  </a:cubicBezTo>
                  <a:lnTo>
                    <a:pt x="136" y="36"/>
                  </a:lnTo>
                  <a:close/>
                  <a:moveTo>
                    <a:pt x="136" y="42"/>
                  </a:moveTo>
                  <a:cubicBezTo>
                    <a:pt x="136" y="42"/>
                    <a:pt x="136" y="42"/>
                    <a:pt x="136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6" y="41"/>
                    <a:pt x="136" y="41"/>
                    <a:pt x="136" y="41"/>
                  </a:cubicBezTo>
                  <a:lnTo>
                    <a:pt x="136" y="42"/>
                  </a:lnTo>
                  <a:close/>
                  <a:moveTo>
                    <a:pt x="135" y="39"/>
                  </a:moveTo>
                  <a:cubicBezTo>
                    <a:pt x="135" y="39"/>
                    <a:pt x="135" y="39"/>
                    <a:pt x="135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4" y="39"/>
                    <a:pt x="134" y="39"/>
                    <a:pt x="134" y="39"/>
                  </a:cubicBezTo>
                  <a:lnTo>
                    <a:pt x="135" y="39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9"/>
                    <a:pt x="79" y="19"/>
                    <a:pt x="79" y="19"/>
                  </a:cubicBezTo>
                  <a:lnTo>
                    <a:pt x="79" y="21"/>
                  </a:lnTo>
                  <a:close/>
                  <a:moveTo>
                    <a:pt x="79" y="24"/>
                  </a:moveTo>
                  <a:cubicBezTo>
                    <a:pt x="79" y="24"/>
                    <a:pt x="79" y="24"/>
                    <a:pt x="79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9" y="22"/>
                    <a:pt x="79" y="22"/>
                    <a:pt x="79" y="22"/>
                  </a:cubicBezTo>
                  <a:lnTo>
                    <a:pt x="79" y="24"/>
                  </a:lnTo>
                  <a:close/>
                  <a:moveTo>
                    <a:pt x="139" y="41"/>
                  </a:moveTo>
                  <a:cubicBezTo>
                    <a:pt x="139" y="41"/>
                    <a:pt x="139" y="41"/>
                    <a:pt x="139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7" y="40"/>
                    <a:pt x="137" y="40"/>
                    <a:pt x="137" y="40"/>
                  </a:cubicBezTo>
                  <a:lnTo>
                    <a:pt x="139" y="41"/>
                  </a:lnTo>
                  <a:close/>
                  <a:moveTo>
                    <a:pt x="79" y="19"/>
                  </a:moveTo>
                  <a:cubicBezTo>
                    <a:pt x="79" y="19"/>
                    <a:pt x="79" y="19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9" y="16"/>
                    <a:pt x="79" y="16"/>
                    <a:pt x="79" y="16"/>
                  </a:cubicBezTo>
                  <a:lnTo>
                    <a:pt x="79" y="19"/>
                  </a:lnTo>
                  <a:close/>
                  <a:moveTo>
                    <a:pt x="144" y="42"/>
                  </a:moveTo>
                  <a:cubicBezTo>
                    <a:pt x="144" y="42"/>
                    <a:pt x="144" y="42"/>
                    <a:pt x="144" y="42"/>
                  </a:cubicBezTo>
                  <a:cubicBezTo>
                    <a:pt x="144" y="41"/>
                    <a:pt x="144" y="41"/>
                    <a:pt x="144" y="41"/>
                  </a:cubicBezTo>
                  <a:cubicBezTo>
                    <a:pt x="143" y="41"/>
                    <a:pt x="143" y="41"/>
                    <a:pt x="143" y="41"/>
                  </a:cubicBezTo>
                  <a:lnTo>
                    <a:pt x="144" y="42"/>
                  </a:lnTo>
                  <a:close/>
                  <a:moveTo>
                    <a:pt x="137" y="38"/>
                  </a:moveTo>
                  <a:cubicBezTo>
                    <a:pt x="137" y="38"/>
                    <a:pt x="137" y="38"/>
                    <a:pt x="137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37" y="36"/>
                    <a:pt x="137" y="36"/>
                    <a:pt x="137" y="36"/>
                  </a:cubicBezTo>
                  <a:lnTo>
                    <a:pt x="137" y="38"/>
                  </a:lnTo>
                  <a:close/>
                  <a:moveTo>
                    <a:pt x="107" y="19"/>
                  </a:moveTo>
                  <a:cubicBezTo>
                    <a:pt x="107" y="19"/>
                    <a:pt x="107" y="19"/>
                    <a:pt x="107" y="19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9"/>
                    <a:pt x="106" y="19"/>
                    <a:pt x="106" y="19"/>
                  </a:cubicBezTo>
                  <a:lnTo>
                    <a:pt x="107" y="19"/>
                  </a:lnTo>
                  <a:close/>
                  <a:moveTo>
                    <a:pt x="140" y="36"/>
                  </a:moveTo>
                  <a:cubicBezTo>
                    <a:pt x="140" y="36"/>
                    <a:pt x="140" y="36"/>
                    <a:pt x="140" y="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5"/>
                    <a:pt x="144" y="35"/>
                    <a:pt x="144" y="35"/>
                  </a:cubicBezTo>
                  <a:lnTo>
                    <a:pt x="140" y="36"/>
                  </a:lnTo>
                  <a:close/>
                  <a:moveTo>
                    <a:pt x="107" y="22"/>
                  </a:moveTo>
                  <a:cubicBezTo>
                    <a:pt x="107" y="22"/>
                    <a:pt x="107" y="22"/>
                    <a:pt x="107" y="22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2"/>
                    <a:pt x="106" y="22"/>
                    <a:pt x="106" y="22"/>
                  </a:cubicBezTo>
                  <a:lnTo>
                    <a:pt x="107" y="22"/>
                  </a:lnTo>
                  <a:close/>
                  <a:moveTo>
                    <a:pt x="107" y="32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7" y="32"/>
                  </a:lnTo>
                  <a:close/>
                  <a:moveTo>
                    <a:pt x="107" y="29"/>
                  </a:moveTo>
                  <a:cubicBezTo>
                    <a:pt x="107" y="29"/>
                    <a:pt x="107" y="29"/>
                    <a:pt x="107" y="29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7" y="29"/>
                  </a:lnTo>
                  <a:close/>
                  <a:moveTo>
                    <a:pt x="107" y="25"/>
                  </a:moveTo>
                  <a:cubicBezTo>
                    <a:pt x="107" y="25"/>
                    <a:pt x="107" y="25"/>
                    <a:pt x="107" y="25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6"/>
                    <a:pt x="106" y="26"/>
                    <a:pt x="106" y="26"/>
                  </a:cubicBezTo>
                  <a:lnTo>
                    <a:pt x="107" y="25"/>
                  </a:lnTo>
                  <a:close/>
                  <a:moveTo>
                    <a:pt x="100" y="29"/>
                  </a:moveTo>
                  <a:cubicBezTo>
                    <a:pt x="100" y="29"/>
                    <a:pt x="100" y="29"/>
                    <a:pt x="100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0" y="27"/>
                    <a:pt x="100" y="27"/>
                    <a:pt x="100" y="27"/>
                  </a:cubicBezTo>
                  <a:lnTo>
                    <a:pt x="100" y="29"/>
                  </a:lnTo>
                  <a:close/>
                  <a:moveTo>
                    <a:pt x="107" y="13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13"/>
                    <a:pt x="106" y="13"/>
                    <a:pt x="106" y="13"/>
                  </a:cubicBezTo>
                  <a:lnTo>
                    <a:pt x="107" y="13"/>
                  </a:ln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7"/>
                    <a:pt x="106" y="7"/>
                    <a:pt x="106" y="7"/>
                  </a:cubicBezTo>
                  <a:lnTo>
                    <a:pt x="107" y="7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7" y="4"/>
                    <a:pt x="107" y="4"/>
                    <a:pt x="107" y="4"/>
                  </a:cubicBezTo>
                  <a:lnTo>
                    <a:pt x="107" y="2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lnTo>
                    <a:pt x="75" y="10"/>
                  </a:lnTo>
                  <a:close/>
                  <a:moveTo>
                    <a:pt x="107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10"/>
                    <a:pt x="106" y="10"/>
                    <a:pt x="106" y="10"/>
                  </a:cubicBezTo>
                  <a:lnTo>
                    <a:pt x="107" y="10"/>
                  </a:lnTo>
                  <a:close/>
                  <a:moveTo>
                    <a:pt x="107" y="16"/>
                  </a:moveTo>
                  <a:cubicBezTo>
                    <a:pt x="107" y="16"/>
                    <a:pt x="107" y="16"/>
                    <a:pt x="107" y="16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6"/>
                    <a:pt x="106" y="16"/>
                    <a:pt x="106" y="16"/>
                  </a:cubicBezTo>
                  <a:lnTo>
                    <a:pt x="107" y="16"/>
                  </a:lnTo>
                  <a:close/>
                  <a:moveTo>
                    <a:pt x="77" y="17"/>
                  </a:moveTo>
                  <a:cubicBezTo>
                    <a:pt x="77" y="17"/>
                    <a:pt x="77" y="17"/>
                    <a:pt x="77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7" y="14"/>
                    <a:pt x="77" y="14"/>
                    <a:pt x="77" y="14"/>
                  </a:cubicBezTo>
                  <a:lnTo>
                    <a:pt x="77" y="17"/>
                  </a:lnTo>
                  <a:close/>
                  <a:moveTo>
                    <a:pt x="78" y="25"/>
                  </a:move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8" y="25"/>
                  </a:ln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0"/>
                    <a:pt x="78" y="10"/>
                    <a:pt x="78" y="10"/>
                  </a:cubicBezTo>
                  <a:lnTo>
                    <a:pt x="78" y="11"/>
                  </a:lnTo>
                  <a:close/>
                  <a:moveTo>
                    <a:pt x="28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28" y="53"/>
                    <a:pt x="28" y="53"/>
                    <a:pt x="28" y="53"/>
                  </a:cubicBezTo>
                  <a:lnTo>
                    <a:pt x="28" y="40"/>
                  </a:lnTo>
                  <a:close/>
                  <a:moveTo>
                    <a:pt x="5" y="53"/>
                  </a:moveTo>
                  <a:cubicBezTo>
                    <a:pt x="5" y="53"/>
                    <a:pt x="5" y="53"/>
                    <a:pt x="5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7"/>
                    <a:pt x="5" y="47"/>
                    <a:pt x="5" y="47"/>
                  </a:cubicBezTo>
                  <a:lnTo>
                    <a:pt x="5" y="48"/>
                  </a:ln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7"/>
                    <a:pt x="5" y="47"/>
                    <a:pt x="5" y="47"/>
                  </a:cubicBez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6"/>
                    <a:pt x="5" y="46"/>
                    <a:pt x="5" y="46"/>
                  </a:cubicBezTo>
                  <a:lnTo>
                    <a:pt x="5" y="47"/>
                  </a:ln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6"/>
                    <a:pt x="5" y="46"/>
                    <a:pt x="5" y="46"/>
                  </a:cubicBez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5"/>
                    <a:pt x="5" y="45"/>
                    <a:pt x="5" y="45"/>
                  </a:cubicBezTo>
                  <a:lnTo>
                    <a:pt x="5" y="46"/>
                  </a:ln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5" y="45"/>
                    <a:pt x="5" y="45"/>
                    <a:pt x="5" y="45"/>
                  </a:cubicBez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lnTo>
                    <a:pt x="5" y="45"/>
                  </a:ln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lnTo>
                    <a:pt x="5" y="44"/>
                  </a:ln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5" y="42"/>
                    <a:pt x="5" y="42"/>
                    <a:pt x="5" y="42"/>
                  </a:cubicBezTo>
                  <a:lnTo>
                    <a:pt x="5" y="43"/>
                  </a:ln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lnTo>
                    <a:pt x="6" y="50"/>
                  </a:ln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2"/>
                    <a:pt x="6" y="42"/>
                    <a:pt x="6" y="42"/>
                  </a:cubicBezTo>
                  <a:lnTo>
                    <a:pt x="6" y="44"/>
                  </a:lnTo>
                  <a:close/>
                  <a:moveTo>
                    <a:pt x="6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lnTo>
                    <a:pt x="7" y="50"/>
                  </a:ln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7" y="44"/>
                  </a:lnTo>
                  <a:close/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lnTo>
                    <a:pt x="8" y="50"/>
                  </a:ln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lnTo>
                    <a:pt x="8" y="44"/>
                  </a:lnTo>
                  <a:close/>
                  <a:moveTo>
                    <a:pt x="8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lnTo>
                    <a:pt x="9" y="50"/>
                  </a:ln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9" y="44"/>
                  </a:lnTo>
                  <a:close/>
                  <a:moveTo>
                    <a:pt x="9" y="42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lnTo>
                    <a:pt x="10" y="50"/>
                  </a:ln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10" y="44"/>
                  </a:ln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lnTo>
                    <a:pt x="11" y="50"/>
                  </a:lnTo>
                  <a:close/>
                  <a:moveTo>
                    <a:pt x="11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lose/>
                  <a:moveTo>
                    <a:pt x="11" y="43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11" y="43"/>
                  </a:ln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50"/>
                  </a:ln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3"/>
                    <a:pt x="12" y="43"/>
                    <a:pt x="12" y="43"/>
                  </a:cubicBezTo>
                  <a:lnTo>
                    <a:pt x="12" y="44"/>
                  </a:lnTo>
                  <a:close/>
                  <a:moveTo>
                    <a:pt x="12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2"/>
                    <a:pt x="12" y="42"/>
                  </a:cubicBezTo>
                  <a:lnTo>
                    <a:pt x="12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3" y="42"/>
                    <a:pt x="13" y="42"/>
                    <a:pt x="13" y="42"/>
                  </a:cubicBez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3" y="41"/>
                    <a:pt x="13" y="41"/>
                    <a:pt x="13" y="41"/>
                  </a:cubicBezTo>
                  <a:lnTo>
                    <a:pt x="13" y="42"/>
                  </a:lnTo>
                  <a:close/>
                  <a:moveTo>
                    <a:pt x="13" y="53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3" y="53"/>
                  </a:lnTo>
                  <a:close/>
                  <a:moveTo>
                    <a:pt x="77" y="22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7" y="19"/>
                    <a:pt x="77" y="19"/>
                    <a:pt x="77" y="19"/>
                  </a:cubicBezTo>
                  <a:lnTo>
                    <a:pt x="77" y="22"/>
                  </a:lnTo>
                  <a:close/>
                  <a:moveTo>
                    <a:pt x="77" y="19"/>
                  </a:moveTo>
                  <a:cubicBezTo>
                    <a:pt x="77" y="19"/>
                    <a:pt x="77" y="19"/>
                    <a:pt x="77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7" y="17"/>
                    <a:pt x="77" y="17"/>
                    <a:pt x="77" y="17"/>
                  </a:cubicBezTo>
                  <a:lnTo>
                    <a:pt x="77" y="19"/>
                  </a:lnTo>
                  <a:close/>
                  <a:moveTo>
                    <a:pt x="77" y="35"/>
                  </a:moveTo>
                  <a:cubicBezTo>
                    <a:pt x="77" y="35"/>
                    <a:pt x="77" y="35"/>
                    <a:pt x="77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35"/>
                  </a:lnTo>
                  <a:close/>
                  <a:moveTo>
                    <a:pt x="77" y="32"/>
                  </a:moveTo>
                  <a:cubicBezTo>
                    <a:pt x="77" y="32"/>
                    <a:pt x="77" y="32"/>
                    <a:pt x="77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7" y="30"/>
                    <a:pt x="77" y="30"/>
                    <a:pt x="77" y="30"/>
                  </a:cubicBezTo>
                  <a:lnTo>
                    <a:pt x="77" y="32"/>
                  </a:lnTo>
                  <a:close/>
                  <a:moveTo>
                    <a:pt x="77" y="24"/>
                  </a:moveTo>
                  <a:cubicBezTo>
                    <a:pt x="77" y="24"/>
                    <a:pt x="77" y="24"/>
                    <a:pt x="77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7" y="22"/>
                    <a:pt x="77" y="22"/>
                    <a:pt x="77" y="22"/>
                  </a:cubicBezTo>
                  <a:lnTo>
                    <a:pt x="77" y="24"/>
                  </a:lnTo>
                  <a:close/>
                  <a:moveTo>
                    <a:pt x="77" y="30"/>
                  </a:moveTo>
                  <a:cubicBezTo>
                    <a:pt x="77" y="30"/>
                    <a:pt x="77" y="30"/>
                    <a:pt x="77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7" y="30"/>
                  </a:ln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79" y="43"/>
                  </a:moveTo>
                  <a:cubicBezTo>
                    <a:pt x="79" y="43"/>
                    <a:pt x="79" y="43"/>
                    <a:pt x="79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79" y="42"/>
                    <a:pt x="79" y="42"/>
                    <a:pt x="79" y="42"/>
                  </a:cubicBezTo>
                  <a:lnTo>
                    <a:pt x="79" y="43"/>
                  </a:lnTo>
                  <a:close/>
                  <a:moveTo>
                    <a:pt x="79" y="39"/>
                  </a:moveTo>
                  <a:cubicBezTo>
                    <a:pt x="79" y="39"/>
                    <a:pt x="79" y="39"/>
                    <a:pt x="79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79" y="38"/>
                    <a:pt x="79" y="38"/>
                    <a:pt x="79" y="38"/>
                  </a:cubicBezTo>
                  <a:lnTo>
                    <a:pt x="79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1" y="43"/>
                  </a:lnTo>
                  <a:close/>
                  <a:moveTo>
                    <a:pt x="83" y="37"/>
                  </a:moveTo>
                  <a:cubicBezTo>
                    <a:pt x="83" y="37"/>
                    <a:pt x="83" y="37"/>
                    <a:pt x="83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3" y="37"/>
                    <a:pt x="83" y="37"/>
                    <a:pt x="83" y="37"/>
                  </a:cubicBezTo>
                  <a:close/>
                  <a:moveTo>
                    <a:pt x="83" y="43"/>
                  </a:moveTo>
                  <a:cubicBezTo>
                    <a:pt x="83" y="43"/>
                    <a:pt x="83" y="43"/>
                    <a:pt x="83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3" y="43"/>
                    <a:pt x="83" y="43"/>
                    <a:pt x="83" y="43"/>
                  </a:cubicBezTo>
                  <a:close/>
                  <a:moveTo>
                    <a:pt x="79" y="40"/>
                  </a:moveTo>
                  <a:cubicBezTo>
                    <a:pt x="79" y="40"/>
                    <a:pt x="79" y="40"/>
                    <a:pt x="79" y="4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79" y="39"/>
                    <a:pt x="79" y="39"/>
                    <a:pt x="79" y="39"/>
                  </a:cubicBezTo>
                  <a:lnTo>
                    <a:pt x="79" y="40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79" y="40"/>
                    <a:pt x="79" y="40"/>
                    <a:pt x="79" y="40"/>
                  </a:cubicBezTo>
                  <a:lnTo>
                    <a:pt x="79" y="41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1"/>
                    <a:pt x="79" y="41"/>
                    <a:pt x="79" y="41"/>
                  </a:cubicBezTo>
                  <a:close/>
                  <a:moveTo>
                    <a:pt x="79" y="42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2"/>
                    <a:pt x="79" y="42"/>
                    <a:pt x="79" y="42"/>
                  </a:cubicBez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3" y="41"/>
                    <a:pt x="83" y="41"/>
                    <a:pt x="83" y="41"/>
                  </a:cubicBezTo>
                  <a:lnTo>
                    <a:pt x="83" y="42"/>
                  </a:lnTo>
                  <a:close/>
                  <a:moveTo>
                    <a:pt x="88" y="36"/>
                  </a:moveTo>
                  <a:cubicBezTo>
                    <a:pt x="88" y="36"/>
                    <a:pt x="88" y="36"/>
                    <a:pt x="88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8" y="36"/>
                    <a:pt x="88" y="36"/>
                    <a:pt x="88" y="36"/>
                  </a:cubicBezTo>
                  <a:close/>
                  <a:moveTo>
                    <a:pt x="83" y="41"/>
                  </a:moveTo>
                  <a:cubicBezTo>
                    <a:pt x="83" y="41"/>
                    <a:pt x="83" y="41"/>
                    <a:pt x="83" y="41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3" y="40"/>
                    <a:pt x="83" y="40"/>
                    <a:pt x="83" y="40"/>
                  </a:cubicBezTo>
                  <a:lnTo>
                    <a:pt x="83" y="41"/>
                  </a:ln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3" y="38"/>
                  </a:moveTo>
                  <a:cubicBezTo>
                    <a:pt x="83" y="38"/>
                    <a:pt x="83" y="38"/>
                    <a:pt x="83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3" y="38"/>
                    <a:pt x="83" y="38"/>
                    <a:pt x="83" y="38"/>
                  </a:cubicBezTo>
                  <a:close/>
                  <a:moveTo>
                    <a:pt x="83" y="40"/>
                  </a:moveTo>
                  <a:cubicBezTo>
                    <a:pt x="83" y="40"/>
                    <a:pt x="83" y="40"/>
                    <a:pt x="83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40"/>
                    <a:pt x="83" y="40"/>
                    <a:pt x="83" y="40"/>
                  </a:cubicBezTo>
                  <a:close/>
                  <a:moveTo>
                    <a:pt x="83" y="39"/>
                  </a:moveTo>
                  <a:cubicBezTo>
                    <a:pt x="83" y="39"/>
                    <a:pt x="83" y="39"/>
                    <a:pt x="83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3" y="39"/>
                    <a:pt x="83" y="39"/>
                    <a:pt x="83" y="39"/>
                  </a:cubicBezTo>
                  <a:close/>
                  <a:moveTo>
                    <a:pt x="79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79" y="44"/>
                    <a:pt x="79" y="44"/>
                    <a:pt x="79" y="44"/>
                  </a:cubicBezTo>
                  <a:lnTo>
                    <a:pt x="79" y="45"/>
                  </a:lnTo>
                  <a:close/>
                  <a:moveTo>
                    <a:pt x="75" y="38"/>
                  </a:moveTo>
                  <a:cubicBezTo>
                    <a:pt x="75" y="38"/>
                    <a:pt x="75" y="38"/>
                    <a:pt x="75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5" y="38"/>
                    <a:pt x="75" y="38"/>
                    <a:pt x="75" y="38"/>
                  </a:cubicBezTo>
                  <a:close/>
                  <a:moveTo>
                    <a:pt x="79" y="37"/>
                  </a:moveTo>
                  <a:cubicBezTo>
                    <a:pt x="79" y="37"/>
                    <a:pt x="79" y="37"/>
                    <a:pt x="79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7"/>
                    <a:pt x="79" y="37"/>
                    <a:pt x="79" y="37"/>
                  </a:cubicBezTo>
                  <a:close/>
                  <a:moveTo>
                    <a:pt x="75" y="39"/>
                  </a:moveTo>
                  <a:cubicBezTo>
                    <a:pt x="75" y="39"/>
                    <a:pt x="75" y="39"/>
                    <a:pt x="75" y="39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5" y="38"/>
                    <a:pt x="75" y="38"/>
                    <a:pt x="75" y="38"/>
                  </a:cubicBezTo>
                  <a:lnTo>
                    <a:pt x="75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1" y="43"/>
                    <a:pt x="71" y="43"/>
                    <a:pt x="71" y="43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5" y="39"/>
                    <a:pt x="75" y="39"/>
                    <a:pt x="75" y="39"/>
                  </a:cubicBezTo>
                  <a:lnTo>
                    <a:pt x="75" y="40"/>
                  </a:lnTo>
                  <a:close/>
                  <a:moveTo>
                    <a:pt x="83" y="36"/>
                  </a:moveTo>
                  <a:cubicBezTo>
                    <a:pt x="83" y="36"/>
                    <a:pt x="83" y="36"/>
                    <a:pt x="83" y="3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3" y="37"/>
                    <a:pt x="83" y="37"/>
                    <a:pt x="83" y="37"/>
                  </a:cubicBezTo>
                  <a:lnTo>
                    <a:pt x="83" y="36"/>
                  </a:lnTo>
                  <a:close/>
                  <a:moveTo>
                    <a:pt x="71" y="45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1" y="45"/>
                    <a:pt x="71" y="45"/>
                    <a:pt x="71" y="45"/>
                  </a:cubicBezTo>
                  <a:close/>
                  <a:moveTo>
                    <a:pt x="71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1" y="44"/>
                    <a:pt x="71" y="44"/>
                    <a:pt x="71" y="44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5" y="40"/>
                    <a:pt x="75" y="40"/>
                    <a:pt x="75" y="40"/>
                  </a:cubicBezTo>
                  <a:close/>
                  <a:moveTo>
                    <a:pt x="75" y="44"/>
                  </a:moveTo>
                  <a:cubicBezTo>
                    <a:pt x="75" y="44"/>
                    <a:pt x="75" y="44"/>
                    <a:pt x="75" y="44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5" y="43"/>
                    <a:pt x="75" y="43"/>
                    <a:pt x="75" y="43"/>
                  </a:cubicBezTo>
                  <a:lnTo>
                    <a:pt x="75" y="44"/>
                  </a:ln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79" y="38"/>
                  </a:lnTo>
                  <a:close/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5" y="44"/>
                    <a:pt x="75" y="44"/>
                    <a:pt x="75" y="44"/>
                  </a:cubicBezTo>
                  <a:lnTo>
                    <a:pt x="75" y="45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5" y="41"/>
                    <a:pt x="75" y="41"/>
                  </a:cubicBezTo>
                  <a:close/>
                  <a:moveTo>
                    <a:pt x="75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2"/>
                    <a:pt x="75" y="42"/>
                    <a:pt x="75" y="42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3"/>
                    <a:pt x="75" y="43"/>
                    <a:pt x="75" y="43"/>
                  </a:cubicBezTo>
                  <a:close/>
                  <a:moveTo>
                    <a:pt x="79" y="44"/>
                  </a:moveTo>
                  <a:cubicBezTo>
                    <a:pt x="79" y="44"/>
                    <a:pt x="79" y="44"/>
                    <a:pt x="79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79" y="43"/>
                    <a:pt x="79" y="43"/>
                    <a:pt x="79" y="43"/>
                  </a:cubicBezTo>
                  <a:lnTo>
                    <a:pt x="79" y="44"/>
                  </a:lnTo>
                  <a:close/>
                  <a:moveTo>
                    <a:pt x="98" y="36"/>
                  </a:moveTo>
                  <a:cubicBezTo>
                    <a:pt x="98" y="36"/>
                    <a:pt x="98" y="36"/>
                    <a:pt x="98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98" y="36"/>
                    <a:pt x="98" y="36"/>
                    <a:pt x="98" y="36"/>
                  </a:cubicBezTo>
                  <a:close/>
                  <a:moveTo>
                    <a:pt x="103" y="34"/>
                  </a:moveTo>
                  <a:cubicBezTo>
                    <a:pt x="103" y="34"/>
                    <a:pt x="103" y="34"/>
                    <a:pt x="103" y="34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103" y="35"/>
                    <a:pt x="103" y="35"/>
                    <a:pt x="103" y="35"/>
                  </a:cubicBezTo>
                  <a:lnTo>
                    <a:pt x="103" y="34"/>
                  </a:lnTo>
                  <a:close/>
                  <a:moveTo>
                    <a:pt x="98" y="37"/>
                  </a:moveTo>
                  <a:cubicBezTo>
                    <a:pt x="98" y="37"/>
                    <a:pt x="98" y="37"/>
                    <a:pt x="98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98" y="37"/>
                    <a:pt x="98" y="37"/>
                    <a:pt x="98" y="37"/>
                  </a:cubicBezTo>
                  <a:close/>
                  <a:moveTo>
                    <a:pt x="93" y="44"/>
                  </a:moveTo>
                  <a:cubicBezTo>
                    <a:pt x="93" y="44"/>
                    <a:pt x="93" y="44"/>
                    <a:pt x="93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3" y="44"/>
                    <a:pt x="93" y="44"/>
                    <a:pt x="93" y="44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3" y="41"/>
                    <a:pt x="93" y="41"/>
                    <a:pt x="93" y="41"/>
                  </a:cubicBezTo>
                  <a:close/>
                  <a:moveTo>
                    <a:pt x="93" y="43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3" y="43"/>
                    <a:pt x="93" y="43"/>
                    <a:pt x="93" y="43"/>
                  </a:cubicBezTo>
                  <a:close/>
                  <a:moveTo>
                    <a:pt x="93" y="42"/>
                  </a:moveTo>
                  <a:cubicBezTo>
                    <a:pt x="93" y="42"/>
                    <a:pt x="93" y="42"/>
                    <a:pt x="93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8" y="40"/>
                  </a:moveTo>
                  <a:cubicBezTo>
                    <a:pt x="98" y="40"/>
                    <a:pt x="98" y="40"/>
                    <a:pt x="98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98" y="40"/>
                    <a:pt x="98" y="40"/>
                    <a:pt x="98" y="40"/>
                  </a:cubicBezTo>
                  <a:close/>
                  <a:moveTo>
                    <a:pt x="98" y="38"/>
                  </a:moveTo>
                  <a:cubicBezTo>
                    <a:pt x="98" y="38"/>
                    <a:pt x="98" y="38"/>
                    <a:pt x="98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8" y="38"/>
                    <a:pt x="98" y="38"/>
                    <a:pt x="98" y="38"/>
                  </a:cubicBez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8" y="43"/>
                    <a:pt x="98" y="43"/>
                    <a:pt x="98" y="43"/>
                  </a:cubicBezTo>
                  <a:lnTo>
                    <a:pt x="98" y="44"/>
                  </a:lnTo>
                  <a:close/>
                  <a:moveTo>
                    <a:pt x="98" y="42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98" y="41"/>
                    <a:pt x="98" y="41"/>
                    <a:pt x="98" y="41"/>
                  </a:cubicBezTo>
                  <a:lnTo>
                    <a:pt x="98" y="42"/>
                  </a:lnTo>
                  <a:close/>
                  <a:moveTo>
                    <a:pt x="98" y="43"/>
                  </a:moveTo>
                  <a:cubicBezTo>
                    <a:pt x="98" y="43"/>
                    <a:pt x="98" y="43"/>
                    <a:pt x="98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8" y="42"/>
                    <a:pt x="98" y="42"/>
                    <a:pt x="98" y="42"/>
                  </a:cubicBezTo>
                  <a:lnTo>
                    <a:pt x="98" y="43"/>
                  </a:lnTo>
                  <a:close/>
                  <a:moveTo>
                    <a:pt x="98" y="39"/>
                  </a:moveTo>
                  <a:cubicBezTo>
                    <a:pt x="98" y="39"/>
                    <a:pt x="98" y="39"/>
                    <a:pt x="98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8" y="39"/>
                    <a:pt x="98" y="39"/>
                    <a:pt x="98" y="39"/>
                  </a:cubicBezTo>
                  <a:close/>
                  <a:moveTo>
                    <a:pt x="93" y="40"/>
                  </a:moveTo>
                  <a:cubicBezTo>
                    <a:pt x="93" y="40"/>
                    <a:pt x="93" y="40"/>
                    <a:pt x="93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3" y="40"/>
                    <a:pt x="93" y="40"/>
                    <a:pt x="93" y="40"/>
                  </a:cubicBezTo>
                  <a:close/>
                  <a:moveTo>
                    <a:pt x="83" y="45"/>
                  </a:moveTo>
                  <a:cubicBezTo>
                    <a:pt x="83" y="45"/>
                    <a:pt x="83" y="45"/>
                    <a:pt x="83" y="45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3" y="44"/>
                    <a:pt x="83" y="44"/>
                    <a:pt x="83" y="44"/>
                  </a:cubicBezTo>
                  <a:lnTo>
                    <a:pt x="83" y="45"/>
                  </a:lnTo>
                  <a:close/>
                  <a:moveTo>
                    <a:pt x="98" y="41"/>
                  </a:moveTo>
                  <a:cubicBezTo>
                    <a:pt x="98" y="41"/>
                    <a:pt x="98" y="41"/>
                    <a:pt x="98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40"/>
                    <a:pt x="98" y="40"/>
                    <a:pt x="98" y="40"/>
                  </a:cubicBezTo>
                  <a:lnTo>
                    <a:pt x="98" y="41"/>
                  </a:ln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8" y="39"/>
                    <a:pt x="88" y="39"/>
                    <a:pt x="88" y="39"/>
                  </a:cubicBezTo>
                  <a:lnTo>
                    <a:pt x="88" y="40"/>
                  </a:lnTo>
                  <a:close/>
                  <a:moveTo>
                    <a:pt x="88" y="41"/>
                  </a:moveTo>
                  <a:cubicBezTo>
                    <a:pt x="88" y="41"/>
                    <a:pt x="88" y="41"/>
                    <a:pt x="88" y="41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88" y="40"/>
                    <a:pt x="88" y="40"/>
                    <a:pt x="88" y="40"/>
                  </a:cubicBezTo>
                  <a:lnTo>
                    <a:pt x="88" y="41"/>
                  </a:lnTo>
                  <a:close/>
                  <a:moveTo>
                    <a:pt x="88" y="39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88" y="39"/>
                    <a:pt x="88" y="39"/>
                    <a:pt x="88" y="39"/>
                  </a:cubicBezTo>
                  <a:close/>
                  <a:moveTo>
                    <a:pt x="100" y="26"/>
                  </a:moveTo>
                  <a:cubicBezTo>
                    <a:pt x="100" y="26"/>
                    <a:pt x="100" y="26"/>
                    <a:pt x="100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0" y="24"/>
                    <a:pt x="100" y="24"/>
                    <a:pt x="100" y="24"/>
                  </a:cubicBezTo>
                  <a:lnTo>
                    <a:pt x="100" y="26"/>
                  </a:lnTo>
                  <a:close/>
                  <a:moveTo>
                    <a:pt x="88" y="38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88" y="38"/>
                    <a:pt x="88" y="38"/>
                    <a:pt x="88" y="38"/>
                  </a:cubicBezTo>
                  <a:close/>
                  <a:moveTo>
                    <a:pt x="88" y="37"/>
                  </a:moveTo>
                  <a:cubicBezTo>
                    <a:pt x="88" y="37"/>
                    <a:pt x="88" y="37"/>
                    <a:pt x="88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88" y="37"/>
                    <a:pt x="88" y="37"/>
                    <a:pt x="88" y="37"/>
                  </a:cubicBezTo>
                  <a:close/>
                  <a:moveTo>
                    <a:pt x="92" y="35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2" y="36"/>
                    <a:pt x="92" y="36"/>
                    <a:pt x="92" y="36"/>
                  </a:cubicBezTo>
                  <a:lnTo>
                    <a:pt x="92" y="35"/>
                  </a:lnTo>
                  <a:close/>
                  <a:moveTo>
                    <a:pt x="98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8" y="35"/>
                    <a:pt x="98" y="35"/>
                    <a:pt x="98" y="35"/>
                  </a:cubicBezTo>
                  <a:close/>
                  <a:moveTo>
                    <a:pt x="93" y="37"/>
                  </a:moveTo>
                  <a:cubicBezTo>
                    <a:pt x="93" y="37"/>
                    <a:pt x="93" y="37"/>
                    <a:pt x="93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7"/>
                    <a:pt x="93" y="37"/>
                    <a:pt x="93" y="37"/>
                  </a:cubicBezTo>
                  <a:close/>
                  <a:moveTo>
                    <a:pt x="93" y="39"/>
                  </a:moveTo>
                  <a:cubicBezTo>
                    <a:pt x="93" y="39"/>
                    <a:pt x="93" y="39"/>
                    <a:pt x="93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3" y="39"/>
                    <a:pt x="93" y="39"/>
                    <a:pt x="93" y="39"/>
                  </a:cubicBezTo>
                  <a:close/>
                  <a:moveTo>
                    <a:pt x="93" y="38"/>
                  </a:moveTo>
                  <a:cubicBezTo>
                    <a:pt x="93" y="38"/>
                    <a:pt x="93" y="38"/>
                    <a:pt x="93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3" y="38"/>
                    <a:pt x="93" y="38"/>
                    <a:pt x="93" y="38"/>
                  </a:cubicBezTo>
                  <a:close/>
                  <a:moveTo>
                    <a:pt x="93" y="36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6"/>
                    <a:pt x="93" y="36"/>
                    <a:pt x="93" y="36"/>
                  </a:cubicBez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88" y="43"/>
                    <a:pt x="88" y="43"/>
                    <a:pt x="88" y="43"/>
                  </a:cubicBezTo>
                  <a:lnTo>
                    <a:pt x="88" y="44"/>
                  </a:ln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88" y="44"/>
                    <a:pt x="88" y="44"/>
                    <a:pt x="88" y="44"/>
                  </a:cubicBezTo>
                  <a:close/>
                  <a:moveTo>
                    <a:pt x="88" y="43"/>
                  </a:moveTo>
                  <a:cubicBezTo>
                    <a:pt x="88" y="43"/>
                    <a:pt x="88" y="43"/>
                    <a:pt x="88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88" y="42"/>
                    <a:pt x="88" y="42"/>
                    <a:pt x="88" y="42"/>
                  </a:cubicBezTo>
                  <a:lnTo>
                    <a:pt x="88" y="43"/>
                  </a:lnTo>
                  <a:close/>
                  <a:moveTo>
                    <a:pt x="88" y="42"/>
                  </a:moveTo>
                  <a:cubicBezTo>
                    <a:pt x="88" y="42"/>
                    <a:pt x="88" y="42"/>
                    <a:pt x="88" y="42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88" y="41"/>
                    <a:pt x="88" y="41"/>
                    <a:pt x="88" y="41"/>
                  </a:cubicBezTo>
                  <a:lnTo>
                    <a:pt x="88" y="42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47" y="41"/>
                    <a:pt x="47" y="41"/>
                    <a:pt x="47" y="41"/>
                  </a:cubicBez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2"/>
                  </a:lnTo>
                  <a:close/>
                  <a:moveTo>
                    <a:pt x="47" y="40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108" y="37"/>
                  </a:moveTo>
                  <a:cubicBezTo>
                    <a:pt x="108" y="37"/>
                    <a:pt x="108" y="37"/>
                    <a:pt x="108" y="37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lnTo>
                    <a:pt x="108" y="37"/>
                  </a:lnTo>
                  <a:close/>
                  <a:moveTo>
                    <a:pt x="154" y="41"/>
                  </a:moveTo>
                  <a:cubicBezTo>
                    <a:pt x="154" y="41"/>
                    <a:pt x="154" y="41"/>
                    <a:pt x="154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67" y="36"/>
                    <a:pt x="58" y="37"/>
                    <a:pt x="52" y="38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8" y="39"/>
                    <a:pt x="47" y="39"/>
                    <a:pt x="47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79" y="56"/>
                    <a:pt x="94" y="56"/>
                  </a:cubicBezTo>
                  <a:cubicBezTo>
                    <a:pt x="100" y="56"/>
                    <a:pt x="129" y="55"/>
                    <a:pt x="131" y="55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40" y="55"/>
                    <a:pt x="146" y="55"/>
                    <a:pt x="146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4" y="43"/>
                    <a:pt x="154" y="43"/>
                    <a:pt x="154" y="43"/>
                  </a:cubicBezTo>
                  <a:lnTo>
                    <a:pt x="154" y="41"/>
                  </a:ln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8" y="37"/>
                    <a:pt x="128" y="37"/>
                    <a:pt x="128" y="37"/>
                  </a:cubicBez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128" y="37"/>
                  </a:lnTo>
                  <a:close/>
                  <a:moveTo>
                    <a:pt x="128" y="44"/>
                  </a:moveTo>
                  <a:cubicBezTo>
                    <a:pt x="128" y="44"/>
                    <a:pt x="128" y="44"/>
                    <a:pt x="12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28" y="45"/>
                    <a:pt x="128" y="45"/>
                    <a:pt x="128" y="45"/>
                  </a:cubicBezTo>
                  <a:lnTo>
                    <a:pt x="128" y="44"/>
                  </a:ln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37"/>
                  </a:lnTo>
                  <a:close/>
                  <a:moveTo>
                    <a:pt x="124" y="44"/>
                  </a:moveTo>
                  <a:cubicBezTo>
                    <a:pt x="124" y="44"/>
                    <a:pt x="124" y="44"/>
                    <a:pt x="124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4" y="45"/>
                    <a:pt x="124" y="45"/>
                    <a:pt x="124" y="45"/>
                  </a:cubicBezTo>
                  <a:lnTo>
                    <a:pt x="124" y="44"/>
                  </a:lnTo>
                  <a:close/>
                  <a:moveTo>
                    <a:pt x="124" y="45"/>
                  </a:moveTo>
                  <a:cubicBezTo>
                    <a:pt x="124" y="45"/>
                    <a:pt x="124" y="45"/>
                    <a:pt x="124" y="45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45"/>
                  </a:ln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lnTo>
                    <a:pt x="121" y="37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lose/>
                  <a:moveTo>
                    <a:pt x="118" y="38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38"/>
                  </a:lnTo>
                  <a:close/>
                  <a:moveTo>
                    <a:pt x="118" y="44"/>
                  </a:moveTo>
                  <a:cubicBezTo>
                    <a:pt x="118" y="44"/>
                    <a:pt x="118" y="44"/>
                    <a:pt x="118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8" y="38"/>
                    <a:pt x="118" y="38"/>
                    <a:pt x="118" y="38"/>
                  </a:cubicBezTo>
                  <a:lnTo>
                    <a:pt x="118" y="44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lnTo>
                    <a:pt x="118" y="37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10"/>
                  </a:lnTo>
                  <a:close/>
                  <a:moveTo>
                    <a:pt x="103" y="33"/>
                  </a:moveTo>
                  <a:cubicBezTo>
                    <a:pt x="103" y="33"/>
                    <a:pt x="103" y="33"/>
                    <a:pt x="103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3" y="34"/>
                    <a:pt x="88" y="34"/>
                  </a:cubicBezTo>
                  <a:cubicBezTo>
                    <a:pt x="87" y="34"/>
                    <a:pt x="85" y="34"/>
                    <a:pt x="83" y="35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4"/>
                    <a:pt x="91" y="34"/>
                  </a:cubicBezTo>
                  <a:cubicBezTo>
                    <a:pt x="96" y="33"/>
                    <a:pt x="98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6" y="9"/>
                    <a:pt x="95" y="9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9"/>
                    <a:pt x="93" y="10"/>
                    <a:pt x="92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11"/>
                    <a:pt x="88" y="11"/>
                    <a:pt x="87" y="11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1" y="35"/>
                    <a:pt x="78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3" y="33"/>
                    <a:pt x="103" y="33"/>
                    <a:pt x="103" y="33"/>
                  </a:cubicBezTo>
                  <a:close/>
                  <a:moveTo>
                    <a:pt x="91" y="11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4" y="10"/>
                    <a:pt x="98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4" y="12"/>
                    <a:pt x="91" y="13"/>
                  </a:cubicBezTo>
                  <a:cubicBezTo>
                    <a:pt x="88" y="13"/>
                    <a:pt x="84" y="14"/>
                    <a:pt x="83" y="1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2"/>
                    <a:pt x="91" y="11"/>
                  </a:cubicBezTo>
                  <a:close/>
                  <a:moveTo>
                    <a:pt x="83" y="12"/>
                  </a:move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1"/>
                    <a:pt x="91" y="10"/>
                  </a:cubicBezTo>
                  <a:cubicBezTo>
                    <a:pt x="94" y="10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4" y="10"/>
                    <a:pt x="91" y="11"/>
                  </a:cubicBezTo>
                  <a:cubicBezTo>
                    <a:pt x="88" y="11"/>
                    <a:pt x="84" y="12"/>
                    <a:pt x="83" y="12"/>
                  </a:cubicBezTo>
                  <a:close/>
                  <a:moveTo>
                    <a:pt x="91" y="13"/>
                  </a:moveTo>
                  <a:cubicBezTo>
                    <a:pt x="91" y="13"/>
                    <a:pt x="91" y="13"/>
                    <a:pt x="91" y="13"/>
                  </a:cubicBezTo>
                  <a:cubicBezTo>
                    <a:pt x="94" y="12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1"/>
                    <a:pt x="94" y="13"/>
                    <a:pt x="91" y="13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4"/>
                    <a:pt x="88" y="13"/>
                    <a:pt x="91" y="13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2"/>
                    <a:pt x="94" y="13"/>
                    <a:pt x="91" y="14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4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4" y="14"/>
                    <a:pt x="91" y="14"/>
                  </a:cubicBezTo>
                  <a:cubicBezTo>
                    <a:pt x="88" y="15"/>
                    <a:pt x="84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5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4"/>
                    <a:pt x="98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7" y="14"/>
                    <a:pt x="91" y="16"/>
                  </a:cubicBezTo>
                  <a:cubicBezTo>
                    <a:pt x="88" y="16"/>
                    <a:pt x="84" y="17"/>
                    <a:pt x="83" y="17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8" y="15"/>
                    <a:pt x="91" y="14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6" y="14"/>
                    <a:pt x="98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5" y="16"/>
                    <a:pt x="91" y="16"/>
                  </a:cubicBezTo>
                  <a:cubicBezTo>
                    <a:pt x="88" y="17"/>
                    <a:pt x="84" y="17"/>
                    <a:pt x="83" y="1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4" y="17"/>
                    <a:pt x="88" y="16"/>
                    <a:pt x="91" y="16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5" y="16"/>
                    <a:pt x="98" y="15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7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6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6"/>
                    <a:pt x="98" y="15"/>
                    <a:pt x="99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8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7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7"/>
                    <a:pt x="98" y="15"/>
                    <a:pt x="99" y="15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19"/>
                    <a:pt x="84" y="20"/>
                    <a:pt x="83" y="20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8"/>
                    <a:pt x="88" y="18"/>
                    <a:pt x="91" y="17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8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20"/>
                    <a:pt x="84" y="20"/>
                    <a:pt x="83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19"/>
                    <a:pt x="91" y="19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9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8"/>
                    <a:pt x="95" y="19"/>
                    <a:pt x="91" y="19"/>
                  </a:cubicBezTo>
                  <a:cubicBezTo>
                    <a:pt x="88" y="20"/>
                    <a:pt x="84" y="20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20"/>
                    <a:pt x="91" y="19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18"/>
                    <a:pt x="95" y="19"/>
                    <a:pt x="91" y="20"/>
                  </a:cubicBezTo>
                  <a:cubicBezTo>
                    <a:pt x="88" y="20"/>
                    <a:pt x="84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0"/>
                    <a:pt x="91" y="20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0"/>
                    <a:pt x="91" y="21"/>
                  </a:cubicBezTo>
                  <a:cubicBezTo>
                    <a:pt x="88" y="22"/>
                    <a:pt x="84" y="22"/>
                    <a:pt x="83" y="23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1"/>
                    <a:pt x="91" y="20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0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1"/>
                    <a:pt x="91" y="22"/>
                  </a:cubicBezTo>
                  <a:cubicBezTo>
                    <a:pt x="88" y="22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2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1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1"/>
                    <a:pt x="97" y="21"/>
                    <a:pt x="91" y="22"/>
                  </a:cubicBezTo>
                  <a:cubicBezTo>
                    <a:pt x="88" y="23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1"/>
                    <a:pt x="97" y="22"/>
                    <a:pt x="91" y="23"/>
                  </a:cubicBezTo>
                  <a:cubicBezTo>
                    <a:pt x="88" y="23"/>
                    <a:pt x="84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3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3"/>
                    <a:pt x="91" y="24"/>
                  </a:cubicBezTo>
                  <a:cubicBezTo>
                    <a:pt x="88" y="25"/>
                    <a:pt x="84" y="25"/>
                    <a:pt x="83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8" y="23"/>
                    <a:pt x="91" y="23"/>
                  </a:cubicBezTo>
                  <a:close/>
                  <a:moveTo>
                    <a:pt x="91" y="24"/>
                  </a:moveTo>
                  <a:cubicBezTo>
                    <a:pt x="91" y="24"/>
                    <a:pt x="91" y="24"/>
                    <a:pt x="91" y="24"/>
                  </a:cubicBezTo>
                  <a:cubicBezTo>
                    <a:pt x="96" y="23"/>
                    <a:pt x="98" y="23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4"/>
                    <a:pt x="91" y="25"/>
                  </a:cubicBezTo>
                  <a:cubicBezTo>
                    <a:pt x="88" y="25"/>
                    <a:pt x="84" y="26"/>
                    <a:pt x="83" y="26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8" y="25"/>
                    <a:pt x="91" y="24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4"/>
                    <a:pt x="97" y="24"/>
                    <a:pt x="91" y="25"/>
                  </a:cubicBezTo>
                  <a:cubicBezTo>
                    <a:pt x="88" y="26"/>
                    <a:pt x="84" y="26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5"/>
                    <a:pt x="91" y="25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7" y="25"/>
                    <a:pt x="91" y="26"/>
                  </a:cubicBezTo>
                  <a:cubicBezTo>
                    <a:pt x="88" y="26"/>
                    <a:pt x="84" y="27"/>
                    <a:pt x="83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6"/>
                    <a:pt x="91" y="25"/>
                  </a:cubicBezTo>
                  <a:close/>
                  <a:moveTo>
                    <a:pt x="91" y="26"/>
                  </a:moveTo>
                  <a:cubicBezTo>
                    <a:pt x="91" y="26"/>
                    <a:pt x="91" y="26"/>
                    <a:pt x="91" y="26"/>
                  </a:cubicBezTo>
                  <a:cubicBezTo>
                    <a:pt x="96" y="25"/>
                    <a:pt x="98" y="24"/>
                    <a:pt x="99" y="24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6"/>
                    <a:pt x="96" y="26"/>
                    <a:pt x="91" y="27"/>
                  </a:cubicBezTo>
                  <a:cubicBezTo>
                    <a:pt x="88" y="27"/>
                    <a:pt x="84" y="28"/>
                    <a:pt x="83" y="28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4" y="27"/>
                    <a:pt x="88" y="26"/>
                    <a:pt x="91" y="26"/>
                  </a:cubicBezTo>
                  <a:close/>
                  <a:moveTo>
                    <a:pt x="91" y="27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6" y="26"/>
                    <a:pt x="98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4" y="28"/>
                    <a:pt x="88" y="28"/>
                    <a:pt x="91" y="27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7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8"/>
                    <a:pt x="91" y="28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8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8"/>
                    <a:pt x="91" y="29"/>
                  </a:cubicBezTo>
                  <a:cubicBezTo>
                    <a:pt x="88" y="29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9"/>
                    <a:pt x="91" y="28"/>
                  </a:cubicBezTo>
                  <a:close/>
                  <a:moveTo>
                    <a:pt x="91" y="29"/>
                  </a:moveTo>
                  <a:cubicBezTo>
                    <a:pt x="91" y="29"/>
                    <a:pt x="91" y="29"/>
                    <a:pt x="91" y="29"/>
                  </a:cubicBezTo>
                  <a:cubicBezTo>
                    <a:pt x="96" y="28"/>
                    <a:pt x="98" y="28"/>
                    <a:pt x="99" y="27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29"/>
                    <a:pt x="91" y="30"/>
                  </a:cubicBezTo>
                  <a:cubicBezTo>
                    <a:pt x="88" y="30"/>
                    <a:pt x="84" y="31"/>
                    <a:pt x="83" y="31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4" y="30"/>
                    <a:pt x="88" y="29"/>
                    <a:pt x="91" y="29"/>
                  </a:cubicBezTo>
                  <a:close/>
                  <a:moveTo>
                    <a:pt x="91" y="30"/>
                  </a:moveTo>
                  <a:cubicBezTo>
                    <a:pt x="91" y="30"/>
                    <a:pt x="91" y="30"/>
                    <a:pt x="91" y="30"/>
                  </a:cubicBezTo>
                  <a:cubicBezTo>
                    <a:pt x="95" y="30"/>
                    <a:pt x="98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30"/>
                    <a:pt x="91" y="31"/>
                  </a:cubicBezTo>
                  <a:cubicBezTo>
                    <a:pt x="88" y="31"/>
                    <a:pt x="84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4" y="31"/>
                    <a:pt x="88" y="30"/>
                    <a:pt x="91" y="30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0"/>
                    <a:pt x="91" y="31"/>
                  </a:cubicBezTo>
                  <a:cubicBezTo>
                    <a:pt x="88" y="31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1"/>
                    <a:pt x="88" y="31"/>
                    <a:pt x="91" y="31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1"/>
                    <a:pt x="91" y="31"/>
                  </a:cubicBezTo>
                  <a:cubicBezTo>
                    <a:pt x="88" y="32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1"/>
                    <a:pt x="91" y="31"/>
                  </a:cubicBezTo>
                  <a:close/>
                  <a:moveTo>
                    <a:pt x="91" y="32"/>
                  </a:moveTo>
                  <a:cubicBezTo>
                    <a:pt x="91" y="32"/>
                    <a:pt x="91" y="32"/>
                    <a:pt x="91" y="32"/>
                  </a:cubicBezTo>
                  <a:cubicBezTo>
                    <a:pt x="95" y="31"/>
                    <a:pt x="98" y="31"/>
                    <a:pt x="99" y="30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8" y="32"/>
                    <a:pt x="96" y="32"/>
                    <a:pt x="91" y="33"/>
                  </a:cubicBezTo>
                  <a:cubicBezTo>
                    <a:pt x="88" y="33"/>
                    <a:pt x="84" y="34"/>
                    <a:pt x="83" y="3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2"/>
                    <a:pt x="91" y="32"/>
                  </a:cubicBezTo>
                  <a:close/>
                  <a:moveTo>
                    <a:pt x="91" y="33"/>
                  </a:moveTo>
                  <a:cubicBezTo>
                    <a:pt x="91" y="33"/>
                    <a:pt x="91" y="33"/>
                    <a:pt x="91" y="33"/>
                  </a:cubicBezTo>
                  <a:cubicBezTo>
                    <a:pt x="95" y="32"/>
                    <a:pt x="98" y="32"/>
                    <a:pt x="99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8" y="33"/>
                    <a:pt x="96" y="33"/>
                    <a:pt x="91" y="33"/>
                  </a:cubicBezTo>
                  <a:cubicBezTo>
                    <a:pt x="88" y="34"/>
                    <a:pt x="84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3"/>
                    <a:pt x="91" y="33"/>
                  </a:cubicBezTo>
                  <a:close/>
                  <a:moveTo>
                    <a:pt x="98" y="4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8" y="6"/>
                    <a:pt x="98" y="6"/>
                    <a:pt x="98" y="6"/>
                  </a:cubicBezTo>
                  <a:lnTo>
                    <a:pt x="98" y="4"/>
                  </a:lnTo>
                  <a:close/>
                  <a:moveTo>
                    <a:pt x="95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7"/>
                    <a:pt x="97" y="7"/>
                    <a:pt x="97" y="7"/>
                  </a:cubicBezTo>
                  <a:lnTo>
                    <a:pt x="95" y="7"/>
                  </a:lnTo>
                  <a:close/>
                  <a:moveTo>
                    <a:pt x="92" y="8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7"/>
                    <a:pt x="94" y="7"/>
                    <a:pt x="94" y="7"/>
                  </a:cubicBezTo>
                  <a:lnTo>
                    <a:pt x="92" y="8"/>
                  </a:lnTo>
                  <a:close/>
                  <a:moveTo>
                    <a:pt x="87" y="9"/>
                  </a:move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7" y="9"/>
                  </a:lnTo>
                  <a:close/>
                  <a:moveTo>
                    <a:pt x="105" y="43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5" y="44"/>
                    <a:pt x="105" y="44"/>
                    <a:pt x="105" y="44"/>
                  </a:cubicBezTo>
                  <a:lnTo>
                    <a:pt x="105" y="43"/>
                  </a:lnTo>
                  <a:close/>
                  <a:moveTo>
                    <a:pt x="102" y="45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99" y="45"/>
                    <a:pt x="99" y="45"/>
                    <a:pt x="99" y="45"/>
                  </a:cubicBezTo>
                  <a:lnTo>
                    <a:pt x="102" y="45"/>
                  </a:lnTo>
                  <a:close/>
                  <a:moveTo>
                    <a:pt x="78" y="47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4" y="47"/>
                    <a:pt x="74" y="47"/>
                    <a:pt x="74" y="47"/>
                  </a:cubicBezTo>
                  <a:lnTo>
                    <a:pt x="78" y="47"/>
                  </a:lnTo>
                  <a:close/>
                  <a:moveTo>
                    <a:pt x="70" y="47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6" y="47"/>
                    <a:pt x="66" y="47"/>
                    <a:pt x="66" y="47"/>
                  </a:cubicBezTo>
                  <a:lnTo>
                    <a:pt x="70" y="47"/>
                  </a:lnTo>
                  <a:close/>
                  <a:moveTo>
                    <a:pt x="62" y="47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62" y="47"/>
                  </a:lnTo>
                  <a:close/>
                  <a:moveTo>
                    <a:pt x="60" y="48"/>
                  </a:move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lose/>
                  <a:moveTo>
                    <a:pt x="41" y="48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8" y="48"/>
                    <a:pt x="38" y="48"/>
                    <a:pt x="38" y="48"/>
                  </a:cubicBezTo>
                  <a:lnTo>
                    <a:pt x="41" y="48"/>
                  </a:lnTo>
                  <a:close/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9"/>
                    <a:pt x="39" y="49"/>
                    <a:pt x="39" y="49"/>
                  </a:cubicBezTo>
                  <a:lnTo>
                    <a:pt x="39" y="53"/>
                  </a:lnTo>
                  <a:close/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3"/>
                  </a:lnTo>
                  <a:close/>
                  <a:moveTo>
                    <a:pt x="45" y="49"/>
                  </a:move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5" y="49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8" y="48"/>
                  </a:lnTo>
                  <a:close/>
                  <a:moveTo>
                    <a:pt x="47" y="49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7" y="49"/>
                  </a:lnTo>
                  <a:close/>
                  <a:moveTo>
                    <a:pt x="52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2" y="49"/>
                    <a:pt x="52" y="49"/>
                    <a:pt x="52" y="49"/>
                  </a:cubicBezTo>
                  <a:lnTo>
                    <a:pt x="52" y="53"/>
                  </a:lnTo>
                  <a:close/>
                  <a:moveTo>
                    <a:pt x="52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2" y="48"/>
                    <a:pt x="52" y="48"/>
                    <a:pt x="52" y="48"/>
                  </a:cubicBezTo>
                  <a:lnTo>
                    <a:pt x="52" y="49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2" y="48"/>
                  </a:lnTo>
                  <a:close/>
                  <a:moveTo>
                    <a:pt x="54" y="49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4" y="49"/>
                  </a:lnTo>
                  <a:close/>
                  <a:moveTo>
                    <a:pt x="59" y="53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9" y="49"/>
                    <a:pt x="59" y="49"/>
                    <a:pt x="59" y="49"/>
                  </a:cubicBezTo>
                  <a:lnTo>
                    <a:pt x="59" y="53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8"/>
                    <a:pt x="59" y="48"/>
                    <a:pt x="59" y="48"/>
                  </a:cubicBezTo>
                  <a:close/>
                  <a:moveTo>
                    <a:pt x="67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9"/>
                    <a:pt x="67" y="49"/>
                    <a:pt x="67" y="49"/>
                  </a:cubicBezTo>
                  <a:lnTo>
                    <a:pt x="67" y="54"/>
                  </a:lnTo>
                  <a:close/>
                  <a:moveTo>
                    <a:pt x="67" y="48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lose/>
                  <a:moveTo>
                    <a:pt x="75" y="54"/>
                  </a:moveTo>
                  <a:cubicBezTo>
                    <a:pt x="75" y="54"/>
                    <a:pt x="75" y="54"/>
                    <a:pt x="75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5" y="49"/>
                    <a:pt x="75" y="49"/>
                    <a:pt x="75" y="49"/>
                  </a:cubicBezTo>
                  <a:lnTo>
                    <a:pt x="75" y="54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lose/>
                  <a:moveTo>
                    <a:pt x="83" y="54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83" y="48"/>
                    <a:pt x="83" y="48"/>
                    <a:pt x="83" y="48"/>
                  </a:cubicBezTo>
                  <a:lnTo>
                    <a:pt x="83" y="54"/>
                  </a:lnTo>
                  <a:close/>
                  <a:moveTo>
                    <a:pt x="83" y="48"/>
                  </a:moveTo>
                  <a:cubicBezTo>
                    <a:pt x="83" y="48"/>
                    <a:pt x="83" y="48"/>
                    <a:pt x="83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lose/>
                  <a:moveTo>
                    <a:pt x="90" y="54"/>
                  </a:moveTo>
                  <a:cubicBezTo>
                    <a:pt x="90" y="54"/>
                    <a:pt x="90" y="54"/>
                    <a:pt x="90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90" y="48"/>
                    <a:pt x="90" y="48"/>
                    <a:pt x="90" y="48"/>
                  </a:cubicBezTo>
                  <a:lnTo>
                    <a:pt x="90" y="54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90" y="48"/>
                    <a:pt x="90" y="48"/>
                    <a:pt x="90" y="48"/>
                  </a:cubicBezTo>
                  <a:close/>
                  <a:moveTo>
                    <a:pt x="94" y="54"/>
                  </a:moveTo>
                  <a:cubicBezTo>
                    <a:pt x="94" y="54"/>
                    <a:pt x="94" y="54"/>
                    <a:pt x="94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4" y="48"/>
                    <a:pt x="94" y="48"/>
                    <a:pt x="94" y="48"/>
                  </a:cubicBezTo>
                  <a:lnTo>
                    <a:pt x="94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4" y="47"/>
                    <a:pt x="94" y="47"/>
                    <a:pt x="94" y="47"/>
                  </a:cubicBezTo>
                  <a:lnTo>
                    <a:pt x="94" y="48"/>
                  </a:lnTo>
                  <a:close/>
                  <a:moveTo>
                    <a:pt x="101" y="54"/>
                  </a:moveTo>
                  <a:cubicBezTo>
                    <a:pt x="101" y="54"/>
                    <a:pt x="101" y="54"/>
                    <a:pt x="101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1" y="48"/>
                    <a:pt x="101" y="48"/>
                    <a:pt x="101" y="48"/>
                  </a:cubicBezTo>
                  <a:lnTo>
                    <a:pt x="101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5" y="48"/>
                    <a:pt x="95" y="48"/>
                    <a:pt x="95" y="48"/>
                  </a:cubicBezTo>
                  <a:lnTo>
                    <a:pt x="94" y="48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101" y="46"/>
                    <a:pt x="101" y="46"/>
                    <a:pt x="101" y="46"/>
                  </a:cubicBezTo>
                  <a:lnTo>
                    <a:pt x="101" y="48"/>
                  </a:lnTo>
                  <a:close/>
                  <a:moveTo>
                    <a:pt x="103" y="54"/>
                  </a:moveTo>
                  <a:cubicBezTo>
                    <a:pt x="103" y="54"/>
                    <a:pt x="103" y="54"/>
                    <a:pt x="103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3" y="48"/>
                    <a:pt x="103" y="48"/>
                    <a:pt x="103" y="48"/>
                  </a:cubicBezTo>
                  <a:lnTo>
                    <a:pt x="103" y="54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3" y="47"/>
                    <a:pt x="103" y="47"/>
                    <a:pt x="103" y="47"/>
                  </a:cubicBezTo>
                  <a:lnTo>
                    <a:pt x="103" y="48"/>
                  </a:lnTo>
                  <a:close/>
                  <a:moveTo>
                    <a:pt x="104" y="46"/>
                  </a:moveTo>
                  <a:cubicBezTo>
                    <a:pt x="104" y="46"/>
                    <a:pt x="104" y="46"/>
                    <a:pt x="104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4" y="44"/>
                    <a:pt x="104" y="44"/>
                    <a:pt x="104" y="44"/>
                  </a:cubicBezTo>
                  <a:lnTo>
                    <a:pt x="104" y="46"/>
                  </a:lnTo>
                  <a:close/>
                  <a:moveTo>
                    <a:pt x="110" y="54"/>
                  </a:moveTo>
                  <a:cubicBezTo>
                    <a:pt x="110" y="54"/>
                    <a:pt x="110" y="54"/>
                    <a:pt x="110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10" y="48"/>
                    <a:pt x="110" y="48"/>
                    <a:pt x="110" y="48"/>
                  </a:cubicBezTo>
                  <a:lnTo>
                    <a:pt x="110" y="54"/>
                  </a:lnTo>
                  <a:close/>
                  <a:moveTo>
                    <a:pt x="111" y="47"/>
                  </a:moveTo>
                  <a:cubicBezTo>
                    <a:pt x="111" y="47"/>
                    <a:pt x="111" y="47"/>
                    <a:pt x="111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1" y="45"/>
                    <a:pt x="111" y="45"/>
                    <a:pt x="111" y="45"/>
                  </a:cubicBezTo>
                  <a:lnTo>
                    <a:pt x="111" y="47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4"/>
                    <a:pt x="108" y="44"/>
                    <a:pt x="108" y="44"/>
                  </a:cubicBezTo>
                  <a:lnTo>
                    <a:pt x="106" y="44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11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0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0" y="43"/>
                    <a:pt x="110" y="43"/>
                    <a:pt x="110" y="43"/>
                  </a:cubicBezTo>
                  <a:lnTo>
                    <a:pt x="110" y="44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14" y="54"/>
                    <a:pt x="114" y="54"/>
                    <a:pt x="114" y="54"/>
                  </a:cubicBezTo>
                  <a:lnTo>
                    <a:pt x="114" y="47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lnTo>
                    <a:pt x="114" y="47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12" y="37"/>
                    <a:pt x="112" y="37"/>
                    <a:pt x="112" y="37"/>
                  </a:cubicBezTo>
                  <a:lnTo>
                    <a:pt x="112" y="44"/>
                  </a:lnTo>
                  <a:close/>
                  <a:moveTo>
                    <a:pt x="115" y="5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7"/>
                    <a:pt x="115" y="7"/>
                    <a:pt x="115" y="7"/>
                  </a:cubicBezTo>
                  <a:lnTo>
                    <a:pt x="115" y="5"/>
                  </a:ln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8"/>
                    <a:pt x="115" y="8"/>
                    <a:pt x="115" y="8"/>
                  </a:cubicBezTo>
                  <a:lnTo>
                    <a:pt x="115" y="7"/>
                  </a:lnTo>
                  <a:close/>
                  <a:moveTo>
                    <a:pt x="115" y="8"/>
                  </a:moveTo>
                  <a:cubicBezTo>
                    <a:pt x="115" y="8"/>
                    <a:pt x="115" y="8"/>
                    <a:pt x="115" y="8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5" y="8"/>
                    <a:pt x="115" y="8"/>
                    <a:pt x="115" y="8"/>
                  </a:cubicBezTo>
                  <a:close/>
                  <a:moveTo>
                    <a:pt x="115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5" y="10"/>
                    <a:pt x="115" y="10"/>
                    <a:pt x="115" y="10"/>
                  </a:cubicBezTo>
                  <a:lnTo>
                    <a:pt x="115" y="9"/>
                  </a:lnTo>
                  <a:close/>
                  <a:moveTo>
                    <a:pt x="115" y="10"/>
                  </a:moveTo>
                  <a:cubicBezTo>
                    <a:pt x="115" y="10"/>
                    <a:pt x="115" y="10"/>
                    <a:pt x="115" y="10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1"/>
                    <a:pt x="115" y="11"/>
                    <a:pt x="115" y="11"/>
                  </a:cubicBezTo>
                  <a:lnTo>
                    <a:pt x="115" y="10"/>
                  </a:lnTo>
                  <a:close/>
                  <a:moveTo>
                    <a:pt x="115" y="11"/>
                  </a:moveTo>
                  <a:cubicBezTo>
                    <a:pt x="115" y="11"/>
                    <a:pt x="115" y="11"/>
                    <a:pt x="115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2"/>
                    <a:pt x="115" y="12"/>
                    <a:pt x="115" y="12"/>
                  </a:cubicBezTo>
                  <a:lnTo>
                    <a:pt x="115" y="11"/>
                  </a:lnTo>
                  <a:close/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12"/>
                  </a:lnTo>
                  <a:close/>
                  <a:moveTo>
                    <a:pt x="115" y="13"/>
                  </a:moveTo>
                  <a:cubicBezTo>
                    <a:pt x="115" y="13"/>
                    <a:pt x="115" y="13"/>
                    <a:pt x="115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4"/>
                    <a:pt x="115" y="14"/>
                    <a:pt x="115" y="14"/>
                  </a:cubicBezTo>
                  <a:lnTo>
                    <a:pt x="115" y="13"/>
                  </a:lnTo>
                  <a:close/>
                  <a:moveTo>
                    <a:pt x="115" y="14"/>
                  </a:moveTo>
                  <a:cubicBezTo>
                    <a:pt x="115" y="14"/>
                    <a:pt x="115" y="14"/>
                    <a:pt x="115" y="14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5" y="15"/>
                    <a:pt x="115" y="15"/>
                    <a:pt x="115" y="15"/>
                  </a:cubicBezTo>
                  <a:lnTo>
                    <a:pt x="115" y="14"/>
                  </a:lnTo>
                  <a:close/>
                  <a:moveTo>
                    <a:pt x="115" y="15"/>
                  </a:moveTo>
                  <a:cubicBezTo>
                    <a:pt x="115" y="15"/>
                    <a:pt x="115" y="15"/>
                    <a:pt x="115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5" y="16"/>
                    <a:pt x="115" y="16"/>
                    <a:pt x="115" y="16"/>
                  </a:cubicBezTo>
                  <a:lnTo>
                    <a:pt x="115" y="15"/>
                  </a:ln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7"/>
                    <a:pt x="115" y="17"/>
                    <a:pt x="115" y="17"/>
                  </a:cubicBez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8"/>
                    <a:pt x="115" y="18"/>
                    <a:pt x="115" y="18"/>
                  </a:cubicBezTo>
                  <a:lnTo>
                    <a:pt x="115" y="17"/>
                  </a:lnTo>
                  <a:close/>
                  <a:moveTo>
                    <a:pt x="115" y="18"/>
                  </a:moveTo>
                  <a:cubicBezTo>
                    <a:pt x="115" y="18"/>
                    <a:pt x="115" y="18"/>
                    <a:pt x="115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19"/>
                    <a:pt x="115" y="19"/>
                    <a:pt x="115" y="19"/>
                  </a:cubicBezTo>
                  <a:lnTo>
                    <a:pt x="115" y="18"/>
                  </a:lnTo>
                  <a:close/>
                  <a:moveTo>
                    <a:pt x="115" y="19"/>
                  </a:moveTo>
                  <a:cubicBezTo>
                    <a:pt x="115" y="19"/>
                    <a:pt x="115" y="19"/>
                    <a:pt x="115" y="19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20"/>
                    <a:pt x="115" y="20"/>
                    <a:pt x="115" y="20"/>
                  </a:cubicBezTo>
                  <a:lnTo>
                    <a:pt x="115" y="19"/>
                  </a:lnTo>
                  <a:close/>
                  <a:moveTo>
                    <a:pt x="115" y="20"/>
                  </a:moveTo>
                  <a:cubicBezTo>
                    <a:pt x="115" y="20"/>
                    <a:pt x="115" y="20"/>
                    <a:pt x="115" y="20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5" y="21"/>
                    <a:pt x="115" y="21"/>
                    <a:pt x="115" y="21"/>
                  </a:cubicBezTo>
                  <a:lnTo>
                    <a:pt x="115" y="20"/>
                  </a:ln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5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2"/>
                    <a:pt x="115" y="22"/>
                    <a:pt x="115" y="22"/>
                  </a:cubicBezTo>
                  <a:lnTo>
                    <a:pt x="115" y="21"/>
                  </a:ln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3"/>
                    <a:pt x="115" y="23"/>
                    <a:pt x="115" y="23"/>
                  </a:cubicBez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lnTo>
                    <a:pt x="115" y="23"/>
                  </a:lnTo>
                  <a:close/>
                  <a:moveTo>
                    <a:pt x="115" y="24"/>
                  </a:moveTo>
                  <a:cubicBezTo>
                    <a:pt x="115" y="24"/>
                    <a:pt x="115" y="24"/>
                    <a:pt x="115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5"/>
                    <a:pt x="115" y="25"/>
                    <a:pt x="115" y="25"/>
                  </a:cubicBezTo>
                  <a:lnTo>
                    <a:pt x="115" y="24"/>
                  </a:lnTo>
                  <a:close/>
                  <a:moveTo>
                    <a:pt x="115" y="25"/>
                  </a:moveTo>
                  <a:cubicBezTo>
                    <a:pt x="115" y="25"/>
                    <a:pt x="115" y="25"/>
                    <a:pt x="115" y="25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6"/>
                    <a:pt x="115" y="26"/>
                    <a:pt x="115" y="26"/>
                  </a:cubicBezTo>
                  <a:lnTo>
                    <a:pt x="115" y="25"/>
                  </a:lnTo>
                  <a:close/>
                  <a:moveTo>
                    <a:pt x="115" y="26"/>
                  </a:moveTo>
                  <a:cubicBezTo>
                    <a:pt x="115" y="26"/>
                    <a:pt x="115" y="26"/>
                    <a:pt x="115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115" y="26"/>
                  </a:lnTo>
                  <a:close/>
                  <a:moveTo>
                    <a:pt x="115" y="27"/>
                  </a:moveTo>
                  <a:cubicBezTo>
                    <a:pt x="115" y="27"/>
                    <a:pt x="115" y="27"/>
                    <a:pt x="11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8"/>
                    <a:pt x="115" y="28"/>
                    <a:pt x="115" y="28"/>
                  </a:cubicBezTo>
                  <a:lnTo>
                    <a:pt x="115" y="27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9"/>
                    <a:pt x="115" y="29"/>
                    <a:pt x="115" y="29"/>
                  </a:cubicBez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5" y="30"/>
                    <a:pt x="115" y="30"/>
                    <a:pt x="115" y="30"/>
                  </a:cubicBezTo>
                  <a:lnTo>
                    <a:pt x="115" y="29"/>
                  </a:lnTo>
                  <a:close/>
                  <a:moveTo>
                    <a:pt x="115" y="30"/>
                  </a:moveTo>
                  <a:cubicBezTo>
                    <a:pt x="115" y="30"/>
                    <a:pt x="115" y="30"/>
                    <a:pt x="115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15" y="30"/>
                  </a:ln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2"/>
                    <a:pt x="115" y="32"/>
                    <a:pt x="115" y="32"/>
                  </a:cubicBez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3"/>
                    <a:pt x="115" y="33"/>
                    <a:pt x="115" y="33"/>
                  </a:cubicBezTo>
                  <a:lnTo>
                    <a:pt x="115" y="32"/>
                  </a:lnTo>
                  <a:close/>
                  <a:moveTo>
                    <a:pt x="114" y="6"/>
                  </a:moveTo>
                  <a:cubicBezTo>
                    <a:pt x="114" y="6"/>
                    <a:pt x="114" y="6"/>
                    <a:pt x="114" y="6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lnTo>
                    <a:pt x="114" y="6"/>
                  </a:lnTo>
                  <a:close/>
                  <a:moveTo>
                    <a:pt x="114" y="7"/>
                  </a:move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lnTo>
                    <a:pt x="114" y="7"/>
                  </a:lnTo>
                  <a:close/>
                  <a:moveTo>
                    <a:pt x="114" y="8"/>
                  </a:moveTo>
                  <a:cubicBezTo>
                    <a:pt x="114" y="8"/>
                    <a:pt x="114" y="8"/>
                    <a:pt x="114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9"/>
                    <a:pt x="114" y="9"/>
                    <a:pt x="114" y="9"/>
                  </a:cubicBezTo>
                  <a:lnTo>
                    <a:pt x="114" y="8"/>
                  </a:lnTo>
                  <a:close/>
                  <a:moveTo>
                    <a:pt x="114" y="9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4" y="9"/>
                  </a:ln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4" y="11"/>
                    <a:pt x="114" y="11"/>
                    <a:pt x="114" y="11"/>
                  </a:cubicBez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4" y="12"/>
                    <a:pt x="114" y="12"/>
                  </a:cubicBezTo>
                  <a:lnTo>
                    <a:pt x="114" y="11"/>
                  </a:lnTo>
                  <a:close/>
                  <a:moveTo>
                    <a:pt x="114" y="12"/>
                  </a:move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4" y="13"/>
                    <a:pt x="114" y="13"/>
                    <a:pt x="114" y="13"/>
                  </a:cubicBezTo>
                  <a:lnTo>
                    <a:pt x="114" y="12"/>
                  </a:lnTo>
                  <a:close/>
                  <a:moveTo>
                    <a:pt x="114" y="13"/>
                  </a:moveTo>
                  <a:cubicBezTo>
                    <a:pt x="114" y="13"/>
                    <a:pt x="114" y="13"/>
                    <a:pt x="114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114" y="13"/>
                  </a:lnTo>
                  <a:close/>
                  <a:moveTo>
                    <a:pt x="114" y="14"/>
                  </a:moveTo>
                  <a:cubicBezTo>
                    <a:pt x="114" y="14"/>
                    <a:pt x="114" y="14"/>
                    <a:pt x="114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114" y="14"/>
                  </a:ln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4" y="17"/>
                    <a:pt x="114" y="17"/>
                    <a:pt x="114" y="17"/>
                  </a:cubicBezTo>
                  <a:lnTo>
                    <a:pt x="114" y="15"/>
                  </a:ln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4" y="17"/>
                    <a:pt x="114" y="17"/>
                    <a:pt x="114" y="17"/>
                  </a:cubicBez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4" y="18"/>
                    <a:pt x="114" y="18"/>
                    <a:pt x="114" y="18"/>
                  </a:cubicBezTo>
                  <a:lnTo>
                    <a:pt x="114" y="17"/>
                  </a:lnTo>
                  <a:close/>
                  <a:moveTo>
                    <a:pt x="114" y="18"/>
                  </a:moveTo>
                  <a:cubicBezTo>
                    <a:pt x="114" y="18"/>
                    <a:pt x="114" y="18"/>
                    <a:pt x="114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114" y="18"/>
                  </a:ln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4" y="20"/>
                    <a:pt x="114" y="20"/>
                    <a:pt x="114" y="20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4" y="21"/>
                  </a:moveTo>
                  <a:cubicBezTo>
                    <a:pt x="114" y="21"/>
                    <a:pt x="114" y="21"/>
                    <a:pt x="114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3"/>
                    <a:pt x="114" y="23"/>
                    <a:pt x="114" y="23"/>
                  </a:cubicBezTo>
                  <a:lnTo>
                    <a:pt x="114" y="21"/>
                  </a:ln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23"/>
                    <a:pt x="114" y="23"/>
                    <a:pt x="114" y="23"/>
                  </a:cubicBez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4" y="24"/>
                    <a:pt x="114" y="24"/>
                    <a:pt x="114" y="24"/>
                  </a:cubicBezTo>
                  <a:lnTo>
                    <a:pt x="114" y="23"/>
                  </a:lnTo>
                  <a:close/>
                  <a:moveTo>
                    <a:pt x="114" y="24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5"/>
                    <a:pt x="114" y="25"/>
                    <a:pt x="114" y="25"/>
                  </a:cubicBezTo>
                  <a:lnTo>
                    <a:pt x="114" y="24"/>
                  </a:ln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6"/>
                    <a:pt x="114" y="26"/>
                    <a:pt x="114" y="26"/>
                  </a:cubicBez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4" y="27"/>
                    <a:pt x="114" y="27"/>
                    <a:pt x="114" y="27"/>
                  </a:cubicBezTo>
                  <a:lnTo>
                    <a:pt x="114" y="26"/>
                  </a:lnTo>
                  <a:close/>
                  <a:moveTo>
                    <a:pt x="114" y="27"/>
                  </a:moveTo>
                  <a:cubicBezTo>
                    <a:pt x="114" y="27"/>
                    <a:pt x="114" y="27"/>
                    <a:pt x="114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7"/>
                  </a:ln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29"/>
                    <a:pt x="114" y="29"/>
                    <a:pt x="114" y="29"/>
                  </a:cubicBez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29"/>
                  </a:lnTo>
                  <a:close/>
                  <a:moveTo>
                    <a:pt x="114" y="30"/>
                  </a:moveTo>
                  <a:cubicBezTo>
                    <a:pt x="114" y="30"/>
                    <a:pt x="114" y="30"/>
                    <a:pt x="114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4" y="30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4" y="32"/>
                    <a:pt x="114" y="32"/>
                    <a:pt x="114" y="32"/>
                  </a:cubicBez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3"/>
                    <a:pt x="114" y="33"/>
                    <a:pt x="114" y="33"/>
                  </a:cubicBezTo>
                  <a:lnTo>
                    <a:pt x="114" y="32"/>
                  </a:lnTo>
                  <a:close/>
                  <a:moveTo>
                    <a:pt x="114" y="34"/>
                  </a:moveTo>
                  <a:cubicBezTo>
                    <a:pt x="114" y="34"/>
                    <a:pt x="114" y="34"/>
                    <a:pt x="114" y="34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4"/>
                    <a:pt x="117" y="34"/>
                    <a:pt x="117" y="34"/>
                  </a:cubicBezTo>
                  <a:lnTo>
                    <a:pt x="114" y="34"/>
                  </a:lnTo>
                  <a:close/>
                  <a:moveTo>
                    <a:pt x="146" y="43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46" y="43"/>
                    <a:pt x="146" y="43"/>
                    <a:pt x="146" y="43"/>
                  </a:cubicBezTo>
                  <a:close/>
                  <a:moveTo>
                    <a:pt x="146" y="44"/>
                  </a:moveTo>
                  <a:cubicBezTo>
                    <a:pt x="146" y="44"/>
                    <a:pt x="146" y="44"/>
                    <a:pt x="146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46" y="44"/>
                    <a:pt x="146" y="44"/>
                    <a:pt x="146" y="44"/>
                  </a:cubicBez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6" y="46"/>
                  </a:moveTo>
                  <a:cubicBezTo>
                    <a:pt x="146" y="46"/>
                    <a:pt x="146" y="46"/>
                    <a:pt x="146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6" y="46"/>
                    <a:pt x="146" y="46"/>
                    <a:pt x="146" y="46"/>
                  </a:cubicBezTo>
                  <a:close/>
                  <a:moveTo>
                    <a:pt x="146" y="47"/>
                  </a:moveTo>
                  <a:cubicBezTo>
                    <a:pt x="146" y="47"/>
                    <a:pt x="146" y="47"/>
                    <a:pt x="146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46" y="47"/>
                    <a:pt x="146" y="47"/>
                    <a:pt x="146" y="47"/>
                  </a:cubicBezTo>
                  <a:close/>
                  <a:moveTo>
                    <a:pt x="146" y="48"/>
                  </a:moveTo>
                  <a:cubicBezTo>
                    <a:pt x="146" y="48"/>
                    <a:pt x="146" y="48"/>
                    <a:pt x="146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46" y="48"/>
                    <a:pt x="146" y="48"/>
                    <a:pt x="146" y="48"/>
                  </a:cubicBez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46" y="49"/>
                    <a:pt x="146" y="49"/>
                    <a:pt x="146" y="49"/>
                  </a:cubicBezTo>
                  <a:close/>
                  <a:moveTo>
                    <a:pt x="146" y="50"/>
                  </a:moveTo>
                  <a:cubicBezTo>
                    <a:pt x="146" y="50"/>
                    <a:pt x="146" y="50"/>
                    <a:pt x="146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46" y="50"/>
                    <a:pt x="146" y="50"/>
                    <a:pt x="146" y="50"/>
                  </a:cubicBezTo>
                  <a:close/>
                  <a:moveTo>
                    <a:pt x="146" y="51"/>
                  </a:moveTo>
                  <a:cubicBezTo>
                    <a:pt x="146" y="51"/>
                    <a:pt x="146" y="51"/>
                    <a:pt x="146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6" y="51"/>
                    <a:pt x="146" y="51"/>
                    <a:pt x="146" y="51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46" y="52"/>
                    <a:pt x="146" y="52"/>
                    <a:pt x="146" y="52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3"/>
                    <a:pt x="146" y="53"/>
                    <a:pt x="146" y="53"/>
                  </a:cubicBezTo>
                  <a:lnTo>
                    <a:pt x="146" y="52"/>
                  </a:lnTo>
                  <a:close/>
                  <a:moveTo>
                    <a:pt x="151" y="54"/>
                  </a:moveTo>
                  <a:cubicBezTo>
                    <a:pt x="151" y="54"/>
                    <a:pt x="151" y="54"/>
                    <a:pt x="151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51" y="54"/>
                    <a:pt x="151" y="54"/>
                    <a:pt x="151" y="54"/>
                  </a:cubicBezTo>
                  <a:close/>
                  <a:moveTo>
                    <a:pt x="47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lnTo>
                    <a:pt x="47" y="39"/>
                  </a:lnTo>
                  <a:close/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38" y="40"/>
                  </a:lnTo>
                  <a:close/>
                  <a:moveTo>
                    <a:pt x="47" y="43"/>
                  </a:moveTo>
                  <a:cubicBezTo>
                    <a:pt x="47" y="43"/>
                    <a:pt x="47" y="43"/>
                    <a:pt x="47" y="43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3"/>
                    <a:pt x="47" y="43"/>
                    <a:pt x="47" y="43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47" y="44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47" y="44"/>
                    <a:pt x="47" y="44"/>
                    <a:pt x="47" y="44"/>
                  </a:cubicBezTo>
                  <a:close/>
                  <a:moveTo>
                    <a:pt x="60" y="40"/>
                  </a:moveTo>
                  <a:cubicBezTo>
                    <a:pt x="60" y="40"/>
                    <a:pt x="60" y="40"/>
                    <a:pt x="60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40"/>
                    <a:pt x="60" y="40"/>
                    <a:pt x="60" y="40"/>
                  </a:cubicBezTo>
                  <a:close/>
                  <a:moveTo>
                    <a:pt x="63" y="38"/>
                  </a:moveTo>
                  <a:cubicBezTo>
                    <a:pt x="63" y="38"/>
                    <a:pt x="63" y="38"/>
                    <a:pt x="63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47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4"/>
                    <a:pt x="47" y="44"/>
                    <a:pt x="47" y="44"/>
                  </a:cubicBezTo>
                  <a:lnTo>
                    <a:pt x="47" y="45"/>
                  </a:ln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47" y="46"/>
                    <a:pt x="47" y="46"/>
                    <a:pt x="47" y="46"/>
                  </a:cubicBez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47" y="46"/>
                  </a:lnTo>
                  <a:close/>
                  <a:moveTo>
                    <a:pt x="100" y="14"/>
                  </a:moveTo>
                  <a:cubicBezTo>
                    <a:pt x="100" y="14"/>
                    <a:pt x="100" y="14"/>
                    <a:pt x="10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0" y="12"/>
                    <a:pt x="100" y="12"/>
                    <a:pt x="100" y="12"/>
                  </a:cubicBezTo>
                  <a:lnTo>
                    <a:pt x="100" y="14"/>
                  </a:lnTo>
                  <a:close/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0" y="8"/>
                    <a:pt x="100" y="8"/>
                    <a:pt x="100" y="8"/>
                  </a:cubicBezTo>
                  <a:lnTo>
                    <a:pt x="100" y="11"/>
                  </a:lnTo>
                  <a:close/>
                  <a:moveTo>
                    <a:pt x="103" y="29"/>
                  </a:moveTo>
                  <a:cubicBezTo>
                    <a:pt x="103" y="29"/>
                    <a:pt x="103" y="29"/>
                    <a:pt x="103" y="29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3" y="29"/>
                  </a:lnTo>
                  <a:close/>
                  <a:moveTo>
                    <a:pt x="104" y="8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8"/>
                    <a:pt x="103" y="8"/>
                    <a:pt x="103" y="8"/>
                  </a:cubicBezTo>
                  <a:lnTo>
                    <a:pt x="104" y="8"/>
                  </a:lnTo>
                  <a:close/>
                  <a:moveTo>
                    <a:pt x="104" y="3"/>
                  </a:moveTo>
                  <a:cubicBezTo>
                    <a:pt x="104" y="3"/>
                    <a:pt x="104" y="3"/>
                    <a:pt x="104" y="3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4" y="5"/>
                    <a:pt x="104" y="5"/>
                    <a:pt x="104" y="5"/>
                  </a:cubicBezTo>
                  <a:lnTo>
                    <a:pt x="104" y="3"/>
                  </a:lnTo>
                  <a:close/>
                  <a:moveTo>
                    <a:pt x="60" y="4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1"/>
                    <a:pt x="60" y="41"/>
                    <a:pt x="60" y="41"/>
                  </a:cubicBezTo>
                  <a:close/>
                  <a:moveTo>
                    <a:pt x="100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23"/>
                  </a:lnTo>
                  <a:close/>
                  <a:moveTo>
                    <a:pt x="100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0" y="18"/>
                    <a:pt x="100" y="18"/>
                    <a:pt x="100" y="18"/>
                  </a:cubicBezTo>
                  <a:lnTo>
                    <a:pt x="100" y="20"/>
                  </a:lnTo>
                  <a:close/>
                  <a:moveTo>
                    <a:pt x="100" y="17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17"/>
                  </a:lnTo>
                  <a:close/>
                  <a:moveTo>
                    <a:pt x="71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2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6"/>
                    <a:pt x="103" y="26"/>
                    <a:pt x="103" y="26"/>
                  </a:cubicBezTo>
                  <a:lnTo>
                    <a:pt x="104" y="26"/>
                  </a:lnTo>
                  <a:close/>
                  <a:moveTo>
                    <a:pt x="104" y="11"/>
                  </a:moveTo>
                  <a:cubicBezTo>
                    <a:pt x="104" y="11"/>
                    <a:pt x="104" y="11"/>
                    <a:pt x="104" y="11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11"/>
                    <a:pt x="103" y="11"/>
                    <a:pt x="103" y="11"/>
                  </a:cubicBezTo>
                  <a:lnTo>
                    <a:pt x="104" y="11"/>
                  </a:lnTo>
                  <a:close/>
                  <a:moveTo>
                    <a:pt x="104" y="23"/>
                  </a:moveTo>
                  <a:cubicBezTo>
                    <a:pt x="104" y="23"/>
                    <a:pt x="104" y="23"/>
                    <a:pt x="104" y="23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3"/>
                    <a:pt x="103" y="23"/>
                    <a:pt x="103" y="23"/>
                  </a:cubicBezTo>
                  <a:lnTo>
                    <a:pt x="104" y="23"/>
                  </a:lnTo>
                  <a:close/>
                  <a:moveTo>
                    <a:pt x="104" y="29"/>
                  </a:moveTo>
                  <a:cubicBezTo>
                    <a:pt x="104" y="29"/>
                    <a:pt x="104" y="29"/>
                    <a:pt x="104" y="2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9"/>
                    <a:pt x="103" y="29"/>
                    <a:pt x="103" y="29"/>
                  </a:cubicBezTo>
                  <a:lnTo>
                    <a:pt x="104" y="29"/>
                  </a:lnTo>
                  <a:close/>
                  <a:moveTo>
                    <a:pt x="104" y="14"/>
                  </a:moveTo>
                  <a:cubicBezTo>
                    <a:pt x="104" y="14"/>
                    <a:pt x="104" y="14"/>
                    <a:pt x="104" y="14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4"/>
                    <a:pt x="103" y="14"/>
                    <a:pt x="103" y="14"/>
                  </a:cubicBezTo>
                  <a:lnTo>
                    <a:pt x="104" y="14"/>
                  </a:lnTo>
                  <a:close/>
                  <a:moveTo>
                    <a:pt x="104" y="20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20"/>
                    <a:pt x="103" y="20"/>
                    <a:pt x="103" y="20"/>
                  </a:cubicBezTo>
                  <a:lnTo>
                    <a:pt x="104" y="20"/>
                  </a:lnTo>
                  <a:close/>
                  <a:moveTo>
                    <a:pt x="104" y="17"/>
                  </a:moveTo>
                  <a:cubicBezTo>
                    <a:pt x="104" y="17"/>
                    <a:pt x="104" y="17"/>
                    <a:pt x="104" y="17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7"/>
                    <a:pt x="103" y="17"/>
                    <a:pt x="103" y="17"/>
                  </a:cubicBezTo>
                  <a:lnTo>
                    <a:pt x="104" y="17"/>
                  </a:lnTo>
                  <a:close/>
                  <a:moveTo>
                    <a:pt x="103" y="3"/>
                  </a:moveTo>
                  <a:cubicBezTo>
                    <a:pt x="103" y="3"/>
                    <a:pt x="103" y="3"/>
                    <a:pt x="103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lose/>
                  <a:moveTo>
                    <a:pt x="103" y="5"/>
                  </a:moveTo>
                  <a:cubicBezTo>
                    <a:pt x="103" y="5"/>
                    <a:pt x="103" y="5"/>
                    <a:pt x="103" y="5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3" y="3"/>
                    <a:pt x="103" y="3"/>
                    <a:pt x="103" y="3"/>
                  </a:cubicBezTo>
                  <a:lnTo>
                    <a:pt x="103" y="5"/>
                  </a:lnTo>
                  <a:close/>
                  <a:moveTo>
                    <a:pt x="67" y="42"/>
                  </a:moveTo>
                  <a:cubicBezTo>
                    <a:pt x="67" y="42"/>
                    <a:pt x="67" y="42"/>
                    <a:pt x="67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lnTo>
                    <a:pt x="67" y="42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43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67" y="43"/>
                    <a:pt x="67" y="43"/>
                    <a:pt x="67" y="43"/>
                  </a:cubicBezTo>
                  <a:close/>
                  <a:moveTo>
                    <a:pt x="67" y="41"/>
                  </a:moveTo>
                  <a:cubicBezTo>
                    <a:pt x="67" y="41"/>
                    <a:pt x="67" y="41"/>
                    <a:pt x="67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1"/>
                    <a:pt x="67" y="41"/>
                    <a:pt x="67" y="41"/>
                  </a:cubicBezTo>
                  <a:close/>
                  <a:moveTo>
                    <a:pt x="71" y="37"/>
                  </a:moveTo>
                  <a:cubicBezTo>
                    <a:pt x="71" y="37"/>
                    <a:pt x="71" y="37"/>
                    <a:pt x="71" y="37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67" y="40"/>
                  </a:moveTo>
                  <a:cubicBezTo>
                    <a:pt x="67" y="40"/>
                    <a:pt x="67" y="40"/>
                    <a:pt x="67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0"/>
                    <a:pt x="67" y="40"/>
                    <a:pt x="67" y="40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41"/>
                    <a:pt x="60" y="41"/>
                    <a:pt x="60" y="41"/>
                  </a:cubicBezTo>
                  <a:lnTo>
                    <a:pt x="60" y="42"/>
                  </a:ln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7" y="39"/>
                    <a:pt x="67" y="39"/>
                    <a:pt x="67" y="39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1" y="39"/>
                    <a:pt x="71" y="39"/>
                    <a:pt x="71" y="39"/>
                  </a:cubicBezTo>
                  <a:close/>
                  <a:moveTo>
                    <a:pt x="71" y="40"/>
                  </a:moveTo>
                  <a:cubicBezTo>
                    <a:pt x="71" y="40"/>
                    <a:pt x="71" y="40"/>
                    <a:pt x="71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0"/>
                    <a:pt x="71" y="40"/>
                    <a:pt x="71" y="40"/>
                  </a:cubicBez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1"/>
                    <a:pt x="71" y="41"/>
                    <a:pt x="71" y="41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71" y="39"/>
                  </a:lnTo>
                  <a:close/>
                  <a:moveTo>
                    <a:pt x="67" y="45"/>
                  </a:moveTo>
                  <a:cubicBezTo>
                    <a:pt x="67" y="45"/>
                    <a:pt x="67" y="45"/>
                    <a:pt x="67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5"/>
                    <a:pt x="67" y="45"/>
                    <a:pt x="67" y="45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4" y="37"/>
                    <a:pt x="74" y="37"/>
                    <a:pt x="74" y="37"/>
                  </a:cubicBezTo>
                  <a:close/>
                  <a:moveTo>
                    <a:pt x="67" y="44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7" y="44"/>
                    <a:pt x="67" y="44"/>
                    <a:pt x="67" y="44"/>
                  </a:cubicBez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39"/>
                  </a:lnTo>
                  <a:close/>
                  <a:moveTo>
                    <a:pt x="60" y="46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46"/>
                  </a:lnTo>
                  <a:close/>
                  <a:moveTo>
                    <a:pt x="60" y="45"/>
                  </a:moveTo>
                  <a:cubicBezTo>
                    <a:pt x="60" y="45"/>
                    <a:pt x="60" y="45"/>
                    <a:pt x="60" y="45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45"/>
                  </a:ln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7" y="38"/>
                    <a:pt x="67" y="38"/>
                    <a:pt x="67" y="38"/>
                  </a:cubicBezTo>
                  <a:close/>
                  <a:moveTo>
                    <a:pt x="64" y="39"/>
                  </a:moveTo>
                  <a:cubicBezTo>
                    <a:pt x="64" y="39"/>
                    <a:pt x="64" y="39"/>
                    <a:pt x="64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39"/>
                    <a:pt x="64" y="39"/>
                    <a:pt x="64" y="39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0" y="42"/>
                    <a:pt x="60" y="42"/>
                    <a:pt x="60" y="42"/>
                  </a:cubicBezTo>
                  <a:close/>
                  <a:moveTo>
                    <a:pt x="60" y="44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4"/>
                    <a:pt x="60" y="44"/>
                    <a:pt x="60" y="44"/>
                  </a:cubicBezTo>
                  <a:close/>
                  <a:moveTo>
                    <a:pt x="60" y="43"/>
                  </a:moveTo>
                  <a:cubicBezTo>
                    <a:pt x="60" y="43"/>
                    <a:pt x="60" y="43"/>
                    <a:pt x="60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3"/>
                    <a:pt x="60" y="43"/>
                    <a:pt x="60" y="43"/>
                  </a:cubicBezTo>
                  <a:close/>
                  <a:moveTo>
                    <a:pt x="64" y="43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3"/>
                    <a:pt x="64" y="43"/>
                    <a:pt x="64" y="43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4" y="45"/>
                    <a:pt x="64" y="45"/>
                    <a:pt x="64" y="45"/>
                  </a:cubicBezTo>
                  <a:close/>
                  <a:moveTo>
                    <a:pt x="64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4" y="44"/>
                    <a:pt x="64" y="44"/>
                    <a:pt x="64" y="44"/>
                  </a:cubicBezTo>
                  <a:lnTo>
                    <a:pt x="64" y="45"/>
                  </a:lnTo>
                  <a:close/>
                  <a:moveTo>
                    <a:pt x="64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4" y="43"/>
                    <a:pt x="64" y="43"/>
                    <a:pt x="64" y="43"/>
                  </a:cubicBezTo>
                  <a:lnTo>
                    <a:pt x="64" y="44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4" y="40"/>
                    <a:pt x="64" y="40"/>
                    <a:pt x="64" y="40"/>
                  </a:cubicBezTo>
                  <a:lnTo>
                    <a:pt x="64" y="41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2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193" y="4158"/>
              <a:ext cx="482" cy="141"/>
            </a:xfrm>
            <a:custGeom>
              <a:avLst/>
              <a:gdLst>
                <a:gd name="T0" fmla="*/ 0 w 186"/>
                <a:gd name="T1" fmla="*/ 53 h 53"/>
                <a:gd name="T2" fmla="*/ 81 w 186"/>
                <a:gd name="T3" fmla="*/ 11 h 53"/>
                <a:gd name="T4" fmla="*/ 155 w 186"/>
                <a:gd name="T5" fmla="*/ 31 h 53"/>
                <a:gd name="T6" fmla="*/ 76 w 186"/>
                <a:gd name="T7" fmla="*/ 4 h 53"/>
                <a:gd name="T8" fmla="*/ 96 w 186"/>
                <a:gd name="T9" fmla="*/ 49 h 53"/>
                <a:gd name="T10" fmla="*/ 95 w 186"/>
                <a:gd name="T11" fmla="*/ 52 h 53"/>
                <a:gd name="T12" fmla="*/ 154 w 186"/>
                <a:gd name="T13" fmla="*/ 15 h 53"/>
                <a:gd name="T14" fmla="*/ 99 w 186"/>
                <a:gd name="T15" fmla="*/ 17 h 53"/>
                <a:gd name="T16" fmla="*/ 18 w 186"/>
                <a:gd name="T17" fmla="*/ 19 h 53"/>
                <a:gd name="T18" fmla="*/ 15 w 186"/>
                <a:gd name="T19" fmla="*/ 21 h 53"/>
                <a:gd name="T20" fmla="*/ 19 w 186"/>
                <a:gd name="T21" fmla="*/ 20 h 53"/>
                <a:gd name="T22" fmla="*/ 23 w 186"/>
                <a:gd name="T23" fmla="*/ 32 h 53"/>
                <a:gd name="T24" fmla="*/ 25 w 186"/>
                <a:gd name="T25" fmla="*/ 32 h 53"/>
                <a:gd name="T26" fmla="*/ 29 w 186"/>
                <a:gd name="T27" fmla="*/ 17 h 53"/>
                <a:gd name="T28" fmla="*/ 49 w 186"/>
                <a:gd name="T29" fmla="*/ 18 h 53"/>
                <a:gd name="T30" fmla="*/ 59 w 186"/>
                <a:gd name="T31" fmla="*/ 4 h 53"/>
                <a:gd name="T32" fmla="*/ 31 w 186"/>
                <a:gd name="T33" fmla="*/ 2 h 53"/>
                <a:gd name="T34" fmla="*/ 22 w 186"/>
                <a:gd name="T35" fmla="*/ 5 h 53"/>
                <a:gd name="T36" fmla="*/ 67 w 186"/>
                <a:gd name="T37" fmla="*/ 31 h 53"/>
                <a:gd name="T38" fmla="*/ 75 w 186"/>
                <a:gd name="T39" fmla="*/ 31 h 53"/>
                <a:gd name="T40" fmla="*/ 78 w 186"/>
                <a:gd name="T41" fmla="*/ 29 h 53"/>
                <a:gd name="T42" fmla="*/ 83 w 186"/>
                <a:gd name="T43" fmla="*/ 26 h 53"/>
                <a:gd name="T44" fmla="*/ 93 w 186"/>
                <a:gd name="T45" fmla="*/ 19 h 53"/>
                <a:gd name="T46" fmla="*/ 103 w 186"/>
                <a:gd name="T47" fmla="*/ 17 h 53"/>
                <a:gd name="T48" fmla="*/ 107 w 186"/>
                <a:gd name="T49" fmla="*/ 21 h 53"/>
                <a:gd name="T50" fmla="*/ 117 w 186"/>
                <a:gd name="T51" fmla="*/ 21 h 53"/>
                <a:gd name="T52" fmla="*/ 20 w 186"/>
                <a:gd name="T53" fmla="*/ 35 h 53"/>
                <a:gd name="T54" fmla="*/ 28 w 186"/>
                <a:gd name="T55" fmla="*/ 41 h 53"/>
                <a:gd name="T56" fmla="*/ 31 w 186"/>
                <a:gd name="T57" fmla="*/ 41 h 53"/>
                <a:gd name="T58" fmla="*/ 33 w 186"/>
                <a:gd name="T59" fmla="*/ 35 h 53"/>
                <a:gd name="T60" fmla="*/ 36 w 186"/>
                <a:gd name="T61" fmla="*/ 47 h 53"/>
                <a:gd name="T62" fmla="*/ 40 w 186"/>
                <a:gd name="T63" fmla="*/ 47 h 53"/>
                <a:gd name="T64" fmla="*/ 41 w 186"/>
                <a:gd name="T65" fmla="*/ 41 h 53"/>
                <a:gd name="T66" fmla="*/ 43 w 186"/>
                <a:gd name="T67" fmla="*/ 48 h 53"/>
                <a:gd name="T68" fmla="*/ 46 w 186"/>
                <a:gd name="T69" fmla="*/ 48 h 53"/>
                <a:gd name="T70" fmla="*/ 49 w 186"/>
                <a:gd name="T71" fmla="*/ 48 h 53"/>
                <a:gd name="T72" fmla="*/ 52 w 186"/>
                <a:gd name="T73" fmla="*/ 41 h 53"/>
                <a:gd name="T74" fmla="*/ 55 w 186"/>
                <a:gd name="T75" fmla="*/ 48 h 53"/>
                <a:gd name="T76" fmla="*/ 57 w 186"/>
                <a:gd name="T77" fmla="*/ 41 h 53"/>
                <a:gd name="T78" fmla="*/ 61 w 186"/>
                <a:gd name="T79" fmla="*/ 48 h 53"/>
                <a:gd name="T80" fmla="*/ 64 w 186"/>
                <a:gd name="T81" fmla="*/ 41 h 53"/>
                <a:gd name="T82" fmla="*/ 71 w 186"/>
                <a:gd name="T83" fmla="*/ 41 h 53"/>
                <a:gd name="T84" fmla="*/ 77 w 186"/>
                <a:gd name="T85" fmla="*/ 33 h 53"/>
                <a:gd name="T86" fmla="*/ 84 w 186"/>
                <a:gd name="T87" fmla="*/ 48 h 53"/>
                <a:gd name="T88" fmla="*/ 89 w 186"/>
                <a:gd name="T89" fmla="*/ 33 h 53"/>
                <a:gd name="T90" fmla="*/ 99 w 186"/>
                <a:gd name="T91" fmla="*/ 41 h 53"/>
                <a:gd name="T92" fmla="*/ 105 w 186"/>
                <a:gd name="T93" fmla="*/ 34 h 53"/>
                <a:gd name="T94" fmla="*/ 112 w 186"/>
                <a:gd name="T95" fmla="*/ 48 h 53"/>
                <a:gd name="T96" fmla="*/ 114 w 186"/>
                <a:gd name="T97" fmla="*/ 48 h 53"/>
                <a:gd name="T98" fmla="*/ 117 w 186"/>
                <a:gd name="T99" fmla="*/ 34 h 53"/>
                <a:gd name="T100" fmla="*/ 143 w 186"/>
                <a:gd name="T101" fmla="*/ 18 h 53"/>
                <a:gd name="T102" fmla="*/ 141 w 186"/>
                <a:gd name="T103" fmla="*/ 17 h 53"/>
                <a:gd name="T104" fmla="*/ 134 w 186"/>
                <a:gd name="T105" fmla="*/ 33 h 53"/>
                <a:gd name="T106" fmla="*/ 127 w 186"/>
                <a:gd name="T107" fmla="*/ 32 h 53"/>
                <a:gd name="T108" fmla="*/ 123 w 186"/>
                <a:gd name="T109" fmla="*/ 22 h 53"/>
                <a:gd name="T110" fmla="*/ 120 w 186"/>
                <a:gd name="T111" fmla="*/ 18 h 53"/>
                <a:gd name="T112" fmla="*/ 122 w 186"/>
                <a:gd name="T113" fmla="*/ 41 h 53"/>
                <a:gd name="T114" fmla="*/ 125 w 186"/>
                <a:gd name="T115" fmla="*/ 33 h 53"/>
                <a:gd name="T116" fmla="*/ 155 w 186"/>
                <a:gd name="T117" fmla="*/ 49 h 53"/>
                <a:gd name="T118" fmla="*/ 162 w 186"/>
                <a:gd name="T119" fmla="*/ 40 h 53"/>
                <a:gd name="T120" fmla="*/ 162 w 186"/>
                <a:gd name="T121" fmla="*/ 40 h 53"/>
                <a:gd name="T122" fmla="*/ 177 w 186"/>
                <a:gd name="T123" fmla="*/ 49 h 53"/>
                <a:gd name="T124" fmla="*/ 181 w 186"/>
                <a:gd name="T125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53">
                  <a:moveTo>
                    <a:pt x="3" y="53"/>
                  </a:move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3" y="52"/>
                    <a:pt x="3" y="52"/>
                    <a:pt x="3" y="52"/>
                  </a:cubicBezTo>
                  <a:lnTo>
                    <a:pt x="3" y="53"/>
                  </a:lnTo>
                  <a:close/>
                  <a:moveTo>
                    <a:pt x="4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1"/>
                    <a:pt x="3" y="51"/>
                    <a:pt x="3" y="51"/>
                  </a:cubicBezTo>
                  <a:lnTo>
                    <a:pt x="4" y="50"/>
                  </a:lnTo>
                  <a:close/>
                  <a:moveTo>
                    <a:pt x="3" y="50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3" y="50"/>
                  </a:ln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9"/>
                    <a:pt x="5" y="49"/>
                    <a:pt x="5" y="49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49"/>
                  </a:lnTo>
                  <a:close/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7"/>
                    <a:pt x="9" y="47"/>
                    <a:pt x="9" y="47"/>
                  </a:cubicBezTo>
                  <a:lnTo>
                    <a:pt x="10" y="47"/>
                  </a:ln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0" y="53"/>
                    <a:pt x="0" y="53"/>
                    <a:pt x="0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52"/>
                  </a:lnTo>
                  <a:close/>
                  <a:moveTo>
                    <a:pt x="76" y="7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8" y="8"/>
                    <a:pt x="77" y="8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2" y="13"/>
                    <a:pt x="102" y="13"/>
                    <a:pt x="102" y="13"/>
                  </a:cubicBezTo>
                  <a:lnTo>
                    <a:pt x="99" y="13"/>
                  </a:lnTo>
                  <a:close/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48"/>
                    <a:pt x="8" y="48"/>
                    <a:pt x="8" y="48"/>
                  </a:cubicBezTo>
                  <a:lnTo>
                    <a:pt x="10" y="48"/>
                  </a:lnTo>
                  <a:close/>
                  <a:moveTo>
                    <a:pt x="87" y="12"/>
                  </a:move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5" y="11"/>
                    <a:pt x="84" y="11"/>
                  </a:cubicBezTo>
                  <a:cubicBezTo>
                    <a:pt x="83" y="11"/>
                    <a:pt x="81" y="10"/>
                    <a:pt x="81" y="10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5" y="13"/>
                    <a:pt x="87" y="13"/>
                    <a:pt x="87" y="13"/>
                  </a:cubicBezTo>
                  <a:lnTo>
                    <a:pt x="87" y="12"/>
                  </a:lnTo>
                  <a:close/>
                  <a:moveTo>
                    <a:pt x="92" y="13"/>
                  </a:moveTo>
                  <a:cubicBezTo>
                    <a:pt x="92" y="13"/>
                    <a:pt x="92" y="13"/>
                    <a:pt x="92" y="13"/>
                  </a:cubicBezTo>
                  <a:cubicBezTo>
                    <a:pt x="91" y="12"/>
                    <a:pt x="88" y="12"/>
                    <a:pt x="88" y="12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3" y="13"/>
                    <a:pt x="92" y="13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11" y="50"/>
                    <a:pt x="11" y="50"/>
                  </a:cubicBez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2"/>
                    <a:pt x="155" y="32"/>
                    <a:pt x="155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39"/>
                  </a:cubicBezTo>
                  <a:cubicBezTo>
                    <a:pt x="154" y="37"/>
                    <a:pt x="154" y="32"/>
                    <a:pt x="154" y="32"/>
                  </a:cubicBezTo>
                  <a:cubicBezTo>
                    <a:pt x="154" y="32"/>
                    <a:pt x="151" y="32"/>
                    <a:pt x="148" y="31"/>
                  </a:cubicBezTo>
                  <a:cubicBezTo>
                    <a:pt x="145" y="31"/>
                    <a:pt x="143" y="31"/>
                    <a:pt x="143" y="31"/>
                  </a:cubicBezTo>
                  <a:cubicBezTo>
                    <a:pt x="143" y="31"/>
                    <a:pt x="143" y="38"/>
                    <a:pt x="143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10"/>
                    <a:pt x="167" y="10"/>
                    <a:pt x="165" y="10"/>
                  </a:cubicBezTo>
                  <a:cubicBezTo>
                    <a:pt x="163" y="10"/>
                    <a:pt x="159" y="10"/>
                    <a:pt x="159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8" y="13"/>
                    <a:pt x="158" y="13"/>
                    <a:pt x="156" y="14"/>
                  </a:cubicBezTo>
                  <a:cubicBezTo>
                    <a:pt x="154" y="14"/>
                    <a:pt x="154" y="15"/>
                    <a:pt x="154" y="15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3" y="22"/>
                    <a:pt x="153" y="21"/>
                    <a:pt x="153" y="21"/>
                  </a:cubicBezTo>
                  <a:cubicBezTo>
                    <a:pt x="153" y="20"/>
                    <a:pt x="152" y="20"/>
                    <a:pt x="150" y="20"/>
                  </a:cubicBezTo>
                  <a:cubicBezTo>
                    <a:pt x="150" y="19"/>
                    <a:pt x="149" y="19"/>
                    <a:pt x="149" y="19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29" y="13"/>
                    <a:pt x="117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89" y="11"/>
                    <a:pt x="85" y="10"/>
                  </a:cubicBezTo>
                  <a:cubicBezTo>
                    <a:pt x="82" y="9"/>
                    <a:pt x="78" y="7"/>
                    <a:pt x="77" y="6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49"/>
                    <a:pt x="186" y="49"/>
                    <a:pt x="186" y="49"/>
                  </a:cubicBezTo>
                  <a:lnTo>
                    <a:pt x="181" y="49"/>
                  </a:lnTo>
                  <a:close/>
                  <a:moveTo>
                    <a:pt x="181" y="32"/>
                  </a:moveTo>
                  <a:cubicBezTo>
                    <a:pt x="181" y="32"/>
                    <a:pt x="181" y="32"/>
                    <a:pt x="181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32"/>
                  </a:lnTo>
                  <a:close/>
                  <a:moveTo>
                    <a:pt x="160" y="10"/>
                  </a:moveTo>
                  <a:cubicBezTo>
                    <a:pt x="160" y="10"/>
                    <a:pt x="160" y="10"/>
                    <a:pt x="160" y="10"/>
                  </a:cubicBezTo>
                  <a:cubicBezTo>
                    <a:pt x="160" y="10"/>
                    <a:pt x="161" y="10"/>
                    <a:pt x="163" y="10"/>
                  </a:cubicBezTo>
                  <a:cubicBezTo>
                    <a:pt x="165" y="10"/>
                    <a:pt x="170" y="11"/>
                    <a:pt x="170" y="11"/>
                  </a:cubicBezTo>
                  <a:cubicBezTo>
                    <a:pt x="170" y="11"/>
                    <a:pt x="166" y="11"/>
                    <a:pt x="164" y="11"/>
                  </a:cubicBezTo>
                  <a:cubicBezTo>
                    <a:pt x="162" y="11"/>
                    <a:pt x="160" y="10"/>
                    <a:pt x="160" y="10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9" y="10"/>
                    <a:pt x="159" y="10"/>
                    <a:pt x="159" y="10"/>
                  </a:cubicBezTo>
                  <a:lnTo>
                    <a:pt x="160" y="10"/>
                  </a:lnTo>
                  <a:close/>
                  <a:moveTo>
                    <a:pt x="159" y="13"/>
                  </a:moveTo>
                  <a:cubicBezTo>
                    <a:pt x="159" y="13"/>
                    <a:pt x="159" y="13"/>
                    <a:pt x="159" y="13"/>
                  </a:cubicBezTo>
                  <a:cubicBezTo>
                    <a:pt x="164" y="12"/>
                    <a:pt x="170" y="11"/>
                    <a:pt x="170" y="11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2" y="13"/>
                    <a:pt x="159" y="14"/>
                  </a:cubicBezTo>
                  <a:cubicBezTo>
                    <a:pt x="156" y="15"/>
                    <a:pt x="155" y="16"/>
                    <a:pt x="155" y="16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4"/>
                    <a:pt x="159" y="13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2" y="17"/>
                  </a:moveTo>
                  <a:cubicBezTo>
                    <a:pt x="112" y="17"/>
                    <a:pt x="112" y="17"/>
                    <a:pt x="112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2" y="19"/>
                    <a:pt x="112" y="19"/>
                    <a:pt x="112" y="19"/>
                  </a:cubicBezTo>
                  <a:lnTo>
                    <a:pt x="112" y="17"/>
                  </a:lnTo>
                  <a:close/>
                  <a:moveTo>
                    <a:pt x="111" y="22"/>
                  </a:moveTo>
                  <a:cubicBezTo>
                    <a:pt x="111" y="22"/>
                    <a:pt x="111" y="22"/>
                    <a:pt x="111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2"/>
                  </a:lnTo>
                  <a:close/>
                  <a:moveTo>
                    <a:pt x="109" y="19"/>
                  </a:moveTo>
                  <a:cubicBezTo>
                    <a:pt x="109" y="19"/>
                    <a:pt x="109" y="19"/>
                    <a:pt x="109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09" y="21"/>
                    <a:pt x="109" y="21"/>
                    <a:pt x="109" y="21"/>
                  </a:cubicBezTo>
                  <a:lnTo>
                    <a:pt x="109" y="19"/>
                  </a:lnTo>
                  <a:close/>
                  <a:moveTo>
                    <a:pt x="98" y="13"/>
                  </a:moveTo>
                  <a:cubicBezTo>
                    <a:pt x="98" y="13"/>
                    <a:pt x="98" y="13"/>
                    <a:pt x="98" y="13"/>
                  </a:cubicBezTo>
                  <a:cubicBezTo>
                    <a:pt x="100" y="13"/>
                    <a:pt x="103" y="13"/>
                    <a:pt x="105" y="13"/>
                  </a:cubicBezTo>
                  <a:cubicBezTo>
                    <a:pt x="103" y="13"/>
                    <a:pt x="101" y="13"/>
                    <a:pt x="98" y="13"/>
                  </a:cubicBezTo>
                  <a:close/>
                  <a:moveTo>
                    <a:pt x="99" y="17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17"/>
                    <a:pt x="97" y="17"/>
                    <a:pt x="97" y="17"/>
                  </a:cubicBezTo>
                  <a:lnTo>
                    <a:pt x="99" y="17"/>
                  </a:lnTo>
                  <a:close/>
                  <a:moveTo>
                    <a:pt x="88" y="12"/>
                  </a:moveTo>
                  <a:cubicBezTo>
                    <a:pt x="88" y="12"/>
                    <a:pt x="88" y="12"/>
                    <a:pt x="88" y="12"/>
                  </a:cubicBezTo>
                  <a:cubicBezTo>
                    <a:pt x="91" y="12"/>
                    <a:pt x="94" y="12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4" y="13"/>
                    <a:pt x="90" y="13"/>
                    <a:pt x="88" y="13"/>
                  </a:cubicBezTo>
                  <a:lnTo>
                    <a:pt x="88" y="12"/>
                  </a:lnTo>
                  <a:close/>
                  <a:moveTo>
                    <a:pt x="80" y="9"/>
                  </a:moveTo>
                  <a:cubicBezTo>
                    <a:pt x="80" y="9"/>
                    <a:pt x="80" y="9"/>
                    <a:pt x="80" y="9"/>
                  </a:cubicBezTo>
                  <a:cubicBezTo>
                    <a:pt x="82" y="10"/>
                    <a:pt x="83" y="11"/>
                    <a:pt x="85" y="11"/>
                  </a:cubicBezTo>
                  <a:cubicBezTo>
                    <a:pt x="85" y="11"/>
                    <a:pt x="86" y="12"/>
                    <a:pt x="87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9"/>
                  </a:lnTo>
                  <a:close/>
                  <a:moveTo>
                    <a:pt x="86" y="25"/>
                  </a:moveTo>
                  <a:cubicBezTo>
                    <a:pt x="86" y="25"/>
                    <a:pt x="86" y="25"/>
                    <a:pt x="86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5"/>
                    <a:pt x="85" y="25"/>
                    <a:pt x="85" y="25"/>
                  </a:cubicBezTo>
                  <a:lnTo>
                    <a:pt x="86" y="25"/>
                  </a:ln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8" y="8"/>
                  </a:lnTo>
                  <a:close/>
                  <a:moveTo>
                    <a:pt x="18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0"/>
                    <a:pt x="18" y="20"/>
                    <a:pt x="18" y="20"/>
                  </a:cubicBezTo>
                  <a:close/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8" y="21"/>
                  </a:lnTo>
                  <a:close/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16" y="21"/>
                  </a:lnTo>
                  <a:close/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lnTo>
                    <a:pt x="14" y="12"/>
                  </a:lnTo>
                  <a:close/>
                  <a:moveTo>
                    <a:pt x="19" y="33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9" y="33"/>
                    <a:pt x="19" y="33"/>
                    <a:pt x="19" y="33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lose/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32"/>
                    <a:pt x="19" y="32"/>
                    <a:pt x="19" y="32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lnTo>
                    <a:pt x="20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33"/>
                  </a:lnTo>
                  <a:close/>
                  <a:moveTo>
                    <a:pt x="22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lnTo>
                    <a:pt x="22" y="33"/>
                  </a:ln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3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2"/>
                    <a:pt x="23" y="32"/>
                    <a:pt x="23" y="32"/>
                  </a:cubicBezTo>
                  <a:close/>
                  <a:moveTo>
                    <a:pt x="25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25" y="33"/>
                  </a:lnTo>
                  <a:close/>
                  <a:moveTo>
                    <a:pt x="24" y="32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32"/>
                    <a:pt x="24" y="32"/>
                    <a:pt x="24" y="32"/>
                  </a:cubicBezTo>
                  <a:close/>
                  <a:moveTo>
                    <a:pt x="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26" y="31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31"/>
                    <a:pt x="26" y="31"/>
                    <a:pt x="26" y="31"/>
                  </a:cubicBezTo>
                  <a:close/>
                  <a:moveTo>
                    <a:pt x="28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lnTo>
                    <a:pt x="28" y="31"/>
                  </a:lnTo>
                  <a:close/>
                  <a:moveTo>
                    <a:pt x="30" y="31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8"/>
                    <a:pt x="30" y="18"/>
                    <a:pt x="30" y="18"/>
                  </a:cubicBezTo>
                  <a:lnTo>
                    <a:pt x="30" y="31"/>
                  </a:lnTo>
                  <a:close/>
                  <a:moveTo>
                    <a:pt x="37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30"/>
                  </a:lnTo>
                  <a:close/>
                  <a:moveTo>
                    <a:pt x="39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39" y="31"/>
                  </a:lnTo>
                  <a:close/>
                  <a:moveTo>
                    <a:pt x="42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2" y="18"/>
                    <a:pt x="42" y="18"/>
                    <a:pt x="42" y="18"/>
                  </a:cubicBezTo>
                  <a:lnTo>
                    <a:pt x="42" y="31"/>
                  </a:lnTo>
                  <a:close/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8" y="18"/>
                    <a:pt x="48" y="18"/>
                    <a:pt x="48" y="18"/>
                  </a:cubicBezTo>
                  <a:lnTo>
                    <a:pt x="48" y="31"/>
                  </a:lnTo>
                  <a:close/>
                  <a:moveTo>
                    <a:pt x="50" y="31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0" y="19"/>
                    <a:pt x="50" y="19"/>
                  </a:cubicBezTo>
                  <a:lnTo>
                    <a:pt x="50" y="31"/>
                  </a:lnTo>
                  <a:close/>
                  <a:moveTo>
                    <a:pt x="5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lnTo>
                    <a:pt x="52" y="31"/>
                  </a:lnTo>
                  <a:close/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19"/>
                    <a:pt x="57" y="19"/>
                    <a:pt x="57" y="19"/>
                  </a:cubicBezTo>
                  <a:lnTo>
                    <a:pt x="57" y="31"/>
                  </a:lnTo>
                  <a:close/>
                  <a:moveTo>
                    <a:pt x="59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9" y="31"/>
                  </a:lnTo>
                  <a:close/>
                  <a:moveTo>
                    <a:pt x="63" y="31"/>
                  </a:moveTo>
                  <a:cubicBezTo>
                    <a:pt x="63" y="31"/>
                    <a:pt x="63" y="31"/>
                    <a:pt x="63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lnTo>
                    <a:pt x="63" y="31"/>
                  </a:lnTo>
                  <a:close/>
                  <a:moveTo>
                    <a:pt x="63" y="18"/>
                  </a:moveTo>
                  <a:cubicBezTo>
                    <a:pt x="63" y="18"/>
                    <a:pt x="63" y="18"/>
                    <a:pt x="63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18"/>
                  </a:lnTo>
                  <a:close/>
                  <a:moveTo>
                    <a:pt x="65" y="31"/>
                  </a:move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lnTo>
                    <a:pt x="65" y="31"/>
                  </a:lnTo>
                  <a:close/>
                  <a:moveTo>
                    <a:pt x="65" y="5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6" y="4"/>
                    <a:pt x="66" y="4"/>
                    <a:pt x="66" y="4"/>
                  </a:cubicBezTo>
                  <a:lnTo>
                    <a:pt x="65" y="5"/>
                  </a:lnTo>
                  <a:close/>
                  <a:moveTo>
                    <a:pt x="6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lnTo>
                    <a:pt x="67" y="31"/>
                  </a:lnTo>
                  <a:close/>
                  <a:moveTo>
                    <a:pt x="71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71" y="19"/>
                    <a:pt x="71" y="19"/>
                    <a:pt x="71" y="19"/>
                  </a:cubicBezTo>
                  <a:lnTo>
                    <a:pt x="71" y="31"/>
                  </a:lnTo>
                  <a:close/>
                  <a:moveTo>
                    <a:pt x="71" y="5"/>
                  </a:moveTo>
                  <a:cubicBezTo>
                    <a:pt x="71" y="5"/>
                    <a:pt x="71" y="5"/>
                    <a:pt x="71" y="5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2" y="5"/>
                    <a:pt x="72" y="5"/>
                    <a:pt x="72" y="5"/>
                  </a:cubicBezTo>
                  <a:lnTo>
                    <a:pt x="71" y="5"/>
                  </a:lnTo>
                  <a:close/>
                  <a:moveTo>
                    <a:pt x="73" y="31"/>
                  </a:move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lnTo>
                    <a:pt x="73" y="31"/>
                  </a:lnTo>
                  <a:close/>
                  <a:moveTo>
                    <a:pt x="73" y="5"/>
                  </a:moveTo>
                  <a:cubicBezTo>
                    <a:pt x="73" y="5"/>
                    <a:pt x="73" y="5"/>
                    <a:pt x="73" y="5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4" y="5"/>
                    <a:pt x="74" y="5"/>
                    <a:pt x="74" y="5"/>
                  </a:cubicBezTo>
                  <a:lnTo>
                    <a:pt x="73" y="5"/>
                  </a:lnTo>
                  <a:close/>
                  <a:moveTo>
                    <a:pt x="75" y="31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8" y="8"/>
                    <a:pt x="80" y="9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6" y="13"/>
                    <a:pt x="76" y="13"/>
                    <a:pt x="76" y="13"/>
                  </a:cubicBezTo>
                  <a:lnTo>
                    <a:pt x="75" y="31"/>
                  </a:lnTo>
                  <a:close/>
                  <a:moveTo>
                    <a:pt x="77" y="16"/>
                  </a:moveTo>
                  <a:cubicBezTo>
                    <a:pt x="77" y="16"/>
                    <a:pt x="77" y="16"/>
                    <a:pt x="77" y="16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6"/>
                    <a:pt x="76" y="16"/>
                    <a:pt x="76" y="16"/>
                  </a:cubicBezTo>
                  <a:lnTo>
                    <a:pt x="77" y="16"/>
                  </a:lnTo>
                  <a:close/>
                  <a:moveTo>
                    <a:pt x="76" y="25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6" y="26"/>
                    <a:pt x="76" y="26"/>
                    <a:pt x="76" y="26"/>
                  </a:cubicBezTo>
                  <a:lnTo>
                    <a:pt x="76" y="25"/>
                  </a:lnTo>
                  <a:close/>
                  <a:moveTo>
                    <a:pt x="78" y="30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78" y="29"/>
                    <a:pt x="78" y="29"/>
                  </a:cubicBezTo>
                  <a:lnTo>
                    <a:pt x="78" y="30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9" y="23"/>
                    <a:pt x="79" y="23"/>
                    <a:pt x="79" y="23"/>
                  </a:cubicBezTo>
                  <a:lnTo>
                    <a:pt x="79" y="21"/>
                  </a:lnTo>
                  <a:close/>
                  <a:moveTo>
                    <a:pt x="81" y="31"/>
                  </a:moveTo>
                  <a:cubicBezTo>
                    <a:pt x="81" y="31"/>
                    <a:pt x="81" y="31"/>
                    <a:pt x="81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31"/>
                  </a:lnTo>
                  <a:close/>
                  <a:moveTo>
                    <a:pt x="81" y="18"/>
                  </a:moveTo>
                  <a:cubicBezTo>
                    <a:pt x="81" y="18"/>
                    <a:pt x="81" y="18"/>
                    <a:pt x="81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1" y="16"/>
                    <a:pt x="81" y="16"/>
                    <a:pt x="81" y="16"/>
                  </a:cubicBezTo>
                  <a:lnTo>
                    <a:pt x="81" y="18"/>
                  </a:lnTo>
                  <a:close/>
                  <a:moveTo>
                    <a:pt x="83" y="30"/>
                  </a:moveTo>
                  <a:cubicBezTo>
                    <a:pt x="83" y="30"/>
                    <a:pt x="83" y="30"/>
                    <a:pt x="83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3" y="28"/>
                    <a:pt x="83" y="28"/>
                    <a:pt x="83" y="28"/>
                  </a:cubicBezTo>
                  <a:lnTo>
                    <a:pt x="83" y="30"/>
                  </a:lnTo>
                  <a:close/>
                  <a:moveTo>
                    <a:pt x="83" y="26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3" y="24"/>
                    <a:pt x="83" y="24"/>
                    <a:pt x="83" y="24"/>
                  </a:cubicBezTo>
                  <a:lnTo>
                    <a:pt x="83" y="26"/>
                  </a:lnTo>
                  <a:close/>
                  <a:moveTo>
                    <a:pt x="86" y="31"/>
                  </a:moveTo>
                  <a:cubicBezTo>
                    <a:pt x="86" y="31"/>
                    <a:pt x="86" y="31"/>
                    <a:pt x="86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6" y="28"/>
                    <a:pt x="86" y="28"/>
                    <a:pt x="86" y="28"/>
                  </a:cubicBezTo>
                  <a:lnTo>
                    <a:pt x="86" y="31"/>
                  </a:lnTo>
                  <a:close/>
                  <a:moveTo>
                    <a:pt x="87" y="19"/>
                  </a:moveTo>
                  <a:cubicBezTo>
                    <a:pt x="87" y="19"/>
                    <a:pt x="87" y="19"/>
                    <a:pt x="87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87" y="19"/>
                  </a:lnTo>
                  <a:close/>
                  <a:moveTo>
                    <a:pt x="87" y="23"/>
                  </a:moveTo>
                  <a:cubicBezTo>
                    <a:pt x="87" y="23"/>
                    <a:pt x="87" y="23"/>
                    <a:pt x="87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5"/>
                    <a:pt x="87" y="25"/>
                    <a:pt x="87" y="25"/>
                  </a:cubicBezTo>
                  <a:lnTo>
                    <a:pt x="87" y="23"/>
                  </a:lnTo>
                  <a:close/>
                  <a:moveTo>
                    <a:pt x="90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0" y="28"/>
                    <a:pt x="90" y="28"/>
                    <a:pt x="90" y="28"/>
                  </a:cubicBezTo>
                  <a:lnTo>
                    <a:pt x="90" y="30"/>
                  </a:ln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1" y="24"/>
                    <a:pt x="91" y="24"/>
                    <a:pt x="91" y="24"/>
                  </a:cubicBezTo>
                  <a:lnTo>
                    <a:pt x="91" y="25"/>
                  </a:lnTo>
                  <a:close/>
                  <a:moveTo>
                    <a:pt x="93" y="19"/>
                  </a:moveTo>
                  <a:cubicBezTo>
                    <a:pt x="93" y="19"/>
                    <a:pt x="93" y="19"/>
                    <a:pt x="93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3" y="18"/>
                    <a:pt x="93" y="18"/>
                    <a:pt x="93" y="18"/>
                  </a:cubicBezTo>
                  <a:lnTo>
                    <a:pt x="93" y="19"/>
                  </a:lnTo>
                  <a:close/>
                  <a:moveTo>
                    <a:pt x="97" y="31"/>
                  </a:moveTo>
                  <a:cubicBezTo>
                    <a:pt x="97" y="31"/>
                    <a:pt x="97" y="31"/>
                    <a:pt x="97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7" y="29"/>
                    <a:pt x="97" y="29"/>
                    <a:pt x="97" y="29"/>
                  </a:cubicBezTo>
                  <a:lnTo>
                    <a:pt x="97" y="31"/>
                  </a:lnTo>
                  <a:close/>
                  <a:moveTo>
                    <a:pt x="99" y="25"/>
                  </a:moveTo>
                  <a:cubicBezTo>
                    <a:pt x="99" y="25"/>
                    <a:pt x="99" y="25"/>
                    <a:pt x="99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9" y="24"/>
                    <a:pt x="99" y="24"/>
                    <a:pt x="99" y="24"/>
                  </a:cubicBezTo>
                  <a:lnTo>
                    <a:pt x="99" y="25"/>
                  </a:lnTo>
                  <a:close/>
                  <a:moveTo>
                    <a:pt x="100" y="19"/>
                  </a:moveTo>
                  <a:cubicBezTo>
                    <a:pt x="100" y="19"/>
                    <a:pt x="100" y="19"/>
                    <a:pt x="100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19"/>
                  </a:lnTo>
                  <a:close/>
                  <a:moveTo>
                    <a:pt x="102" y="31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2" y="29"/>
                    <a:pt x="102" y="29"/>
                    <a:pt x="102" y="29"/>
                  </a:cubicBezTo>
                  <a:lnTo>
                    <a:pt x="102" y="31"/>
                  </a:lnTo>
                  <a:close/>
                  <a:moveTo>
                    <a:pt x="103" y="17"/>
                  </a:moveTo>
                  <a:cubicBezTo>
                    <a:pt x="103" y="17"/>
                    <a:pt x="103" y="17"/>
                    <a:pt x="103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3" y="18"/>
                    <a:pt x="103" y="18"/>
                    <a:pt x="103" y="18"/>
                  </a:cubicBezTo>
                  <a:lnTo>
                    <a:pt x="103" y="17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0"/>
                    <a:pt x="104" y="30"/>
                    <a:pt x="104" y="30"/>
                  </a:cubicBezTo>
                  <a:lnTo>
                    <a:pt x="104" y="31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lnTo>
                    <a:pt x="104" y="26"/>
                  </a:lnTo>
                  <a:close/>
                  <a:moveTo>
                    <a:pt x="104" y="18"/>
                  </a:moveTo>
                  <a:cubicBezTo>
                    <a:pt x="104" y="18"/>
                    <a:pt x="104" y="18"/>
                    <a:pt x="104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4" y="20"/>
                    <a:pt x="104" y="20"/>
                    <a:pt x="104" y="20"/>
                  </a:cubicBezTo>
                  <a:lnTo>
                    <a:pt x="104" y="18"/>
                  </a:lnTo>
                  <a:close/>
                  <a:moveTo>
                    <a:pt x="107" y="23"/>
                  </a:moveTo>
                  <a:cubicBezTo>
                    <a:pt x="107" y="23"/>
                    <a:pt x="107" y="23"/>
                    <a:pt x="107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lnTo>
                    <a:pt x="107" y="23"/>
                  </a:lnTo>
                  <a:close/>
                  <a:moveTo>
                    <a:pt x="108" y="21"/>
                  </a:moveTo>
                  <a:cubicBezTo>
                    <a:pt x="108" y="21"/>
                    <a:pt x="108" y="21"/>
                    <a:pt x="108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8" y="20"/>
                    <a:pt x="108" y="20"/>
                    <a:pt x="108" y="20"/>
                  </a:cubicBezTo>
                  <a:lnTo>
                    <a:pt x="108" y="21"/>
                  </a:lnTo>
                  <a:close/>
                  <a:moveTo>
                    <a:pt x="111" y="25"/>
                  </a:moveTo>
                  <a:cubicBezTo>
                    <a:pt x="111" y="25"/>
                    <a:pt x="111" y="25"/>
                    <a:pt x="111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5"/>
                  </a:lnTo>
                  <a:close/>
                  <a:moveTo>
                    <a:pt x="112" y="27"/>
                  </a:moveTo>
                  <a:cubicBezTo>
                    <a:pt x="112" y="27"/>
                    <a:pt x="112" y="27"/>
                    <a:pt x="112" y="2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6"/>
                    <a:pt x="112" y="26"/>
                    <a:pt x="112" y="26"/>
                  </a:cubicBezTo>
                  <a:lnTo>
                    <a:pt x="112" y="27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32"/>
                  </a:lnTo>
                  <a:close/>
                  <a:moveTo>
                    <a:pt x="116" y="25"/>
                  </a:moveTo>
                  <a:cubicBezTo>
                    <a:pt x="116" y="25"/>
                    <a:pt x="116" y="25"/>
                    <a:pt x="116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6" y="22"/>
                    <a:pt x="116" y="22"/>
                    <a:pt x="116" y="22"/>
                  </a:cubicBezTo>
                  <a:lnTo>
                    <a:pt x="116" y="25"/>
                  </a:lnTo>
                  <a:close/>
                  <a:moveTo>
                    <a:pt x="116" y="19"/>
                  </a:moveTo>
                  <a:cubicBezTo>
                    <a:pt x="116" y="19"/>
                    <a:pt x="116" y="19"/>
                    <a:pt x="116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6" y="21"/>
                    <a:pt x="116" y="21"/>
                    <a:pt x="116" y="21"/>
                  </a:cubicBezTo>
                  <a:lnTo>
                    <a:pt x="116" y="19"/>
                  </a:lnTo>
                  <a:close/>
                  <a:moveTo>
                    <a:pt x="117" y="25"/>
                  </a:move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7" y="24"/>
                    <a:pt x="117" y="24"/>
                  </a:cubicBezTo>
                  <a:lnTo>
                    <a:pt x="117" y="25"/>
                  </a:lnTo>
                  <a:close/>
                  <a:moveTo>
                    <a:pt x="85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5" y="41"/>
                    <a:pt x="85" y="41"/>
                    <a:pt x="85" y="41"/>
                  </a:cubicBezTo>
                  <a:lnTo>
                    <a:pt x="85" y="33"/>
                  </a:lnTo>
                  <a:close/>
                  <a:moveTo>
                    <a:pt x="44" y="34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34"/>
                  </a:lnTo>
                  <a:close/>
                  <a:moveTo>
                    <a:pt x="15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lnTo>
                    <a:pt x="15" y="47"/>
                  </a:lnTo>
                  <a:close/>
                  <a:moveTo>
                    <a:pt x="20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0" y="35"/>
                    <a:pt x="20" y="35"/>
                    <a:pt x="20" y="35"/>
                  </a:cubicBezTo>
                  <a:lnTo>
                    <a:pt x="20" y="46"/>
                  </a:lnTo>
                  <a:close/>
                  <a:moveTo>
                    <a:pt x="25" y="46"/>
                  </a:moveTo>
                  <a:cubicBezTo>
                    <a:pt x="25" y="46"/>
                    <a:pt x="25" y="46"/>
                    <a:pt x="25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5" y="46"/>
                  </a:lnTo>
                  <a:close/>
                  <a:moveTo>
                    <a:pt x="26" y="46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6" y="42"/>
                    <a:pt x="26" y="42"/>
                    <a:pt x="26" y="42"/>
                  </a:cubicBezTo>
                  <a:lnTo>
                    <a:pt x="26" y="46"/>
                  </a:lnTo>
                  <a:close/>
                  <a:moveTo>
                    <a:pt x="26" y="41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lnTo>
                    <a:pt x="26" y="41"/>
                  </a:lnTo>
                  <a:close/>
                  <a:moveTo>
                    <a:pt x="28" y="47"/>
                  </a:move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lnTo>
                    <a:pt x="28" y="47"/>
                  </a:lnTo>
                  <a:close/>
                  <a:moveTo>
                    <a:pt x="28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8" y="41"/>
                  </a:ln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lnTo>
                    <a:pt x="29" y="47"/>
                  </a:lnTo>
                  <a:close/>
                  <a:moveTo>
                    <a:pt x="29" y="41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29" y="41"/>
                  </a:lnTo>
                  <a:close/>
                  <a:moveTo>
                    <a:pt x="30" y="47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0" y="47"/>
                  </a:lnTo>
                  <a:close/>
                  <a:moveTo>
                    <a:pt x="30" y="41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0" y="41"/>
                  </a:lnTo>
                  <a:close/>
                  <a:moveTo>
                    <a:pt x="3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lnTo>
                    <a:pt x="32" y="47"/>
                  </a:lnTo>
                  <a:close/>
                  <a:moveTo>
                    <a:pt x="32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5"/>
                    <a:pt x="32" y="35"/>
                    <a:pt x="32" y="35"/>
                  </a:cubicBezTo>
                  <a:lnTo>
                    <a:pt x="32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6" y="47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lnTo>
                    <a:pt x="36" y="47"/>
                  </a:ln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lnTo>
                    <a:pt x="36" y="41"/>
                  </a:lnTo>
                  <a:close/>
                  <a:moveTo>
                    <a:pt x="37" y="47"/>
                  </a:move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lnTo>
                    <a:pt x="37" y="47"/>
                  </a:lnTo>
                  <a:close/>
                  <a:moveTo>
                    <a:pt x="37" y="41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lnTo>
                    <a:pt x="37" y="41"/>
                  </a:lnTo>
                  <a:close/>
                  <a:moveTo>
                    <a:pt x="38" y="47"/>
                  </a:moveTo>
                  <a:cubicBezTo>
                    <a:pt x="38" y="47"/>
                    <a:pt x="38" y="47"/>
                    <a:pt x="38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1"/>
                    <a:pt x="38" y="41"/>
                    <a:pt x="38" y="41"/>
                  </a:cubicBezTo>
                  <a:lnTo>
                    <a:pt x="38" y="47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lnTo>
                    <a:pt x="38" y="41"/>
                  </a:lnTo>
                  <a:close/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0" y="47"/>
                  </a:lnTo>
                  <a:close/>
                  <a:moveTo>
                    <a:pt x="40" y="41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40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2" y="47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2" y="41"/>
                    <a:pt x="42" y="41"/>
                  </a:cubicBezTo>
                  <a:lnTo>
                    <a:pt x="42" y="47"/>
                  </a:lnTo>
                  <a:close/>
                  <a:moveTo>
                    <a:pt x="42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lnTo>
                    <a:pt x="42" y="41"/>
                  </a:lnTo>
                  <a:close/>
                  <a:moveTo>
                    <a:pt x="43" y="48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43" y="48"/>
                  </a:lnTo>
                  <a:close/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41"/>
                  </a:lnTo>
                  <a:close/>
                  <a:moveTo>
                    <a:pt x="44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48"/>
                  </a:lnTo>
                  <a:close/>
                  <a:moveTo>
                    <a:pt x="44" y="41"/>
                  </a:moveTo>
                  <a:cubicBezTo>
                    <a:pt x="44" y="41"/>
                    <a:pt x="44" y="41"/>
                    <a:pt x="44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4" y="34"/>
                  </a:cubicBezTo>
                  <a:lnTo>
                    <a:pt x="44" y="41"/>
                  </a:lnTo>
                  <a:close/>
                  <a:moveTo>
                    <a:pt x="45" y="48"/>
                  </a:move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lnTo>
                    <a:pt x="45" y="48"/>
                  </a:lnTo>
                  <a:close/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45" y="41"/>
                  </a:lnTo>
                  <a:close/>
                  <a:moveTo>
                    <a:pt x="46" y="48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lnTo>
                    <a:pt x="46" y="48"/>
                  </a:lnTo>
                  <a:close/>
                  <a:moveTo>
                    <a:pt x="46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6" y="41"/>
                  </a:lnTo>
                  <a:close/>
                  <a:moveTo>
                    <a:pt x="47" y="4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8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lnTo>
                    <a:pt x="47" y="41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8" y="41"/>
                    <a:pt x="48" y="41"/>
                  </a:cubicBezTo>
                  <a:lnTo>
                    <a:pt x="48" y="48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8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48" y="41"/>
                  </a:lnTo>
                  <a:close/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49" y="48"/>
                  </a:lnTo>
                  <a:close/>
                  <a:moveTo>
                    <a:pt x="49" y="41"/>
                  </a:move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49" y="41"/>
                  </a:lnTo>
                  <a:close/>
                  <a:moveTo>
                    <a:pt x="50" y="48"/>
                  </a:move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lnTo>
                    <a:pt x="50" y="48"/>
                  </a:lnTo>
                  <a:close/>
                  <a:moveTo>
                    <a:pt x="50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lnTo>
                    <a:pt x="50" y="41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1"/>
                    <a:pt x="52" y="41"/>
                    <a:pt x="52" y="41"/>
                  </a:cubicBezTo>
                  <a:lnTo>
                    <a:pt x="52" y="48"/>
                  </a:lnTo>
                  <a:close/>
                  <a:moveTo>
                    <a:pt x="52" y="41"/>
                  </a:move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52" y="41"/>
                  </a:lnTo>
                  <a:close/>
                  <a:moveTo>
                    <a:pt x="53" y="48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3" y="48"/>
                  </a:lnTo>
                  <a:close/>
                  <a:moveTo>
                    <a:pt x="53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3" y="34"/>
                    <a:pt x="53" y="34"/>
                    <a:pt x="53" y="34"/>
                  </a:cubicBezTo>
                  <a:lnTo>
                    <a:pt x="53" y="41"/>
                  </a:lnTo>
                  <a:close/>
                  <a:moveTo>
                    <a:pt x="54" y="48"/>
                  </a:moveTo>
                  <a:cubicBezTo>
                    <a:pt x="54" y="48"/>
                    <a:pt x="54" y="48"/>
                    <a:pt x="54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lnTo>
                    <a:pt x="54" y="48"/>
                  </a:lnTo>
                  <a:close/>
                  <a:moveTo>
                    <a:pt x="54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4" y="33"/>
                    <a:pt x="54" y="33"/>
                    <a:pt x="54" y="33"/>
                  </a:cubicBezTo>
                  <a:lnTo>
                    <a:pt x="54" y="41"/>
                  </a:lnTo>
                  <a:close/>
                  <a:moveTo>
                    <a:pt x="55" y="48"/>
                  </a:move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1"/>
                    <a:pt x="55" y="41"/>
                  </a:cubicBezTo>
                  <a:lnTo>
                    <a:pt x="55" y="48"/>
                  </a:lnTo>
                  <a:close/>
                  <a:moveTo>
                    <a:pt x="55" y="41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5" y="33"/>
                    <a:pt x="55" y="33"/>
                    <a:pt x="55" y="33"/>
                  </a:cubicBezTo>
                  <a:lnTo>
                    <a:pt x="55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lnTo>
                    <a:pt x="58" y="48"/>
                  </a:lnTo>
                  <a:close/>
                  <a:moveTo>
                    <a:pt x="58" y="41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lnTo>
                    <a:pt x="58" y="41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lnTo>
                    <a:pt x="59" y="48"/>
                  </a:ln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lnTo>
                    <a:pt x="59" y="41"/>
                  </a:lnTo>
                  <a:close/>
                  <a:moveTo>
                    <a:pt x="61" y="48"/>
                  </a:moveTo>
                  <a:cubicBezTo>
                    <a:pt x="61" y="48"/>
                    <a:pt x="61" y="48"/>
                    <a:pt x="61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41"/>
                    <a:pt x="61" y="41"/>
                    <a:pt x="61" y="41"/>
                  </a:cubicBezTo>
                  <a:lnTo>
                    <a:pt x="61" y="48"/>
                  </a:ln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1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3"/>
                    <a:pt x="61" y="33"/>
                    <a:pt x="61" y="33"/>
                  </a:cubicBezTo>
                  <a:lnTo>
                    <a:pt x="61" y="41"/>
                  </a:lnTo>
                  <a:close/>
                  <a:moveTo>
                    <a:pt x="64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8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4" y="33"/>
                    <a:pt x="64" y="33"/>
                    <a:pt x="64" y="33"/>
                  </a:cubicBezTo>
                  <a:lnTo>
                    <a:pt x="64" y="41"/>
                  </a:lnTo>
                  <a:close/>
                  <a:moveTo>
                    <a:pt x="66" y="48"/>
                  </a:moveTo>
                  <a:cubicBezTo>
                    <a:pt x="66" y="48"/>
                    <a:pt x="66" y="48"/>
                    <a:pt x="66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48"/>
                  </a:lnTo>
                  <a:close/>
                  <a:moveTo>
                    <a:pt x="66" y="41"/>
                  </a:moveTo>
                  <a:cubicBezTo>
                    <a:pt x="66" y="41"/>
                    <a:pt x="66" y="41"/>
                    <a:pt x="6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6" y="33"/>
                    <a:pt x="66" y="33"/>
                    <a:pt x="66" y="33"/>
                  </a:cubicBezTo>
                  <a:lnTo>
                    <a:pt x="66" y="41"/>
                  </a:lnTo>
                  <a:close/>
                  <a:moveTo>
                    <a:pt x="68" y="48"/>
                  </a:moveTo>
                  <a:cubicBezTo>
                    <a:pt x="68" y="48"/>
                    <a:pt x="68" y="48"/>
                    <a:pt x="6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8" y="41"/>
                    <a:pt x="68" y="41"/>
                    <a:pt x="68" y="41"/>
                  </a:cubicBezTo>
                  <a:lnTo>
                    <a:pt x="68" y="48"/>
                  </a:lnTo>
                  <a:close/>
                  <a:moveTo>
                    <a:pt x="68" y="41"/>
                  </a:moveTo>
                  <a:cubicBezTo>
                    <a:pt x="68" y="41"/>
                    <a:pt x="68" y="41"/>
                    <a:pt x="68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8" y="33"/>
                    <a:pt x="68" y="33"/>
                    <a:pt x="68" y="33"/>
                  </a:cubicBezTo>
                  <a:lnTo>
                    <a:pt x="68" y="41"/>
                  </a:lnTo>
                  <a:close/>
                  <a:moveTo>
                    <a:pt x="71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8"/>
                  </a:ln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1" y="33"/>
                    <a:pt x="71" y="33"/>
                    <a:pt x="71" y="33"/>
                  </a:cubicBezTo>
                  <a:lnTo>
                    <a:pt x="71" y="41"/>
                  </a:lnTo>
                  <a:close/>
                  <a:moveTo>
                    <a:pt x="73" y="48"/>
                  </a:moveTo>
                  <a:cubicBezTo>
                    <a:pt x="73" y="48"/>
                    <a:pt x="73" y="48"/>
                    <a:pt x="73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3" y="41"/>
                    <a:pt x="73" y="41"/>
                    <a:pt x="73" y="41"/>
                  </a:cubicBezTo>
                  <a:lnTo>
                    <a:pt x="73" y="48"/>
                  </a:lnTo>
                  <a:close/>
                  <a:moveTo>
                    <a:pt x="73" y="41"/>
                  </a:moveTo>
                  <a:cubicBezTo>
                    <a:pt x="73" y="41"/>
                    <a:pt x="73" y="41"/>
                    <a:pt x="73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3" y="33"/>
                    <a:pt x="73" y="33"/>
                    <a:pt x="73" y="33"/>
                  </a:cubicBezTo>
                  <a:lnTo>
                    <a:pt x="73" y="41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5" y="41"/>
                    <a:pt x="75" y="41"/>
                    <a:pt x="75" y="41"/>
                  </a:cubicBezTo>
                  <a:lnTo>
                    <a:pt x="75" y="48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75" y="41"/>
                  </a:lnTo>
                  <a:close/>
                  <a:moveTo>
                    <a:pt x="77" y="48"/>
                  </a:moveTo>
                  <a:cubicBezTo>
                    <a:pt x="77" y="48"/>
                    <a:pt x="77" y="48"/>
                    <a:pt x="77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7" y="41"/>
                    <a:pt x="77" y="41"/>
                    <a:pt x="77" y="41"/>
                  </a:cubicBezTo>
                  <a:lnTo>
                    <a:pt x="77" y="48"/>
                  </a:lnTo>
                  <a:close/>
                  <a:moveTo>
                    <a:pt x="77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41"/>
                  </a:lnTo>
                  <a:close/>
                  <a:moveTo>
                    <a:pt x="80" y="48"/>
                  </a:moveTo>
                  <a:cubicBezTo>
                    <a:pt x="80" y="48"/>
                    <a:pt x="80" y="48"/>
                    <a:pt x="80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80" y="41"/>
                    <a:pt x="80" y="41"/>
                    <a:pt x="80" y="41"/>
                  </a:cubicBezTo>
                  <a:lnTo>
                    <a:pt x="80" y="48"/>
                  </a:lnTo>
                  <a:close/>
                  <a:moveTo>
                    <a:pt x="80" y="41"/>
                  </a:moveTo>
                  <a:cubicBezTo>
                    <a:pt x="80" y="41"/>
                    <a:pt x="80" y="41"/>
                    <a:pt x="80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0" y="33"/>
                    <a:pt x="80" y="33"/>
                    <a:pt x="80" y="33"/>
                  </a:cubicBezTo>
                  <a:lnTo>
                    <a:pt x="80" y="41"/>
                  </a:lnTo>
                  <a:close/>
                  <a:moveTo>
                    <a:pt x="82" y="48"/>
                  </a:moveTo>
                  <a:cubicBezTo>
                    <a:pt x="82" y="48"/>
                    <a:pt x="82" y="48"/>
                    <a:pt x="82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2" y="41"/>
                    <a:pt x="82" y="41"/>
                    <a:pt x="82" y="41"/>
                  </a:cubicBezTo>
                  <a:lnTo>
                    <a:pt x="82" y="48"/>
                  </a:lnTo>
                  <a:close/>
                  <a:moveTo>
                    <a:pt x="82" y="41"/>
                  </a:moveTo>
                  <a:cubicBezTo>
                    <a:pt x="82" y="41"/>
                    <a:pt x="82" y="41"/>
                    <a:pt x="82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33"/>
                    <a:pt x="82" y="33"/>
                    <a:pt x="82" y="33"/>
                  </a:cubicBezTo>
                  <a:lnTo>
                    <a:pt x="82" y="41"/>
                  </a:lnTo>
                  <a:close/>
                  <a:moveTo>
                    <a:pt x="84" y="48"/>
                  </a:moveTo>
                  <a:cubicBezTo>
                    <a:pt x="84" y="48"/>
                    <a:pt x="84" y="48"/>
                    <a:pt x="84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4" y="41"/>
                    <a:pt x="84" y="41"/>
                    <a:pt x="84" y="41"/>
                  </a:cubicBezTo>
                  <a:lnTo>
                    <a:pt x="84" y="48"/>
                  </a:lnTo>
                  <a:close/>
                  <a:moveTo>
                    <a:pt x="84" y="41"/>
                  </a:moveTo>
                  <a:cubicBezTo>
                    <a:pt x="84" y="41"/>
                    <a:pt x="84" y="41"/>
                    <a:pt x="84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4" y="33"/>
                    <a:pt x="84" y="33"/>
                    <a:pt x="84" y="33"/>
                  </a:cubicBezTo>
                  <a:lnTo>
                    <a:pt x="84" y="41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4" y="41"/>
                    <a:pt x="94" y="41"/>
                    <a:pt x="94" y="41"/>
                  </a:cubicBezTo>
                  <a:lnTo>
                    <a:pt x="94" y="48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8"/>
                    <a:pt x="91" y="48"/>
                    <a:pt x="91" y="48"/>
                  </a:cubicBezTo>
                  <a:lnTo>
                    <a:pt x="90" y="48"/>
                  </a:lnTo>
                  <a:close/>
                  <a:moveTo>
                    <a:pt x="94" y="41"/>
                  </a:moveTo>
                  <a:cubicBezTo>
                    <a:pt x="94" y="41"/>
                    <a:pt x="94" y="41"/>
                    <a:pt x="94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94" y="33"/>
                    <a:pt x="94" y="33"/>
                    <a:pt x="94" y="33"/>
                  </a:cubicBezTo>
                  <a:lnTo>
                    <a:pt x="94" y="41"/>
                  </a:lnTo>
                  <a:close/>
                  <a:moveTo>
                    <a:pt x="96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48"/>
                  </a:lnTo>
                  <a:close/>
                  <a:moveTo>
                    <a:pt x="96" y="41"/>
                  </a:moveTo>
                  <a:cubicBezTo>
                    <a:pt x="96" y="41"/>
                    <a:pt x="96" y="41"/>
                    <a:pt x="96" y="41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6" y="33"/>
                    <a:pt x="96" y="33"/>
                    <a:pt x="96" y="33"/>
                  </a:cubicBezTo>
                  <a:lnTo>
                    <a:pt x="96" y="41"/>
                  </a:lnTo>
                  <a:close/>
                  <a:moveTo>
                    <a:pt x="96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33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01" y="41"/>
                    <a:pt x="101" y="41"/>
                    <a:pt x="101" y="41"/>
                  </a:cubicBezTo>
                  <a:lnTo>
                    <a:pt x="101" y="48"/>
                  </a:lnTo>
                  <a:close/>
                  <a:moveTo>
                    <a:pt x="101" y="41"/>
                  </a:moveTo>
                  <a:cubicBezTo>
                    <a:pt x="101" y="41"/>
                    <a:pt x="101" y="41"/>
                    <a:pt x="101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1" y="34"/>
                    <a:pt x="101" y="34"/>
                    <a:pt x="101" y="34"/>
                  </a:cubicBezTo>
                  <a:lnTo>
                    <a:pt x="101" y="41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3" y="41"/>
                    <a:pt x="103" y="41"/>
                    <a:pt x="103" y="41"/>
                  </a:cubicBezTo>
                  <a:lnTo>
                    <a:pt x="103" y="48"/>
                  </a:lnTo>
                  <a:close/>
                  <a:moveTo>
                    <a:pt x="103" y="41"/>
                  </a:moveTo>
                  <a:cubicBezTo>
                    <a:pt x="103" y="41"/>
                    <a:pt x="103" y="41"/>
                    <a:pt x="103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4"/>
                    <a:pt x="103" y="34"/>
                    <a:pt x="103" y="34"/>
                  </a:cubicBezTo>
                  <a:lnTo>
                    <a:pt x="103" y="41"/>
                  </a:lnTo>
                  <a:close/>
                  <a:moveTo>
                    <a:pt x="105" y="48"/>
                  </a:move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5" y="41"/>
                    <a:pt x="105" y="41"/>
                    <a:pt x="105" y="41"/>
                  </a:cubicBezTo>
                  <a:lnTo>
                    <a:pt x="105" y="48"/>
                  </a:lnTo>
                  <a:close/>
                  <a:moveTo>
                    <a:pt x="105" y="41"/>
                  </a:moveTo>
                  <a:cubicBezTo>
                    <a:pt x="105" y="41"/>
                    <a:pt x="105" y="41"/>
                    <a:pt x="105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5" y="34"/>
                    <a:pt x="105" y="34"/>
                    <a:pt x="105" y="34"/>
                  </a:cubicBezTo>
                  <a:lnTo>
                    <a:pt x="105" y="41"/>
                  </a:lnTo>
                  <a:close/>
                  <a:moveTo>
                    <a:pt x="107" y="48"/>
                  </a:moveTo>
                  <a:cubicBezTo>
                    <a:pt x="107" y="48"/>
                    <a:pt x="107" y="48"/>
                    <a:pt x="107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7" y="41"/>
                    <a:pt x="107" y="41"/>
                    <a:pt x="107" y="41"/>
                  </a:cubicBezTo>
                  <a:lnTo>
                    <a:pt x="107" y="48"/>
                  </a:lnTo>
                  <a:close/>
                  <a:moveTo>
                    <a:pt x="107" y="41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7" y="34"/>
                    <a:pt x="107" y="34"/>
                    <a:pt x="107" y="34"/>
                  </a:cubicBezTo>
                  <a:lnTo>
                    <a:pt x="107" y="41"/>
                  </a:lnTo>
                  <a:close/>
                  <a:moveTo>
                    <a:pt x="109" y="48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lnTo>
                    <a:pt x="109" y="48"/>
                  </a:lnTo>
                  <a:close/>
                  <a:moveTo>
                    <a:pt x="10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9" y="34"/>
                    <a:pt x="109" y="34"/>
                    <a:pt x="109" y="34"/>
                  </a:cubicBezTo>
                  <a:lnTo>
                    <a:pt x="109" y="41"/>
                  </a:ln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2" y="48"/>
                    <a:pt x="112" y="48"/>
                    <a:pt x="112" y="48"/>
                  </a:cubicBez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2" y="41"/>
                    <a:pt x="112" y="41"/>
                    <a:pt x="112" y="41"/>
                  </a:cubicBezTo>
                  <a:lnTo>
                    <a:pt x="112" y="48"/>
                  </a:lnTo>
                  <a:close/>
                  <a:moveTo>
                    <a:pt x="112" y="41"/>
                  </a:moveTo>
                  <a:cubicBezTo>
                    <a:pt x="112" y="41"/>
                    <a:pt x="112" y="41"/>
                    <a:pt x="112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2" y="34"/>
                    <a:pt x="112" y="34"/>
                    <a:pt x="112" y="34"/>
                  </a:cubicBezTo>
                  <a:lnTo>
                    <a:pt x="112" y="41"/>
                  </a:ln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4" y="48"/>
                    <a:pt x="114" y="48"/>
                    <a:pt x="114" y="48"/>
                  </a:cubicBez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4" y="41"/>
                    <a:pt x="114" y="41"/>
                    <a:pt x="114" y="41"/>
                  </a:cubicBezTo>
                  <a:lnTo>
                    <a:pt x="114" y="48"/>
                  </a:lnTo>
                  <a:close/>
                  <a:moveTo>
                    <a:pt x="114" y="41"/>
                  </a:moveTo>
                  <a:cubicBezTo>
                    <a:pt x="114" y="41"/>
                    <a:pt x="114" y="41"/>
                    <a:pt x="114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4" y="34"/>
                    <a:pt x="114" y="34"/>
                    <a:pt x="114" y="34"/>
                  </a:cubicBezTo>
                  <a:lnTo>
                    <a:pt x="114" y="41"/>
                  </a:ln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6" y="48"/>
                    <a:pt x="116" y="48"/>
                    <a:pt x="116" y="48"/>
                  </a:cubicBez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1"/>
                    <a:pt x="116" y="41"/>
                    <a:pt x="116" y="41"/>
                  </a:cubicBezTo>
                  <a:lnTo>
                    <a:pt x="116" y="48"/>
                  </a:lnTo>
                  <a:close/>
                  <a:moveTo>
                    <a:pt x="116" y="41"/>
                  </a:moveTo>
                  <a:cubicBezTo>
                    <a:pt x="116" y="41"/>
                    <a:pt x="116" y="41"/>
                    <a:pt x="116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6" y="34"/>
                    <a:pt x="116" y="34"/>
                    <a:pt x="116" y="34"/>
                  </a:cubicBezTo>
                  <a:lnTo>
                    <a:pt x="116" y="41"/>
                  </a:ln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48"/>
                    <a:pt x="117" y="48"/>
                    <a:pt x="117" y="48"/>
                  </a:cubicBez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7" y="41"/>
                    <a:pt x="117" y="41"/>
                    <a:pt x="117" y="41"/>
                  </a:cubicBezTo>
                  <a:lnTo>
                    <a:pt x="117" y="48"/>
                  </a:lnTo>
                  <a:close/>
                  <a:moveTo>
                    <a:pt x="117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9" y="48"/>
                    <a:pt x="119" y="48"/>
                    <a:pt x="119" y="48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9" y="41"/>
                    <a:pt x="119" y="41"/>
                    <a:pt x="119" y="41"/>
                  </a:cubicBezTo>
                  <a:lnTo>
                    <a:pt x="119" y="48"/>
                  </a:ln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lnTo>
                    <a:pt x="119" y="41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1"/>
                    <a:pt x="120" y="41"/>
                  </a:cubicBezTo>
                  <a:lnTo>
                    <a:pt x="120" y="48"/>
                  </a:lnTo>
                  <a:close/>
                  <a:moveTo>
                    <a:pt x="143" y="18"/>
                  </a:moveTo>
                  <a:cubicBezTo>
                    <a:pt x="143" y="18"/>
                    <a:pt x="143" y="18"/>
                    <a:pt x="143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19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52" y="20"/>
                    <a:pt x="153" y="21"/>
                    <a:pt x="153" y="21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3" y="21"/>
                    <a:pt x="150" y="20"/>
                    <a:pt x="146" y="20"/>
                  </a:cubicBezTo>
                  <a:cubicBezTo>
                    <a:pt x="143" y="20"/>
                    <a:pt x="140" y="21"/>
                    <a:pt x="140" y="21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0" y="21"/>
                    <a:pt x="141" y="20"/>
                    <a:pt x="143" y="20"/>
                  </a:cubicBezTo>
                  <a:lnTo>
                    <a:pt x="143" y="18"/>
                  </a:lnTo>
                  <a:close/>
                  <a:moveTo>
                    <a:pt x="142" y="31"/>
                  </a:moveTo>
                  <a:cubicBezTo>
                    <a:pt x="142" y="31"/>
                    <a:pt x="142" y="31"/>
                    <a:pt x="142" y="3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2" y="31"/>
                  </a:lnTo>
                  <a:close/>
                  <a:moveTo>
                    <a:pt x="141" y="20"/>
                  </a:moveTo>
                  <a:cubicBezTo>
                    <a:pt x="141" y="20"/>
                    <a:pt x="141" y="20"/>
                    <a:pt x="141" y="20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0"/>
                    <a:pt x="141" y="20"/>
                    <a:pt x="141" y="20"/>
                  </a:cubicBezTo>
                  <a:close/>
                  <a:moveTo>
                    <a:pt x="140" y="15"/>
                  </a:moveTo>
                  <a:cubicBezTo>
                    <a:pt x="140" y="15"/>
                    <a:pt x="140" y="15"/>
                    <a:pt x="140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0" y="17"/>
                    <a:pt x="140" y="17"/>
                    <a:pt x="140" y="17"/>
                  </a:cubicBezTo>
                  <a:lnTo>
                    <a:pt x="140" y="15"/>
                  </a:lnTo>
                  <a:close/>
                  <a:moveTo>
                    <a:pt x="129" y="21"/>
                  </a:moveTo>
                  <a:cubicBezTo>
                    <a:pt x="129" y="21"/>
                    <a:pt x="129" y="21"/>
                    <a:pt x="129" y="21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2" y="19"/>
                    <a:pt x="133" y="19"/>
                    <a:pt x="134" y="19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9" y="18"/>
                    <a:pt x="141" y="18"/>
                    <a:pt x="141" y="18"/>
                  </a:cubicBezTo>
                  <a:cubicBezTo>
                    <a:pt x="141" y="18"/>
                    <a:pt x="137" y="18"/>
                    <a:pt x="133" y="19"/>
                  </a:cubicBezTo>
                  <a:cubicBezTo>
                    <a:pt x="129" y="21"/>
                    <a:pt x="129" y="22"/>
                    <a:pt x="129" y="22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1"/>
                    <a:pt x="129" y="21"/>
                    <a:pt x="129" y="21"/>
                  </a:cubicBezTo>
                  <a:close/>
                  <a:moveTo>
                    <a:pt x="137" y="31"/>
                  </a:moveTo>
                  <a:cubicBezTo>
                    <a:pt x="137" y="31"/>
                    <a:pt x="137" y="31"/>
                    <a:pt x="137" y="31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6" y="32"/>
                    <a:pt x="136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lnTo>
                    <a:pt x="137" y="31"/>
                  </a:lnTo>
                  <a:close/>
                  <a:moveTo>
                    <a:pt x="135" y="32"/>
                  </a:moveTo>
                  <a:cubicBezTo>
                    <a:pt x="135" y="32"/>
                    <a:pt x="135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5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lnTo>
                    <a:pt x="135" y="32"/>
                  </a:lnTo>
                  <a:close/>
                  <a:moveTo>
                    <a:pt x="134" y="32"/>
                  </a:moveTo>
                  <a:cubicBezTo>
                    <a:pt x="134" y="32"/>
                    <a:pt x="134" y="32"/>
                    <a:pt x="134" y="32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3"/>
                    <a:pt x="133" y="33"/>
                    <a:pt x="132" y="33"/>
                  </a:cubicBezTo>
                  <a:cubicBezTo>
                    <a:pt x="132" y="32"/>
                    <a:pt x="132" y="32"/>
                    <a:pt x="132" y="32"/>
                  </a:cubicBezTo>
                  <a:lnTo>
                    <a:pt x="134" y="32"/>
                  </a:lnTo>
                  <a:close/>
                  <a:moveTo>
                    <a:pt x="131" y="32"/>
                  </a:moveTo>
                  <a:cubicBezTo>
                    <a:pt x="131" y="32"/>
                    <a:pt x="131" y="32"/>
                    <a:pt x="131" y="32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3"/>
                    <a:pt x="130" y="33"/>
                    <a:pt x="129" y="33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3"/>
                    <a:pt x="131" y="33"/>
                    <a:pt x="131" y="33"/>
                  </a:cubicBezTo>
                  <a:cubicBezTo>
                    <a:pt x="131" y="32"/>
                    <a:pt x="131" y="32"/>
                    <a:pt x="131" y="32"/>
                  </a:cubicBezTo>
                  <a:close/>
                  <a:moveTo>
                    <a:pt x="129" y="32"/>
                  </a:moveTo>
                  <a:cubicBezTo>
                    <a:pt x="129" y="32"/>
                    <a:pt x="129" y="32"/>
                    <a:pt x="129" y="32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3"/>
                    <a:pt x="128" y="33"/>
                    <a:pt x="128" y="33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129" y="32"/>
                  </a:lnTo>
                  <a:close/>
                  <a:moveTo>
                    <a:pt x="125" y="31"/>
                  </a:move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27" y="31"/>
                    <a:pt x="127" y="31"/>
                    <a:pt x="127" y="31"/>
                  </a:cubicBezTo>
                  <a:lnTo>
                    <a:pt x="125" y="31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7"/>
                    <a:pt x="126" y="38"/>
                    <a:pt x="126" y="40"/>
                  </a:cubicBezTo>
                  <a:cubicBezTo>
                    <a:pt x="126" y="40"/>
                    <a:pt x="126" y="40"/>
                    <a:pt x="126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7" y="32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3"/>
                    <a:pt x="127" y="34"/>
                    <a:pt x="127" y="35"/>
                  </a:cubicBezTo>
                  <a:lnTo>
                    <a:pt x="127" y="32"/>
                  </a:lnTo>
                  <a:close/>
                  <a:moveTo>
                    <a:pt x="126" y="15"/>
                  </a:moveTo>
                  <a:cubicBezTo>
                    <a:pt x="126" y="15"/>
                    <a:pt x="126" y="15"/>
                    <a:pt x="126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126" y="15"/>
                  </a:lnTo>
                  <a:close/>
                  <a:moveTo>
                    <a:pt x="124" y="16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4" y="18"/>
                    <a:pt x="124" y="18"/>
                  </a:cubicBezTo>
                  <a:lnTo>
                    <a:pt x="124" y="16"/>
                  </a:lnTo>
                  <a:close/>
                  <a:moveTo>
                    <a:pt x="123" y="20"/>
                  </a:moveTo>
                  <a:cubicBezTo>
                    <a:pt x="123" y="20"/>
                    <a:pt x="123" y="20"/>
                    <a:pt x="123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3" y="22"/>
                    <a:pt x="123" y="22"/>
                    <a:pt x="123" y="22"/>
                  </a:cubicBezTo>
                  <a:lnTo>
                    <a:pt x="123" y="20"/>
                  </a:lnTo>
                  <a:close/>
                  <a:moveTo>
                    <a:pt x="124" y="23"/>
                  </a:moveTo>
                  <a:cubicBezTo>
                    <a:pt x="124" y="23"/>
                    <a:pt x="124" y="23"/>
                    <a:pt x="124" y="23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3"/>
                    <a:pt x="123" y="23"/>
                    <a:pt x="123" y="23"/>
                  </a:cubicBezTo>
                  <a:lnTo>
                    <a:pt x="124" y="23"/>
                  </a:lnTo>
                  <a:close/>
                  <a:moveTo>
                    <a:pt x="122" y="28"/>
                  </a:moveTo>
                  <a:cubicBezTo>
                    <a:pt x="122" y="28"/>
                    <a:pt x="122" y="28"/>
                    <a:pt x="122" y="28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8"/>
                    <a:pt x="123" y="28"/>
                    <a:pt x="123" y="28"/>
                  </a:cubicBezTo>
                  <a:lnTo>
                    <a:pt x="122" y="28"/>
                  </a:lnTo>
                  <a:close/>
                  <a:moveTo>
                    <a:pt x="122" y="29"/>
                  </a:move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lnTo>
                    <a:pt x="122" y="29"/>
                  </a:lnTo>
                  <a:close/>
                  <a:moveTo>
                    <a:pt x="121" y="19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19"/>
                  </a:lnTo>
                  <a:close/>
                  <a:moveTo>
                    <a:pt x="120" y="18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lnTo>
                    <a:pt x="120" y="18"/>
                  </a:lnTo>
                  <a:close/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120" y="26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2" y="48"/>
                    <a:pt x="122" y="48"/>
                    <a:pt x="122" y="48"/>
                  </a:cubicBezTo>
                  <a:lnTo>
                    <a:pt x="120" y="48"/>
                  </a:lnTo>
                  <a:close/>
                  <a:moveTo>
                    <a:pt x="122" y="48"/>
                  </a:moveTo>
                  <a:cubicBezTo>
                    <a:pt x="122" y="48"/>
                    <a:pt x="122" y="48"/>
                    <a:pt x="122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2" y="41"/>
                    <a:pt x="122" y="41"/>
                    <a:pt x="122" y="41"/>
                  </a:cubicBezTo>
                  <a:lnTo>
                    <a:pt x="122" y="48"/>
                  </a:lnTo>
                  <a:close/>
                  <a:moveTo>
                    <a:pt x="122" y="41"/>
                  </a:moveTo>
                  <a:cubicBezTo>
                    <a:pt x="122" y="41"/>
                    <a:pt x="122" y="41"/>
                    <a:pt x="122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2" y="33"/>
                    <a:pt x="122" y="33"/>
                    <a:pt x="122" y="33"/>
                  </a:cubicBezTo>
                  <a:lnTo>
                    <a:pt x="122" y="41"/>
                  </a:lnTo>
                  <a:close/>
                  <a:moveTo>
                    <a:pt x="123" y="48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3" y="41"/>
                    <a:pt x="123" y="41"/>
                    <a:pt x="123" y="41"/>
                  </a:cubicBezTo>
                  <a:lnTo>
                    <a:pt x="123" y="48"/>
                  </a:lnTo>
                  <a:close/>
                  <a:moveTo>
                    <a:pt x="123" y="41"/>
                  </a:moveTo>
                  <a:cubicBezTo>
                    <a:pt x="123" y="41"/>
                    <a:pt x="123" y="41"/>
                    <a:pt x="123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3" y="33"/>
                    <a:pt x="123" y="33"/>
                    <a:pt x="123" y="33"/>
                  </a:cubicBezTo>
                  <a:lnTo>
                    <a:pt x="123" y="41"/>
                  </a:lnTo>
                  <a:close/>
                  <a:moveTo>
                    <a:pt x="124" y="48"/>
                  </a:moveTo>
                  <a:cubicBezTo>
                    <a:pt x="124" y="48"/>
                    <a:pt x="124" y="48"/>
                    <a:pt x="124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1"/>
                    <a:pt x="124" y="41"/>
                  </a:cubicBezTo>
                  <a:lnTo>
                    <a:pt x="124" y="48"/>
                  </a:lnTo>
                  <a:close/>
                  <a:moveTo>
                    <a:pt x="124" y="41"/>
                  </a:moveTo>
                  <a:cubicBezTo>
                    <a:pt x="124" y="41"/>
                    <a:pt x="124" y="41"/>
                    <a:pt x="124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lnTo>
                    <a:pt x="124" y="41"/>
                  </a:lnTo>
                  <a:close/>
                  <a:moveTo>
                    <a:pt x="125" y="48"/>
                  </a:moveTo>
                  <a:cubicBezTo>
                    <a:pt x="125" y="48"/>
                    <a:pt x="125" y="48"/>
                    <a:pt x="125" y="48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5" y="41"/>
                    <a:pt x="125" y="41"/>
                    <a:pt x="125" y="41"/>
                  </a:cubicBezTo>
                  <a:lnTo>
                    <a:pt x="125" y="48"/>
                  </a:lnTo>
                  <a:close/>
                  <a:moveTo>
                    <a:pt x="125" y="41"/>
                  </a:moveTo>
                  <a:cubicBezTo>
                    <a:pt x="125" y="41"/>
                    <a:pt x="125" y="41"/>
                    <a:pt x="125" y="41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5" y="41"/>
                  </a:lnTo>
                  <a:close/>
                  <a:moveTo>
                    <a:pt x="140" y="49"/>
                  </a:moveTo>
                  <a:cubicBezTo>
                    <a:pt x="140" y="49"/>
                    <a:pt x="140" y="49"/>
                    <a:pt x="140" y="49"/>
                  </a:cubicBezTo>
                  <a:cubicBezTo>
                    <a:pt x="125" y="48"/>
                    <a:pt x="125" y="48"/>
                    <a:pt x="125" y="48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6" y="44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9" y="48"/>
                    <a:pt x="130" y="48"/>
                    <a:pt x="131" y="49"/>
                  </a:cubicBezTo>
                  <a:cubicBezTo>
                    <a:pt x="134" y="49"/>
                    <a:pt x="139" y="49"/>
                    <a:pt x="139" y="49"/>
                  </a:cubicBezTo>
                  <a:cubicBezTo>
                    <a:pt x="139" y="49"/>
                    <a:pt x="139" y="45"/>
                    <a:pt x="139" y="42"/>
                  </a:cubicBezTo>
                  <a:cubicBezTo>
                    <a:pt x="139" y="42"/>
                    <a:pt x="139" y="41"/>
                    <a:pt x="139" y="41"/>
                  </a:cubicBezTo>
                  <a:cubicBezTo>
                    <a:pt x="140" y="40"/>
                    <a:pt x="140" y="40"/>
                    <a:pt x="140" y="40"/>
                  </a:cubicBezTo>
                  <a:lnTo>
                    <a:pt x="140" y="49"/>
                  </a:lnTo>
                  <a:close/>
                  <a:moveTo>
                    <a:pt x="140" y="40"/>
                  </a:moveTo>
                  <a:cubicBezTo>
                    <a:pt x="140" y="40"/>
                    <a:pt x="140" y="40"/>
                    <a:pt x="140" y="40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37"/>
                    <a:pt x="139" y="32"/>
                    <a:pt x="139" y="32"/>
                  </a:cubicBezTo>
                  <a:cubicBezTo>
                    <a:pt x="139" y="32"/>
                    <a:pt x="138" y="32"/>
                    <a:pt x="137" y="32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0" y="40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43" y="43"/>
                    <a:pt x="143" y="49"/>
                    <a:pt x="143" y="49"/>
                  </a:cubicBezTo>
                  <a:cubicBezTo>
                    <a:pt x="143" y="49"/>
                    <a:pt x="147" y="49"/>
                    <a:pt x="148" y="49"/>
                  </a:cubicBezTo>
                  <a:cubicBezTo>
                    <a:pt x="150" y="49"/>
                    <a:pt x="154" y="49"/>
                    <a:pt x="154" y="49"/>
                  </a:cubicBezTo>
                  <a:cubicBezTo>
                    <a:pt x="154" y="49"/>
                    <a:pt x="154" y="43"/>
                    <a:pt x="154" y="40"/>
                  </a:cubicBezTo>
                  <a:cubicBezTo>
                    <a:pt x="155" y="40"/>
                    <a:pt x="155" y="40"/>
                    <a:pt x="155" y="40"/>
                  </a:cubicBezTo>
                  <a:lnTo>
                    <a:pt x="155" y="49"/>
                  </a:lnTo>
                  <a:close/>
                  <a:moveTo>
                    <a:pt x="157" y="49"/>
                  </a:moveTo>
                  <a:cubicBezTo>
                    <a:pt x="157" y="49"/>
                    <a:pt x="157" y="49"/>
                    <a:pt x="157" y="49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7" y="40"/>
                    <a:pt x="157" y="40"/>
                    <a:pt x="157" y="40"/>
                  </a:cubicBezTo>
                  <a:lnTo>
                    <a:pt x="157" y="49"/>
                  </a:lnTo>
                  <a:close/>
                  <a:moveTo>
                    <a:pt x="157" y="40"/>
                  </a:moveTo>
                  <a:cubicBezTo>
                    <a:pt x="157" y="40"/>
                    <a:pt x="157" y="40"/>
                    <a:pt x="157" y="40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7" y="34"/>
                  </a:cubicBezTo>
                  <a:lnTo>
                    <a:pt x="157" y="40"/>
                  </a:lnTo>
                  <a:close/>
                  <a:moveTo>
                    <a:pt x="162" y="39"/>
                  </a:moveTo>
                  <a:cubicBezTo>
                    <a:pt x="162" y="39"/>
                    <a:pt x="162" y="39"/>
                    <a:pt x="162" y="39"/>
                  </a:cubicBezTo>
                  <a:cubicBezTo>
                    <a:pt x="162" y="39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39"/>
                  </a:lnTo>
                  <a:close/>
                  <a:moveTo>
                    <a:pt x="160" y="49"/>
                  </a:moveTo>
                  <a:cubicBezTo>
                    <a:pt x="160" y="49"/>
                    <a:pt x="160" y="49"/>
                    <a:pt x="160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60" y="49"/>
                  </a:lnTo>
                  <a:close/>
                  <a:moveTo>
                    <a:pt x="160" y="40"/>
                  </a:moveTo>
                  <a:cubicBezTo>
                    <a:pt x="160" y="40"/>
                    <a:pt x="160" y="40"/>
                    <a:pt x="160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8" y="35"/>
                    <a:pt x="159" y="35"/>
                    <a:pt x="160" y="36"/>
                  </a:cubicBezTo>
                  <a:lnTo>
                    <a:pt x="160" y="40"/>
                  </a:lnTo>
                  <a:close/>
                  <a:moveTo>
                    <a:pt x="160" y="32"/>
                  </a:moveTo>
                  <a:cubicBezTo>
                    <a:pt x="160" y="32"/>
                    <a:pt x="160" y="32"/>
                    <a:pt x="160" y="32"/>
                  </a:cubicBezTo>
                  <a:cubicBezTo>
                    <a:pt x="159" y="32"/>
                    <a:pt x="158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0" y="32"/>
                    <a:pt x="160" y="32"/>
                    <a:pt x="160" y="32"/>
                  </a:cubicBezTo>
                  <a:close/>
                  <a:moveTo>
                    <a:pt x="162" y="49"/>
                  </a:moveTo>
                  <a:cubicBezTo>
                    <a:pt x="162" y="49"/>
                    <a:pt x="162" y="49"/>
                    <a:pt x="162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49"/>
                  </a:lnTo>
                  <a:close/>
                  <a:moveTo>
                    <a:pt x="162" y="40"/>
                  </a:moveTo>
                  <a:cubicBezTo>
                    <a:pt x="162" y="40"/>
                    <a:pt x="162" y="40"/>
                    <a:pt x="162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7"/>
                    <a:pt x="160" y="37"/>
                    <a:pt x="161" y="37"/>
                  </a:cubicBezTo>
                  <a:cubicBezTo>
                    <a:pt x="161" y="38"/>
                    <a:pt x="161" y="38"/>
                    <a:pt x="162" y="39"/>
                  </a:cubicBezTo>
                  <a:lnTo>
                    <a:pt x="162" y="40"/>
                  </a:lnTo>
                  <a:close/>
                  <a:moveTo>
                    <a:pt x="162" y="32"/>
                  </a:moveTo>
                  <a:cubicBezTo>
                    <a:pt x="162" y="32"/>
                    <a:pt x="162" y="32"/>
                    <a:pt x="162" y="32"/>
                  </a:cubicBezTo>
                  <a:cubicBezTo>
                    <a:pt x="161" y="32"/>
                    <a:pt x="160" y="32"/>
                    <a:pt x="16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2" y="32"/>
                    <a:pt x="162" y="32"/>
                    <a:pt x="162" y="32"/>
                  </a:cubicBezTo>
                  <a:close/>
                  <a:moveTo>
                    <a:pt x="175" y="49"/>
                  </a:moveTo>
                  <a:cubicBezTo>
                    <a:pt x="175" y="49"/>
                    <a:pt x="175" y="49"/>
                    <a:pt x="175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4" y="44"/>
                    <a:pt x="165" y="49"/>
                    <a:pt x="165" y="49"/>
                  </a:cubicBezTo>
                  <a:cubicBezTo>
                    <a:pt x="165" y="49"/>
                    <a:pt x="167" y="49"/>
                    <a:pt x="169" y="49"/>
                  </a:cubicBezTo>
                  <a:cubicBezTo>
                    <a:pt x="170" y="49"/>
                    <a:pt x="174" y="49"/>
                    <a:pt x="175" y="49"/>
                  </a:cubicBezTo>
                  <a:close/>
                  <a:moveTo>
                    <a:pt x="175" y="48"/>
                  </a:moveTo>
                  <a:cubicBezTo>
                    <a:pt x="175" y="48"/>
                    <a:pt x="175" y="48"/>
                    <a:pt x="175" y="48"/>
                  </a:cubicBezTo>
                  <a:cubicBezTo>
                    <a:pt x="175" y="46"/>
                    <a:pt x="174" y="43"/>
                    <a:pt x="174" y="41"/>
                  </a:cubicBezTo>
                  <a:cubicBezTo>
                    <a:pt x="174" y="41"/>
                    <a:pt x="174" y="41"/>
                    <a:pt x="174" y="40"/>
                  </a:cubicBezTo>
                  <a:cubicBezTo>
                    <a:pt x="175" y="40"/>
                    <a:pt x="175" y="40"/>
                    <a:pt x="175" y="40"/>
                  </a:cubicBezTo>
                  <a:lnTo>
                    <a:pt x="175" y="48"/>
                  </a:lnTo>
                  <a:close/>
                  <a:moveTo>
                    <a:pt x="175" y="40"/>
                  </a:moveTo>
                  <a:cubicBezTo>
                    <a:pt x="175" y="40"/>
                    <a:pt x="175" y="40"/>
                    <a:pt x="175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37"/>
                    <a:pt x="173" y="32"/>
                    <a:pt x="173" y="32"/>
                  </a:cubicBezTo>
                  <a:cubicBezTo>
                    <a:pt x="173" y="32"/>
                    <a:pt x="167" y="3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5" y="33"/>
                    <a:pt x="175" y="33"/>
                    <a:pt x="175" y="33"/>
                  </a:cubicBezTo>
                  <a:lnTo>
                    <a:pt x="175" y="40"/>
                  </a:lnTo>
                  <a:close/>
                  <a:moveTo>
                    <a:pt x="177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8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7" y="40"/>
                    <a:pt x="177" y="40"/>
                    <a:pt x="177" y="40"/>
                  </a:cubicBezTo>
                  <a:lnTo>
                    <a:pt x="177" y="49"/>
                  </a:lnTo>
                  <a:close/>
                  <a:moveTo>
                    <a:pt x="177" y="40"/>
                  </a:moveTo>
                  <a:cubicBezTo>
                    <a:pt x="177" y="40"/>
                    <a:pt x="177" y="40"/>
                    <a:pt x="177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7" y="33"/>
                    <a:pt x="177" y="33"/>
                    <a:pt x="177" y="33"/>
                  </a:cubicBezTo>
                  <a:lnTo>
                    <a:pt x="177" y="40"/>
                  </a:lnTo>
                  <a:close/>
                  <a:moveTo>
                    <a:pt x="179" y="49"/>
                  </a:moveTo>
                  <a:cubicBezTo>
                    <a:pt x="179" y="49"/>
                    <a:pt x="179" y="49"/>
                    <a:pt x="179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9" y="40"/>
                    <a:pt x="179" y="40"/>
                    <a:pt x="179" y="40"/>
                  </a:cubicBezTo>
                  <a:lnTo>
                    <a:pt x="179" y="49"/>
                  </a:lnTo>
                  <a:close/>
                  <a:moveTo>
                    <a:pt x="179" y="40"/>
                  </a:moveTo>
                  <a:cubicBezTo>
                    <a:pt x="179" y="40"/>
                    <a:pt x="179" y="40"/>
                    <a:pt x="179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33"/>
                    <a:pt x="177" y="33"/>
                    <a:pt x="177" y="33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79" y="40"/>
                  </a:ln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49"/>
                  </a:lnTo>
                  <a:close/>
                  <a:moveTo>
                    <a:pt x="181" y="40"/>
                  </a:moveTo>
                  <a:cubicBezTo>
                    <a:pt x="181" y="40"/>
                    <a:pt x="181" y="40"/>
                    <a:pt x="181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81" y="32"/>
                    <a:pt x="181" y="32"/>
                    <a:pt x="181" y="32"/>
                  </a:cubicBezTo>
                  <a:lnTo>
                    <a:pt x="18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88" y="4158"/>
              <a:ext cx="435" cy="136"/>
            </a:xfrm>
            <a:custGeom>
              <a:avLst/>
              <a:gdLst>
                <a:gd name="T0" fmla="*/ 46 w 168"/>
                <a:gd name="T1" fmla="*/ 51 h 51"/>
                <a:gd name="T2" fmla="*/ 61 w 168"/>
                <a:gd name="T3" fmla="*/ 38 h 51"/>
                <a:gd name="T4" fmla="*/ 16 w 168"/>
                <a:gd name="T5" fmla="*/ 51 h 51"/>
                <a:gd name="T6" fmla="*/ 70 w 168"/>
                <a:gd name="T7" fmla="*/ 12 h 51"/>
                <a:gd name="T8" fmla="*/ 55 w 168"/>
                <a:gd name="T9" fmla="*/ 37 h 51"/>
                <a:gd name="T10" fmla="*/ 45 w 168"/>
                <a:gd name="T11" fmla="*/ 34 h 51"/>
                <a:gd name="T12" fmla="*/ 28 w 168"/>
                <a:gd name="T13" fmla="*/ 8 h 51"/>
                <a:gd name="T14" fmla="*/ 50 w 168"/>
                <a:gd name="T15" fmla="*/ 9 h 51"/>
                <a:gd name="T16" fmla="*/ 76 w 168"/>
                <a:gd name="T17" fmla="*/ 13 h 51"/>
                <a:gd name="T18" fmla="*/ 90 w 168"/>
                <a:gd name="T19" fmla="*/ 17 h 51"/>
                <a:gd name="T20" fmla="*/ 101 w 168"/>
                <a:gd name="T21" fmla="*/ 20 h 51"/>
                <a:gd name="T22" fmla="*/ 106 w 168"/>
                <a:gd name="T23" fmla="*/ 22 h 51"/>
                <a:gd name="T24" fmla="*/ 110 w 168"/>
                <a:gd name="T25" fmla="*/ 39 h 51"/>
                <a:gd name="T26" fmla="*/ 121 w 168"/>
                <a:gd name="T27" fmla="*/ 29 h 51"/>
                <a:gd name="T28" fmla="*/ 10 w 168"/>
                <a:gd name="T29" fmla="*/ 38 h 51"/>
                <a:gd name="T30" fmla="*/ 19 w 168"/>
                <a:gd name="T31" fmla="*/ 8 h 51"/>
                <a:gd name="T32" fmla="*/ 2 w 168"/>
                <a:gd name="T33" fmla="*/ 12 h 51"/>
                <a:gd name="T34" fmla="*/ 5 w 168"/>
                <a:gd name="T35" fmla="*/ 10 h 51"/>
                <a:gd name="T36" fmla="*/ 57 w 168"/>
                <a:gd name="T37" fmla="*/ 10 h 51"/>
                <a:gd name="T38" fmla="*/ 139 w 168"/>
                <a:gd name="T39" fmla="*/ 41 h 51"/>
                <a:gd name="T40" fmla="*/ 115 w 168"/>
                <a:gd name="T41" fmla="*/ 39 h 51"/>
                <a:gd name="T42" fmla="*/ 107 w 168"/>
                <a:gd name="T43" fmla="*/ 43 h 51"/>
                <a:gd name="T44" fmla="*/ 97 w 168"/>
                <a:gd name="T45" fmla="*/ 40 h 51"/>
                <a:gd name="T46" fmla="*/ 84 w 168"/>
                <a:gd name="T47" fmla="*/ 40 h 51"/>
                <a:gd name="T48" fmla="*/ 67 w 168"/>
                <a:gd name="T49" fmla="*/ 39 h 51"/>
                <a:gd name="T50" fmla="*/ 142 w 168"/>
                <a:gd name="T51" fmla="*/ 42 h 51"/>
                <a:gd name="T52" fmla="*/ 140 w 168"/>
                <a:gd name="T53" fmla="*/ 49 h 51"/>
                <a:gd name="T54" fmla="*/ 142 w 168"/>
                <a:gd name="T55" fmla="*/ 49 h 51"/>
                <a:gd name="T56" fmla="*/ 118 w 168"/>
                <a:gd name="T57" fmla="*/ 43 h 51"/>
                <a:gd name="T58" fmla="*/ 115 w 168"/>
                <a:gd name="T59" fmla="*/ 43 h 51"/>
                <a:gd name="T60" fmla="*/ 109 w 168"/>
                <a:gd name="T61" fmla="*/ 44 h 51"/>
                <a:gd name="T62" fmla="*/ 95 w 168"/>
                <a:gd name="T63" fmla="*/ 44 h 51"/>
                <a:gd name="T64" fmla="*/ 75 w 168"/>
                <a:gd name="T65" fmla="*/ 49 h 51"/>
                <a:gd name="T66" fmla="*/ 91 w 168"/>
                <a:gd name="T67" fmla="*/ 50 h 51"/>
                <a:gd name="T68" fmla="*/ 99 w 168"/>
                <a:gd name="T69" fmla="*/ 50 h 51"/>
                <a:gd name="T70" fmla="*/ 107 w 168"/>
                <a:gd name="T71" fmla="*/ 47 h 51"/>
                <a:gd name="T72" fmla="*/ 110 w 168"/>
                <a:gd name="T73" fmla="*/ 50 h 51"/>
                <a:gd name="T74" fmla="*/ 113 w 168"/>
                <a:gd name="T75" fmla="*/ 50 h 51"/>
                <a:gd name="T76" fmla="*/ 116 w 168"/>
                <a:gd name="T77" fmla="*/ 49 h 51"/>
                <a:gd name="T78" fmla="*/ 120 w 168"/>
                <a:gd name="T79" fmla="*/ 47 h 51"/>
                <a:gd name="T80" fmla="*/ 124 w 168"/>
                <a:gd name="T81" fmla="*/ 49 h 51"/>
                <a:gd name="T82" fmla="*/ 127 w 168"/>
                <a:gd name="T83" fmla="*/ 50 h 51"/>
                <a:gd name="T84" fmla="*/ 128 w 168"/>
                <a:gd name="T85" fmla="*/ 49 h 51"/>
                <a:gd name="T86" fmla="*/ 128 w 168"/>
                <a:gd name="T87" fmla="*/ 47 h 51"/>
                <a:gd name="T88" fmla="*/ 129 w 168"/>
                <a:gd name="T89" fmla="*/ 45 h 51"/>
                <a:gd name="T90" fmla="*/ 74 w 168"/>
                <a:gd name="T91" fmla="*/ 50 h 51"/>
                <a:gd name="T92" fmla="*/ 132 w 168"/>
                <a:gd name="T93" fmla="*/ 45 h 51"/>
                <a:gd name="T94" fmla="*/ 140 w 168"/>
                <a:gd name="T95" fmla="*/ 43 h 51"/>
                <a:gd name="T96" fmla="*/ 135 w 168"/>
                <a:gd name="T97" fmla="*/ 50 h 51"/>
                <a:gd name="T98" fmla="*/ 137 w 168"/>
                <a:gd name="T99" fmla="*/ 47 h 51"/>
                <a:gd name="T100" fmla="*/ 139 w 168"/>
                <a:gd name="T101" fmla="*/ 49 h 51"/>
                <a:gd name="T102" fmla="*/ 139 w 168"/>
                <a:gd name="T103" fmla="*/ 48 h 51"/>
                <a:gd name="T104" fmla="*/ 144 w 168"/>
                <a:gd name="T105" fmla="*/ 45 h 51"/>
                <a:gd name="T106" fmla="*/ 144 w 168"/>
                <a:gd name="T107" fmla="*/ 45 h 51"/>
                <a:gd name="T108" fmla="*/ 148 w 168"/>
                <a:gd name="T109" fmla="*/ 49 h 51"/>
                <a:gd name="T110" fmla="*/ 151 w 168"/>
                <a:gd name="T111" fmla="*/ 46 h 51"/>
                <a:gd name="T112" fmla="*/ 152 w 168"/>
                <a:gd name="T113" fmla="*/ 49 h 51"/>
                <a:gd name="T114" fmla="*/ 157 w 168"/>
                <a:gd name="T115" fmla="*/ 49 h 51"/>
                <a:gd name="T116" fmla="*/ 159 w 168"/>
                <a:gd name="T117" fmla="*/ 49 h 51"/>
                <a:gd name="T118" fmla="*/ 161 w 168"/>
                <a:gd name="T119" fmla="*/ 48 h 51"/>
                <a:gd name="T120" fmla="*/ 117 w 168"/>
                <a:gd name="T121" fmla="*/ 39 h 51"/>
                <a:gd name="T122" fmla="*/ 26 w 168"/>
                <a:gd name="T123" fmla="*/ 51 h 51"/>
                <a:gd name="T124" fmla="*/ 35 w 168"/>
                <a:gd name="T1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" h="51">
                  <a:moveTo>
                    <a:pt x="26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lose/>
                  <a:moveTo>
                    <a:pt x="39" y="51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39" y="51"/>
                    <a:pt x="39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73" y="39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73" y="39"/>
                  </a:lnTo>
                  <a:close/>
                  <a:moveTo>
                    <a:pt x="45" y="5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1"/>
                    <a:pt x="45" y="51"/>
                    <a:pt x="45" y="51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lose/>
                  <a:moveTo>
                    <a:pt x="50" y="51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0" y="51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2" y="51"/>
                    <a:pt x="22" y="51"/>
                  </a:cubicBezTo>
                  <a:close/>
                  <a:moveTo>
                    <a:pt x="82" y="39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lnTo>
                    <a:pt x="82" y="39"/>
                  </a:lnTo>
                  <a:close/>
                  <a:moveTo>
                    <a:pt x="80" y="39"/>
                  </a:move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4"/>
                    <a:pt x="80" y="14"/>
                    <a:pt x="80" y="14"/>
                  </a:cubicBezTo>
                  <a:lnTo>
                    <a:pt x="80" y="39"/>
                  </a:lnTo>
                  <a:close/>
                  <a:moveTo>
                    <a:pt x="61" y="38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10"/>
                    <a:pt x="60" y="10"/>
                    <a:pt x="60" y="10"/>
                  </a:cubicBezTo>
                  <a:lnTo>
                    <a:pt x="61" y="38"/>
                  </a:ln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2"/>
                    <a:pt x="71" y="12"/>
                    <a:pt x="71" y="12"/>
                  </a:cubicBezTo>
                  <a:lnTo>
                    <a:pt x="71" y="39"/>
                  </a:ln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9"/>
                    <a:pt x="97" y="19"/>
                    <a:pt x="97" y="19"/>
                  </a:cubicBezTo>
                  <a:lnTo>
                    <a:pt x="95" y="40"/>
                  </a:ln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lnTo>
                    <a:pt x="16" y="51"/>
                  </a:lnTo>
                  <a:close/>
                  <a:moveTo>
                    <a:pt x="120" y="39"/>
                  </a:move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3"/>
                    <a:pt x="122" y="36"/>
                    <a:pt x="121" y="37"/>
                  </a:cubicBezTo>
                  <a:cubicBezTo>
                    <a:pt x="121" y="38"/>
                    <a:pt x="121" y="39"/>
                    <a:pt x="120" y="39"/>
                  </a:cubicBezTo>
                  <a:close/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lose/>
                  <a:moveTo>
                    <a:pt x="69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1"/>
                    <a:pt x="69" y="11"/>
                    <a:pt x="69" y="11"/>
                  </a:cubicBezTo>
                  <a:lnTo>
                    <a:pt x="69" y="39"/>
                  </a:lnTo>
                  <a:close/>
                  <a:moveTo>
                    <a:pt x="117" y="37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lnTo>
                    <a:pt x="117" y="37"/>
                  </a:lnTo>
                  <a:close/>
                  <a:moveTo>
                    <a:pt x="115" y="39"/>
                  </a:moveTo>
                  <a:cubicBezTo>
                    <a:pt x="115" y="39"/>
                    <a:pt x="115" y="39"/>
                    <a:pt x="115" y="39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39"/>
                    <a:pt x="115" y="39"/>
                    <a:pt x="115" y="39"/>
                  </a:cubicBezTo>
                  <a:close/>
                  <a:moveTo>
                    <a:pt x="114" y="39"/>
                  </a:moveTo>
                  <a:cubicBezTo>
                    <a:pt x="114" y="39"/>
                    <a:pt x="114" y="39"/>
                    <a:pt x="114" y="39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lose/>
                  <a:moveTo>
                    <a:pt x="119" y="34"/>
                  </a:moveTo>
                  <a:cubicBezTo>
                    <a:pt x="119" y="34"/>
                    <a:pt x="119" y="34"/>
                    <a:pt x="119" y="34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lnTo>
                    <a:pt x="119" y="34"/>
                  </a:lnTo>
                  <a:close/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6"/>
                    <a:pt x="17" y="35"/>
                  </a:cubicBezTo>
                  <a:cubicBezTo>
                    <a:pt x="20" y="35"/>
                    <a:pt x="30" y="34"/>
                    <a:pt x="46" y="36"/>
                  </a:cubicBezTo>
                  <a:cubicBezTo>
                    <a:pt x="47" y="36"/>
                    <a:pt x="48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7"/>
                    <a:pt x="54" y="37"/>
                    <a:pt x="55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40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0"/>
                    <a:pt x="122" y="29"/>
                    <a:pt x="122" y="28"/>
                  </a:cubicBezTo>
                  <a:cubicBezTo>
                    <a:pt x="121" y="27"/>
                    <a:pt x="120" y="26"/>
                    <a:pt x="119" y="25"/>
                  </a:cubicBezTo>
                  <a:cubicBezTo>
                    <a:pt x="114" y="20"/>
                    <a:pt x="97" y="15"/>
                    <a:pt x="88" y="12"/>
                  </a:cubicBezTo>
                  <a:cubicBezTo>
                    <a:pt x="80" y="9"/>
                    <a:pt x="57" y="3"/>
                    <a:pt x="36" y="2"/>
                  </a:cubicBezTo>
                  <a:cubicBezTo>
                    <a:pt x="16" y="0"/>
                    <a:pt x="7" y="3"/>
                    <a:pt x="4" y="5"/>
                  </a:cubicBezTo>
                  <a:cubicBezTo>
                    <a:pt x="1" y="7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9" y="36"/>
                    <a:pt x="10" y="38"/>
                  </a:cubicBezTo>
                  <a:cubicBezTo>
                    <a:pt x="11" y="40"/>
                    <a:pt x="13" y="41"/>
                    <a:pt x="13" y="4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2" y="40"/>
                    <a:pt x="11" y="39"/>
                  </a:cubicBezTo>
                  <a:cubicBezTo>
                    <a:pt x="10" y="37"/>
                    <a:pt x="14" y="36"/>
                    <a:pt x="15" y="36"/>
                  </a:cubicBezTo>
                  <a:cubicBezTo>
                    <a:pt x="15" y="36"/>
                    <a:pt x="14" y="37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29" y="3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lnTo>
                    <a:pt x="29" y="34"/>
                  </a:ln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8" y="8"/>
                  </a:ln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4" y="7"/>
                    <a:pt x="14" y="7"/>
                    <a:pt x="14" y="7"/>
                  </a:cubicBezTo>
                  <a:lnTo>
                    <a:pt x="16" y="8"/>
                  </a:ln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4" y="8"/>
                    <a:pt x="14" y="8"/>
                  </a:cubicBezTo>
                  <a:close/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11" y="8"/>
                  </a:ln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lnTo>
                    <a:pt x="1" y="12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4"/>
                    <a:pt x="2" y="14"/>
                    <a:pt x="2" y="14"/>
                  </a:cubicBezTo>
                  <a:lnTo>
                    <a:pt x="2" y="11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2" y="11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8" y="25"/>
                    <a:pt x="8" y="25"/>
                    <a:pt x="8" y="25"/>
                  </a:cubicBezTo>
                  <a:lnTo>
                    <a:pt x="3" y="10"/>
                  </a:ln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4" y="10"/>
                  </a:lnTo>
                  <a:close/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5" y="9"/>
                  </a:ln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35"/>
                    <a:pt x="14" y="35"/>
                    <a:pt x="14" y="35"/>
                  </a:cubicBezTo>
                  <a:lnTo>
                    <a:pt x="6" y="9"/>
                  </a:lnTo>
                  <a:close/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6" y="35"/>
                    <a:pt x="16" y="35"/>
                    <a:pt x="16" y="35"/>
                  </a:cubicBezTo>
                  <a:lnTo>
                    <a:pt x="8" y="9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lnTo>
                    <a:pt x="115" y="29"/>
                  </a:lnTo>
                  <a:close/>
                  <a:moveTo>
                    <a:pt x="55" y="37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3" y="37"/>
                    <a:pt x="52" y="37"/>
                    <a:pt x="50" y="37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5" y="51"/>
                    <a:pt x="58" y="51"/>
                    <a:pt x="61" y="51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0" y="38"/>
                    <a:pt x="58" y="38"/>
                    <a:pt x="55" y="37"/>
                  </a:cubicBez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8" y="37"/>
                    <a:pt x="60" y="38"/>
                    <a:pt x="61" y="38"/>
                  </a:cubicBezTo>
                  <a:cubicBezTo>
                    <a:pt x="59" y="10"/>
                    <a:pt x="59" y="10"/>
                    <a:pt x="59" y="10"/>
                  </a:cubicBezTo>
                  <a:lnTo>
                    <a:pt x="57" y="10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46" y="42"/>
                    <a:pt x="145" y="42"/>
                  </a:cubicBezTo>
                  <a:cubicBezTo>
                    <a:pt x="144" y="42"/>
                    <a:pt x="143" y="42"/>
                    <a:pt x="143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8" y="41"/>
                  </a:cubicBezTo>
                  <a:cubicBezTo>
                    <a:pt x="136" y="41"/>
                    <a:pt x="133" y="41"/>
                    <a:pt x="129" y="41"/>
                  </a:cubicBezTo>
                  <a:cubicBezTo>
                    <a:pt x="128" y="41"/>
                    <a:pt x="124" y="41"/>
                    <a:pt x="119" y="42"/>
                  </a:cubicBezTo>
                  <a:cubicBezTo>
                    <a:pt x="120" y="41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4" y="42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40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4" y="43"/>
                    <a:pt x="104" y="43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1" y="43"/>
                    <a:pt x="101" y="43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4"/>
                    <a:pt x="95" y="44"/>
                    <a:pt x="95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5"/>
                    <a:pt x="92" y="45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3" y="51"/>
                    <a:pt x="64" y="51"/>
                    <a:pt x="64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71" y="51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1"/>
                    <a:pt x="82" y="51"/>
                    <a:pt x="82" y="51"/>
                  </a:cubicBezTo>
                  <a:cubicBezTo>
                    <a:pt x="86" y="51"/>
                    <a:pt x="97" y="51"/>
                    <a:pt x="103" y="51"/>
                  </a:cubicBezTo>
                  <a:cubicBezTo>
                    <a:pt x="110" y="51"/>
                    <a:pt x="131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4" y="48"/>
                    <a:pt x="136" y="47"/>
                  </a:cubicBezTo>
                  <a:cubicBezTo>
                    <a:pt x="138" y="45"/>
                    <a:pt x="139" y="45"/>
                    <a:pt x="139" y="44"/>
                  </a:cubicBezTo>
                  <a:cubicBezTo>
                    <a:pt x="140" y="44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2"/>
                    <a:pt x="140" y="42"/>
                    <a:pt x="141" y="42"/>
                  </a:cubicBezTo>
                  <a:cubicBezTo>
                    <a:pt x="141" y="42"/>
                    <a:pt x="141" y="41"/>
                    <a:pt x="141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39" y="45"/>
                    <a:pt x="137" y="46"/>
                  </a:cubicBezTo>
                  <a:cubicBezTo>
                    <a:pt x="135" y="47"/>
                    <a:pt x="132" y="50"/>
                    <a:pt x="132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8" y="50"/>
                    <a:pt x="140" y="50"/>
                    <a:pt x="143" y="50"/>
                  </a:cubicBezTo>
                  <a:cubicBezTo>
                    <a:pt x="147" y="50"/>
                    <a:pt x="152" y="50"/>
                    <a:pt x="152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4"/>
                    <a:pt x="141" y="44"/>
                  </a:cubicBezTo>
                  <a:cubicBezTo>
                    <a:pt x="141" y="44"/>
                    <a:pt x="142" y="44"/>
                    <a:pt x="142" y="44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lnTo>
                    <a:pt x="166" y="48"/>
                  </a:lnTo>
                  <a:close/>
                  <a:moveTo>
                    <a:pt x="119" y="43"/>
                  </a:move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lose/>
                  <a:moveTo>
                    <a:pt x="118" y="42"/>
                  </a:move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42"/>
                  </a:lnTo>
                  <a:close/>
                  <a:moveTo>
                    <a:pt x="118" y="43"/>
                  </a:move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8" y="43"/>
                  </a:lnTo>
                  <a:close/>
                  <a:moveTo>
                    <a:pt x="117" y="42"/>
                  </a:move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7" y="42"/>
                  </a:lnTo>
                  <a:close/>
                  <a:moveTo>
                    <a:pt x="117" y="43"/>
                  </a:move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lose/>
                  <a:moveTo>
                    <a:pt x="116" y="42"/>
                  </a:move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5" y="43"/>
                  </a:cubicBezTo>
                  <a:lnTo>
                    <a:pt x="116" y="42"/>
                  </a:lnTo>
                  <a:close/>
                  <a:moveTo>
                    <a:pt x="115" y="43"/>
                  </a:moveTo>
                  <a:cubicBezTo>
                    <a:pt x="115" y="43"/>
                    <a:pt x="115" y="43"/>
                    <a:pt x="115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5" y="43"/>
                    <a:pt x="115" y="43"/>
                    <a:pt x="115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4" y="43"/>
                    <a:pt x="114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4" y="43"/>
                    <a:pt x="114" y="43"/>
                  </a:cubicBezTo>
                  <a:close/>
                  <a:moveTo>
                    <a:pt x="113" y="43"/>
                  </a:move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2" y="44"/>
                  </a:cubicBezTo>
                  <a:lnTo>
                    <a:pt x="113" y="43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2" y="44"/>
                    <a:pt x="112" y="44"/>
                    <a:pt x="112" y="44"/>
                  </a:cubicBezTo>
                  <a:close/>
                  <a:moveTo>
                    <a:pt x="111" y="43"/>
                  </a:move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1" y="43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lose/>
                  <a:moveTo>
                    <a:pt x="109" y="43"/>
                  </a:move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09" y="43"/>
                  </a:lnTo>
                  <a:close/>
                  <a:moveTo>
                    <a:pt x="109" y="44"/>
                  </a:move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lose/>
                  <a:moveTo>
                    <a:pt x="107" y="43"/>
                  </a:move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6" y="44"/>
                  </a:cubicBezTo>
                  <a:lnTo>
                    <a:pt x="107" y="43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lose/>
                  <a:moveTo>
                    <a:pt x="104" y="43"/>
                  </a:moveTo>
                  <a:cubicBezTo>
                    <a:pt x="104" y="43"/>
                    <a:pt x="104" y="43"/>
                    <a:pt x="104" y="43"/>
                  </a:cubicBezTo>
                  <a:cubicBezTo>
                    <a:pt x="104" y="43"/>
                    <a:pt x="105" y="43"/>
                    <a:pt x="105" y="4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4" y="45"/>
                    <a:pt x="104" y="45"/>
                    <a:pt x="104" y="45"/>
                  </a:cubicBezTo>
                  <a:lnTo>
                    <a:pt x="104" y="43"/>
                  </a:lnTo>
                  <a:close/>
                  <a:moveTo>
                    <a:pt x="101" y="44"/>
                  </a:move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5"/>
                    <a:pt x="101" y="45"/>
                    <a:pt x="101" y="45"/>
                  </a:cubicBezTo>
                  <a:lnTo>
                    <a:pt x="101" y="44"/>
                  </a:ln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45"/>
                    <a:pt x="99" y="45"/>
                    <a:pt x="98" y="45"/>
                  </a:cubicBezTo>
                  <a:lnTo>
                    <a:pt x="98" y="44"/>
                  </a:lnTo>
                  <a:close/>
                  <a:moveTo>
                    <a:pt x="95" y="44"/>
                  </a:move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6" y="44"/>
                    <a:pt x="96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5" y="46"/>
                    <a:pt x="95" y="46"/>
                    <a:pt x="95" y="46"/>
                  </a:cubicBezTo>
                  <a:lnTo>
                    <a:pt x="95" y="44"/>
                  </a:lnTo>
                  <a:close/>
                  <a:moveTo>
                    <a:pt x="92" y="45"/>
                  </a:moveTo>
                  <a:cubicBezTo>
                    <a:pt x="92" y="45"/>
                    <a:pt x="92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6"/>
                    <a:pt x="91" y="46"/>
                  </a:cubicBezTo>
                  <a:lnTo>
                    <a:pt x="92" y="45"/>
                  </a:lnTo>
                  <a:close/>
                  <a:moveTo>
                    <a:pt x="88" y="45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lnTo>
                    <a:pt x="88" y="45"/>
                  </a:lnTo>
                  <a:close/>
                  <a:moveTo>
                    <a:pt x="84" y="46"/>
                  </a:move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lnTo>
                    <a:pt x="84" y="46"/>
                  </a:ln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lnTo>
                    <a:pt x="80" y="47"/>
                  </a:ln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5" y="49"/>
                    <a:pt x="75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7" y="48"/>
                    <a:pt x="77" y="48"/>
                  </a:cubicBezTo>
                  <a:cubicBezTo>
                    <a:pt x="77" y="48"/>
                    <a:pt x="76" y="48"/>
                    <a:pt x="76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4" y="49"/>
                    <a:pt x="74" y="49"/>
                  </a:cubicBez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1" y="49"/>
                    <a:pt x="69" y="50"/>
                    <a:pt x="67" y="50"/>
                  </a:cubicBezTo>
                  <a:cubicBezTo>
                    <a:pt x="69" y="50"/>
                    <a:pt x="72" y="49"/>
                    <a:pt x="73" y="49"/>
                  </a:cubicBezTo>
                  <a:cubicBezTo>
                    <a:pt x="73" y="49"/>
                    <a:pt x="74" y="49"/>
                    <a:pt x="74" y="49"/>
                  </a:cubicBezTo>
                  <a:close/>
                  <a:moveTo>
                    <a:pt x="87" y="51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5" y="51"/>
                    <a:pt x="84" y="51"/>
                    <a:pt x="83" y="51"/>
                  </a:cubicBezTo>
                  <a:cubicBezTo>
                    <a:pt x="84" y="51"/>
                    <a:pt x="85" y="51"/>
                    <a:pt x="87" y="50"/>
                  </a:cubicBezTo>
                  <a:lnTo>
                    <a:pt x="87" y="51"/>
                  </a:lnTo>
                  <a:close/>
                  <a:moveTo>
                    <a:pt x="89" y="51"/>
                  </a:moveTo>
                  <a:cubicBezTo>
                    <a:pt x="89" y="51"/>
                    <a:pt x="89" y="51"/>
                    <a:pt x="89" y="51"/>
                  </a:cubicBezTo>
                  <a:cubicBezTo>
                    <a:pt x="88" y="51"/>
                    <a:pt x="88" y="51"/>
                    <a:pt x="87" y="51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8" y="50"/>
                    <a:pt x="88" y="50"/>
                    <a:pt x="89" y="50"/>
                  </a:cubicBezTo>
                  <a:lnTo>
                    <a:pt x="89" y="51"/>
                  </a:lnTo>
                  <a:close/>
                  <a:moveTo>
                    <a:pt x="91" y="51"/>
                  </a:move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0" y="51"/>
                    <a:pt x="89" y="51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0" y="50"/>
                    <a:pt x="91" y="50"/>
                    <a:pt x="91" y="50"/>
                  </a:cubicBezTo>
                  <a:lnTo>
                    <a:pt x="91" y="51"/>
                  </a:lnTo>
                  <a:close/>
                  <a:moveTo>
                    <a:pt x="93" y="51"/>
                  </a:move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2" y="51"/>
                    <a:pt x="91" y="51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2" y="49"/>
                    <a:pt x="93" y="49"/>
                    <a:pt x="93" y="49"/>
                  </a:cubicBezTo>
                  <a:lnTo>
                    <a:pt x="93" y="51"/>
                  </a:lnTo>
                  <a:close/>
                  <a:moveTo>
                    <a:pt x="95" y="51"/>
                  </a:move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4" y="51"/>
                    <a:pt x="94" y="51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49"/>
                    <a:pt x="95" y="49"/>
                    <a:pt x="95" y="49"/>
                  </a:cubicBezTo>
                  <a:lnTo>
                    <a:pt x="95" y="51"/>
                  </a:lnTo>
                  <a:close/>
                  <a:moveTo>
                    <a:pt x="98" y="51"/>
                  </a:moveTo>
                  <a:cubicBezTo>
                    <a:pt x="98" y="51"/>
                    <a:pt x="98" y="51"/>
                    <a:pt x="98" y="51"/>
                  </a:cubicBezTo>
                  <a:cubicBezTo>
                    <a:pt x="97" y="51"/>
                    <a:pt x="96" y="51"/>
                    <a:pt x="96" y="51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50"/>
                    <a:pt x="98" y="50"/>
                    <a:pt x="98" y="50"/>
                  </a:cubicBezTo>
                  <a:lnTo>
                    <a:pt x="98" y="51"/>
                  </a:lnTo>
                  <a:close/>
                  <a:moveTo>
                    <a:pt x="98" y="50"/>
                  </a:moveTo>
                  <a:cubicBezTo>
                    <a:pt x="98" y="50"/>
                    <a:pt x="98" y="50"/>
                    <a:pt x="98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7" y="49"/>
                    <a:pt x="98" y="49"/>
                  </a:cubicBezTo>
                  <a:lnTo>
                    <a:pt x="98" y="50"/>
                  </a:lnTo>
                  <a:close/>
                  <a:moveTo>
                    <a:pt x="100" y="51"/>
                  </a:moveTo>
                  <a:cubicBezTo>
                    <a:pt x="100" y="51"/>
                    <a:pt x="100" y="51"/>
                    <a:pt x="100" y="51"/>
                  </a:cubicBezTo>
                  <a:cubicBezTo>
                    <a:pt x="99" y="51"/>
                    <a:pt x="98" y="51"/>
                    <a:pt x="98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99" y="48"/>
                    <a:pt x="100" y="48"/>
                  </a:cubicBezTo>
                  <a:lnTo>
                    <a:pt x="100" y="51"/>
                  </a:lnTo>
                  <a:close/>
                  <a:moveTo>
                    <a:pt x="101" y="51"/>
                  </a:moveTo>
                  <a:cubicBezTo>
                    <a:pt x="101" y="51"/>
                    <a:pt x="101" y="51"/>
                    <a:pt x="101" y="51"/>
                  </a:cubicBezTo>
                  <a:cubicBezTo>
                    <a:pt x="101" y="51"/>
                    <a:pt x="100" y="51"/>
                    <a:pt x="100" y="51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1" y="48"/>
                    <a:pt x="101" y="48"/>
                  </a:cubicBezTo>
                  <a:lnTo>
                    <a:pt x="101" y="51"/>
                  </a:lnTo>
                  <a:close/>
                  <a:moveTo>
                    <a:pt x="103" y="49"/>
                  </a:move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2" y="51"/>
                    <a:pt x="102" y="51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2" y="48"/>
                    <a:pt x="103" y="48"/>
                    <a:pt x="103" y="48"/>
                  </a:cubicBezTo>
                  <a:lnTo>
                    <a:pt x="103" y="49"/>
                  </a:ln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0"/>
                    <a:pt x="108" y="50"/>
                    <a:pt x="108" y="50"/>
                  </a:cubicBez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1"/>
                    <a:pt x="105" y="51"/>
                    <a:pt x="104" y="51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6" y="47"/>
                    <a:pt x="107" y="47"/>
                    <a:pt x="108" y="47"/>
                  </a:cubicBezTo>
                  <a:lnTo>
                    <a:pt x="108" y="50"/>
                  </a:lnTo>
                  <a:close/>
                  <a:moveTo>
                    <a:pt x="104" y="49"/>
                  </a:moveTo>
                  <a:cubicBezTo>
                    <a:pt x="104" y="49"/>
                    <a:pt x="104" y="49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7"/>
                    <a:pt x="105" y="47"/>
                    <a:pt x="105" y="47"/>
                  </a:cubicBezTo>
                  <a:cubicBezTo>
                    <a:pt x="105" y="49"/>
                    <a:pt x="105" y="49"/>
                    <a:pt x="105" y="49"/>
                  </a:cubicBezTo>
                  <a:lnTo>
                    <a:pt x="104" y="49"/>
                  </a:lnTo>
                  <a:close/>
                  <a:moveTo>
                    <a:pt x="112" y="50"/>
                  </a:moveTo>
                  <a:cubicBezTo>
                    <a:pt x="112" y="50"/>
                    <a:pt x="112" y="50"/>
                    <a:pt x="112" y="50"/>
                  </a:cubicBezTo>
                  <a:cubicBezTo>
                    <a:pt x="111" y="50"/>
                    <a:pt x="110" y="50"/>
                    <a:pt x="109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1" y="46"/>
                    <a:pt x="111" y="46"/>
                    <a:pt x="112" y="46"/>
                  </a:cubicBezTo>
                  <a:lnTo>
                    <a:pt x="112" y="50"/>
                  </a:lnTo>
                  <a:close/>
                  <a:moveTo>
                    <a:pt x="109" y="50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10" y="47"/>
                    <a:pt x="110" y="47"/>
                  </a:cubicBezTo>
                  <a:cubicBezTo>
                    <a:pt x="110" y="50"/>
                    <a:pt x="110" y="50"/>
                    <a:pt x="110" y="50"/>
                  </a:cubicBezTo>
                  <a:lnTo>
                    <a:pt x="109" y="50"/>
                  </a:lnTo>
                  <a:close/>
                  <a:moveTo>
                    <a:pt x="113" y="47"/>
                  </a:move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2" y="50"/>
                    <a:pt x="112" y="50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3" y="46"/>
                    <a:pt x="113" y="46"/>
                  </a:cubicBezTo>
                  <a:lnTo>
                    <a:pt x="113" y="47"/>
                  </a:ln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4" y="50"/>
                    <a:pt x="114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5" y="50"/>
                    <a:pt x="115" y="50"/>
                    <a:pt x="115" y="50"/>
                  </a:cubicBez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5" y="47"/>
                    <a:pt x="115" y="47"/>
                    <a:pt x="115" y="47"/>
                  </a:cubicBezTo>
                  <a:lnTo>
                    <a:pt x="115" y="50"/>
                  </a:lnTo>
                  <a:close/>
                  <a:moveTo>
                    <a:pt x="115" y="47"/>
                  </a:moveTo>
                  <a:cubicBezTo>
                    <a:pt x="115" y="47"/>
                    <a:pt x="115" y="47"/>
                    <a:pt x="115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4" y="46"/>
                    <a:pt x="114" y="46"/>
                    <a:pt x="115" y="46"/>
                  </a:cubicBezTo>
                  <a:lnTo>
                    <a:pt x="115" y="47"/>
                  </a:lnTo>
                  <a:close/>
                  <a:moveTo>
                    <a:pt x="116" y="49"/>
                  </a:move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46"/>
                    <a:pt x="116" y="46"/>
                    <a:pt x="116" y="46"/>
                  </a:cubicBezTo>
                  <a:lnTo>
                    <a:pt x="116" y="49"/>
                  </a:lnTo>
                  <a:close/>
                  <a:moveTo>
                    <a:pt x="117" y="50"/>
                  </a:moveTo>
                  <a:cubicBezTo>
                    <a:pt x="117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6" y="50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7" y="49"/>
                    <a:pt x="117" y="49"/>
                    <a:pt x="117" y="49"/>
                  </a:cubicBezTo>
                  <a:lnTo>
                    <a:pt x="117" y="50"/>
                  </a:lnTo>
                  <a:close/>
                  <a:moveTo>
                    <a:pt x="117" y="49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7" y="46"/>
                    <a:pt x="117" y="46"/>
                    <a:pt x="117" y="46"/>
                  </a:cubicBezTo>
                  <a:lnTo>
                    <a:pt x="117" y="49"/>
                  </a:lnTo>
                  <a:close/>
                  <a:moveTo>
                    <a:pt x="119" y="47"/>
                  </a:move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9" y="46"/>
                  </a:cubicBezTo>
                  <a:lnTo>
                    <a:pt x="119" y="47"/>
                  </a:lnTo>
                  <a:close/>
                  <a:moveTo>
                    <a:pt x="120" y="50"/>
                  </a:move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19" y="50"/>
                    <a:pt x="119" y="50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7"/>
                    <a:pt x="120" y="47"/>
                    <a:pt x="120" y="47"/>
                  </a:cubicBezTo>
                  <a:lnTo>
                    <a:pt x="120" y="50"/>
                  </a:lnTo>
                  <a:close/>
                  <a:moveTo>
                    <a:pt x="120" y="47"/>
                  </a:moveTo>
                  <a:cubicBezTo>
                    <a:pt x="120" y="47"/>
                    <a:pt x="120" y="47"/>
                    <a:pt x="120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9" y="46"/>
                    <a:pt x="120" y="45"/>
                    <a:pt x="120" y="45"/>
                  </a:cubicBezTo>
                  <a:lnTo>
                    <a:pt x="120" y="47"/>
                  </a:lnTo>
                  <a:close/>
                  <a:moveTo>
                    <a:pt x="123" y="50"/>
                  </a:move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1" y="50"/>
                    <a:pt x="120" y="50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2" y="45"/>
                    <a:pt x="122" y="45"/>
                    <a:pt x="123" y="45"/>
                  </a:cubicBezTo>
                  <a:lnTo>
                    <a:pt x="123" y="50"/>
                  </a:lnTo>
                  <a:close/>
                  <a:moveTo>
                    <a:pt x="124" y="4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4" y="45"/>
                  </a:cubicBezTo>
                  <a:lnTo>
                    <a:pt x="124" y="49"/>
                  </a:lnTo>
                  <a:close/>
                  <a:moveTo>
                    <a:pt x="125" y="50"/>
                  </a:move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5" y="50"/>
                    <a:pt x="125" y="50"/>
                    <a:pt x="125" y="50"/>
                  </a:cubicBezTo>
                  <a:close/>
                  <a:moveTo>
                    <a:pt x="125" y="49"/>
                  </a:moveTo>
                  <a:cubicBezTo>
                    <a:pt x="125" y="49"/>
                    <a:pt x="125" y="49"/>
                    <a:pt x="125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5" y="45"/>
                  </a:cubicBezTo>
                  <a:lnTo>
                    <a:pt x="125" y="49"/>
                  </a:lnTo>
                  <a:close/>
                  <a:moveTo>
                    <a:pt x="126" y="46"/>
                  </a:move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6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5" y="45"/>
                    <a:pt x="126" y="45"/>
                    <a:pt x="126" y="45"/>
                  </a:cubicBezTo>
                  <a:lnTo>
                    <a:pt x="126" y="46"/>
                  </a:lnTo>
                  <a:close/>
                  <a:moveTo>
                    <a:pt x="127" y="50"/>
                  </a:moveTo>
                  <a:cubicBezTo>
                    <a:pt x="127" y="50"/>
                    <a:pt x="127" y="50"/>
                    <a:pt x="127" y="50"/>
                  </a:cubicBezTo>
                  <a:cubicBezTo>
                    <a:pt x="127" y="50"/>
                    <a:pt x="126" y="50"/>
                    <a:pt x="126" y="50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7" y="49"/>
                    <a:pt x="127" y="49"/>
                    <a:pt x="127" y="49"/>
                  </a:cubicBezTo>
                  <a:lnTo>
                    <a:pt x="127" y="50"/>
                  </a:lnTo>
                  <a:close/>
                  <a:moveTo>
                    <a:pt x="127" y="49"/>
                  </a:moveTo>
                  <a:cubicBezTo>
                    <a:pt x="127" y="49"/>
                    <a:pt x="127" y="49"/>
                    <a:pt x="127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49"/>
                  </a:lnTo>
                  <a:close/>
                  <a:moveTo>
                    <a:pt x="127" y="46"/>
                  </a:moveTo>
                  <a:cubicBezTo>
                    <a:pt x="127" y="46"/>
                    <a:pt x="127" y="46"/>
                    <a:pt x="127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7" y="45"/>
                    <a:pt x="127" y="45"/>
                  </a:cubicBezTo>
                  <a:lnTo>
                    <a:pt x="127" y="46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7" y="50"/>
                    <a:pt x="127" y="50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128" y="50"/>
                    <a:pt x="128" y="50"/>
                    <a:pt x="128" y="50"/>
                  </a:cubicBezTo>
                  <a:close/>
                  <a:moveTo>
                    <a:pt x="128" y="49"/>
                  </a:moveTo>
                  <a:cubicBezTo>
                    <a:pt x="128" y="49"/>
                    <a:pt x="128" y="49"/>
                    <a:pt x="128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8" y="49"/>
                  </a:lnTo>
                  <a:close/>
                  <a:moveTo>
                    <a:pt x="128" y="48"/>
                  </a:moveTo>
                  <a:cubicBezTo>
                    <a:pt x="128" y="48"/>
                    <a:pt x="128" y="48"/>
                    <a:pt x="128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8" y="48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5"/>
                    <a:pt x="128" y="45"/>
                    <a:pt x="128" y="45"/>
                  </a:cubicBezTo>
                  <a:lnTo>
                    <a:pt x="128" y="47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8" y="50"/>
                    <a:pt x="128" y="50"/>
                  </a:cubicBezTo>
                  <a:close/>
                  <a:moveTo>
                    <a:pt x="129" y="47"/>
                  </a:moveTo>
                  <a:cubicBezTo>
                    <a:pt x="129" y="47"/>
                    <a:pt x="129" y="47"/>
                    <a:pt x="129" y="47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9" y="47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9" y="45"/>
                    <a:pt x="129" y="45"/>
                  </a:cubicBezTo>
                  <a:cubicBezTo>
                    <a:pt x="129" y="47"/>
                    <a:pt x="129" y="47"/>
                    <a:pt x="129" y="47"/>
                  </a:cubicBezTo>
                  <a:lnTo>
                    <a:pt x="128" y="47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9" y="48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9" y="48"/>
                    <a:pt x="129" y="48"/>
                  </a:cubicBezTo>
                  <a:close/>
                  <a:moveTo>
                    <a:pt x="129" y="50"/>
                  </a:moveTo>
                  <a:cubicBezTo>
                    <a:pt x="129" y="50"/>
                    <a:pt x="129" y="50"/>
                    <a:pt x="129" y="50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9" y="48"/>
                    <a:pt x="129" y="48"/>
                    <a:pt x="130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9" y="49"/>
                    <a:pt x="129" y="49"/>
                    <a:pt x="129" y="50"/>
                  </a:cubicBezTo>
                  <a:close/>
                  <a:moveTo>
                    <a:pt x="129" y="45"/>
                  </a:moveTo>
                  <a:cubicBezTo>
                    <a:pt x="129" y="45"/>
                    <a:pt x="129" y="45"/>
                    <a:pt x="129" y="45"/>
                  </a:cubicBezTo>
                  <a:cubicBezTo>
                    <a:pt x="129" y="45"/>
                    <a:pt x="129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9" y="47"/>
                    <a:pt x="129" y="47"/>
                    <a:pt x="129" y="48"/>
                  </a:cubicBezTo>
                  <a:lnTo>
                    <a:pt x="129" y="45"/>
                  </a:lnTo>
                  <a:close/>
                  <a:moveTo>
                    <a:pt x="130" y="49"/>
                  </a:moveTo>
                  <a:cubicBezTo>
                    <a:pt x="130" y="49"/>
                    <a:pt x="130" y="49"/>
                    <a:pt x="130" y="49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lose/>
                  <a:moveTo>
                    <a:pt x="130" y="45"/>
                  </a:move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lnTo>
                    <a:pt x="130" y="45"/>
                  </a:lnTo>
                  <a:close/>
                  <a:moveTo>
                    <a:pt x="131" y="45"/>
                  </a:move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1" y="46"/>
                    <a:pt x="131" y="46"/>
                  </a:cubicBezTo>
                  <a:lnTo>
                    <a:pt x="131" y="45"/>
                  </a:lnTo>
                  <a:close/>
                  <a:moveTo>
                    <a:pt x="131" y="48"/>
                  </a:move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7"/>
                    <a:pt x="131" y="46"/>
                    <a:pt x="131" y="46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lose/>
                  <a:moveTo>
                    <a:pt x="106" y="45"/>
                  </a:moveTo>
                  <a:cubicBezTo>
                    <a:pt x="106" y="45"/>
                    <a:pt x="106" y="45"/>
                    <a:pt x="106" y="45"/>
                  </a:cubicBezTo>
                  <a:cubicBezTo>
                    <a:pt x="101" y="46"/>
                    <a:pt x="76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9" y="49"/>
                    <a:pt x="86" y="47"/>
                    <a:pt x="91" y="47"/>
                  </a:cubicBezTo>
                  <a:cubicBezTo>
                    <a:pt x="94" y="46"/>
                    <a:pt x="98" y="46"/>
                    <a:pt x="102" y="45"/>
                  </a:cubicBezTo>
                  <a:cubicBezTo>
                    <a:pt x="108" y="44"/>
                    <a:pt x="115" y="43"/>
                    <a:pt x="118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2"/>
                    <a:pt x="119" y="42"/>
                  </a:cubicBezTo>
                  <a:cubicBezTo>
                    <a:pt x="124" y="42"/>
                    <a:pt x="128" y="41"/>
                    <a:pt x="129" y="41"/>
                  </a:cubicBezTo>
                  <a:cubicBezTo>
                    <a:pt x="133" y="41"/>
                    <a:pt x="136" y="41"/>
                    <a:pt x="138" y="42"/>
                  </a:cubicBezTo>
                  <a:cubicBezTo>
                    <a:pt x="138" y="42"/>
                    <a:pt x="137" y="42"/>
                    <a:pt x="136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43"/>
                    <a:pt x="111" y="45"/>
                    <a:pt x="106" y="45"/>
                  </a:cubicBez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4"/>
                    <a:pt x="132" y="44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6"/>
                    <a:pt x="132" y="46"/>
                  </a:cubicBezTo>
                  <a:lnTo>
                    <a:pt x="132" y="45"/>
                  </a:lnTo>
                  <a:close/>
                  <a:moveTo>
                    <a:pt x="132" y="48"/>
                  </a:move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7"/>
                    <a:pt x="132" y="48"/>
                    <a:pt x="132" y="48"/>
                  </a:cubicBezTo>
                  <a:close/>
                  <a:moveTo>
                    <a:pt x="132" y="44"/>
                  </a:moveTo>
                  <a:cubicBezTo>
                    <a:pt x="132" y="44"/>
                    <a:pt x="132" y="44"/>
                    <a:pt x="132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2" y="45"/>
                  </a:cubicBezTo>
                  <a:lnTo>
                    <a:pt x="132" y="44"/>
                  </a:ln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2" y="47"/>
                  </a:cubicBezTo>
                  <a:lnTo>
                    <a:pt x="132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lose/>
                  <a:moveTo>
                    <a:pt x="133" y="44"/>
                  </a:move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4" y="44"/>
                    <a:pt x="134" y="44"/>
                  </a:cubicBezTo>
                  <a:cubicBezTo>
                    <a:pt x="134" y="44"/>
                    <a:pt x="133" y="45"/>
                    <a:pt x="133" y="45"/>
                  </a:cubicBezTo>
                  <a:lnTo>
                    <a:pt x="133" y="44"/>
                  </a:lnTo>
                  <a:close/>
                  <a:moveTo>
                    <a:pt x="133" y="45"/>
                  </a:moveTo>
                  <a:cubicBezTo>
                    <a:pt x="133" y="45"/>
                    <a:pt x="133" y="45"/>
                    <a:pt x="133" y="45"/>
                  </a:cubicBezTo>
                  <a:cubicBezTo>
                    <a:pt x="134" y="45"/>
                    <a:pt x="134" y="45"/>
                    <a:pt x="134" y="44"/>
                  </a:cubicBezTo>
                  <a:cubicBezTo>
                    <a:pt x="135" y="44"/>
                    <a:pt x="136" y="44"/>
                    <a:pt x="137" y="44"/>
                  </a:cubicBezTo>
                  <a:cubicBezTo>
                    <a:pt x="137" y="44"/>
                    <a:pt x="136" y="45"/>
                    <a:pt x="136" y="45"/>
                  </a:cubicBezTo>
                  <a:cubicBezTo>
                    <a:pt x="135" y="45"/>
                    <a:pt x="134" y="46"/>
                    <a:pt x="133" y="46"/>
                  </a:cubicBezTo>
                  <a:lnTo>
                    <a:pt x="133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4" y="46"/>
                    <a:pt x="135" y="45"/>
                    <a:pt x="136" y="45"/>
                  </a:cubicBezTo>
                  <a:cubicBezTo>
                    <a:pt x="137" y="45"/>
                    <a:pt x="137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7" y="45"/>
                    <a:pt x="135" y="46"/>
                    <a:pt x="133" y="47"/>
                  </a:cubicBezTo>
                  <a:close/>
                  <a:moveTo>
                    <a:pt x="140" y="43"/>
                  </a:move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40" y="43"/>
                  </a:cubicBezTo>
                  <a:close/>
                  <a:moveTo>
                    <a:pt x="139" y="43"/>
                  </a:moveTo>
                  <a:cubicBezTo>
                    <a:pt x="139" y="43"/>
                    <a:pt x="139" y="43"/>
                    <a:pt x="139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8" y="42"/>
                    <a:pt x="138" y="42"/>
                  </a:cubicBezTo>
                  <a:cubicBezTo>
                    <a:pt x="139" y="42"/>
                    <a:pt x="139" y="42"/>
                    <a:pt x="140" y="42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39" y="42"/>
                    <a:pt x="139" y="42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0" y="42"/>
                    <a:pt x="140" y="42"/>
                    <a:pt x="140" y="42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8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50"/>
                    <a:pt x="136" y="50"/>
                    <a:pt x="136" y="50"/>
                  </a:cubicBezTo>
                  <a:lnTo>
                    <a:pt x="135" y="50"/>
                  </a:lnTo>
                  <a:close/>
                  <a:moveTo>
                    <a:pt x="136" y="50"/>
                  </a:moveTo>
                  <a:cubicBezTo>
                    <a:pt x="136" y="50"/>
                    <a:pt x="136" y="50"/>
                    <a:pt x="136" y="50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7" y="48"/>
                  </a:cubicBezTo>
                  <a:cubicBezTo>
                    <a:pt x="137" y="50"/>
                    <a:pt x="137" y="50"/>
                    <a:pt x="137" y="50"/>
                  </a:cubicBezTo>
                  <a:lnTo>
                    <a:pt x="136" y="50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50"/>
                    <a:pt x="137" y="50"/>
                    <a:pt x="137" y="50"/>
                  </a:cubicBezTo>
                  <a:close/>
                  <a:moveTo>
                    <a:pt x="137" y="47"/>
                  </a:moveTo>
                  <a:cubicBezTo>
                    <a:pt x="137" y="47"/>
                    <a:pt x="137" y="47"/>
                    <a:pt x="137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lnTo>
                    <a:pt x="137" y="47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lnTo>
                    <a:pt x="137" y="50"/>
                  </a:lnTo>
                  <a:close/>
                  <a:moveTo>
                    <a:pt x="138" y="47"/>
                  </a:move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lose/>
                  <a:moveTo>
                    <a:pt x="138" y="50"/>
                  </a:moveTo>
                  <a:cubicBezTo>
                    <a:pt x="138" y="50"/>
                    <a:pt x="138" y="50"/>
                    <a:pt x="138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50"/>
                    <a:pt x="140" y="50"/>
                    <a:pt x="140" y="50"/>
                  </a:cubicBezTo>
                  <a:lnTo>
                    <a:pt x="139" y="50"/>
                  </a:ln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50"/>
                  </a:move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50"/>
                    <a:pt x="140" y="50"/>
                    <a:pt x="140" y="50"/>
                  </a:cubicBezTo>
                  <a:close/>
                  <a:moveTo>
                    <a:pt x="143" y="44"/>
                  </a:moveTo>
                  <a:cubicBezTo>
                    <a:pt x="143" y="44"/>
                    <a:pt x="143" y="44"/>
                    <a:pt x="143" y="44"/>
                  </a:cubicBezTo>
                  <a:cubicBezTo>
                    <a:pt x="143" y="45"/>
                    <a:pt x="144" y="45"/>
                    <a:pt x="144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3" y="44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4" y="45"/>
                  </a:lnTo>
                  <a:close/>
                  <a:moveTo>
                    <a:pt x="143" y="47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3" y="49"/>
                    <a:pt x="143" y="49"/>
                    <a:pt x="143" y="49"/>
                  </a:cubicBezTo>
                  <a:lnTo>
                    <a:pt x="143" y="47"/>
                  </a:lnTo>
                  <a:close/>
                  <a:moveTo>
                    <a:pt x="143" y="49"/>
                  </a:move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3" y="49"/>
                  </a:lnTo>
                  <a:close/>
                  <a:moveTo>
                    <a:pt x="144" y="47"/>
                  </a:moveTo>
                  <a:cubicBezTo>
                    <a:pt x="144" y="47"/>
                    <a:pt x="144" y="47"/>
                    <a:pt x="144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4" y="47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5" y="45"/>
                    <a:pt x="145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4" y="45"/>
                    <a:pt x="144" y="45"/>
                    <a:pt x="144" y="45"/>
                  </a:cubicBezTo>
                  <a:close/>
                  <a:moveTo>
                    <a:pt x="144" y="49"/>
                  </a:move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lnTo>
                    <a:pt x="144" y="49"/>
                  </a:ln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7" y="45"/>
                    <a:pt x="147" y="45"/>
                  </a:cubicBezTo>
                  <a:cubicBezTo>
                    <a:pt x="147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5"/>
                    <a:pt x="146" y="45"/>
                    <a:pt x="146" y="45"/>
                  </a:cubicBezTo>
                  <a:lnTo>
                    <a:pt x="148" y="45"/>
                  </a:ln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46" y="49"/>
                  </a:ln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9" y="45"/>
                    <a:pt x="149" y="45"/>
                    <a:pt x="150" y="45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48" y="46"/>
                    <a:pt x="148" y="46"/>
                    <a:pt x="148" y="46"/>
                  </a:cubicBezTo>
                  <a:lnTo>
                    <a:pt x="148" y="45"/>
                  </a:lnTo>
                  <a:close/>
                  <a:moveTo>
                    <a:pt x="148" y="47"/>
                  </a:moveTo>
                  <a:cubicBezTo>
                    <a:pt x="148" y="47"/>
                    <a:pt x="148" y="47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8" y="47"/>
                    <a:pt x="148" y="47"/>
                    <a:pt x="148" y="47"/>
                  </a:cubicBezTo>
                  <a:close/>
                  <a:moveTo>
                    <a:pt x="148" y="49"/>
                  </a:moveTo>
                  <a:cubicBezTo>
                    <a:pt x="148" y="49"/>
                    <a:pt x="148" y="49"/>
                    <a:pt x="148" y="49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9"/>
                    <a:pt x="150" y="49"/>
                    <a:pt x="150" y="49"/>
                  </a:cubicBezTo>
                  <a:lnTo>
                    <a:pt x="148" y="49"/>
                  </a:lnTo>
                  <a:close/>
                  <a:moveTo>
                    <a:pt x="150" y="49"/>
                  </a:moveTo>
                  <a:cubicBezTo>
                    <a:pt x="150" y="49"/>
                    <a:pt x="150" y="49"/>
                    <a:pt x="150" y="49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5"/>
                    <a:pt x="151" y="45"/>
                    <a:pt x="152" y="45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0" y="49"/>
                  </a:lnTo>
                  <a:close/>
                  <a:moveTo>
                    <a:pt x="152" y="45"/>
                  </a:moveTo>
                  <a:cubicBezTo>
                    <a:pt x="152" y="45"/>
                    <a:pt x="152" y="45"/>
                    <a:pt x="152" y="45"/>
                  </a:cubicBezTo>
                  <a:cubicBezTo>
                    <a:pt x="153" y="45"/>
                    <a:pt x="153" y="45"/>
                    <a:pt x="154" y="45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2" y="46"/>
                    <a:pt x="152" y="46"/>
                    <a:pt x="152" y="46"/>
                  </a:cubicBezTo>
                  <a:lnTo>
                    <a:pt x="152" y="45"/>
                  </a:lnTo>
                  <a:close/>
                  <a:moveTo>
                    <a:pt x="152" y="47"/>
                  </a:moveTo>
                  <a:cubicBezTo>
                    <a:pt x="152" y="47"/>
                    <a:pt x="152" y="47"/>
                    <a:pt x="152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2" y="47"/>
                  </a:lnTo>
                  <a:close/>
                  <a:moveTo>
                    <a:pt x="152" y="49"/>
                  </a:move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lnTo>
                    <a:pt x="152" y="49"/>
                  </a:lnTo>
                  <a:close/>
                  <a:moveTo>
                    <a:pt x="154" y="49"/>
                  </a:move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9"/>
                    <a:pt x="155" y="49"/>
                    <a:pt x="155" y="49"/>
                  </a:cubicBezTo>
                  <a:lnTo>
                    <a:pt x="154" y="49"/>
                  </a:lnTo>
                  <a:close/>
                  <a:moveTo>
                    <a:pt x="155" y="45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lnTo>
                    <a:pt x="155" y="45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5" y="49"/>
                  </a:ln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8" y="47"/>
                    <a:pt x="158" y="47"/>
                    <a:pt x="158" y="47"/>
                  </a:cubicBez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8" y="47"/>
                  </a:lnTo>
                  <a:close/>
                  <a:moveTo>
                    <a:pt x="158" y="49"/>
                  </a:move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lnTo>
                    <a:pt x="158" y="49"/>
                  </a:lnTo>
                  <a:close/>
                  <a:moveTo>
                    <a:pt x="159" y="49"/>
                  </a:move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9"/>
                    <a:pt x="160" y="49"/>
                    <a:pt x="160" y="49"/>
                  </a:cubicBezTo>
                  <a:lnTo>
                    <a:pt x="159" y="49"/>
                  </a:lnTo>
                  <a:close/>
                  <a:moveTo>
                    <a:pt x="161" y="49"/>
                  </a:moveTo>
                  <a:cubicBezTo>
                    <a:pt x="161" y="49"/>
                    <a:pt x="161" y="49"/>
                    <a:pt x="161" y="49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lnTo>
                    <a:pt x="161" y="49"/>
                  </a:lnTo>
                  <a:close/>
                  <a:moveTo>
                    <a:pt x="161" y="48"/>
                  </a:move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lose/>
                  <a:moveTo>
                    <a:pt x="163" y="49"/>
                  </a:move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5" y="49"/>
                    <a:pt x="165" y="49"/>
                    <a:pt x="165" y="49"/>
                  </a:cubicBezTo>
                  <a:lnTo>
                    <a:pt x="163" y="49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46" y="44"/>
                    <a:pt x="145" y="44"/>
                  </a:cubicBezTo>
                  <a:cubicBezTo>
                    <a:pt x="144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2"/>
                    <a:pt x="144" y="42"/>
                    <a:pt x="145" y="42"/>
                  </a:cubicBezTo>
                  <a:cubicBezTo>
                    <a:pt x="146" y="43"/>
                    <a:pt x="153" y="43"/>
                    <a:pt x="154" y="43"/>
                  </a:cubicBezTo>
                  <a:cubicBezTo>
                    <a:pt x="166" y="48"/>
                    <a:pt x="166" y="48"/>
                    <a:pt x="166" y="48"/>
                  </a:cubicBez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lose/>
                  <a:moveTo>
                    <a:pt x="92" y="40"/>
                  </a:moveTo>
                  <a:cubicBezTo>
                    <a:pt x="92" y="40"/>
                    <a:pt x="92" y="40"/>
                    <a:pt x="92" y="40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40"/>
                    <a:pt x="92" y="40"/>
                    <a:pt x="92" y="40"/>
                  </a:cubicBezTo>
                  <a:close/>
                  <a:moveTo>
                    <a:pt x="117" y="39"/>
                  </a:move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lose/>
                  <a:moveTo>
                    <a:pt x="20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1" y="37"/>
                    <a:pt x="20" y="37"/>
                  </a:cubicBezTo>
                  <a:close/>
                  <a:moveTo>
                    <a:pt x="18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8" y="37"/>
                    <a:pt x="18" y="37"/>
                  </a:cubicBezTo>
                  <a:close/>
                  <a:moveTo>
                    <a:pt x="44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9" y="51"/>
                    <a:pt x="50" y="51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7" y="37"/>
                    <a:pt x="46" y="37"/>
                    <a:pt x="44" y="37"/>
                  </a:cubicBezTo>
                  <a:close/>
                  <a:moveTo>
                    <a:pt x="15" y="38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8"/>
                  </a:cubicBezTo>
                  <a:close/>
                  <a:moveTo>
                    <a:pt x="24" y="37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5" y="37"/>
                    <a:pt x="24" y="37"/>
                  </a:cubicBezTo>
                  <a:close/>
                  <a:moveTo>
                    <a:pt x="16" y="37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  <a:moveTo>
                    <a:pt x="38" y="36"/>
                  </a:moveTo>
                  <a:cubicBezTo>
                    <a:pt x="38" y="36"/>
                    <a:pt x="38" y="36"/>
                    <a:pt x="38" y="36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3" y="51"/>
                    <a:pt x="45" y="51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37"/>
                    <a:pt x="40" y="37"/>
                    <a:pt x="38" y="36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8" y="51"/>
                    <a:pt x="39" y="51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6"/>
                    <a:pt x="34" y="36"/>
                    <a:pt x="33" y="36"/>
                  </a:cubicBezTo>
                  <a:close/>
                  <a:moveTo>
                    <a:pt x="28" y="37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29" y="36"/>
                    <a:pt x="28" y="37"/>
                  </a:cubicBezTo>
                  <a:close/>
                  <a:moveTo>
                    <a:pt x="34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4" y="51"/>
                    <a:pt x="34" y="51"/>
                    <a:pt x="3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0" y="4299"/>
              <a:ext cx="5775" cy="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4947" y="4133"/>
              <a:ext cx="122" cy="131"/>
            </a:xfrm>
            <a:custGeom>
              <a:avLst/>
              <a:gdLst>
                <a:gd name="T0" fmla="*/ 34 w 47"/>
                <a:gd name="T1" fmla="*/ 3 h 49"/>
                <a:gd name="T2" fmla="*/ 34 w 47"/>
                <a:gd name="T3" fmla="*/ 5 h 49"/>
                <a:gd name="T4" fmla="*/ 33 w 47"/>
                <a:gd name="T5" fmla="*/ 12 h 49"/>
                <a:gd name="T6" fmla="*/ 37 w 47"/>
                <a:gd name="T7" fmla="*/ 12 h 49"/>
                <a:gd name="T8" fmla="*/ 40 w 47"/>
                <a:gd name="T9" fmla="*/ 12 h 49"/>
                <a:gd name="T10" fmla="*/ 47 w 47"/>
                <a:gd name="T11" fmla="*/ 15 h 49"/>
                <a:gd name="T12" fmla="*/ 43 w 47"/>
                <a:gd name="T13" fmla="*/ 16 h 49"/>
                <a:gd name="T14" fmla="*/ 37 w 47"/>
                <a:gd name="T15" fmla="*/ 16 h 49"/>
                <a:gd name="T16" fmla="*/ 36 w 47"/>
                <a:gd name="T17" fmla="*/ 18 h 49"/>
                <a:gd name="T18" fmla="*/ 32 w 47"/>
                <a:gd name="T19" fmla="*/ 25 h 49"/>
                <a:gd name="T20" fmla="*/ 32 w 47"/>
                <a:gd name="T21" fmla="*/ 30 h 49"/>
                <a:gd name="T22" fmla="*/ 32 w 47"/>
                <a:gd name="T23" fmla="*/ 31 h 49"/>
                <a:gd name="T24" fmla="*/ 33 w 47"/>
                <a:gd name="T25" fmla="*/ 37 h 49"/>
                <a:gd name="T26" fmla="*/ 33 w 47"/>
                <a:gd name="T27" fmla="*/ 39 h 49"/>
                <a:gd name="T28" fmla="*/ 33 w 47"/>
                <a:gd name="T29" fmla="*/ 43 h 49"/>
                <a:gd name="T30" fmla="*/ 31 w 47"/>
                <a:gd name="T31" fmla="*/ 49 h 49"/>
                <a:gd name="T32" fmla="*/ 28 w 47"/>
                <a:gd name="T33" fmla="*/ 45 h 49"/>
                <a:gd name="T34" fmla="*/ 27 w 47"/>
                <a:gd name="T35" fmla="*/ 40 h 49"/>
                <a:gd name="T36" fmla="*/ 26 w 47"/>
                <a:gd name="T37" fmla="*/ 37 h 49"/>
                <a:gd name="T38" fmla="*/ 28 w 47"/>
                <a:gd name="T39" fmla="*/ 36 h 49"/>
                <a:gd name="T40" fmla="*/ 28 w 47"/>
                <a:gd name="T41" fmla="*/ 34 h 49"/>
                <a:gd name="T42" fmla="*/ 28 w 47"/>
                <a:gd name="T43" fmla="*/ 29 h 49"/>
                <a:gd name="T44" fmla="*/ 25 w 47"/>
                <a:gd name="T45" fmla="*/ 33 h 49"/>
                <a:gd name="T46" fmla="*/ 22 w 47"/>
                <a:gd name="T47" fmla="*/ 36 h 49"/>
                <a:gd name="T48" fmla="*/ 21 w 47"/>
                <a:gd name="T49" fmla="*/ 37 h 49"/>
                <a:gd name="T50" fmla="*/ 16 w 47"/>
                <a:gd name="T51" fmla="*/ 40 h 49"/>
                <a:gd name="T52" fmla="*/ 16 w 47"/>
                <a:gd name="T53" fmla="*/ 36 h 49"/>
                <a:gd name="T54" fmla="*/ 14 w 47"/>
                <a:gd name="T55" fmla="*/ 36 h 49"/>
                <a:gd name="T56" fmla="*/ 18 w 47"/>
                <a:gd name="T57" fmla="*/ 30 h 49"/>
                <a:gd name="T58" fmla="*/ 21 w 47"/>
                <a:gd name="T59" fmla="*/ 27 h 49"/>
                <a:gd name="T60" fmla="*/ 25 w 47"/>
                <a:gd name="T61" fmla="*/ 23 h 49"/>
                <a:gd name="T62" fmla="*/ 28 w 47"/>
                <a:gd name="T63" fmla="*/ 18 h 49"/>
                <a:gd name="T64" fmla="*/ 26 w 47"/>
                <a:gd name="T65" fmla="*/ 17 h 49"/>
                <a:gd name="T66" fmla="*/ 26 w 47"/>
                <a:gd name="T67" fmla="*/ 17 h 49"/>
                <a:gd name="T68" fmla="*/ 19 w 47"/>
                <a:gd name="T69" fmla="*/ 20 h 49"/>
                <a:gd name="T70" fmla="*/ 16 w 47"/>
                <a:gd name="T71" fmla="*/ 21 h 49"/>
                <a:gd name="T72" fmla="*/ 10 w 47"/>
                <a:gd name="T73" fmla="*/ 24 h 49"/>
                <a:gd name="T74" fmla="*/ 1 w 47"/>
                <a:gd name="T75" fmla="*/ 23 h 49"/>
                <a:gd name="T76" fmla="*/ 4 w 47"/>
                <a:gd name="T77" fmla="*/ 21 h 49"/>
                <a:gd name="T78" fmla="*/ 8 w 47"/>
                <a:gd name="T79" fmla="*/ 21 h 49"/>
                <a:gd name="T80" fmla="*/ 11 w 47"/>
                <a:gd name="T81" fmla="*/ 20 h 49"/>
                <a:gd name="T82" fmla="*/ 17 w 47"/>
                <a:gd name="T83" fmla="*/ 18 h 49"/>
                <a:gd name="T84" fmla="*/ 29 w 47"/>
                <a:gd name="T85" fmla="*/ 8 h 49"/>
                <a:gd name="T86" fmla="*/ 29 w 47"/>
                <a:gd name="T87" fmla="*/ 4 h 49"/>
                <a:gd name="T88" fmla="*/ 27 w 47"/>
                <a:gd name="T89" fmla="*/ 1 h 49"/>
                <a:gd name="T90" fmla="*/ 33 w 47"/>
                <a:gd name="T9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49">
                  <a:moveTo>
                    <a:pt x="33" y="1"/>
                  </a:moveTo>
                  <a:cubicBezTo>
                    <a:pt x="34" y="1"/>
                    <a:pt x="33" y="2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4" y="8"/>
                    <a:pt x="33" y="10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5" y="12"/>
                    <a:pt x="36" y="12"/>
                    <a:pt x="37" y="12"/>
                  </a:cubicBezTo>
                  <a:cubicBezTo>
                    <a:pt x="37" y="12"/>
                    <a:pt x="37" y="12"/>
                    <a:pt x="38" y="12"/>
                  </a:cubicBezTo>
                  <a:cubicBezTo>
                    <a:pt x="38" y="12"/>
                    <a:pt x="39" y="12"/>
                    <a:pt x="40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5" y="14"/>
                    <a:pt x="46" y="14"/>
                    <a:pt x="47" y="15"/>
                  </a:cubicBezTo>
                  <a:cubicBezTo>
                    <a:pt x="46" y="16"/>
                    <a:pt x="47" y="17"/>
                    <a:pt x="45" y="17"/>
                  </a:cubicBezTo>
                  <a:cubicBezTo>
                    <a:pt x="45" y="16"/>
                    <a:pt x="44" y="17"/>
                    <a:pt x="43" y="16"/>
                  </a:cubicBezTo>
                  <a:cubicBezTo>
                    <a:pt x="43" y="16"/>
                    <a:pt x="42" y="16"/>
                    <a:pt x="41" y="16"/>
                  </a:cubicBezTo>
                  <a:cubicBezTo>
                    <a:pt x="40" y="16"/>
                    <a:pt x="39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7" y="18"/>
                    <a:pt x="36" y="18"/>
                  </a:cubicBezTo>
                  <a:cubicBezTo>
                    <a:pt x="36" y="19"/>
                    <a:pt x="36" y="20"/>
                    <a:pt x="36" y="20"/>
                  </a:cubicBezTo>
                  <a:cubicBezTo>
                    <a:pt x="34" y="22"/>
                    <a:pt x="33" y="23"/>
                    <a:pt x="32" y="25"/>
                  </a:cubicBezTo>
                  <a:cubicBezTo>
                    <a:pt x="32" y="25"/>
                    <a:pt x="32" y="26"/>
                    <a:pt x="32" y="26"/>
                  </a:cubicBezTo>
                  <a:cubicBezTo>
                    <a:pt x="32" y="27"/>
                    <a:pt x="32" y="28"/>
                    <a:pt x="32" y="30"/>
                  </a:cubicBezTo>
                  <a:cubicBezTo>
                    <a:pt x="32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2"/>
                    <a:pt x="33" y="33"/>
                  </a:cubicBezTo>
                  <a:cubicBezTo>
                    <a:pt x="32" y="34"/>
                    <a:pt x="32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3" y="38"/>
                    <a:pt x="32" y="39"/>
                    <a:pt x="33" y="39"/>
                  </a:cubicBezTo>
                  <a:cubicBezTo>
                    <a:pt x="32" y="40"/>
                    <a:pt x="33" y="41"/>
                    <a:pt x="33" y="42"/>
                  </a:cubicBezTo>
                  <a:cubicBezTo>
                    <a:pt x="33" y="42"/>
                    <a:pt x="33" y="42"/>
                    <a:pt x="33" y="43"/>
                  </a:cubicBezTo>
                  <a:cubicBezTo>
                    <a:pt x="33" y="44"/>
                    <a:pt x="33" y="45"/>
                    <a:pt x="33" y="46"/>
                  </a:cubicBezTo>
                  <a:cubicBezTo>
                    <a:pt x="32" y="47"/>
                    <a:pt x="32" y="48"/>
                    <a:pt x="31" y="49"/>
                  </a:cubicBezTo>
                  <a:cubicBezTo>
                    <a:pt x="30" y="49"/>
                    <a:pt x="30" y="49"/>
                    <a:pt x="29" y="49"/>
                  </a:cubicBezTo>
                  <a:cubicBezTo>
                    <a:pt x="30" y="47"/>
                    <a:pt x="28" y="47"/>
                    <a:pt x="28" y="45"/>
                  </a:cubicBezTo>
                  <a:cubicBezTo>
                    <a:pt x="27" y="45"/>
                    <a:pt x="27" y="43"/>
                    <a:pt x="28" y="42"/>
                  </a:cubicBezTo>
                  <a:cubicBezTo>
                    <a:pt x="28" y="41"/>
                    <a:pt x="27" y="41"/>
                    <a:pt x="27" y="40"/>
                  </a:cubicBezTo>
                  <a:cubicBezTo>
                    <a:pt x="27" y="39"/>
                    <a:pt x="26" y="39"/>
                    <a:pt x="26" y="38"/>
                  </a:cubicBezTo>
                  <a:cubicBezTo>
                    <a:pt x="26" y="38"/>
                    <a:pt x="27" y="38"/>
                    <a:pt x="26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8" y="34"/>
                    <a:pt x="28" y="34"/>
                  </a:cubicBezTo>
                  <a:cubicBezTo>
                    <a:pt x="28" y="33"/>
                    <a:pt x="28" y="31"/>
                    <a:pt x="28" y="30"/>
                  </a:cubicBezTo>
                  <a:cubicBezTo>
                    <a:pt x="28" y="29"/>
                    <a:pt x="29" y="29"/>
                    <a:pt x="28" y="29"/>
                  </a:cubicBezTo>
                  <a:cubicBezTo>
                    <a:pt x="27" y="29"/>
                    <a:pt x="27" y="31"/>
                    <a:pt x="26" y="31"/>
                  </a:cubicBezTo>
                  <a:cubicBezTo>
                    <a:pt x="26" y="32"/>
                    <a:pt x="25" y="32"/>
                    <a:pt x="25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5"/>
                    <a:pt x="22" y="35"/>
                    <a:pt x="22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7"/>
                    <a:pt x="20" y="37"/>
                  </a:cubicBezTo>
                  <a:cubicBezTo>
                    <a:pt x="19" y="38"/>
                    <a:pt x="18" y="39"/>
                    <a:pt x="16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8"/>
                    <a:pt x="16" y="37"/>
                    <a:pt x="16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5"/>
                    <a:pt x="16" y="34"/>
                    <a:pt x="16" y="33"/>
                  </a:cubicBezTo>
                  <a:cubicBezTo>
                    <a:pt x="17" y="32"/>
                    <a:pt x="17" y="31"/>
                    <a:pt x="18" y="30"/>
                  </a:cubicBezTo>
                  <a:cubicBezTo>
                    <a:pt x="18" y="30"/>
                    <a:pt x="19" y="30"/>
                    <a:pt x="19" y="29"/>
                  </a:cubicBezTo>
                  <a:cubicBezTo>
                    <a:pt x="20" y="28"/>
                    <a:pt x="20" y="28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25" y="22"/>
                    <a:pt x="25" y="22"/>
                    <a:pt x="26" y="21"/>
                  </a:cubicBezTo>
                  <a:cubicBezTo>
                    <a:pt x="27" y="20"/>
                    <a:pt x="28" y="19"/>
                    <a:pt x="28" y="18"/>
                  </a:cubicBezTo>
                  <a:cubicBezTo>
                    <a:pt x="28" y="17"/>
                    <a:pt x="30" y="17"/>
                    <a:pt x="29" y="16"/>
                  </a:cubicBezTo>
                  <a:cubicBezTo>
                    <a:pt x="28" y="16"/>
                    <a:pt x="27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4" y="18"/>
                    <a:pt x="23" y="18"/>
                  </a:cubicBezTo>
                  <a:cubicBezTo>
                    <a:pt x="22" y="19"/>
                    <a:pt x="20" y="19"/>
                    <a:pt x="19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4" y="22"/>
                    <a:pt x="13" y="23"/>
                    <a:pt x="12" y="23"/>
                  </a:cubicBezTo>
                  <a:cubicBezTo>
                    <a:pt x="12" y="24"/>
                    <a:pt x="10" y="23"/>
                    <a:pt x="10" y="24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2" y="22"/>
                    <a:pt x="0" y="22"/>
                    <a:pt x="2" y="21"/>
                  </a:cubicBezTo>
                  <a:cubicBezTo>
                    <a:pt x="2" y="21"/>
                    <a:pt x="3" y="22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7" y="21"/>
                    <a:pt x="8" y="21"/>
                  </a:cubicBezTo>
                  <a:cubicBezTo>
                    <a:pt x="8" y="21"/>
                    <a:pt x="8" y="20"/>
                    <a:pt x="8" y="21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20"/>
                    <a:pt x="13" y="19"/>
                    <a:pt x="14" y="19"/>
                  </a:cubicBezTo>
                  <a:cubicBezTo>
                    <a:pt x="15" y="19"/>
                    <a:pt x="16" y="18"/>
                    <a:pt x="17" y="18"/>
                  </a:cubicBezTo>
                  <a:cubicBezTo>
                    <a:pt x="21" y="16"/>
                    <a:pt x="25" y="15"/>
                    <a:pt x="29" y="14"/>
                  </a:cubicBezTo>
                  <a:cubicBezTo>
                    <a:pt x="29" y="12"/>
                    <a:pt x="29" y="10"/>
                    <a:pt x="29" y="8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6" y="2"/>
                    <a:pt x="27" y="1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0" y="0"/>
                    <a:pt x="32" y="0"/>
                    <a:pt x="3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4833" y="4128"/>
              <a:ext cx="140" cy="142"/>
            </a:xfrm>
            <a:custGeom>
              <a:avLst/>
              <a:gdLst>
                <a:gd name="T0" fmla="*/ 15 w 54"/>
                <a:gd name="T1" fmla="*/ 0 h 53"/>
                <a:gd name="T2" fmla="*/ 20 w 54"/>
                <a:gd name="T3" fmla="*/ 7 h 53"/>
                <a:gd name="T4" fmla="*/ 23 w 54"/>
                <a:gd name="T5" fmla="*/ 11 h 53"/>
                <a:gd name="T6" fmla="*/ 25 w 54"/>
                <a:gd name="T7" fmla="*/ 15 h 53"/>
                <a:gd name="T8" fmla="*/ 30 w 54"/>
                <a:gd name="T9" fmla="*/ 22 h 53"/>
                <a:gd name="T10" fmla="*/ 33 w 54"/>
                <a:gd name="T11" fmla="*/ 27 h 53"/>
                <a:gd name="T12" fmla="*/ 36 w 54"/>
                <a:gd name="T13" fmla="*/ 25 h 53"/>
                <a:gd name="T14" fmla="*/ 35 w 54"/>
                <a:gd name="T15" fmla="*/ 18 h 53"/>
                <a:gd name="T16" fmla="*/ 39 w 54"/>
                <a:gd name="T17" fmla="*/ 18 h 53"/>
                <a:gd name="T18" fmla="*/ 41 w 54"/>
                <a:gd name="T19" fmla="*/ 25 h 53"/>
                <a:gd name="T20" fmla="*/ 39 w 54"/>
                <a:gd name="T21" fmla="*/ 35 h 53"/>
                <a:gd name="T22" fmla="*/ 42 w 54"/>
                <a:gd name="T23" fmla="*/ 41 h 53"/>
                <a:gd name="T24" fmla="*/ 48 w 54"/>
                <a:gd name="T25" fmla="*/ 46 h 53"/>
                <a:gd name="T26" fmla="*/ 51 w 54"/>
                <a:gd name="T27" fmla="*/ 45 h 53"/>
                <a:gd name="T28" fmla="*/ 54 w 54"/>
                <a:gd name="T29" fmla="*/ 51 h 53"/>
                <a:gd name="T30" fmla="*/ 53 w 54"/>
                <a:gd name="T31" fmla="*/ 53 h 53"/>
                <a:gd name="T32" fmla="*/ 51 w 54"/>
                <a:gd name="T33" fmla="*/ 53 h 53"/>
                <a:gd name="T34" fmla="*/ 44 w 54"/>
                <a:gd name="T35" fmla="*/ 48 h 53"/>
                <a:gd name="T36" fmla="*/ 37 w 54"/>
                <a:gd name="T37" fmla="*/ 40 h 53"/>
                <a:gd name="T38" fmla="*/ 32 w 54"/>
                <a:gd name="T39" fmla="*/ 42 h 53"/>
                <a:gd name="T40" fmla="*/ 27 w 54"/>
                <a:gd name="T41" fmla="*/ 44 h 53"/>
                <a:gd name="T42" fmla="*/ 25 w 54"/>
                <a:gd name="T43" fmla="*/ 43 h 53"/>
                <a:gd name="T44" fmla="*/ 30 w 54"/>
                <a:gd name="T45" fmla="*/ 41 h 53"/>
                <a:gd name="T46" fmla="*/ 34 w 54"/>
                <a:gd name="T47" fmla="*/ 35 h 53"/>
                <a:gd name="T48" fmla="*/ 32 w 54"/>
                <a:gd name="T49" fmla="*/ 31 h 53"/>
                <a:gd name="T50" fmla="*/ 26 w 54"/>
                <a:gd name="T51" fmla="*/ 34 h 53"/>
                <a:gd name="T52" fmla="*/ 22 w 54"/>
                <a:gd name="T53" fmla="*/ 38 h 53"/>
                <a:gd name="T54" fmla="*/ 17 w 54"/>
                <a:gd name="T55" fmla="*/ 44 h 53"/>
                <a:gd name="T56" fmla="*/ 14 w 54"/>
                <a:gd name="T57" fmla="*/ 45 h 53"/>
                <a:gd name="T58" fmla="*/ 12 w 54"/>
                <a:gd name="T59" fmla="*/ 37 h 53"/>
                <a:gd name="T60" fmla="*/ 19 w 54"/>
                <a:gd name="T61" fmla="*/ 34 h 53"/>
                <a:gd name="T62" fmla="*/ 24 w 54"/>
                <a:gd name="T63" fmla="*/ 27 h 53"/>
                <a:gd name="T64" fmla="*/ 19 w 54"/>
                <a:gd name="T65" fmla="*/ 28 h 53"/>
                <a:gd name="T66" fmla="*/ 16 w 54"/>
                <a:gd name="T67" fmla="*/ 29 h 53"/>
                <a:gd name="T68" fmla="*/ 9 w 54"/>
                <a:gd name="T69" fmla="*/ 34 h 53"/>
                <a:gd name="T70" fmla="*/ 7 w 54"/>
                <a:gd name="T71" fmla="*/ 42 h 53"/>
                <a:gd name="T72" fmla="*/ 3 w 54"/>
                <a:gd name="T73" fmla="*/ 42 h 53"/>
                <a:gd name="T74" fmla="*/ 2 w 54"/>
                <a:gd name="T75" fmla="*/ 38 h 53"/>
                <a:gd name="T76" fmla="*/ 4 w 54"/>
                <a:gd name="T77" fmla="*/ 29 h 53"/>
                <a:gd name="T78" fmla="*/ 1 w 54"/>
                <a:gd name="T79" fmla="*/ 23 h 53"/>
                <a:gd name="T80" fmla="*/ 7 w 54"/>
                <a:gd name="T81" fmla="*/ 28 h 53"/>
                <a:gd name="T82" fmla="*/ 10 w 54"/>
                <a:gd name="T83" fmla="*/ 27 h 53"/>
                <a:gd name="T84" fmla="*/ 13 w 54"/>
                <a:gd name="T85" fmla="*/ 23 h 53"/>
                <a:gd name="T86" fmla="*/ 14 w 54"/>
                <a:gd name="T87" fmla="*/ 21 h 53"/>
                <a:gd name="T88" fmla="*/ 16 w 54"/>
                <a:gd name="T89" fmla="*/ 19 h 53"/>
                <a:gd name="T90" fmla="*/ 15 w 54"/>
                <a:gd name="T91" fmla="*/ 17 h 53"/>
                <a:gd name="T92" fmla="*/ 10 w 54"/>
                <a:gd name="T93" fmla="*/ 20 h 53"/>
                <a:gd name="T94" fmla="*/ 6 w 54"/>
                <a:gd name="T95" fmla="*/ 20 h 53"/>
                <a:gd name="T96" fmla="*/ 3 w 54"/>
                <a:gd name="T97" fmla="*/ 19 h 53"/>
                <a:gd name="T98" fmla="*/ 11 w 54"/>
                <a:gd name="T99" fmla="*/ 16 h 53"/>
                <a:gd name="T100" fmla="*/ 19 w 54"/>
                <a:gd name="T101" fmla="*/ 12 h 53"/>
                <a:gd name="T102" fmla="*/ 16 w 54"/>
                <a:gd name="T103" fmla="*/ 8 h 53"/>
                <a:gd name="T104" fmla="*/ 10 w 54"/>
                <a:gd name="T105" fmla="*/ 1 h 53"/>
                <a:gd name="T106" fmla="*/ 31 w 54"/>
                <a:gd name="T107" fmla="*/ 4 h 53"/>
                <a:gd name="T108" fmla="*/ 33 w 54"/>
                <a:gd name="T109" fmla="*/ 8 h 53"/>
                <a:gd name="T110" fmla="*/ 29 w 54"/>
                <a:gd name="T111" fmla="*/ 9 h 53"/>
                <a:gd name="T112" fmla="*/ 27 w 54"/>
                <a:gd name="T113" fmla="*/ 3 h 53"/>
                <a:gd name="T114" fmla="*/ 29 w 54"/>
                <a:gd name="T115" fmla="*/ 4 h 53"/>
                <a:gd name="T116" fmla="*/ 25 w 54"/>
                <a:gd name="T117" fmla="*/ 19 h 53"/>
                <a:gd name="T118" fmla="*/ 18 w 54"/>
                <a:gd name="T119" fmla="*/ 25 h 53"/>
                <a:gd name="T120" fmla="*/ 23 w 54"/>
                <a:gd name="T121" fmla="*/ 17 h 53"/>
                <a:gd name="T122" fmla="*/ 12 w 54"/>
                <a:gd name="T123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" h="53">
                  <a:moveTo>
                    <a:pt x="12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7" y="4"/>
                    <a:pt x="18" y="4"/>
                    <a:pt x="18" y="5"/>
                  </a:cubicBezTo>
                  <a:cubicBezTo>
                    <a:pt x="19" y="6"/>
                    <a:pt x="19" y="6"/>
                    <a:pt x="20" y="7"/>
                  </a:cubicBezTo>
                  <a:cubicBezTo>
                    <a:pt x="20" y="8"/>
                    <a:pt x="22" y="8"/>
                    <a:pt x="21" y="10"/>
                  </a:cubicBezTo>
                  <a:cubicBezTo>
                    <a:pt x="21" y="10"/>
                    <a:pt x="22" y="10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10"/>
                    <a:pt x="27" y="11"/>
                    <a:pt x="27" y="12"/>
                  </a:cubicBezTo>
                  <a:cubicBezTo>
                    <a:pt x="27" y="12"/>
                    <a:pt x="26" y="12"/>
                    <a:pt x="27" y="12"/>
                  </a:cubicBezTo>
                  <a:cubicBezTo>
                    <a:pt x="26" y="13"/>
                    <a:pt x="26" y="14"/>
                    <a:pt x="25" y="15"/>
                  </a:cubicBezTo>
                  <a:cubicBezTo>
                    <a:pt x="24" y="16"/>
                    <a:pt x="26" y="16"/>
                    <a:pt x="26" y="18"/>
                  </a:cubicBezTo>
                  <a:cubicBezTo>
                    <a:pt x="27" y="18"/>
                    <a:pt x="27" y="19"/>
                    <a:pt x="27" y="19"/>
                  </a:cubicBezTo>
                  <a:cubicBezTo>
                    <a:pt x="28" y="20"/>
                    <a:pt x="28" y="21"/>
                    <a:pt x="28" y="21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1" y="22"/>
                    <a:pt x="32" y="23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2" y="26"/>
                    <a:pt x="32" y="27"/>
                    <a:pt x="33" y="27"/>
                  </a:cubicBezTo>
                  <a:cubicBezTo>
                    <a:pt x="33" y="28"/>
                    <a:pt x="34" y="30"/>
                    <a:pt x="35" y="30"/>
                  </a:cubicBezTo>
                  <a:cubicBezTo>
                    <a:pt x="36" y="30"/>
                    <a:pt x="35" y="29"/>
                    <a:pt x="36" y="28"/>
                  </a:cubicBezTo>
                  <a:cubicBezTo>
                    <a:pt x="36" y="28"/>
                    <a:pt x="36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7" y="21"/>
                    <a:pt x="36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8"/>
                  </a:cubicBezTo>
                  <a:cubicBezTo>
                    <a:pt x="36" y="18"/>
                    <a:pt x="37" y="19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39" y="20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1"/>
                    <a:pt x="40" y="22"/>
                    <a:pt x="41" y="22"/>
                  </a:cubicBezTo>
                  <a:cubicBezTo>
                    <a:pt x="40" y="23"/>
                    <a:pt x="41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1" y="28"/>
                    <a:pt x="40" y="28"/>
                  </a:cubicBezTo>
                  <a:cubicBezTo>
                    <a:pt x="39" y="30"/>
                    <a:pt x="40" y="33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6"/>
                    <a:pt x="39" y="36"/>
                    <a:pt x="39" y="37"/>
                  </a:cubicBezTo>
                  <a:cubicBezTo>
                    <a:pt x="41" y="38"/>
                    <a:pt x="40" y="40"/>
                    <a:pt x="42" y="40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3" y="41"/>
                    <a:pt x="44" y="42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7" y="46"/>
                    <a:pt x="48" y="46"/>
                  </a:cubicBezTo>
                  <a:cubicBezTo>
                    <a:pt x="48" y="46"/>
                    <a:pt x="48" y="47"/>
                    <a:pt x="48" y="47"/>
                  </a:cubicBezTo>
                  <a:cubicBezTo>
                    <a:pt x="48" y="46"/>
                    <a:pt x="49" y="46"/>
                    <a:pt x="49" y="45"/>
                  </a:cubicBezTo>
                  <a:cubicBezTo>
                    <a:pt x="49" y="45"/>
                    <a:pt x="48" y="44"/>
                    <a:pt x="49" y="44"/>
                  </a:cubicBezTo>
                  <a:cubicBezTo>
                    <a:pt x="50" y="44"/>
                    <a:pt x="50" y="45"/>
                    <a:pt x="51" y="45"/>
                  </a:cubicBezTo>
                  <a:cubicBezTo>
                    <a:pt x="50" y="46"/>
                    <a:pt x="52" y="47"/>
                    <a:pt x="52" y="48"/>
                  </a:cubicBezTo>
                  <a:cubicBezTo>
                    <a:pt x="53" y="48"/>
                    <a:pt x="52" y="49"/>
                    <a:pt x="53" y="50"/>
                  </a:cubicBezTo>
                  <a:cubicBezTo>
                    <a:pt x="53" y="50"/>
                    <a:pt x="53" y="51"/>
                    <a:pt x="53" y="51"/>
                  </a:cubicBezTo>
                  <a:cubicBezTo>
                    <a:pt x="53" y="51"/>
                    <a:pt x="54" y="51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4" y="51"/>
                    <a:pt x="53" y="52"/>
                    <a:pt x="53" y="52"/>
                  </a:cubicBezTo>
                  <a:cubicBezTo>
                    <a:pt x="53" y="52"/>
                    <a:pt x="54" y="52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3"/>
                    <a:pt x="52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0" y="52"/>
                    <a:pt x="49" y="53"/>
                    <a:pt x="49" y="52"/>
                  </a:cubicBezTo>
                  <a:cubicBezTo>
                    <a:pt x="49" y="52"/>
                    <a:pt x="48" y="51"/>
                    <a:pt x="48" y="51"/>
                  </a:cubicBezTo>
                  <a:cubicBezTo>
                    <a:pt x="49" y="50"/>
                    <a:pt x="47" y="51"/>
                    <a:pt x="46" y="50"/>
                  </a:cubicBezTo>
                  <a:cubicBezTo>
                    <a:pt x="46" y="49"/>
                    <a:pt x="44" y="49"/>
                    <a:pt x="44" y="48"/>
                  </a:cubicBezTo>
                  <a:cubicBezTo>
                    <a:pt x="44" y="48"/>
                    <a:pt x="43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1" y="45"/>
                    <a:pt x="39" y="43"/>
                    <a:pt x="39" y="42"/>
                  </a:cubicBezTo>
                  <a:cubicBezTo>
                    <a:pt x="39" y="41"/>
                    <a:pt x="38" y="40"/>
                    <a:pt x="37" y="40"/>
                  </a:cubicBezTo>
                  <a:cubicBezTo>
                    <a:pt x="37" y="40"/>
                    <a:pt x="37" y="39"/>
                    <a:pt x="37" y="39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33" y="40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3"/>
                    <a:pt x="31" y="43"/>
                  </a:cubicBezTo>
                  <a:cubicBezTo>
                    <a:pt x="30" y="43"/>
                    <a:pt x="30" y="42"/>
                    <a:pt x="29" y="42"/>
                  </a:cubicBezTo>
                  <a:cubicBezTo>
                    <a:pt x="29" y="43"/>
                    <a:pt x="27" y="42"/>
                    <a:pt x="27" y="44"/>
                  </a:cubicBezTo>
                  <a:cubicBezTo>
                    <a:pt x="26" y="43"/>
                    <a:pt x="25" y="45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7" y="42"/>
                    <a:pt x="27" y="42"/>
                  </a:cubicBezTo>
                  <a:cubicBezTo>
                    <a:pt x="28" y="42"/>
                    <a:pt x="28" y="42"/>
                    <a:pt x="29" y="41"/>
                  </a:cubicBezTo>
                  <a:cubicBezTo>
                    <a:pt x="29" y="42"/>
                    <a:pt x="29" y="41"/>
                    <a:pt x="30" y="41"/>
                  </a:cubicBezTo>
                  <a:cubicBezTo>
                    <a:pt x="29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38"/>
                    <a:pt x="34" y="37"/>
                  </a:cubicBezTo>
                  <a:cubicBezTo>
                    <a:pt x="34" y="37"/>
                    <a:pt x="34" y="36"/>
                    <a:pt x="34" y="35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3" y="33"/>
                    <a:pt x="32" y="32"/>
                    <a:pt x="32" y="31"/>
                  </a:cubicBezTo>
                  <a:cubicBezTo>
                    <a:pt x="32" y="31"/>
                    <a:pt x="31" y="31"/>
                    <a:pt x="31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0"/>
                    <a:pt x="31" y="28"/>
                    <a:pt x="29" y="28"/>
                  </a:cubicBezTo>
                  <a:cubicBezTo>
                    <a:pt x="29" y="29"/>
                    <a:pt x="28" y="29"/>
                    <a:pt x="28" y="30"/>
                  </a:cubicBezTo>
                  <a:cubicBezTo>
                    <a:pt x="27" y="31"/>
                    <a:pt x="27" y="32"/>
                    <a:pt x="26" y="33"/>
                  </a:cubicBezTo>
                  <a:cubicBezTo>
                    <a:pt x="26" y="33"/>
                    <a:pt x="26" y="33"/>
                    <a:pt x="26" y="34"/>
                  </a:cubicBezTo>
                  <a:cubicBezTo>
                    <a:pt x="26" y="34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5" y="36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cubicBezTo>
                    <a:pt x="21" y="38"/>
                    <a:pt x="22" y="40"/>
                    <a:pt x="21" y="40"/>
                  </a:cubicBezTo>
                  <a:cubicBezTo>
                    <a:pt x="20" y="40"/>
                    <a:pt x="20" y="41"/>
                    <a:pt x="19" y="41"/>
                  </a:cubicBezTo>
                  <a:cubicBezTo>
                    <a:pt x="19" y="42"/>
                    <a:pt x="18" y="42"/>
                    <a:pt x="18" y="43"/>
                  </a:cubicBezTo>
                  <a:cubicBezTo>
                    <a:pt x="18" y="43"/>
                    <a:pt x="17" y="43"/>
                    <a:pt x="17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4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5"/>
                    <a:pt x="14" y="45"/>
                  </a:cubicBezTo>
                  <a:cubicBezTo>
                    <a:pt x="12" y="44"/>
                    <a:pt x="13" y="42"/>
                    <a:pt x="12" y="40"/>
                  </a:cubicBezTo>
                  <a:cubicBezTo>
                    <a:pt x="12" y="40"/>
                    <a:pt x="11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2" y="37"/>
                    <a:pt x="12" y="37"/>
                  </a:cubicBezTo>
                  <a:cubicBezTo>
                    <a:pt x="13" y="38"/>
                    <a:pt x="14" y="39"/>
                    <a:pt x="16" y="39"/>
                  </a:cubicBezTo>
                  <a:cubicBezTo>
                    <a:pt x="16" y="40"/>
                    <a:pt x="16" y="39"/>
                    <a:pt x="17" y="39"/>
                  </a:cubicBezTo>
                  <a:cubicBezTo>
                    <a:pt x="16" y="38"/>
                    <a:pt x="18" y="38"/>
                    <a:pt x="17" y="37"/>
                  </a:cubicBezTo>
                  <a:cubicBezTo>
                    <a:pt x="18" y="36"/>
                    <a:pt x="19" y="36"/>
                    <a:pt x="19" y="34"/>
                  </a:cubicBezTo>
                  <a:cubicBezTo>
                    <a:pt x="19" y="34"/>
                    <a:pt x="20" y="33"/>
                    <a:pt x="20" y="33"/>
                  </a:cubicBezTo>
                  <a:cubicBezTo>
                    <a:pt x="20" y="31"/>
                    <a:pt x="22" y="31"/>
                    <a:pt x="22" y="30"/>
                  </a:cubicBezTo>
                  <a:cubicBezTo>
                    <a:pt x="22" y="29"/>
                    <a:pt x="23" y="28"/>
                    <a:pt x="23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6" y="26"/>
                    <a:pt x="24" y="25"/>
                  </a:cubicBezTo>
                  <a:cubicBezTo>
                    <a:pt x="23" y="25"/>
                    <a:pt x="22" y="26"/>
                    <a:pt x="21" y="26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4" y="30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0" y="34"/>
                    <a:pt x="9" y="34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7"/>
                    <a:pt x="8" y="38"/>
                    <a:pt x="8" y="39"/>
                  </a:cubicBezTo>
                  <a:cubicBezTo>
                    <a:pt x="8" y="39"/>
                    <a:pt x="8" y="40"/>
                    <a:pt x="7" y="41"/>
                  </a:cubicBezTo>
                  <a:cubicBezTo>
                    <a:pt x="8" y="42"/>
                    <a:pt x="6" y="42"/>
                    <a:pt x="7" y="42"/>
                  </a:cubicBezTo>
                  <a:cubicBezTo>
                    <a:pt x="7" y="43"/>
                    <a:pt x="6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4" y="44"/>
                  </a:cubicBezTo>
                  <a:cubicBezTo>
                    <a:pt x="4" y="43"/>
                    <a:pt x="4" y="43"/>
                    <a:pt x="3" y="42"/>
                  </a:cubicBezTo>
                  <a:cubicBezTo>
                    <a:pt x="4" y="41"/>
                    <a:pt x="2" y="41"/>
                    <a:pt x="3" y="40"/>
                  </a:cubicBezTo>
                  <a:cubicBezTo>
                    <a:pt x="2" y="39"/>
                    <a:pt x="2" y="38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7"/>
                    <a:pt x="3" y="36"/>
                    <a:pt x="4" y="36"/>
                  </a:cubicBezTo>
                  <a:cubicBezTo>
                    <a:pt x="4" y="35"/>
                    <a:pt x="4" y="34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4" y="31"/>
                    <a:pt x="4" y="30"/>
                    <a:pt x="4" y="29"/>
                  </a:cubicBezTo>
                  <a:cubicBezTo>
                    <a:pt x="4" y="28"/>
                    <a:pt x="3" y="28"/>
                    <a:pt x="3" y="27"/>
                  </a:cubicBezTo>
                  <a:cubicBezTo>
                    <a:pt x="3" y="26"/>
                    <a:pt x="1" y="26"/>
                    <a:pt x="1" y="24"/>
                  </a:cubicBezTo>
                  <a:cubicBezTo>
                    <a:pt x="1" y="24"/>
                    <a:pt x="0" y="24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2" y="24"/>
                    <a:pt x="3" y="23"/>
                    <a:pt x="3" y="24"/>
                  </a:cubicBezTo>
                  <a:cubicBezTo>
                    <a:pt x="4" y="23"/>
                    <a:pt x="4" y="25"/>
                    <a:pt x="5" y="24"/>
                  </a:cubicBezTo>
                  <a:cubicBezTo>
                    <a:pt x="5" y="25"/>
                    <a:pt x="6" y="25"/>
                    <a:pt x="6" y="26"/>
                  </a:cubicBezTo>
                  <a:cubicBezTo>
                    <a:pt x="7" y="27"/>
                    <a:pt x="6" y="28"/>
                    <a:pt x="7" y="28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0"/>
                    <a:pt x="9" y="30"/>
                    <a:pt x="10" y="29"/>
                  </a:cubicBezTo>
                  <a:cubicBezTo>
                    <a:pt x="9" y="28"/>
                    <a:pt x="10" y="28"/>
                    <a:pt x="10" y="27"/>
                  </a:cubicBezTo>
                  <a:cubicBezTo>
                    <a:pt x="11" y="27"/>
                    <a:pt x="10" y="26"/>
                    <a:pt x="12" y="25"/>
                  </a:cubicBezTo>
                  <a:cubicBezTo>
                    <a:pt x="11" y="24"/>
                    <a:pt x="13" y="25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6" y="20"/>
                    <a:pt x="15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9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0" y="19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8" y="20"/>
                    <a:pt x="7" y="21"/>
                  </a:cubicBezTo>
                  <a:cubicBezTo>
                    <a:pt x="7" y="21"/>
                    <a:pt x="6" y="21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4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4" y="20"/>
                    <a:pt x="3" y="19"/>
                  </a:cubicBezTo>
                  <a:cubicBezTo>
                    <a:pt x="4" y="19"/>
                    <a:pt x="5" y="18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8"/>
                    <a:pt x="8" y="18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3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7" y="13"/>
                  </a:cubicBezTo>
                  <a:cubicBezTo>
                    <a:pt x="18" y="14"/>
                    <a:pt x="18" y="12"/>
                    <a:pt x="19" y="12"/>
                  </a:cubicBezTo>
                  <a:cubicBezTo>
                    <a:pt x="19" y="11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5" y="7"/>
                    <a:pt x="14" y="6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2" y="3"/>
                    <a:pt x="10" y="5"/>
                    <a:pt x="10" y="3"/>
                  </a:cubicBezTo>
                  <a:cubicBezTo>
                    <a:pt x="10" y="2"/>
                    <a:pt x="9" y="2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lose/>
                  <a:moveTo>
                    <a:pt x="31" y="4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2" y="4"/>
                    <a:pt x="33" y="6"/>
                  </a:cubicBezTo>
                  <a:cubicBezTo>
                    <a:pt x="33" y="6"/>
                    <a:pt x="32" y="6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3" y="10"/>
                    <a:pt x="32" y="9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8"/>
                    <a:pt x="29" y="7"/>
                    <a:pt x="28" y="6"/>
                  </a:cubicBezTo>
                  <a:cubicBezTo>
                    <a:pt x="28" y="5"/>
                    <a:pt x="27" y="5"/>
                    <a:pt x="27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6" y="4"/>
                    <a:pt x="26" y="3"/>
                    <a:pt x="27" y="3"/>
                  </a:cubicBezTo>
                  <a:cubicBezTo>
                    <a:pt x="28" y="4"/>
                    <a:pt x="27" y="3"/>
                    <a:pt x="28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4"/>
                    <a:pt x="31" y="4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6" y="20"/>
                    <a:pt x="26" y="21"/>
                  </a:cubicBezTo>
                  <a:cubicBezTo>
                    <a:pt x="25" y="21"/>
                    <a:pt x="24" y="22"/>
                    <a:pt x="24" y="22"/>
                  </a:cubicBezTo>
                  <a:cubicBezTo>
                    <a:pt x="23" y="22"/>
                    <a:pt x="23" y="23"/>
                    <a:pt x="21" y="23"/>
                  </a:cubicBezTo>
                  <a:cubicBezTo>
                    <a:pt x="21" y="24"/>
                    <a:pt x="19" y="24"/>
                    <a:pt x="18" y="25"/>
                  </a:cubicBezTo>
                  <a:cubicBezTo>
                    <a:pt x="18" y="25"/>
                    <a:pt x="17" y="25"/>
                    <a:pt x="18" y="24"/>
                  </a:cubicBezTo>
                  <a:cubicBezTo>
                    <a:pt x="18" y="24"/>
                    <a:pt x="18" y="24"/>
                    <a:pt x="18" y="23"/>
                  </a:cubicBezTo>
                  <a:cubicBezTo>
                    <a:pt x="19" y="22"/>
                    <a:pt x="20" y="21"/>
                    <a:pt x="21" y="20"/>
                  </a:cubicBezTo>
                  <a:cubicBezTo>
                    <a:pt x="21" y="19"/>
                    <a:pt x="23" y="18"/>
                    <a:pt x="23" y="17"/>
                  </a:cubicBezTo>
                  <a:cubicBezTo>
                    <a:pt x="24" y="17"/>
                    <a:pt x="24" y="19"/>
                    <a:pt x="25" y="19"/>
                  </a:cubicBezTo>
                  <a:close/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4541" y="4120"/>
              <a:ext cx="145" cy="158"/>
            </a:xfrm>
            <a:custGeom>
              <a:avLst/>
              <a:gdLst>
                <a:gd name="T0" fmla="*/ 35 w 56"/>
                <a:gd name="T1" fmla="*/ 2 h 59"/>
                <a:gd name="T2" fmla="*/ 37 w 56"/>
                <a:gd name="T3" fmla="*/ 6 h 59"/>
                <a:gd name="T4" fmla="*/ 35 w 56"/>
                <a:gd name="T5" fmla="*/ 10 h 59"/>
                <a:gd name="T6" fmla="*/ 28 w 56"/>
                <a:gd name="T7" fmla="*/ 12 h 59"/>
                <a:gd name="T8" fmla="*/ 25 w 56"/>
                <a:gd name="T9" fmla="*/ 8 h 59"/>
                <a:gd name="T10" fmla="*/ 19 w 56"/>
                <a:gd name="T11" fmla="*/ 3 h 59"/>
                <a:gd name="T12" fmla="*/ 20 w 56"/>
                <a:gd name="T13" fmla="*/ 0 h 59"/>
                <a:gd name="T14" fmla="*/ 27 w 56"/>
                <a:gd name="T15" fmla="*/ 1 h 59"/>
                <a:gd name="T16" fmla="*/ 43 w 56"/>
                <a:gd name="T17" fmla="*/ 18 h 59"/>
                <a:gd name="T18" fmla="*/ 48 w 56"/>
                <a:gd name="T19" fmla="*/ 21 h 59"/>
                <a:gd name="T20" fmla="*/ 47 w 56"/>
                <a:gd name="T21" fmla="*/ 25 h 59"/>
                <a:gd name="T22" fmla="*/ 43 w 56"/>
                <a:gd name="T23" fmla="*/ 26 h 59"/>
                <a:gd name="T24" fmla="*/ 39 w 56"/>
                <a:gd name="T25" fmla="*/ 25 h 59"/>
                <a:gd name="T26" fmla="*/ 34 w 56"/>
                <a:gd name="T27" fmla="*/ 26 h 59"/>
                <a:gd name="T28" fmla="*/ 28 w 56"/>
                <a:gd name="T29" fmla="*/ 27 h 59"/>
                <a:gd name="T30" fmla="*/ 23 w 56"/>
                <a:gd name="T31" fmla="*/ 28 h 59"/>
                <a:gd name="T32" fmla="*/ 15 w 56"/>
                <a:gd name="T33" fmla="*/ 27 h 59"/>
                <a:gd name="T34" fmla="*/ 8 w 56"/>
                <a:gd name="T35" fmla="*/ 23 h 59"/>
                <a:gd name="T36" fmla="*/ 20 w 56"/>
                <a:gd name="T37" fmla="*/ 21 h 59"/>
                <a:gd name="T38" fmla="*/ 29 w 56"/>
                <a:gd name="T39" fmla="*/ 20 h 59"/>
                <a:gd name="T40" fmla="*/ 32 w 56"/>
                <a:gd name="T41" fmla="*/ 20 h 59"/>
                <a:gd name="T42" fmla="*/ 39 w 56"/>
                <a:gd name="T43" fmla="*/ 19 h 59"/>
                <a:gd name="T44" fmla="*/ 42 w 56"/>
                <a:gd name="T45" fmla="*/ 18 h 59"/>
                <a:gd name="T46" fmla="*/ 44 w 56"/>
                <a:gd name="T47" fmla="*/ 33 h 59"/>
                <a:gd name="T48" fmla="*/ 39 w 56"/>
                <a:gd name="T49" fmla="*/ 39 h 59"/>
                <a:gd name="T50" fmla="*/ 34 w 56"/>
                <a:gd name="T51" fmla="*/ 43 h 59"/>
                <a:gd name="T52" fmla="*/ 34 w 56"/>
                <a:gd name="T53" fmla="*/ 44 h 59"/>
                <a:gd name="T54" fmla="*/ 30 w 56"/>
                <a:gd name="T55" fmla="*/ 44 h 59"/>
                <a:gd name="T56" fmla="*/ 35 w 56"/>
                <a:gd name="T57" fmla="*/ 36 h 59"/>
                <a:gd name="T58" fmla="*/ 38 w 56"/>
                <a:gd name="T59" fmla="*/ 30 h 59"/>
                <a:gd name="T60" fmla="*/ 23 w 56"/>
                <a:gd name="T61" fmla="*/ 36 h 59"/>
                <a:gd name="T62" fmla="*/ 28 w 56"/>
                <a:gd name="T63" fmla="*/ 35 h 59"/>
                <a:gd name="T64" fmla="*/ 25 w 56"/>
                <a:gd name="T65" fmla="*/ 40 h 59"/>
                <a:gd name="T66" fmla="*/ 22 w 56"/>
                <a:gd name="T67" fmla="*/ 45 h 59"/>
                <a:gd name="T68" fmla="*/ 21 w 56"/>
                <a:gd name="T69" fmla="*/ 45 h 59"/>
                <a:gd name="T70" fmla="*/ 17 w 56"/>
                <a:gd name="T71" fmla="*/ 43 h 59"/>
                <a:gd name="T72" fmla="*/ 14 w 56"/>
                <a:gd name="T73" fmla="*/ 42 h 59"/>
                <a:gd name="T74" fmla="*/ 19 w 56"/>
                <a:gd name="T75" fmla="*/ 35 h 59"/>
                <a:gd name="T76" fmla="*/ 24 w 56"/>
                <a:gd name="T77" fmla="*/ 31 h 59"/>
                <a:gd name="T78" fmla="*/ 34 w 56"/>
                <a:gd name="T79" fmla="*/ 42 h 59"/>
                <a:gd name="T80" fmla="*/ 54 w 56"/>
                <a:gd name="T81" fmla="*/ 48 h 59"/>
                <a:gd name="T82" fmla="*/ 56 w 56"/>
                <a:gd name="T83" fmla="*/ 50 h 59"/>
                <a:gd name="T84" fmla="*/ 55 w 56"/>
                <a:gd name="T85" fmla="*/ 52 h 59"/>
                <a:gd name="T86" fmla="*/ 51 w 56"/>
                <a:gd name="T87" fmla="*/ 52 h 59"/>
                <a:gd name="T88" fmla="*/ 48 w 56"/>
                <a:gd name="T89" fmla="*/ 52 h 59"/>
                <a:gd name="T90" fmla="*/ 45 w 56"/>
                <a:gd name="T91" fmla="*/ 53 h 59"/>
                <a:gd name="T92" fmla="*/ 35 w 56"/>
                <a:gd name="T93" fmla="*/ 53 h 59"/>
                <a:gd name="T94" fmla="*/ 26 w 56"/>
                <a:gd name="T95" fmla="*/ 54 h 59"/>
                <a:gd name="T96" fmla="*/ 24 w 56"/>
                <a:gd name="T97" fmla="*/ 55 h 59"/>
                <a:gd name="T98" fmla="*/ 17 w 56"/>
                <a:gd name="T99" fmla="*/ 56 h 59"/>
                <a:gd name="T100" fmla="*/ 11 w 56"/>
                <a:gd name="T101" fmla="*/ 58 h 59"/>
                <a:gd name="T102" fmla="*/ 6 w 56"/>
                <a:gd name="T103" fmla="*/ 57 h 59"/>
                <a:gd name="T104" fmla="*/ 1 w 56"/>
                <a:gd name="T105" fmla="*/ 55 h 59"/>
                <a:gd name="T106" fmla="*/ 4 w 56"/>
                <a:gd name="T107" fmla="*/ 52 h 59"/>
                <a:gd name="T108" fmla="*/ 10 w 56"/>
                <a:gd name="T109" fmla="*/ 52 h 59"/>
                <a:gd name="T110" fmla="*/ 16 w 56"/>
                <a:gd name="T111" fmla="*/ 50 h 59"/>
                <a:gd name="T112" fmla="*/ 23 w 56"/>
                <a:gd name="T113" fmla="*/ 49 h 59"/>
                <a:gd name="T114" fmla="*/ 30 w 56"/>
                <a:gd name="T115" fmla="*/ 48 h 59"/>
                <a:gd name="T116" fmla="*/ 39 w 56"/>
                <a:gd name="T117" fmla="*/ 47 h 59"/>
                <a:gd name="T118" fmla="*/ 47 w 56"/>
                <a:gd name="T119" fmla="*/ 46 h 59"/>
                <a:gd name="T120" fmla="*/ 11 w 56"/>
                <a:gd name="T121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" h="59">
                  <a:moveTo>
                    <a:pt x="29" y="1"/>
                  </a:moveTo>
                  <a:cubicBezTo>
                    <a:pt x="30" y="0"/>
                    <a:pt x="32" y="0"/>
                    <a:pt x="32" y="1"/>
                  </a:cubicBezTo>
                  <a:cubicBezTo>
                    <a:pt x="33" y="1"/>
                    <a:pt x="33" y="0"/>
                    <a:pt x="33" y="1"/>
                  </a:cubicBezTo>
                  <a:cubicBezTo>
                    <a:pt x="34" y="1"/>
                    <a:pt x="34" y="2"/>
                    <a:pt x="35" y="2"/>
                  </a:cubicBezTo>
                  <a:cubicBezTo>
                    <a:pt x="35" y="3"/>
                    <a:pt x="35" y="3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7" y="6"/>
                    <a:pt x="37" y="7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8" y="8"/>
                    <a:pt x="36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6" y="10"/>
                    <a:pt x="35" y="10"/>
                  </a:cubicBezTo>
                  <a:cubicBezTo>
                    <a:pt x="34" y="11"/>
                    <a:pt x="33" y="11"/>
                    <a:pt x="32" y="11"/>
                  </a:cubicBezTo>
                  <a:cubicBezTo>
                    <a:pt x="31" y="12"/>
                    <a:pt x="31" y="13"/>
                    <a:pt x="30" y="13"/>
                  </a:cubicBezTo>
                  <a:cubicBezTo>
                    <a:pt x="29" y="13"/>
                    <a:pt x="29" y="14"/>
                    <a:pt x="28" y="13"/>
                  </a:cubicBezTo>
                  <a:cubicBezTo>
                    <a:pt x="27" y="13"/>
                    <a:pt x="28" y="12"/>
                    <a:pt x="28" y="12"/>
                  </a:cubicBezTo>
                  <a:cubicBezTo>
                    <a:pt x="28" y="11"/>
                    <a:pt x="30" y="10"/>
                    <a:pt x="28" y="9"/>
                  </a:cubicBezTo>
                  <a:cubicBezTo>
                    <a:pt x="28" y="9"/>
                    <a:pt x="28" y="7"/>
                    <a:pt x="27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19" y="5"/>
                    <a:pt x="20" y="4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1"/>
                    <a:pt x="22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8" y="1"/>
                    <a:pt x="29" y="0"/>
                  </a:cubicBezTo>
                  <a:lnTo>
                    <a:pt x="29" y="1"/>
                  </a:lnTo>
                  <a:close/>
                  <a:moveTo>
                    <a:pt x="43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5" y="18"/>
                    <a:pt x="46" y="19"/>
                    <a:pt x="46" y="18"/>
                  </a:cubicBezTo>
                  <a:cubicBezTo>
                    <a:pt x="47" y="19"/>
                    <a:pt x="45" y="20"/>
                    <a:pt x="46" y="20"/>
                  </a:cubicBezTo>
                  <a:cubicBezTo>
                    <a:pt x="47" y="20"/>
                    <a:pt x="48" y="20"/>
                    <a:pt x="48" y="21"/>
                  </a:cubicBezTo>
                  <a:cubicBezTo>
                    <a:pt x="48" y="21"/>
                    <a:pt x="50" y="22"/>
                    <a:pt x="49" y="22"/>
                  </a:cubicBezTo>
                  <a:cubicBezTo>
                    <a:pt x="50" y="23"/>
                    <a:pt x="49" y="24"/>
                    <a:pt x="50" y="24"/>
                  </a:cubicBezTo>
                  <a:cubicBezTo>
                    <a:pt x="50" y="25"/>
                    <a:pt x="50" y="25"/>
                    <a:pt x="49" y="25"/>
                  </a:cubicBezTo>
                  <a:cubicBezTo>
                    <a:pt x="48" y="24"/>
                    <a:pt x="48" y="26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5" y="25"/>
                    <a:pt x="44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2" y="25"/>
                    <a:pt x="41" y="25"/>
                  </a:cubicBezTo>
                  <a:cubicBezTo>
                    <a:pt x="41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5"/>
                    <a:pt x="36" y="26"/>
                    <a:pt x="35" y="25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5"/>
                    <a:pt x="32" y="26"/>
                    <a:pt x="32" y="26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9" y="26"/>
                    <a:pt x="28" y="26"/>
                    <a:pt x="28" y="27"/>
                  </a:cubicBezTo>
                  <a:cubicBezTo>
                    <a:pt x="27" y="27"/>
                    <a:pt x="26" y="27"/>
                    <a:pt x="26" y="26"/>
                  </a:cubicBezTo>
                  <a:cubicBezTo>
                    <a:pt x="26" y="26"/>
                    <a:pt x="26" y="27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3" y="28"/>
                  </a:cubicBezTo>
                  <a:cubicBezTo>
                    <a:pt x="23" y="27"/>
                    <a:pt x="22" y="27"/>
                    <a:pt x="21" y="28"/>
                  </a:cubicBezTo>
                  <a:cubicBezTo>
                    <a:pt x="20" y="27"/>
                    <a:pt x="20" y="28"/>
                    <a:pt x="18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7" y="28"/>
                    <a:pt x="15" y="28"/>
                    <a:pt x="15" y="27"/>
                  </a:cubicBezTo>
                  <a:cubicBezTo>
                    <a:pt x="14" y="27"/>
                    <a:pt x="12" y="27"/>
                    <a:pt x="12" y="26"/>
                  </a:cubicBezTo>
                  <a:cubicBezTo>
                    <a:pt x="11" y="25"/>
                    <a:pt x="10" y="25"/>
                    <a:pt x="9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8" y="22"/>
                    <a:pt x="9" y="23"/>
                    <a:pt x="9" y="22"/>
                  </a:cubicBezTo>
                  <a:cubicBezTo>
                    <a:pt x="11" y="22"/>
                    <a:pt x="14" y="22"/>
                    <a:pt x="16" y="21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3" y="21"/>
                    <a:pt x="23" y="20"/>
                    <a:pt x="24" y="20"/>
                  </a:cubicBezTo>
                  <a:cubicBezTo>
                    <a:pt x="25" y="20"/>
                    <a:pt x="26" y="21"/>
                    <a:pt x="26" y="20"/>
                  </a:cubicBezTo>
                  <a:cubicBezTo>
                    <a:pt x="27" y="21"/>
                    <a:pt x="28" y="20"/>
                    <a:pt x="29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4" y="20"/>
                    <a:pt x="35" y="19"/>
                  </a:cubicBezTo>
                  <a:cubicBezTo>
                    <a:pt x="36" y="20"/>
                    <a:pt x="36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39" y="18"/>
                    <a:pt x="40" y="18"/>
                  </a:cubicBezTo>
                  <a:cubicBezTo>
                    <a:pt x="41" y="19"/>
                    <a:pt x="42" y="18"/>
                    <a:pt x="42" y="18"/>
                  </a:cubicBezTo>
                  <a:lnTo>
                    <a:pt x="43" y="18"/>
                  </a:lnTo>
                  <a:close/>
                  <a:moveTo>
                    <a:pt x="41" y="31"/>
                  </a:moveTo>
                  <a:cubicBezTo>
                    <a:pt x="41" y="31"/>
                    <a:pt x="41" y="31"/>
                    <a:pt x="42" y="31"/>
                  </a:cubicBezTo>
                  <a:cubicBezTo>
                    <a:pt x="42" y="32"/>
                    <a:pt x="43" y="32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4"/>
                    <a:pt x="44" y="34"/>
                  </a:cubicBezTo>
                  <a:cubicBezTo>
                    <a:pt x="43" y="35"/>
                    <a:pt x="43" y="36"/>
                    <a:pt x="42" y="37"/>
                  </a:cubicBezTo>
                  <a:cubicBezTo>
                    <a:pt x="41" y="38"/>
                    <a:pt x="40" y="39"/>
                    <a:pt x="39" y="39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6" y="42"/>
                    <a:pt x="36" y="43"/>
                    <a:pt x="35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4" y="43"/>
                    <a:pt x="34" y="44"/>
                  </a:cubicBezTo>
                  <a:cubicBezTo>
                    <a:pt x="33" y="44"/>
                    <a:pt x="32" y="45"/>
                    <a:pt x="31" y="45"/>
                  </a:cubicBezTo>
                  <a:cubicBezTo>
                    <a:pt x="31" y="46"/>
                    <a:pt x="30" y="46"/>
                    <a:pt x="29" y="47"/>
                  </a:cubicBezTo>
                  <a:cubicBezTo>
                    <a:pt x="29" y="47"/>
                    <a:pt x="28" y="46"/>
                    <a:pt x="29" y="46"/>
                  </a:cubicBezTo>
                  <a:cubicBezTo>
                    <a:pt x="28" y="45"/>
                    <a:pt x="30" y="45"/>
                    <a:pt x="30" y="44"/>
                  </a:cubicBezTo>
                  <a:cubicBezTo>
                    <a:pt x="31" y="44"/>
                    <a:pt x="30" y="43"/>
                    <a:pt x="32" y="42"/>
                  </a:cubicBezTo>
                  <a:cubicBezTo>
                    <a:pt x="32" y="42"/>
                    <a:pt x="33" y="41"/>
                    <a:pt x="33" y="40"/>
                  </a:cubicBezTo>
                  <a:cubicBezTo>
                    <a:pt x="33" y="40"/>
                    <a:pt x="33" y="39"/>
                    <a:pt x="34" y="38"/>
                  </a:cubicBezTo>
                  <a:cubicBezTo>
                    <a:pt x="34" y="37"/>
                    <a:pt x="35" y="37"/>
                    <a:pt x="35" y="36"/>
                  </a:cubicBezTo>
                  <a:cubicBezTo>
                    <a:pt x="36" y="36"/>
                    <a:pt x="37" y="35"/>
                    <a:pt x="36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2"/>
                    <a:pt x="39" y="31"/>
                    <a:pt x="38" y="31"/>
                  </a:cubicBezTo>
                  <a:cubicBezTo>
                    <a:pt x="38" y="31"/>
                    <a:pt x="38" y="30"/>
                    <a:pt x="38" y="30"/>
                  </a:cubicBezTo>
                  <a:cubicBezTo>
                    <a:pt x="39" y="30"/>
                    <a:pt x="40" y="30"/>
                    <a:pt x="41" y="31"/>
                  </a:cubicBezTo>
                  <a:close/>
                  <a:moveTo>
                    <a:pt x="26" y="30"/>
                  </a:moveTo>
                  <a:cubicBezTo>
                    <a:pt x="25" y="31"/>
                    <a:pt x="25" y="33"/>
                    <a:pt x="24" y="33"/>
                  </a:cubicBezTo>
                  <a:cubicBezTo>
                    <a:pt x="24" y="34"/>
                    <a:pt x="23" y="35"/>
                    <a:pt x="23" y="36"/>
                  </a:cubicBezTo>
                  <a:cubicBezTo>
                    <a:pt x="23" y="37"/>
                    <a:pt x="23" y="38"/>
                    <a:pt x="24" y="38"/>
                  </a:cubicBezTo>
                  <a:cubicBezTo>
                    <a:pt x="25" y="38"/>
                    <a:pt x="26" y="38"/>
                    <a:pt x="26" y="37"/>
                  </a:cubicBezTo>
                  <a:cubicBezTo>
                    <a:pt x="27" y="37"/>
                    <a:pt x="27" y="36"/>
                    <a:pt x="28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8" y="36"/>
                    <a:pt x="28" y="36"/>
                  </a:cubicBezTo>
                  <a:cubicBezTo>
                    <a:pt x="27" y="36"/>
                    <a:pt x="28" y="38"/>
                    <a:pt x="27" y="37"/>
                  </a:cubicBezTo>
                  <a:cubicBezTo>
                    <a:pt x="26" y="38"/>
                    <a:pt x="25" y="39"/>
                    <a:pt x="26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5" y="42"/>
                    <a:pt x="24" y="42"/>
                  </a:cubicBezTo>
                  <a:cubicBezTo>
                    <a:pt x="24" y="43"/>
                    <a:pt x="23" y="43"/>
                    <a:pt x="23" y="44"/>
                  </a:cubicBezTo>
                  <a:cubicBezTo>
                    <a:pt x="22" y="44"/>
                    <a:pt x="23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8" y="44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6" y="43"/>
                    <a:pt x="15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5" y="42"/>
                    <a:pt x="14" y="42"/>
                  </a:cubicBezTo>
                  <a:cubicBezTo>
                    <a:pt x="14" y="41"/>
                    <a:pt x="13" y="40"/>
                    <a:pt x="14" y="40"/>
                  </a:cubicBezTo>
                  <a:cubicBezTo>
                    <a:pt x="15" y="40"/>
                    <a:pt x="16" y="39"/>
                    <a:pt x="16" y="39"/>
                  </a:cubicBezTo>
                  <a:cubicBezTo>
                    <a:pt x="16" y="37"/>
                    <a:pt x="17" y="37"/>
                    <a:pt x="18" y="36"/>
                  </a:cubicBezTo>
                  <a:cubicBezTo>
                    <a:pt x="19" y="36"/>
                    <a:pt x="18" y="35"/>
                    <a:pt x="19" y="35"/>
                  </a:cubicBezTo>
                  <a:cubicBezTo>
                    <a:pt x="20" y="34"/>
                    <a:pt x="21" y="35"/>
                    <a:pt x="21" y="34"/>
                  </a:cubicBezTo>
                  <a:cubicBezTo>
                    <a:pt x="21" y="33"/>
                    <a:pt x="21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2"/>
                    <a:pt x="24" y="32"/>
                    <a:pt x="24" y="31"/>
                  </a:cubicBezTo>
                  <a:cubicBezTo>
                    <a:pt x="25" y="31"/>
                    <a:pt x="25" y="30"/>
                    <a:pt x="26" y="30"/>
                  </a:cubicBezTo>
                  <a:close/>
                  <a:moveTo>
                    <a:pt x="35" y="42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5" y="42"/>
                    <a:pt x="35" y="42"/>
                  </a:cubicBezTo>
                  <a:close/>
                  <a:moveTo>
                    <a:pt x="51" y="47"/>
                  </a:moveTo>
                  <a:cubicBezTo>
                    <a:pt x="52" y="46"/>
                    <a:pt x="53" y="47"/>
                    <a:pt x="53" y="46"/>
                  </a:cubicBezTo>
                  <a:cubicBezTo>
                    <a:pt x="53" y="47"/>
                    <a:pt x="54" y="47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5" y="49"/>
                    <a:pt x="54" y="49"/>
                  </a:cubicBezTo>
                  <a:cubicBezTo>
                    <a:pt x="55" y="49"/>
                    <a:pt x="55" y="50"/>
                    <a:pt x="56" y="50"/>
                  </a:cubicBezTo>
                  <a:cubicBezTo>
                    <a:pt x="56" y="50"/>
                    <a:pt x="56" y="51"/>
                    <a:pt x="55" y="51"/>
                  </a:cubicBezTo>
                  <a:cubicBezTo>
                    <a:pt x="56" y="51"/>
                    <a:pt x="56" y="52"/>
                    <a:pt x="56" y="52"/>
                  </a:cubicBezTo>
                  <a:cubicBezTo>
                    <a:pt x="56" y="53"/>
                    <a:pt x="55" y="53"/>
                    <a:pt x="55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2" y="52"/>
                    <a:pt x="52" y="5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0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7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4" y="52"/>
                    <a:pt x="43" y="53"/>
                  </a:cubicBezTo>
                  <a:cubicBezTo>
                    <a:pt x="42" y="53"/>
                    <a:pt x="41" y="53"/>
                    <a:pt x="40" y="53"/>
                  </a:cubicBezTo>
                  <a:cubicBezTo>
                    <a:pt x="40" y="53"/>
                    <a:pt x="39" y="53"/>
                    <a:pt x="39" y="53"/>
                  </a:cubicBezTo>
                  <a:cubicBezTo>
                    <a:pt x="37" y="53"/>
                    <a:pt x="36" y="54"/>
                    <a:pt x="35" y="53"/>
                  </a:cubicBezTo>
                  <a:cubicBezTo>
                    <a:pt x="34" y="54"/>
                    <a:pt x="33" y="54"/>
                    <a:pt x="33" y="54"/>
                  </a:cubicBezTo>
                  <a:cubicBezTo>
                    <a:pt x="32" y="54"/>
                    <a:pt x="31" y="53"/>
                    <a:pt x="30" y="54"/>
                  </a:cubicBezTo>
                  <a:cubicBezTo>
                    <a:pt x="29" y="54"/>
                    <a:pt x="28" y="54"/>
                    <a:pt x="27" y="54"/>
                  </a:cubicBezTo>
                  <a:cubicBezTo>
                    <a:pt x="27" y="53"/>
                    <a:pt x="27" y="54"/>
                    <a:pt x="26" y="54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6" y="55"/>
                    <a:pt x="26" y="54"/>
                    <a:pt x="25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6"/>
                    <a:pt x="21" y="55"/>
                    <a:pt x="20" y="55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6" y="57"/>
                    <a:pt x="15" y="56"/>
                    <a:pt x="14" y="57"/>
                  </a:cubicBezTo>
                  <a:cubicBezTo>
                    <a:pt x="13" y="56"/>
                    <a:pt x="12" y="58"/>
                    <a:pt x="12" y="57"/>
                  </a:cubicBezTo>
                  <a:cubicBezTo>
                    <a:pt x="12" y="56"/>
                    <a:pt x="12" y="56"/>
                    <a:pt x="11" y="56"/>
                  </a:cubicBezTo>
                  <a:cubicBezTo>
                    <a:pt x="11" y="57"/>
                    <a:pt x="11" y="57"/>
                    <a:pt x="11" y="58"/>
                  </a:cubicBezTo>
                  <a:cubicBezTo>
                    <a:pt x="10" y="58"/>
                    <a:pt x="9" y="58"/>
                    <a:pt x="9" y="58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8" y="58"/>
                    <a:pt x="7" y="59"/>
                    <a:pt x="7" y="58"/>
                  </a:cubicBezTo>
                  <a:cubicBezTo>
                    <a:pt x="6" y="58"/>
                    <a:pt x="6" y="58"/>
                    <a:pt x="6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7"/>
                    <a:pt x="3" y="57"/>
                    <a:pt x="3" y="56"/>
                  </a:cubicBezTo>
                  <a:cubicBezTo>
                    <a:pt x="2" y="57"/>
                    <a:pt x="2" y="56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4"/>
                    <a:pt x="1" y="54"/>
                    <a:pt x="1" y="53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3"/>
                    <a:pt x="3" y="53"/>
                    <a:pt x="4" y="52"/>
                  </a:cubicBezTo>
                  <a:cubicBezTo>
                    <a:pt x="4" y="53"/>
                    <a:pt x="5" y="53"/>
                    <a:pt x="5" y="53"/>
                  </a:cubicBezTo>
                  <a:cubicBezTo>
                    <a:pt x="5" y="52"/>
                    <a:pt x="7" y="53"/>
                    <a:pt x="8" y="52"/>
                  </a:cubicBezTo>
                  <a:cubicBezTo>
                    <a:pt x="8" y="52"/>
                    <a:pt x="9" y="52"/>
                    <a:pt x="9" y="51"/>
                  </a:cubicBezTo>
                  <a:cubicBezTo>
                    <a:pt x="9" y="52"/>
                    <a:pt x="10" y="52"/>
                    <a:pt x="10" y="52"/>
                  </a:cubicBezTo>
                  <a:cubicBezTo>
                    <a:pt x="11" y="51"/>
                    <a:pt x="12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0"/>
                    <a:pt x="16" y="50"/>
                  </a:cubicBezTo>
                  <a:cubicBezTo>
                    <a:pt x="17" y="51"/>
                    <a:pt x="18" y="50"/>
                    <a:pt x="18" y="49"/>
                  </a:cubicBezTo>
                  <a:cubicBezTo>
                    <a:pt x="19" y="50"/>
                    <a:pt x="19" y="50"/>
                    <a:pt x="20" y="50"/>
                  </a:cubicBezTo>
                  <a:cubicBezTo>
                    <a:pt x="20" y="49"/>
                    <a:pt x="21" y="50"/>
                    <a:pt x="21" y="49"/>
                  </a:cubicBezTo>
                  <a:cubicBezTo>
                    <a:pt x="22" y="50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8" y="49"/>
                    <a:pt x="29" y="48"/>
                    <a:pt x="29" y="49"/>
                  </a:cubicBezTo>
                  <a:cubicBezTo>
                    <a:pt x="29" y="49"/>
                    <a:pt x="30" y="49"/>
                    <a:pt x="30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8"/>
                    <a:pt x="32" y="49"/>
                    <a:pt x="33" y="49"/>
                  </a:cubicBezTo>
                  <a:cubicBezTo>
                    <a:pt x="34" y="49"/>
                    <a:pt x="35" y="48"/>
                    <a:pt x="36" y="48"/>
                  </a:cubicBezTo>
                  <a:cubicBezTo>
                    <a:pt x="36" y="47"/>
                    <a:pt x="38" y="49"/>
                    <a:pt x="39" y="47"/>
                  </a:cubicBezTo>
                  <a:cubicBezTo>
                    <a:pt x="40" y="47"/>
                    <a:pt x="41" y="49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3" y="47"/>
                    <a:pt x="44" y="47"/>
                  </a:cubicBezTo>
                  <a:cubicBezTo>
                    <a:pt x="45" y="47"/>
                    <a:pt x="46" y="47"/>
                    <a:pt x="47" y="46"/>
                  </a:cubicBezTo>
                  <a:cubicBezTo>
                    <a:pt x="47" y="47"/>
                    <a:pt x="48" y="47"/>
                    <a:pt x="49" y="47"/>
                  </a:cubicBezTo>
                  <a:cubicBezTo>
                    <a:pt x="49" y="46"/>
                    <a:pt x="51" y="46"/>
                    <a:pt x="51" y="47"/>
                  </a:cubicBezTo>
                  <a:close/>
                  <a:moveTo>
                    <a:pt x="11" y="57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10" y="57"/>
                    <a:pt x="10" y="57"/>
                    <a:pt x="10" y="57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696" y="4155"/>
              <a:ext cx="101" cy="112"/>
            </a:xfrm>
            <a:custGeom>
              <a:avLst/>
              <a:gdLst>
                <a:gd name="T0" fmla="*/ 20 w 39"/>
                <a:gd name="T1" fmla="*/ 3 h 42"/>
                <a:gd name="T2" fmla="*/ 20 w 39"/>
                <a:gd name="T3" fmla="*/ 8 h 42"/>
                <a:gd name="T4" fmla="*/ 23 w 39"/>
                <a:gd name="T5" fmla="*/ 9 h 42"/>
                <a:gd name="T6" fmla="*/ 24 w 39"/>
                <a:gd name="T7" fmla="*/ 10 h 42"/>
                <a:gd name="T8" fmla="*/ 22 w 39"/>
                <a:gd name="T9" fmla="*/ 13 h 42"/>
                <a:gd name="T10" fmla="*/ 20 w 39"/>
                <a:gd name="T11" fmla="*/ 18 h 42"/>
                <a:gd name="T12" fmla="*/ 23 w 39"/>
                <a:gd name="T13" fmla="*/ 19 h 42"/>
                <a:gd name="T14" fmla="*/ 19 w 39"/>
                <a:gd name="T15" fmla="*/ 22 h 42"/>
                <a:gd name="T16" fmla="*/ 15 w 39"/>
                <a:gd name="T17" fmla="*/ 24 h 42"/>
                <a:gd name="T18" fmla="*/ 11 w 39"/>
                <a:gd name="T19" fmla="*/ 26 h 42"/>
                <a:gd name="T20" fmla="*/ 6 w 39"/>
                <a:gd name="T21" fmla="*/ 32 h 42"/>
                <a:gd name="T22" fmla="*/ 4 w 39"/>
                <a:gd name="T23" fmla="*/ 35 h 42"/>
                <a:gd name="T24" fmla="*/ 1 w 39"/>
                <a:gd name="T25" fmla="*/ 39 h 42"/>
                <a:gd name="T26" fmla="*/ 1 w 39"/>
                <a:gd name="T27" fmla="*/ 36 h 42"/>
                <a:gd name="T28" fmla="*/ 2 w 39"/>
                <a:gd name="T29" fmla="*/ 32 h 42"/>
                <a:gd name="T30" fmla="*/ 7 w 39"/>
                <a:gd name="T31" fmla="*/ 28 h 42"/>
                <a:gd name="T32" fmla="*/ 10 w 39"/>
                <a:gd name="T33" fmla="*/ 25 h 42"/>
                <a:gd name="T34" fmla="*/ 9 w 39"/>
                <a:gd name="T35" fmla="*/ 20 h 42"/>
                <a:gd name="T36" fmla="*/ 9 w 39"/>
                <a:gd name="T37" fmla="*/ 20 h 42"/>
                <a:gd name="T38" fmla="*/ 12 w 39"/>
                <a:gd name="T39" fmla="*/ 20 h 42"/>
                <a:gd name="T40" fmla="*/ 15 w 39"/>
                <a:gd name="T41" fmla="*/ 18 h 42"/>
                <a:gd name="T42" fmla="*/ 13 w 39"/>
                <a:gd name="T43" fmla="*/ 16 h 42"/>
                <a:gd name="T44" fmla="*/ 8 w 39"/>
                <a:gd name="T45" fmla="*/ 15 h 42"/>
                <a:gd name="T46" fmla="*/ 6 w 39"/>
                <a:gd name="T47" fmla="*/ 14 h 42"/>
                <a:gd name="T48" fmla="*/ 13 w 39"/>
                <a:gd name="T49" fmla="*/ 12 h 42"/>
                <a:gd name="T50" fmla="*/ 15 w 39"/>
                <a:gd name="T51" fmla="*/ 6 h 42"/>
                <a:gd name="T52" fmla="*/ 15 w 39"/>
                <a:gd name="T53" fmla="*/ 2 h 42"/>
                <a:gd name="T54" fmla="*/ 15 w 39"/>
                <a:gd name="T55" fmla="*/ 1 h 42"/>
                <a:gd name="T56" fmla="*/ 16 w 39"/>
                <a:gd name="T57" fmla="*/ 1 h 42"/>
                <a:gd name="T58" fmla="*/ 32 w 39"/>
                <a:gd name="T59" fmla="*/ 25 h 42"/>
                <a:gd name="T60" fmla="*/ 35 w 39"/>
                <a:gd name="T61" fmla="*/ 26 h 42"/>
                <a:gd name="T62" fmla="*/ 39 w 39"/>
                <a:gd name="T63" fmla="*/ 29 h 42"/>
                <a:gd name="T64" fmla="*/ 36 w 39"/>
                <a:gd name="T65" fmla="*/ 31 h 42"/>
                <a:gd name="T66" fmla="*/ 34 w 39"/>
                <a:gd name="T67" fmla="*/ 30 h 42"/>
                <a:gd name="T68" fmla="*/ 32 w 39"/>
                <a:gd name="T69" fmla="*/ 27 h 42"/>
                <a:gd name="T70" fmla="*/ 31 w 39"/>
                <a:gd name="T71" fmla="*/ 27 h 42"/>
                <a:gd name="T72" fmla="*/ 32 w 39"/>
                <a:gd name="T73" fmla="*/ 25 h 42"/>
                <a:gd name="T74" fmla="*/ 24 w 39"/>
                <a:gd name="T75" fmla="*/ 28 h 42"/>
                <a:gd name="T76" fmla="*/ 25 w 39"/>
                <a:gd name="T77" fmla="*/ 30 h 42"/>
                <a:gd name="T78" fmla="*/ 29 w 39"/>
                <a:gd name="T79" fmla="*/ 34 h 42"/>
                <a:gd name="T80" fmla="*/ 31 w 39"/>
                <a:gd name="T81" fmla="*/ 37 h 42"/>
                <a:gd name="T82" fmla="*/ 27 w 39"/>
                <a:gd name="T83" fmla="*/ 40 h 42"/>
                <a:gd name="T84" fmla="*/ 23 w 39"/>
                <a:gd name="T85" fmla="*/ 41 h 42"/>
                <a:gd name="T86" fmla="*/ 17 w 39"/>
                <a:gd name="T87" fmla="*/ 41 h 42"/>
                <a:gd name="T88" fmla="*/ 12 w 39"/>
                <a:gd name="T89" fmla="*/ 37 h 42"/>
                <a:gd name="T90" fmla="*/ 10 w 39"/>
                <a:gd name="T91" fmla="*/ 33 h 42"/>
                <a:gd name="T92" fmla="*/ 9 w 39"/>
                <a:gd name="T93" fmla="*/ 31 h 42"/>
                <a:gd name="T94" fmla="*/ 11 w 39"/>
                <a:gd name="T95" fmla="*/ 32 h 42"/>
                <a:gd name="T96" fmla="*/ 17 w 39"/>
                <a:gd name="T97" fmla="*/ 37 h 42"/>
                <a:gd name="T98" fmla="*/ 24 w 39"/>
                <a:gd name="T99" fmla="*/ 37 h 42"/>
                <a:gd name="T100" fmla="*/ 25 w 39"/>
                <a:gd name="T101" fmla="*/ 35 h 42"/>
                <a:gd name="T102" fmla="*/ 23 w 39"/>
                <a:gd name="T103" fmla="*/ 32 h 42"/>
                <a:gd name="T104" fmla="*/ 22 w 39"/>
                <a:gd name="T105" fmla="*/ 30 h 42"/>
                <a:gd name="T106" fmla="*/ 21 w 39"/>
                <a:gd name="T107" fmla="*/ 29 h 42"/>
                <a:gd name="T108" fmla="*/ 19 w 39"/>
                <a:gd name="T109" fmla="*/ 28 h 42"/>
                <a:gd name="T110" fmla="*/ 18 w 39"/>
                <a:gd name="T111" fmla="*/ 31 h 42"/>
                <a:gd name="T112" fmla="*/ 20 w 39"/>
                <a:gd name="T113" fmla="*/ 33 h 42"/>
                <a:gd name="T114" fmla="*/ 18 w 39"/>
                <a:gd name="T115" fmla="*/ 35 h 42"/>
                <a:gd name="T116" fmla="*/ 16 w 39"/>
                <a:gd name="T117" fmla="*/ 30 h 42"/>
                <a:gd name="T118" fmla="*/ 17 w 39"/>
                <a:gd name="T119" fmla="*/ 28 h 42"/>
                <a:gd name="T120" fmla="*/ 22 w 39"/>
                <a:gd name="T12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" h="42">
                  <a:moveTo>
                    <a:pt x="18" y="1"/>
                  </a:moveTo>
                  <a:cubicBezTo>
                    <a:pt x="19" y="1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5"/>
                    <a:pt x="20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8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4" y="11"/>
                  </a:cubicBezTo>
                  <a:cubicBezTo>
                    <a:pt x="23" y="11"/>
                    <a:pt x="24" y="12"/>
                    <a:pt x="24" y="12"/>
                  </a:cubicBezTo>
                  <a:cubicBezTo>
                    <a:pt x="23" y="13"/>
                    <a:pt x="22" y="12"/>
                    <a:pt x="22" y="13"/>
                  </a:cubicBezTo>
                  <a:cubicBezTo>
                    <a:pt x="21" y="13"/>
                    <a:pt x="20" y="14"/>
                    <a:pt x="20" y="15"/>
                  </a:cubicBezTo>
                  <a:cubicBezTo>
                    <a:pt x="19" y="15"/>
                    <a:pt x="20" y="15"/>
                    <a:pt x="19" y="15"/>
                  </a:cubicBezTo>
                  <a:cubicBezTo>
                    <a:pt x="20" y="16"/>
                    <a:pt x="18" y="18"/>
                    <a:pt x="20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1"/>
                  </a:cubicBezTo>
                  <a:cubicBezTo>
                    <a:pt x="23" y="21"/>
                    <a:pt x="22" y="21"/>
                    <a:pt x="22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7" y="23"/>
                    <a:pt x="17" y="23"/>
                  </a:cubicBezTo>
                  <a:cubicBezTo>
                    <a:pt x="16" y="23"/>
                    <a:pt x="16" y="25"/>
                    <a:pt x="15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3" y="24"/>
                    <a:pt x="13" y="24"/>
                    <a:pt x="12" y="24"/>
                  </a:cubicBezTo>
                  <a:cubicBezTo>
                    <a:pt x="12" y="25"/>
                    <a:pt x="11" y="25"/>
                    <a:pt x="11" y="26"/>
                  </a:cubicBezTo>
                  <a:cubicBezTo>
                    <a:pt x="9" y="28"/>
                    <a:pt x="8" y="30"/>
                    <a:pt x="6" y="31"/>
                  </a:cubicBezTo>
                  <a:cubicBezTo>
                    <a:pt x="6" y="31"/>
                    <a:pt x="5" y="31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5" y="32"/>
                    <a:pt x="5" y="33"/>
                  </a:cubicBezTo>
                  <a:cubicBezTo>
                    <a:pt x="4" y="33"/>
                    <a:pt x="5" y="34"/>
                    <a:pt x="4" y="34"/>
                  </a:cubicBezTo>
                  <a:cubicBezTo>
                    <a:pt x="5" y="34"/>
                    <a:pt x="4" y="35"/>
                    <a:pt x="4" y="35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7"/>
                  </a:cubicBezTo>
                  <a:cubicBezTo>
                    <a:pt x="3" y="38"/>
                    <a:pt x="3" y="39"/>
                    <a:pt x="1" y="39"/>
                  </a:cubicBezTo>
                  <a:cubicBezTo>
                    <a:pt x="1" y="39"/>
                    <a:pt x="1" y="38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6"/>
                  </a:cubicBezTo>
                  <a:cubicBezTo>
                    <a:pt x="1" y="36"/>
                    <a:pt x="1" y="35"/>
                    <a:pt x="1" y="35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3"/>
                    <a:pt x="2" y="33"/>
                    <a:pt x="2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3" y="31"/>
                    <a:pt x="4" y="31"/>
                    <a:pt x="4" y="30"/>
                  </a:cubicBezTo>
                  <a:cubicBezTo>
                    <a:pt x="5" y="29"/>
                    <a:pt x="6" y="29"/>
                    <a:pt x="7" y="28"/>
                  </a:cubicBezTo>
                  <a:cubicBezTo>
                    <a:pt x="7" y="28"/>
                    <a:pt x="8" y="27"/>
                    <a:pt x="8" y="27"/>
                  </a:cubicBezTo>
                  <a:cubicBezTo>
                    <a:pt x="8" y="27"/>
                    <a:pt x="9" y="26"/>
                    <a:pt x="9" y="26"/>
                  </a:cubicBezTo>
                  <a:cubicBezTo>
                    <a:pt x="9" y="26"/>
                    <a:pt x="10" y="26"/>
                    <a:pt x="10" y="25"/>
                  </a:cubicBezTo>
                  <a:cubicBezTo>
                    <a:pt x="10" y="25"/>
                    <a:pt x="11" y="24"/>
                    <a:pt x="12" y="24"/>
                  </a:cubicBezTo>
                  <a:cubicBezTo>
                    <a:pt x="12" y="23"/>
                    <a:pt x="10" y="23"/>
                    <a:pt x="10" y="22"/>
                  </a:cubicBezTo>
                  <a:cubicBezTo>
                    <a:pt x="10" y="22"/>
                    <a:pt x="9" y="21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20"/>
                    <a:pt x="9" y="19"/>
                  </a:cubicBezTo>
                  <a:cubicBezTo>
                    <a:pt x="10" y="20"/>
                    <a:pt x="10" y="19"/>
                    <a:pt x="11" y="20"/>
                  </a:cubicBezTo>
                  <a:cubicBezTo>
                    <a:pt x="11" y="20"/>
                    <a:pt x="12" y="19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2" y="16"/>
                    <a:pt x="11" y="16"/>
                    <a:pt x="10" y="16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4"/>
                    <a:pt x="6" y="14"/>
                    <a:pt x="7" y="13"/>
                  </a:cubicBezTo>
                  <a:cubicBezTo>
                    <a:pt x="9" y="13"/>
                    <a:pt x="11" y="13"/>
                    <a:pt x="13" y="12"/>
                  </a:cubicBezTo>
                  <a:cubicBezTo>
                    <a:pt x="14" y="11"/>
                    <a:pt x="15" y="11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5" y="7"/>
                    <a:pt x="15" y="6"/>
                  </a:cubicBezTo>
                  <a:cubicBezTo>
                    <a:pt x="15" y="6"/>
                    <a:pt x="15" y="5"/>
                    <a:pt x="14" y="5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8" y="1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5"/>
                    <a:pt x="34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7" y="27"/>
                  </a:cubicBezTo>
                  <a:cubicBezTo>
                    <a:pt x="38" y="27"/>
                    <a:pt x="39" y="28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7" y="31"/>
                    <a:pt x="36" y="31"/>
                  </a:cubicBezTo>
                  <a:cubicBezTo>
                    <a:pt x="36" y="31"/>
                    <a:pt x="35" y="31"/>
                    <a:pt x="36" y="30"/>
                  </a:cubicBezTo>
                  <a:cubicBezTo>
                    <a:pt x="35" y="30"/>
                    <a:pt x="35" y="30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9"/>
                    <a:pt x="34" y="29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1" y="26"/>
                    <a:pt x="30" y="26"/>
                    <a:pt x="31" y="26"/>
                  </a:cubicBezTo>
                  <a:cubicBezTo>
                    <a:pt x="31" y="26"/>
                    <a:pt x="31" y="25"/>
                    <a:pt x="30" y="26"/>
                  </a:cubicBezTo>
                  <a:cubicBezTo>
                    <a:pt x="31" y="25"/>
                    <a:pt x="31" y="26"/>
                    <a:pt x="32" y="25"/>
                  </a:cubicBezTo>
                  <a:close/>
                  <a:moveTo>
                    <a:pt x="22" y="27"/>
                  </a:moveTo>
                  <a:cubicBezTo>
                    <a:pt x="22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6" y="30"/>
                    <a:pt x="26" y="31"/>
                    <a:pt x="27" y="32"/>
                  </a:cubicBezTo>
                  <a:cubicBezTo>
                    <a:pt x="27" y="32"/>
                    <a:pt x="27" y="33"/>
                    <a:pt x="28" y="33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5"/>
                    <a:pt x="31" y="35"/>
                    <a:pt x="30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8"/>
                    <a:pt x="32" y="39"/>
                  </a:cubicBezTo>
                  <a:cubicBezTo>
                    <a:pt x="31" y="40"/>
                    <a:pt x="30" y="40"/>
                    <a:pt x="28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0"/>
                    <a:pt x="26" y="41"/>
                    <a:pt x="25" y="41"/>
                  </a:cubicBezTo>
                  <a:cubicBezTo>
                    <a:pt x="25" y="41"/>
                    <a:pt x="24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1" y="41"/>
                    <a:pt x="21" y="41"/>
                  </a:cubicBezTo>
                  <a:cubicBezTo>
                    <a:pt x="20" y="41"/>
                    <a:pt x="20" y="42"/>
                    <a:pt x="19" y="41"/>
                  </a:cubicBezTo>
                  <a:cubicBezTo>
                    <a:pt x="19" y="42"/>
                    <a:pt x="18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41"/>
                  </a:cubicBezTo>
                  <a:cubicBezTo>
                    <a:pt x="13" y="40"/>
                    <a:pt x="12" y="38"/>
                    <a:pt x="12" y="37"/>
                  </a:cubicBezTo>
                  <a:cubicBezTo>
                    <a:pt x="11" y="37"/>
                    <a:pt x="11" y="36"/>
                    <a:pt x="11" y="35"/>
                  </a:cubicBezTo>
                  <a:cubicBezTo>
                    <a:pt x="10" y="34"/>
                    <a:pt x="10" y="34"/>
                    <a:pt x="10" y="33"/>
                  </a:cubicBezTo>
                  <a:cubicBezTo>
                    <a:pt x="9" y="33"/>
                    <a:pt x="10" y="33"/>
                    <a:pt x="10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9" y="32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1" y="32"/>
                    <a:pt x="12" y="32"/>
                    <a:pt x="12" y="33"/>
                  </a:cubicBezTo>
                  <a:cubicBezTo>
                    <a:pt x="13" y="34"/>
                    <a:pt x="14" y="36"/>
                    <a:pt x="16" y="37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8"/>
                    <a:pt x="21" y="37"/>
                    <a:pt x="22" y="37"/>
                  </a:cubicBezTo>
                  <a:cubicBezTo>
                    <a:pt x="22" y="37"/>
                    <a:pt x="23" y="38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5" y="37"/>
                    <a:pt x="26" y="37"/>
                  </a:cubicBezTo>
                  <a:cubicBezTo>
                    <a:pt x="25" y="36"/>
                    <a:pt x="26" y="35"/>
                    <a:pt x="25" y="35"/>
                  </a:cubicBezTo>
                  <a:cubicBezTo>
                    <a:pt x="25" y="34"/>
                    <a:pt x="24" y="34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2"/>
                    <a:pt x="23" y="32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2" y="30"/>
                    <a:pt x="22" y="30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3" y="29"/>
                    <a:pt x="22" y="29"/>
                    <a:pt x="22" y="29"/>
                  </a:cubicBezTo>
                  <a:cubicBezTo>
                    <a:pt x="22" y="29"/>
                    <a:pt x="22" y="29"/>
                    <a:pt x="21" y="29"/>
                  </a:cubicBezTo>
                  <a:cubicBezTo>
                    <a:pt x="21" y="28"/>
                    <a:pt x="21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9" y="32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5"/>
                    <a:pt x="18" y="35"/>
                  </a:cubicBezTo>
                  <a:cubicBezTo>
                    <a:pt x="18" y="34"/>
                    <a:pt x="18" y="35"/>
                    <a:pt x="18" y="35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2"/>
                    <a:pt x="17" y="31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29"/>
                    <a:pt x="16" y="28"/>
                  </a:cubicBezTo>
                  <a:cubicBezTo>
                    <a:pt x="16" y="28"/>
                    <a:pt x="17" y="28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9" y="26"/>
                    <a:pt x="20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7"/>
                    <a:pt x="22" y="27"/>
                    <a:pt x="2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268" y="4115"/>
              <a:ext cx="98" cy="115"/>
            </a:xfrm>
            <a:custGeom>
              <a:avLst/>
              <a:gdLst>
                <a:gd name="T0" fmla="*/ 35 w 38"/>
                <a:gd name="T1" fmla="*/ 4 h 43"/>
                <a:gd name="T2" fmla="*/ 38 w 38"/>
                <a:gd name="T3" fmla="*/ 8 h 43"/>
                <a:gd name="T4" fmla="*/ 36 w 38"/>
                <a:gd name="T5" fmla="*/ 15 h 43"/>
                <a:gd name="T6" fmla="*/ 36 w 38"/>
                <a:gd name="T7" fmla="*/ 19 h 43"/>
                <a:gd name="T8" fmla="*/ 36 w 38"/>
                <a:gd name="T9" fmla="*/ 31 h 43"/>
                <a:gd name="T10" fmla="*/ 37 w 38"/>
                <a:gd name="T11" fmla="*/ 33 h 43"/>
                <a:gd name="T12" fmla="*/ 34 w 38"/>
                <a:gd name="T13" fmla="*/ 42 h 43"/>
                <a:gd name="T14" fmla="*/ 33 w 38"/>
                <a:gd name="T15" fmla="*/ 40 h 43"/>
                <a:gd name="T16" fmla="*/ 32 w 38"/>
                <a:gd name="T17" fmla="*/ 37 h 43"/>
                <a:gd name="T18" fmla="*/ 32 w 38"/>
                <a:gd name="T19" fmla="*/ 36 h 43"/>
                <a:gd name="T20" fmla="*/ 32 w 38"/>
                <a:gd name="T21" fmla="*/ 35 h 43"/>
                <a:gd name="T22" fmla="*/ 32 w 38"/>
                <a:gd name="T23" fmla="*/ 35 h 43"/>
                <a:gd name="T24" fmla="*/ 33 w 38"/>
                <a:gd name="T25" fmla="*/ 21 h 43"/>
                <a:gd name="T26" fmla="*/ 32 w 38"/>
                <a:gd name="T27" fmla="*/ 5 h 43"/>
                <a:gd name="T28" fmla="*/ 25 w 38"/>
                <a:gd name="T29" fmla="*/ 3 h 43"/>
                <a:gd name="T30" fmla="*/ 17 w 38"/>
                <a:gd name="T31" fmla="*/ 4 h 43"/>
                <a:gd name="T32" fmla="*/ 14 w 38"/>
                <a:gd name="T33" fmla="*/ 5 h 43"/>
                <a:gd name="T34" fmla="*/ 18 w 38"/>
                <a:gd name="T35" fmla="*/ 0 h 43"/>
                <a:gd name="T36" fmla="*/ 28 w 38"/>
                <a:gd name="T37" fmla="*/ 0 h 43"/>
                <a:gd name="T38" fmla="*/ 17 w 38"/>
                <a:gd name="T39" fmla="*/ 14 h 43"/>
                <a:gd name="T40" fmla="*/ 17 w 38"/>
                <a:gd name="T41" fmla="*/ 19 h 43"/>
                <a:gd name="T42" fmla="*/ 21 w 38"/>
                <a:gd name="T43" fmla="*/ 21 h 43"/>
                <a:gd name="T44" fmla="*/ 23 w 38"/>
                <a:gd name="T45" fmla="*/ 24 h 43"/>
                <a:gd name="T46" fmla="*/ 19 w 38"/>
                <a:gd name="T47" fmla="*/ 26 h 43"/>
                <a:gd name="T48" fmla="*/ 15 w 38"/>
                <a:gd name="T49" fmla="*/ 27 h 43"/>
                <a:gd name="T50" fmla="*/ 10 w 38"/>
                <a:gd name="T51" fmla="*/ 26 h 43"/>
                <a:gd name="T52" fmla="*/ 10 w 38"/>
                <a:gd name="T53" fmla="*/ 21 h 43"/>
                <a:gd name="T54" fmla="*/ 10 w 38"/>
                <a:gd name="T55" fmla="*/ 19 h 43"/>
                <a:gd name="T56" fmla="*/ 8 w 38"/>
                <a:gd name="T57" fmla="*/ 17 h 43"/>
                <a:gd name="T58" fmla="*/ 15 w 38"/>
                <a:gd name="T59" fmla="*/ 14 h 43"/>
                <a:gd name="T60" fmla="*/ 12 w 38"/>
                <a:gd name="T61" fmla="*/ 11 h 43"/>
                <a:gd name="T62" fmla="*/ 5 w 38"/>
                <a:gd name="T63" fmla="*/ 10 h 43"/>
                <a:gd name="T64" fmla="*/ 6 w 38"/>
                <a:gd name="T65" fmla="*/ 19 h 43"/>
                <a:gd name="T66" fmla="*/ 4 w 38"/>
                <a:gd name="T67" fmla="*/ 24 h 43"/>
                <a:gd name="T68" fmla="*/ 4 w 38"/>
                <a:gd name="T69" fmla="*/ 30 h 43"/>
                <a:gd name="T70" fmla="*/ 5 w 38"/>
                <a:gd name="T71" fmla="*/ 35 h 43"/>
                <a:gd name="T72" fmla="*/ 4 w 38"/>
                <a:gd name="T73" fmla="*/ 36 h 43"/>
                <a:gd name="T74" fmla="*/ 0 w 38"/>
                <a:gd name="T75" fmla="*/ 30 h 43"/>
                <a:gd name="T76" fmla="*/ 0 w 38"/>
                <a:gd name="T77" fmla="*/ 28 h 43"/>
                <a:gd name="T78" fmla="*/ 3 w 38"/>
                <a:gd name="T79" fmla="*/ 10 h 43"/>
                <a:gd name="T80" fmla="*/ 23 w 38"/>
                <a:gd name="T81" fmla="*/ 14 h 43"/>
                <a:gd name="T82" fmla="*/ 26 w 38"/>
                <a:gd name="T83" fmla="*/ 18 h 43"/>
                <a:gd name="T84" fmla="*/ 22 w 38"/>
                <a:gd name="T85" fmla="*/ 13 h 43"/>
                <a:gd name="T86" fmla="*/ 24 w 38"/>
                <a:gd name="T87" fmla="*/ 31 h 43"/>
                <a:gd name="T88" fmla="*/ 21 w 38"/>
                <a:gd name="T89" fmla="*/ 34 h 43"/>
                <a:gd name="T90" fmla="*/ 16 w 38"/>
                <a:gd name="T91" fmla="*/ 34 h 43"/>
                <a:gd name="T92" fmla="*/ 9 w 38"/>
                <a:gd name="T93" fmla="*/ 34 h 43"/>
                <a:gd name="T94" fmla="*/ 9 w 38"/>
                <a:gd name="T95" fmla="*/ 32 h 43"/>
                <a:gd name="T96" fmla="*/ 22 w 38"/>
                <a:gd name="T9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3">
                  <a:moveTo>
                    <a:pt x="28" y="0"/>
                  </a:moveTo>
                  <a:cubicBezTo>
                    <a:pt x="30" y="0"/>
                    <a:pt x="31" y="1"/>
                    <a:pt x="32" y="2"/>
                  </a:cubicBezTo>
                  <a:cubicBezTo>
                    <a:pt x="34" y="2"/>
                    <a:pt x="34" y="3"/>
                    <a:pt x="35" y="4"/>
                  </a:cubicBezTo>
                  <a:cubicBezTo>
                    <a:pt x="35" y="4"/>
                    <a:pt x="35" y="5"/>
                    <a:pt x="36" y="5"/>
                  </a:cubicBezTo>
                  <a:cubicBezTo>
                    <a:pt x="36" y="6"/>
                    <a:pt x="36" y="7"/>
                    <a:pt x="37" y="7"/>
                  </a:cubicBezTo>
                  <a:cubicBezTo>
                    <a:pt x="37" y="8"/>
                    <a:pt x="38" y="8"/>
                    <a:pt x="38" y="8"/>
                  </a:cubicBezTo>
                  <a:cubicBezTo>
                    <a:pt x="37" y="9"/>
                    <a:pt x="38" y="10"/>
                    <a:pt x="37" y="11"/>
                  </a:cubicBezTo>
                  <a:cubicBezTo>
                    <a:pt x="37" y="12"/>
                    <a:pt x="37" y="12"/>
                    <a:pt x="36" y="13"/>
                  </a:cubicBezTo>
                  <a:cubicBezTo>
                    <a:pt x="37" y="14"/>
                    <a:pt x="36" y="15"/>
                    <a:pt x="36" y="15"/>
                  </a:cubicBezTo>
                  <a:cubicBezTo>
                    <a:pt x="36" y="15"/>
                    <a:pt x="36" y="16"/>
                    <a:pt x="36" y="16"/>
                  </a:cubicBezTo>
                  <a:cubicBezTo>
                    <a:pt x="36" y="16"/>
                    <a:pt x="36" y="17"/>
                    <a:pt x="36" y="17"/>
                  </a:cubicBezTo>
                  <a:cubicBezTo>
                    <a:pt x="36" y="18"/>
                    <a:pt x="36" y="18"/>
                    <a:pt x="36" y="19"/>
                  </a:cubicBezTo>
                  <a:cubicBezTo>
                    <a:pt x="36" y="20"/>
                    <a:pt x="35" y="21"/>
                    <a:pt x="36" y="21"/>
                  </a:cubicBezTo>
                  <a:cubicBezTo>
                    <a:pt x="36" y="22"/>
                    <a:pt x="35" y="22"/>
                    <a:pt x="36" y="23"/>
                  </a:cubicBezTo>
                  <a:cubicBezTo>
                    <a:pt x="35" y="26"/>
                    <a:pt x="37" y="28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6" y="32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6"/>
                    <a:pt x="37" y="38"/>
                    <a:pt x="37" y="41"/>
                  </a:cubicBezTo>
                  <a:cubicBezTo>
                    <a:pt x="36" y="42"/>
                    <a:pt x="35" y="43"/>
                    <a:pt x="34" y="42"/>
                  </a:cubicBezTo>
                  <a:cubicBezTo>
                    <a:pt x="33" y="42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39"/>
                    <a:pt x="32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0"/>
                    <a:pt x="32" y="26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6"/>
                    <a:pt x="33" y="11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5"/>
                    <a:pt x="32" y="6"/>
                    <a:pt x="32" y="5"/>
                  </a:cubicBezTo>
                  <a:cubicBezTo>
                    <a:pt x="31" y="4"/>
                    <a:pt x="30" y="3"/>
                    <a:pt x="29" y="3"/>
                  </a:cubicBezTo>
                  <a:cubicBezTo>
                    <a:pt x="28" y="3"/>
                    <a:pt x="27" y="3"/>
                    <a:pt x="26" y="3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19" y="3"/>
                    <a:pt x="19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5"/>
                    <a:pt x="15" y="4"/>
                    <a:pt x="15" y="5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11" y="3"/>
                    <a:pt x="13" y="3"/>
                    <a:pt x="13" y="2"/>
                  </a:cubicBezTo>
                  <a:cubicBezTo>
                    <a:pt x="15" y="2"/>
                    <a:pt x="17" y="1"/>
                    <a:pt x="18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lose/>
                  <a:moveTo>
                    <a:pt x="17" y="10"/>
                  </a:moveTo>
                  <a:cubicBezTo>
                    <a:pt x="18" y="11"/>
                    <a:pt x="17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9" y="16"/>
                    <a:pt x="21" y="16"/>
                    <a:pt x="20" y="17"/>
                  </a:cubicBezTo>
                  <a:cubicBezTo>
                    <a:pt x="20" y="18"/>
                    <a:pt x="18" y="19"/>
                    <a:pt x="17" y="19"/>
                  </a:cubicBezTo>
                  <a:cubicBezTo>
                    <a:pt x="17" y="20"/>
                    <a:pt x="16" y="20"/>
                    <a:pt x="17" y="21"/>
                  </a:cubicBezTo>
                  <a:cubicBezTo>
                    <a:pt x="18" y="21"/>
                    <a:pt x="19" y="21"/>
                    <a:pt x="20" y="21"/>
                  </a:cubicBezTo>
                  <a:cubicBezTo>
                    <a:pt x="20" y="21"/>
                    <a:pt x="21" y="20"/>
                    <a:pt x="21" y="21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22"/>
                    <a:pt x="23" y="22"/>
                    <a:pt x="22" y="23"/>
                  </a:cubicBezTo>
                  <a:cubicBezTo>
                    <a:pt x="22" y="23"/>
                    <a:pt x="23" y="23"/>
                    <a:pt x="23" y="24"/>
                  </a:cubicBezTo>
                  <a:cubicBezTo>
                    <a:pt x="23" y="25"/>
                    <a:pt x="22" y="25"/>
                    <a:pt x="21" y="25"/>
                  </a:cubicBezTo>
                  <a:cubicBezTo>
                    <a:pt x="21" y="25"/>
                    <a:pt x="20" y="25"/>
                    <a:pt x="20" y="25"/>
                  </a:cubicBezTo>
                  <a:cubicBezTo>
                    <a:pt x="20" y="26"/>
                    <a:pt x="19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8" y="26"/>
                    <a:pt x="17" y="26"/>
                  </a:cubicBezTo>
                  <a:cubicBezTo>
                    <a:pt x="17" y="27"/>
                    <a:pt x="16" y="26"/>
                    <a:pt x="15" y="27"/>
                  </a:cubicBezTo>
                  <a:cubicBezTo>
                    <a:pt x="15" y="26"/>
                    <a:pt x="15" y="27"/>
                    <a:pt x="14" y="27"/>
                  </a:cubicBezTo>
                  <a:cubicBezTo>
                    <a:pt x="14" y="27"/>
                    <a:pt x="13" y="27"/>
                    <a:pt x="13" y="27"/>
                  </a:cubicBezTo>
                  <a:cubicBezTo>
                    <a:pt x="12" y="27"/>
                    <a:pt x="11" y="27"/>
                    <a:pt x="10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0" y="22"/>
                    <a:pt x="9" y="21"/>
                    <a:pt x="10" y="21"/>
                  </a:cubicBezTo>
                  <a:cubicBezTo>
                    <a:pt x="9" y="20"/>
                    <a:pt x="11" y="20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3" y="15"/>
                    <a:pt x="15" y="15"/>
                    <a:pt x="15" y="14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4" y="13"/>
                    <a:pt x="13" y="12"/>
                    <a:pt x="12" y="12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3" y="10"/>
                    <a:pt x="15" y="9"/>
                    <a:pt x="16" y="10"/>
                  </a:cubicBezTo>
                  <a:lnTo>
                    <a:pt x="17" y="10"/>
                  </a:lnTo>
                  <a:close/>
                  <a:moveTo>
                    <a:pt x="5" y="10"/>
                  </a:moveTo>
                  <a:cubicBezTo>
                    <a:pt x="5" y="11"/>
                    <a:pt x="6" y="12"/>
                    <a:pt x="6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6" y="16"/>
                    <a:pt x="6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4" y="22"/>
                  </a:cubicBezTo>
                  <a:cubicBezTo>
                    <a:pt x="5" y="23"/>
                    <a:pt x="5" y="24"/>
                    <a:pt x="4" y="24"/>
                  </a:cubicBezTo>
                  <a:cubicBezTo>
                    <a:pt x="5" y="25"/>
                    <a:pt x="4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5" y="28"/>
                    <a:pt x="4" y="30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5" y="32"/>
                    <a:pt x="5" y="33"/>
                    <a:pt x="6" y="34"/>
                  </a:cubicBezTo>
                  <a:cubicBezTo>
                    <a:pt x="6" y="35"/>
                    <a:pt x="5" y="35"/>
                    <a:pt x="5" y="35"/>
                  </a:cubicBezTo>
                  <a:cubicBezTo>
                    <a:pt x="5" y="35"/>
                    <a:pt x="5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3" y="35"/>
                    <a:pt x="2" y="35"/>
                    <a:pt x="2" y="34"/>
                  </a:cubicBezTo>
                  <a:cubicBezTo>
                    <a:pt x="1" y="33"/>
                    <a:pt x="2" y="32"/>
                    <a:pt x="1" y="31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29"/>
                    <a:pt x="1" y="29"/>
                    <a:pt x="1" y="29"/>
                  </a:cubicBezTo>
                  <a:cubicBezTo>
                    <a:pt x="0" y="29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0" y="22"/>
                    <a:pt x="1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5"/>
                    <a:pt x="3" y="13"/>
                    <a:pt x="3" y="10"/>
                  </a:cubicBezTo>
                  <a:cubicBezTo>
                    <a:pt x="3" y="10"/>
                    <a:pt x="3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lose/>
                  <a:moveTo>
                    <a:pt x="23" y="14"/>
                  </a:moveTo>
                  <a:cubicBezTo>
                    <a:pt x="23" y="13"/>
                    <a:pt x="23" y="14"/>
                    <a:pt x="23" y="14"/>
                  </a:cubicBezTo>
                  <a:cubicBezTo>
                    <a:pt x="25" y="14"/>
                    <a:pt x="27" y="15"/>
                    <a:pt x="27" y="16"/>
                  </a:cubicBezTo>
                  <a:cubicBezTo>
                    <a:pt x="27" y="17"/>
                    <a:pt x="26" y="17"/>
                    <a:pt x="26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3" y="16"/>
                    <a:pt x="22" y="15"/>
                    <a:pt x="21" y="14"/>
                  </a:cubicBezTo>
                  <a:cubicBezTo>
                    <a:pt x="21" y="13"/>
                    <a:pt x="22" y="13"/>
                    <a:pt x="22" y="13"/>
                  </a:cubicBezTo>
                  <a:lnTo>
                    <a:pt x="23" y="14"/>
                  </a:lnTo>
                  <a:close/>
                  <a:moveTo>
                    <a:pt x="22" y="31"/>
                  </a:moveTo>
                  <a:cubicBezTo>
                    <a:pt x="23" y="31"/>
                    <a:pt x="24" y="30"/>
                    <a:pt x="24" y="31"/>
                  </a:cubicBezTo>
                  <a:cubicBezTo>
                    <a:pt x="24" y="31"/>
                    <a:pt x="24" y="32"/>
                    <a:pt x="24" y="32"/>
                  </a:cubicBezTo>
                  <a:cubicBezTo>
                    <a:pt x="23" y="32"/>
                    <a:pt x="24" y="33"/>
                    <a:pt x="23" y="33"/>
                  </a:cubicBezTo>
                  <a:cubicBezTo>
                    <a:pt x="23" y="34"/>
                    <a:pt x="22" y="34"/>
                    <a:pt x="21" y="34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4"/>
                    <a:pt x="17" y="33"/>
                    <a:pt x="16" y="34"/>
                  </a:cubicBezTo>
                  <a:cubicBezTo>
                    <a:pt x="16" y="34"/>
                    <a:pt x="15" y="34"/>
                    <a:pt x="14" y="34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0" y="34"/>
                    <a:pt x="10" y="34"/>
                    <a:pt x="9" y="34"/>
                  </a:cubicBezTo>
                  <a:cubicBezTo>
                    <a:pt x="9" y="34"/>
                    <a:pt x="9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9" y="32"/>
                    <a:pt x="9" y="32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5" y="31"/>
                    <a:pt x="17" y="30"/>
                    <a:pt x="20" y="30"/>
                  </a:cubicBezTo>
                  <a:cubicBezTo>
                    <a:pt x="20" y="31"/>
                    <a:pt x="22" y="31"/>
                    <a:pt x="2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5537" y="4091"/>
              <a:ext cx="202" cy="222"/>
            </a:xfrm>
            <a:custGeom>
              <a:avLst/>
              <a:gdLst>
                <a:gd name="T0" fmla="*/ 43 w 78"/>
                <a:gd name="T1" fmla="*/ 32 h 83"/>
                <a:gd name="T2" fmla="*/ 45 w 78"/>
                <a:gd name="T3" fmla="*/ 40 h 83"/>
                <a:gd name="T4" fmla="*/ 62 w 78"/>
                <a:gd name="T5" fmla="*/ 67 h 83"/>
                <a:gd name="T6" fmla="*/ 69 w 78"/>
                <a:gd name="T7" fmla="*/ 67 h 83"/>
                <a:gd name="T8" fmla="*/ 71 w 78"/>
                <a:gd name="T9" fmla="*/ 66 h 83"/>
                <a:gd name="T10" fmla="*/ 73 w 78"/>
                <a:gd name="T11" fmla="*/ 62 h 83"/>
                <a:gd name="T12" fmla="*/ 75 w 78"/>
                <a:gd name="T13" fmla="*/ 66 h 83"/>
                <a:gd name="T14" fmla="*/ 76 w 78"/>
                <a:gd name="T15" fmla="*/ 68 h 83"/>
                <a:gd name="T16" fmla="*/ 77 w 78"/>
                <a:gd name="T17" fmla="*/ 72 h 83"/>
                <a:gd name="T18" fmla="*/ 78 w 78"/>
                <a:gd name="T19" fmla="*/ 74 h 83"/>
                <a:gd name="T20" fmla="*/ 78 w 78"/>
                <a:gd name="T21" fmla="*/ 79 h 83"/>
                <a:gd name="T22" fmla="*/ 59 w 78"/>
                <a:gd name="T23" fmla="*/ 76 h 83"/>
                <a:gd name="T24" fmla="*/ 35 w 78"/>
                <a:gd name="T25" fmla="*/ 53 h 83"/>
                <a:gd name="T26" fmla="*/ 19 w 78"/>
                <a:gd name="T27" fmla="*/ 66 h 83"/>
                <a:gd name="T28" fmla="*/ 5 w 78"/>
                <a:gd name="T29" fmla="*/ 73 h 83"/>
                <a:gd name="T30" fmla="*/ 0 w 78"/>
                <a:gd name="T31" fmla="*/ 63 h 83"/>
                <a:gd name="T32" fmla="*/ 2 w 78"/>
                <a:gd name="T33" fmla="*/ 53 h 83"/>
                <a:gd name="T34" fmla="*/ 3 w 78"/>
                <a:gd name="T35" fmla="*/ 38 h 83"/>
                <a:gd name="T36" fmla="*/ 2 w 78"/>
                <a:gd name="T37" fmla="*/ 33 h 83"/>
                <a:gd name="T38" fmla="*/ 5 w 78"/>
                <a:gd name="T39" fmla="*/ 17 h 83"/>
                <a:gd name="T40" fmla="*/ 10 w 78"/>
                <a:gd name="T41" fmla="*/ 14 h 83"/>
                <a:gd name="T42" fmla="*/ 11 w 78"/>
                <a:gd name="T43" fmla="*/ 35 h 83"/>
                <a:gd name="T44" fmla="*/ 24 w 78"/>
                <a:gd name="T45" fmla="*/ 31 h 83"/>
                <a:gd name="T46" fmla="*/ 18 w 78"/>
                <a:gd name="T47" fmla="*/ 22 h 83"/>
                <a:gd name="T48" fmla="*/ 29 w 78"/>
                <a:gd name="T49" fmla="*/ 15 h 83"/>
                <a:gd name="T50" fmla="*/ 26 w 78"/>
                <a:gd name="T51" fmla="*/ 12 h 83"/>
                <a:gd name="T52" fmla="*/ 15 w 78"/>
                <a:gd name="T53" fmla="*/ 12 h 83"/>
                <a:gd name="T54" fmla="*/ 26 w 78"/>
                <a:gd name="T55" fmla="*/ 4 h 83"/>
                <a:gd name="T56" fmla="*/ 45 w 78"/>
                <a:gd name="T57" fmla="*/ 0 h 83"/>
                <a:gd name="T58" fmla="*/ 50 w 78"/>
                <a:gd name="T59" fmla="*/ 7 h 83"/>
                <a:gd name="T60" fmla="*/ 47 w 78"/>
                <a:gd name="T61" fmla="*/ 18 h 83"/>
                <a:gd name="T62" fmla="*/ 52 w 78"/>
                <a:gd name="T63" fmla="*/ 23 h 83"/>
                <a:gd name="T64" fmla="*/ 35 w 78"/>
                <a:gd name="T65" fmla="*/ 24 h 83"/>
                <a:gd name="T66" fmla="*/ 74 w 78"/>
                <a:gd name="T67" fmla="*/ 39 h 83"/>
                <a:gd name="T68" fmla="*/ 72 w 78"/>
                <a:gd name="T69" fmla="*/ 33 h 83"/>
                <a:gd name="T70" fmla="*/ 72 w 78"/>
                <a:gd name="T71" fmla="*/ 31 h 83"/>
                <a:gd name="T72" fmla="*/ 71 w 78"/>
                <a:gd name="T73" fmla="*/ 35 h 83"/>
                <a:gd name="T74" fmla="*/ 70 w 78"/>
                <a:gd name="T75" fmla="*/ 46 h 83"/>
                <a:gd name="T76" fmla="*/ 71 w 78"/>
                <a:gd name="T77" fmla="*/ 50 h 83"/>
                <a:gd name="T78" fmla="*/ 69 w 78"/>
                <a:gd name="T79" fmla="*/ 57 h 83"/>
                <a:gd name="T80" fmla="*/ 68 w 78"/>
                <a:gd name="T81" fmla="*/ 50 h 83"/>
                <a:gd name="T82" fmla="*/ 69 w 78"/>
                <a:gd name="T83" fmla="*/ 43 h 83"/>
                <a:gd name="T84" fmla="*/ 70 w 78"/>
                <a:gd name="T85" fmla="*/ 32 h 83"/>
                <a:gd name="T86" fmla="*/ 33 w 78"/>
                <a:gd name="T87" fmla="*/ 42 h 83"/>
                <a:gd name="T88" fmla="*/ 12 w 78"/>
                <a:gd name="T89" fmla="*/ 60 h 83"/>
                <a:gd name="T90" fmla="*/ 9 w 78"/>
                <a:gd name="T91" fmla="*/ 52 h 83"/>
                <a:gd name="T92" fmla="*/ 23 w 78"/>
                <a:gd name="T93" fmla="*/ 43 h 83"/>
                <a:gd name="T94" fmla="*/ 34 w 78"/>
                <a:gd name="T95" fmla="*/ 41 h 83"/>
                <a:gd name="T96" fmla="*/ 74 w 78"/>
                <a:gd name="T97" fmla="*/ 48 h 83"/>
                <a:gd name="T98" fmla="*/ 72 w 78"/>
                <a:gd name="T99" fmla="*/ 53 h 83"/>
                <a:gd name="T100" fmla="*/ 72 w 78"/>
                <a:gd name="T101" fmla="*/ 48 h 83"/>
                <a:gd name="T102" fmla="*/ 73 w 78"/>
                <a:gd name="T103" fmla="*/ 45 h 83"/>
                <a:gd name="T104" fmla="*/ 70 w 78"/>
                <a:gd name="T105" fmla="*/ 54 h 83"/>
                <a:gd name="T106" fmla="*/ 70 w 78"/>
                <a:gd name="T107" fmla="*/ 66 h 83"/>
                <a:gd name="T108" fmla="*/ 72 w 78"/>
                <a:gd name="T109" fmla="*/ 67 h 83"/>
                <a:gd name="T110" fmla="*/ 74 w 78"/>
                <a:gd name="T111" fmla="*/ 69 h 83"/>
                <a:gd name="T112" fmla="*/ 76 w 78"/>
                <a:gd name="T113" fmla="*/ 7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" h="83">
                  <a:moveTo>
                    <a:pt x="52" y="23"/>
                  </a:moveTo>
                  <a:cubicBezTo>
                    <a:pt x="53" y="26"/>
                    <a:pt x="52" y="27"/>
                    <a:pt x="51" y="28"/>
                  </a:cubicBezTo>
                  <a:cubicBezTo>
                    <a:pt x="51" y="31"/>
                    <a:pt x="48" y="30"/>
                    <a:pt x="46" y="31"/>
                  </a:cubicBezTo>
                  <a:cubicBezTo>
                    <a:pt x="45" y="31"/>
                    <a:pt x="44" y="33"/>
                    <a:pt x="43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1"/>
                    <a:pt x="40" y="34"/>
                    <a:pt x="39" y="34"/>
                  </a:cubicBezTo>
                  <a:cubicBezTo>
                    <a:pt x="40" y="36"/>
                    <a:pt x="40" y="38"/>
                    <a:pt x="42" y="39"/>
                  </a:cubicBezTo>
                  <a:cubicBezTo>
                    <a:pt x="43" y="39"/>
                    <a:pt x="44" y="40"/>
                    <a:pt x="45" y="40"/>
                  </a:cubicBezTo>
                  <a:cubicBezTo>
                    <a:pt x="44" y="41"/>
                    <a:pt x="45" y="42"/>
                    <a:pt x="44" y="43"/>
                  </a:cubicBezTo>
                  <a:cubicBezTo>
                    <a:pt x="45" y="45"/>
                    <a:pt x="47" y="47"/>
                    <a:pt x="49" y="49"/>
                  </a:cubicBezTo>
                  <a:cubicBezTo>
                    <a:pt x="50" y="50"/>
                    <a:pt x="49" y="53"/>
                    <a:pt x="51" y="53"/>
                  </a:cubicBezTo>
                  <a:cubicBezTo>
                    <a:pt x="54" y="58"/>
                    <a:pt x="58" y="62"/>
                    <a:pt x="62" y="67"/>
                  </a:cubicBezTo>
                  <a:cubicBezTo>
                    <a:pt x="64" y="69"/>
                    <a:pt x="66" y="71"/>
                    <a:pt x="68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8" y="70"/>
                    <a:pt x="69" y="69"/>
                    <a:pt x="68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66"/>
                    <a:pt x="69" y="64"/>
                    <a:pt x="68" y="6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1"/>
                    <a:pt x="70" y="62"/>
                    <a:pt x="71" y="62"/>
                  </a:cubicBezTo>
                  <a:cubicBezTo>
                    <a:pt x="71" y="63"/>
                    <a:pt x="71" y="65"/>
                    <a:pt x="71" y="66"/>
                  </a:cubicBezTo>
                  <a:cubicBezTo>
                    <a:pt x="73" y="66"/>
                    <a:pt x="71" y="64"/>
                    <a:pt x="72" y="63"/>
                  </a:cubicBezTo>
                  <a:cubicBezTo>
                    <a:pt x="72" y="62"/>
                    <a:pt x="70" y="60"/>
                    <a:pt x="72" y="59"/>
                  </a:cubicBezTo>
                  <a:cubicBezTo>
                    <a:pt x="73" y="60"/>
                    <a:pt x="72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3" y="64"/>
                    <a:pt x="74" y="65"/>
                    <a:pt x="73" y="67"/>
                  </a:cubicBezTo>
                  <a:cubicBezTo>
                    <a:pt x="73" y="67"/>
                    <a:pt x="74" y="67"/>
                    <a:pt x="74" y="68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5" y="67"/>
                    <a:pt x="75" y="69"/>
                    <a:pt x="77" y="68"/>
                  </a:cubicBezTo>
                  <a:cubicBezTo>
                    <a:pt x="78" y="68"/>
                    <a:pt x="77" y="69"/>
                    <a:pt x="78" y="69"/>
                  </a:cubicBezTo>
                  <a:cubicBezTo>
                    <a:pt x="78" y="70"/>
                    <a:pt x="77" y="70"/>
                    <a:pt x="77" y="70"/>
                  </a:cubicBezTo>
                  <a:cubicBezTo>
                    <a:pt x="76" y="69"/>
                    <a:pt x="77" y="69"/>
                    <a:pt x="76" y="68"/>
                  </a:cubicBezTo>
                  <a:cubicBezTo>
                    <a:pt x="75" y="69"/>
                    <a:pt x="75" y="70"/>
                    <a:pt x="76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6" y="71"/>
                    <a:pt x="77" y="71"/>
                    <a:pt x="77" y="71"/>
                  </a:cubicBezTo>
                  <a:cubicBezTo>
                    <a:pt x="77" y="71"/>
                    <a:pt x="77" y="72"/>
                    <a:pt x="77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73"/>
                    <a:pt x="77" y="74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8" y="75"/>
                    <a:pt x="77" y="75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8" y="77"/>
                    <a:pt x="77" y="78"/>
                    <a:pt x="78" y="79"/>
                  </a:cubicBezTo>
                  <a:cubicBezTo>
                    <a:pt x="78" y="80"/>
                    <a:pt x="77" y="80"/>
                    <a:pt x="78" y="80"/>
                  </a:cubicBezTo>
                  <a:cubicBezTo>
                    <a:pt x="77" y="81"/>
                    <a:pt x="77" y="83"/>
                    <a:pt x="75" y="82"/>
                  </a:cubicBezTo>
                  <a:cubicBezTo>
                    <a:pt x="74" y="83"/>
                    <a:pt x="72" y="82"/>
                    <a:pt x="70" y="82"/>
                  </a:cubicBezTo>
                  <a:cubicBezTo>
                    <a:pt x="66" y="81"/>
                    <a:pt x="63" y="78"/>
                    <a:pt x="59" y="76"/>
                  </a:cubicBezTo>
                  <a:cubicBezTo>
                    <a:pt x="59" y="75"/>
                    <a:pt x="58" y="75"/>
                    <a:pt x="57" y="74"/>
                  </a:cubicBezTo>
                  <a:cubicBezTo>
                    <a:pt x="50" y="67"/>
                    <a:pt x="45" y="59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7" y="51"/>
                    <a:pt x="36" y="52"/>
                    <a:pt x="35" y="53"/>
                  </a:cubicBezTo>
                  <a:cubicBezTo>
                    <a:pt x="34" y="54"/>
                    <a:pt x="32" y="55"/>
                    <a:pt x="32" y="56"/>
                  </a:cubicBezTo>
                  <a:cubicBezTo>
                    <a:pt x="29" y="58"/>
                    <a:pt x="27" y="61"/>
                    <a:pt x="24" y="62"/>
                  </a:cubicBezTo>
                  <a:cubicBezTo>
                    <a:pt x="22" y="63"/>
                    <a:pt x="21" y="65"/>
                    <a:pt x="18" y="65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18" y="67"/>
                    <a:pt x="16" y="67"/>
                    <a:pt x="15" y="68"/>
                  </a:cubicBezTo>
                  <a:cubicBezTo>
                    <a:pt x="14" y="68"/>
                    <a:pt x="14" y="69"/>
                    <a:pt x="12" y="69"/>
                  </a:cubicBezTo>
                  <a:cubicBezTo>
                    <a:pt x="12" y="70"/>
                    <a:pt x="10" y="71"/>
                    <a:pt x="9" y="73"/>
                  </a:cubicBezTo>
                  <a:cubicBezTo>
                    <a:pt x="8" y="73"/>
                    <a:pt x="7" y="72"/>
                    <a:pt x="5" y="73"/>
                  </a:cubicBezTo>
                  <a:cubicBezTo>
                    <a:pt x="5" y="71"/>
                    <a:pt x="3" y="71"/>
                    <a:pt x="3" y="70"/>
                  </a:cubicBezTo>
                  <a:cubicBezTo>
                    <a:pt x="2" y="69"/>
                    <a:pt x="1" y="68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0" y="64"/>
                    <a:pt x="1" y="64"/>
                    <a:pt x="0" y="63"/>
                  </a:cubicBezTo>
                  <a:cubicBezTo>
                    <a:pt x="1" y="61"/>
                    <a:pt x="1" y="59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4"/>
                    <a:pt x="2" y="53"/>
                    <a:pt x="2" y="53"/>
                  </a:cubicBezTo>
                  <a:cubicBezTo>
                    <a:pt x="3" y="49"/>
                    <a:pt x="2" y="46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2"/>
                    <a:pt x="2" y="42"/>
                    <a:pt x="2" y="42"/>
                  </a:cubicBezTo>
                  <a:cubicBezTo>
                    <a:pt x="3" y="41"/>
                    <a:pt x="2" y="40"/>
                    <a:pt x="3" y="38"/>
                  </a:cubicBezTo>
                  <a:cubicBezTo>
                    <a:pt x="2" y="38"/>
                    <a:pt x="2" y="38"/>
                    <a:pt x="2" y="37"/>
                  </a:cubicBezTo>
                  <a:cubicBezTo>
                    <a:pt x="3" y="37"/>
                    <a:pt x="3" y="36"/>
                    <a:pt x="3" y="35"/>
                  </a:cubicBezTo>
                  <a:cubicBezTo>
                    <a:pt x="3" y="35"/>
                    <a:pt x="3" y="34"/>
                    <a:pt x="3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0"/>
                    <a:pt x="2" y="27"/>
                    <a:pt x="4" y="24"/>
                  </a:cubicBezTo>
                  <a:cubicBezTo>
                    <a:pt x="3" y="23"/>
                    <a:pt x="4" y="22"/>
                    <a:pt x="4" y="21"/>
                  </a:cubicBezTo>
                  <a:cubicBezTo>
                    <a:pt x="4" y="20"/>
                    <a:pt x="4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3" y="16"/>
                    <a:pt x="14" y="19"/>
                    <a:pt x="15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6"/>
                    <a:pt x="15" y="29"/>
                    <a:pt x="13" y="30"/>
                  </a:cubicBezTo>
                  <a:cubicBezTo>
                    <a:pt x="12" y="32"/>
                    <a:pt x="14" y="34"/>
                    <a:pt x="11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2" y="39"/>
                    <a:pt x="12" y="37"/>
                    <a:pt x="14" y="36"/>
                  </a:cubicBezTo>
                  <a:cubicBezTo>
                    <a:pt x="16" y="35"/>
                    <a:pt x="19" y="34"/>
                    <a:pt x="21" y="33"/>
                  </a:cubicBezTo>
                  <a:cubicBezTo>
                    <a:pt x="22" y="33"/>
                    <a:pt x="24" y="32"/>
                    <a:pt x="24" y="31"/>
                  </a:cubicBezTo>
                  <a:cubicBezTo>
                    <a:pt x="26" y="31"/>
                    <a:pt x="28" y="30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3" y="25"/>
                    <a:pt x="21" y="31"/>
                    <a:pt x="18" y="27"/>
                  </a:cubicBezTo>
                  <a:cubicBezTo>
                    <a:pt x="16" y="26"/>
                    <a:pt x="18" y="24"/>
                    <a:pt x="18" y="22"/>
                  </a:cubicBezTo>
                  <a:cubicBezTo>
                    <a:pt x="19" y="21"/>
                    <a:pt x="20" y="20"/>
                    <a:pt x="21" y="19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25" y="18"/>
                    <a:pt x="23" y="14"/>
                    <a:pt x="26" y="15"/>
                  </a:cubicBezTo>
                  <a:cubicBezTo>
                    <a:pt x="27" y="15"/>
                    <a:pt x="28" y="16"/>
                    <a:pt x="29" y="15"/>
                  </a:cubicBezTo>
                  <a:cubicBezTo>
                    <a:pt x="31" y="14"/>
                    <a:pt x="32" y="13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2" y="10"/>
                    <a:pt x="31" y="11"/>
                    <a:pt x="29" y="11"/>
                  </a:cubicBezTo>
                  <a:cubicBezTo>
                    <a:pt x="29" y="12"/>
                    <a:pt x="27" y="12"/>
                    <a:pt x="26" y="12"/>
                  </a:cubicBezTo>
                  <a:cubicBezTo>
                    <a:pt x="26" y="13"/>
                    <a:pt x="25" y="12"/>
                    <a:pt x="24" y="13"/>
                  </a:cubicBezTo>
                  <a:cubicBezTo>
                    <a:pt x="24" y="13"/>
                    <a:pt x="23" y="14"/>
                    <a:pt x="23" y="13"/>
                  </a:cubicBezTo>
                  <a:cubicBezTo>
                    <a:pt x="22" y="14"/>
                    <a:pt x="21" y="13"/>
                    <a:pt x="20" y="14"/>
                  </a:cubicBezTo>
                  <a:cubicBezTo>
                    <a:pt x="19" y="12"/>
                    <a:pt x="16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2" y="11"/>
                    <a:pt x="13" y="9"/>
                  </a:cubicBezTo>
                  <a:cubicBezTo>
                    <a:pt x="13" y="8"/>
                    <a:pt x="14" y="6"/>
                    <a:pt x="15" y="6"/>
                  </a:cubicBezTo>
                  <a:cubicBezTo>
                    <a:pt x="19" y="5"/>
                    <a:pt x="22" y="4"/>
                    <a:pt x="26" y="4"/>
                  </a:cubicBezTo>
                  <a:cubicBezTo>
                    <a:pt x="27" y="4"/>
                    <a:pt x="29" y="3"/>
                    <a:pt x="31" y="3"/>
                  </a:cubicBezTo>
                  <a:cubicBezTo>
                    <a:pt x="32" y="2"/>
                    <a:pt x="34" y="3"/>
                    <a:pt x="35" y="2"/>
                  </a:cubicBezTo>
                  <a:cubicBezTo>
                    <a:pt x="38" y="2"/>
                    <a:pt x="40" y="1"/>
                    <a:pt x="42" y="0"/>
                  </a:cubicBezTo>
                  <a:cubicBezTo>
                    <a:pt x="42" y="0"/>
                    <a:pt x="44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1"/>
                    <a:pt x="50" y="1"/>
                    <a:pt x="51" y="3"/>
                  </a:cubicBezTo>
                  <a:cubicBezTo>
                    <a:pt x="50" y="4"/>
                    <a:pt x="52" y="4"/>
                    <a:pt x="52" y="5"/>
                  </a:cubicBezTo>
                  <a:cubicBezTo>
                    <a:pt x="52" y="6"/>
                    <a:pt x="50" y="5"/>
                    <a:pt x="50" y="7"/>
                  </a:cubicBezTo>
                  <a:cubicBezTo>
                    <a:pt x="47" y="8"/>
                    <a:pt x="45" y="11"/>
                    <a:pt x="43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4" y="15"/>
                    <a:pt x="45" y="14"/>
                    <a:pt x="46" y="15"/>
                  </a:cubicBezTo>
                  <a:cubicBezTo>
                    <a:pt x="46" y="16"/>
                    <a:pt x="46" y="17"/>
                    <a:pt x="47" y="18"/>
                  </a:cubicBezTo>
                  <a:cubicBezTo>
                    <a:pt x="46" y="19"/>
                    <a:pt x="45" y="20"/>
                    <a:pt x="43" y="20"/>
                  </a:cubicBezTo>
                  <a:cubicBezTo>
                    <a:pt x="43" y="21"/>
                    <a:pt x="42" y="21"/>
                    <a:pt x="42" y="21"/>
                  </a:cubicBezTo>
                  <a:cubicBezTo>
                    <a:pt x="45" y="22"/>
                    <a:pt x="47" y="21"/>
                    <a:pt x="49" y="22"/>
                  </a:cubicBezTo>
                  <a:cubicBezTo>
                    <a:pt x="50" y="23"/>
                    <a:pt x="51" y="22"/>
                    <a:pt x="52" y="23"/>
                  </a:cubicBezTo>
                  <a:close/>
                  <a:moveTo>
                    <a:pt x="40" y="24"/>
                  </a:moveTo>
                  <a:cubicBezTo>
                    <a:pt x="40" y="25"/>
                    <a:pt x="38" y="25"/>
                    <a:pt x="37" y="26"/>
                  </a:cubicBezTo>
                  <a:cubicBezTo>
                    <a:pt x="36" y="26"/>
                    <a:pt x="36" y="26"/>
                    <a:pt x="35" y="26"/>
                  </a:cubicBezTo>
                  <a:cubicBezTo>
                    <a:pt x="34" y="26"/>
                    <a:pt x="36" y="25"/>
                    <a:pt x="35" y="24"/>
                  </a:cubicBezTo>
                  <a:cubicBezTo>
                    <a:pt x="36" y="24"/>
                    <a:pt x="37" y="22"/>
                    <a:pt x="38" y="23"/>
                  </a:cubicBezTo>
                  <a:cubicBezTo>
                    <a:pt x="39" y="23"/>
                    <a:pt x="39" y="25"/>
                    <a:pt x="40" y="24"/>
                  </a:cubicBezTo>
                  <a:close/>
                  <a:moveTo>
                    <a:pt x="73" y="36"/>
                  </a:moveTo>
                  <a:cubicBezTo>
                    <a:pt x="73" y="37"/>
                    <a:pt x="73" y="38"/>
                    <a:pt x="74" y="39"/>
                  </a:cubicBezTo>
                  <a:cubicBezTo>
                    <a:pt x="73" y="40"/>
                    <a:pt x="73" y="42"/>
                    <a:pt x="74" y="44"/>
                  </a:cubicBezTo>
                  <a:cubicBezTo>
                    <a:pt x="74" y="44"/>
                    <a:pt x="72" y="44"/>
                    <a:pt x="72" y="44"/>
                  </a:cubicBezTo>
                  <a:cubicBezTo>
                    <a:pt x="72" y="41"/>
                    <a:pt x="72" y="37"/>
                    <a:pt x="72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3" y="33"/>
                    <a:pt x="72" y="33"/>
                    <a:pt x="73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1"/>
                  </a:cubicBezTo>
                  <a:cubicBezTo>
                    <a:pt x="72" y="31"/>
                    <a:pt x="73" y="30"/>
                    <a:pt x="73" y="30"/>
                  </a:cubicBezTo>
                  <a:cubicBezTo>
                    <a:pt x="72" y="29"/>
                    <a:pt x="73" y="28"/>
                    <a:pt x="73" y="27"/>
                  </a:cubicBezTo>
                  <a:cubicBezTo>
                    <a:pt x="73" y="29"/>
                    <a:pt x="73" y="33"/>
                    <a:pt x="73" y="36"/>
                  </a:cubicBezTo>
                  <a:close/>
                  <a:moveTo>
                    <a:pt x="71" y="35"/>
                  </a:moveTo>
                  <a:cubicBezTo>
                    <a:pt x="71" y="35"/>
                    <a:pt x="70" y="36"/>
                    <a:pt x="71" y="37"/>
                  </a:cubicBezTo>
                  <a:cubicBezTo>
                    <a:pt x="70" y="37"/>
                    <a:pt x="71" y="38"/>
                    <a:pt x="71" y="39"/>
                  </a:cubicBezTo>
                  <a:cubicBezTo>
                    <a:pt x="70" y="40"/>
                    <a:pt x="71" y="43"/>
                    <a:pt x="70" y="44"/>
                  </a:cubicBezTo>
                  <a:cubicBezTo>
                    <a:pt x="70" y="44"/>
                    <a:pt x="71" y="45"/>
                    <a:pt x="70" y="46"/>
                  </a:cubicBezTo>
                  <a:cubicBezTo>
                    <a:pt x="71" y="46"/>
                    <a:pt x="70" y="47"/>
                    <a:pt x="70" y="48"/>
                  </a:cubicBezTo>
                  <a:cubicBezTo>
                    <a:pt x="69" y="49"/>
                    <a:pt x="70" y="50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1" y="51"/>
                    <a:pt x="70" y="50"/>
                    <a:pt x="71" y="50"/>
                  </a:cubicBezTo>
                  <a:cubicBezTo>
                    <a:pt x="70" y="51"/>
                    <a:pt x="71" y="52"/>
                    <a:pt x="70" y="53"/>
                  </a:cubicBezTo>
                  <a:cubicBezTo>
                    <a:pt x="71" y="54"/>
                    <a:pt x="71" y="56"/>
                    <a:pt x="71" y="57"/>
                  </a:cubicBezTo>
                  <a:cubicBezTo>
                    <a:pt x="70" y="57"/>
                    <a:pt x="70" y="56"/>
                    <a:pt x="70" y="56"/>
                  </a:cubicBezTo>
                  <a:cubicBezTo>
                    <a:pt x="70" y="57"/>
                    <a:pt x="69" y="57"/>
                    <a:pt x="69" y="57"/>
                  </a:cubicBezTo>
                  <a:cubicBezTo>
                    <a:pt x="70" y="58"/>
                    <a:pt x="69" y="59"/>
                    <a:pt x="69" y="60"/>
                  </a:cubicBezTo>
                  <a:cubicBezTo>
                    <a:pt x="68" y="60"/>
                    <a:pt x="69" y="59"/>
                    <a:pt x="68" y="59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67" y="53"/>
                    <a:pt x="69" y="52"/>
                    <a:pt x="68" y="50"/>
                  </a:cubicBezTo>
                  <a:cubicBezTo>
                    <a:pt x="69" y="50"/>
                    <a:pt x="68" y="49"/>
                    <a:pt x="69" y="49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7"/>
                    <a:pt x="69" y="46"/>
                    <a:pt x="69" y="44"/>
                  </a:cubicBezTo>
                  <a:cubicBezTo>
                    <a:pt x="69" y="44"/>
                    <a:pt x="69" y="44"/>
                    <a:pt x="69" y="43"/>
                  </a:cubicBezTo>
                  <a:cubicBezTo>
                    <a:pt x="69" y="43"/>
                    <a:pt x="68" y="43"/>
                    <a:pt x="68" y="43"/>
                  </a:cubicBezTo>
                  <a:cubicBezTo>
                    <a:pt x="71" y="43"/>
                    <a:pt x="68" y="40"/>
                    <a:pt x="69" y="39"/>
                  </a:cubicBezTo>
                  <a:cubicBezTo>
                    <a:pt x="68" y="38"/>
                    <a:pt x="71" y="37"/>
                    <a:pt x="69" y="36"/>
                  </a:cubicBezTo>
                  <a:cubicBezTo>
                    <a:pt x="70" y="35"/>
                    <a:pt x="70" y="33"/>
                    <a:pt x="70" y="32"/>
                  </a:cubicBezTo>
                  <a:cubicBezTo>
                    <a:pt x="71" y="35"/>
                    <a:pt x="71" y="35"/>
                    <a:pt x="71" y="35"/>
                  </a:cubicBezTo>
                  <a:close/>
                  <a:moveTo>
                    <a:pt x="34" y="41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1"/>
                    <a:pt x="33" y="42"/>
                  </a:cubicBezTo>
                  <a:cubicBezTo>
                    <a:pt x="33" y="42"/>
                    <a:pt x="34" y="43"/>
                    <a:pt x="34" y="44"/>
                  </a:cubicBezTo>
                  <a:cubicBezTo>
                    <a:pt x="32" y="46"/>
                    <a:pt x="29" y="47"/>
                    <a:pt x="28" y="49"/>
                  </a:cubicBezTo>
                  <a:cubicBezTo>
                    <a:pt x="27" y="49"/>
                    <a:pt x="27" y="50"/>
                    <a:pt x="26" y="50"/>
                  </a:cubicBezTo>
                  <a:cubicBezTo>
                    <a:pt x="21" y="53"/>
                    <a:pt x="17" y="57"/>
                    <a:pt x="12" y="60"/>
                  </a:cubicBezTo>
                  <a:cubicBezTo>
                    <a:pt x="12" y="60"/>
                    <a:pt x="12" y="60"/>
                    <a:pt x="11" y="60"/>
                  </a:cubicBezTo>
                  <a:cubicBezTo>
                    <a:pt x="11" y="60"/>
                    <a:pt x="11" y="59"/>
                    <a:pt x="10" y="59"/>
                  </a:cubicBezTo>
                  <a:cubicBezTo>
                    <a:pt x="11" y="57"/>
                    <a:pt x="10" y="56"/>
                    <a:pt x="10" y="56"/>
                  </a:cubicBezTo>
                  <a:cubicBezTo>
                    <a:pt x="10" y="54"/>
                    <a:pt x="11" y="53"/>
                    <a:pt x="9" y="52"/>
                  </a:cubicBezTo>
                  <a:cubicBezTo>
                    <a:pt x="11" y="50"/>
                    <a:pt x="10" y="47"/>
                    <a:pt x="10" y="45"/>
                  </a:cubicBezTo>
                  <a:cubicBezTo>
                    <a:pt x="12" y="47"/>
                    <a:pt x="14" y="45"/>
                    <a:pt x="17" y="46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20" y="44"/>
                    <a:pt x="21" y="43"/>
                    <a:pt x="23" y="43"/>
                  </a:cubicBezTo>
                  <a:cubicBezTo>
                    <a:pt x="24" y="43"/>
                    <a:pt x="24" y="41"/>
                    <a:pt x="26" y="42"/>
                  </a:cubicBezTo>
                  <a:cubicBezTo>
                    <a:pt x="27" y="41"/>
                    <a:pt x="28" y="39"/>
                    <a:pt x="30" y="39"/>
                  </a:cubicBezTo>
                  <a:cubicBezTo>
                    <a:pt x="30" y="38"/>
                    <a:pt x="31" y="38"/>
                    <a:pt x="32" y="37"/>
                  </a:cubicBezTo>
                  <a:cubicBezTo>
                    <a:pt x="33" y="38"/>
                    <a:pt x="34" y="40"/>
                    <a:pt x="34" y="41"/>
                  </a:cubicBezTo>
                  <a:close/>
                  <a:moveTo>
                    <a:pt x="74" y="46"/>
                  </a:moveTo>
                  <a:cubicBezTo>
                    <a:pt x="73" y="46"/>
                    <a:pt x="73" y="47"/>
                    <a:pt x="73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9"/>
                    <a:pt x="74" y="50"/>
                    <a:pt x="73" y="51"/>
                  </a:cubicBezTo>
                  <a:cubicBezTo>
                    <a:pt x="74" y="52"/>
                    <a:pt x="74" y="54"/>
                    <a:pt x="73" y="55"/>
                  </a:cubicBezTo>
                  <a:cubicBezTo>
                    <a:pt x="73" y="55"/>
                    <a:pt x="73" y="56"/>
                    <a:pt x="73" y="56"/>
                  </a:cubicBezTo>
                  <a:cubicBezTo>
                    <a:pt x="73" y="56"/>
                    <a:pt x="71" y="54"/>
                    <a:pt x="72" y="53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3" y="54"/>
                    <a:pt x="73" y="52"/>
                    <a:pt x="73" y="51"/>
                  </a:cubicBezTo>
                  <a:cubicBezTo>
                    <a:pt x="72" y="50"/>
                    <a:pt x="73" y="49"/>
                    <a:pt x="72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6"/>
                    <a:pt x="71" y="45"/>
                    <a:pt x="73" y="45"/>
                  </a:cubicBezTo>
                  <a:cubicBezTo>
                    <a:pt x="74" y="45"/>
                    <a:pt x="74" y="45"/>
                    <a:pt x="74" y="45"/>
                  </a:cubicBezTo>
                  <a:lnTo>
                    <a:pt x="74" y="46"/>
                  </a:lnTo>
                  <a:close/>
                  <a:moveTo>
                    <a:pt x="70" y="55"/>
                  </a:move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4"/>
                  </a:cubicBezTo>
                  <a:lnTo>
                    <a:pt x="70" y="55"/>
                  </a:lnTo>
                  <a:close/>
                  <a:moveTo>
                    <a:pt x="70" y="68"/>
                  </a:moveTo>
                  <a:cubicBezTo>
                    <a:pt x="70" y="67"/>
                    <a:pt x="69" y="67"/>
                    <a:pt x="70" y="66"/>
                  </a:cubicBezTo>
                  <a:cubicBezTo>
                    <a:pt x="70" y="68"/>
                    <a:pt x="70" y="68"/>
                    <a:pt x="70" y="68"/>
                  </a:cubicBezTo>
                  <a:close/>
                  <a:moveTo>
                    <a:pt x="72" y="68"/>
                  </a:moveTo>
                  <a:cubicBezTo>
                    <a:pt x="72" y="67"/>
                    <a:pt x="71" y="68"/>
                    <a:pt x="71" y="67"/>
                  </a:cubicBezTo>
                  <a:cubicBezTo>
                    <a:pt x="72" y="67"/>
                    <a:pt x="72" y="67"/>
                    <a:pt x="72" y="67"/>
                  </a:cubicBezTo>
                  <a:lnTo>
                    <a:pt x="72" y="68"/>
                  </a:lnTo>
                  <a:close/>
                  <a:moveTo>
                    <a:pt x="74" y="70"/>
                  </a:moveTo>
                  <a:cubicBezTo>
                    <a:pt x="74" y="70"/>
                    <a:pt x="74" y="70"/>
                    <a:pt x="74" y="7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69"/>
                    <a:pt x="74" y="69"/>
                    <a:pt x="74" y="70"/>
                  </a:cubicBezTo>
                  <a:close/>
                  <a:moveTo>
                    <a:pt x="76" y="76"/>
                  </a:moveTo>
                  <a:cubicBezTo>
                    <a:pt x="76" y="76"/>
                    <a:pt x="76" y="77"/>
                    <a:pt x="76" y="77"/>
                  </a:cubicBezTo>
                  <a:cubicBezTo>
                    <a:pt x="75" y="76"/>
                    <a:pt x="76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5416" y="4133"/>
              <a:ext cx="121" cy="110"/>
            </a:xfrm>
            <a:custGeom>
              <a:avLst/>
              <a:gdLst>
                <a:gd name="T0" fmla="*/ 18 w 47"/>
                <a:gd name="T1" fmla="*/ 5 h 41"/>
                <a:gd name="T2" fmla="*/ 14 w 47"/>
                <a:gd name="T3" fmla="*/ 9 h 41"/>
                <a:gd name="T4" fmla="*/ 11 w 47"/>
                <a:gd name="T5" fmla="*/ 9 h 41"/>
                <a:gd name="T6" fmla="*/ 11 w 47"/>
                <a:gd name="T7" fmla="*/ 0 h 41"/>
                <a:gd name="T8" fmla="*/ 34 w 47"/>
                <a:gd name="T9" fmla="*/ 7 h 41"/>
                <a:gd name="T10" fmla="*/ 33 w 47"/>
                <a:gd name="T11" fmla="*/ 11 h 41"/>
                <a:gd name="T12" fmla="*/ 26 w 47"/>
                <a:gd name="T13" fmla="*/ 17 h 41"/>
                <a:gd name="T14" fmla="*/ 36 w 47"/>
                <a:gd name="T15" fmla="*/ 23 h 41"/>
                <a:gd name="T16" fmla="*/ 40 w 47"/>
                <a:gd name="T17" fmla="*/ 24 h 41"/>
                <a:gd name="T18" fmla="*/ 45 w 47"/>
                <a:gd name="T19" fmla="*/ 24 h 41"/>
                <a:gd name="T20" fmla="*/ 47 w 47"/>
                <a:gd name="T21" fmla="*/ 26 h 41"/>
                <a:gd name="T22" fmla="*/ 45 w 47"/>
                <a:gd name="T23" fmla="*/ 28 h 41"/>
                <a:gd name="T24" fmla="*/ 36 w 47"/>
                <a:gd name="T25" fmla="*/ 27 h 41"/>
                <a:gd name="T26" fmla="*/ 25 w 47"/>
                <a:gd name="T27" fmla="*/ 19 h 41"/>
                <a:gd name="T28" fmla="*/ 20 w 47"/>
                <a:gd name="T29" fmla="*/ 29 h 41"/>
                <a:gd name="T30" fmla="*/ 16 w 47"/>
                <a:gd name="T31" fmla="*/ 32 h 41"/>
                <a:gd name="T32" fmla="*/ 16 w 47"/>
                <a:gd name="T33" fmla="*/ 28 h 41"/>
                <a:gd name="T34" fmla="*/ 24 w 47"/>
                <a:gd name="T35" fmla="*/ 17 h 41"/>
                <a:gd name="T36" fmla="*/ 24 w 47"/>
                <a:gd name="T37" fmla="*/ 17 h 41"/>
                <a:gd name="T38" fmla="*/ 26 w 47"/>
                <a:gd name="T39" fmla="*/ 15 h 41"/>
                <a:gd name="T40" fmla="*/ 34 w 47"/>
                <a:gd name="T41" fmla="*/ 7 h 41"/>
                <a:gd name="T42" fmla="*/ 23 w 47"/>
                <a:gd name="T43" fmla="*/ 11 h 41"/>
                <a:gd name="T44" fmla="*/ 19 w 47"/>
                <a:gd name="T45" fmla="*/ 14 h 41"/>
                <a:gd name="T46" fmla="*/ 22 w 47"/>
                <a:gd name="T47" fmla="*/ 9 h 41"/>
                <a:gd name="T48" fmla="*/ 13 w 47"/>
                <a:gd name="T49" fmla="*/ 20 h 41"/>
                <a:gd name="T50" fmla="*/ 17 w 47"/>
                <a:gd name="T51" fmla="*/ 21 h 41"/>
                <a:gd name="T52" fmla="*/ 12 w 47"/>
                <a:gd name="T53" fmla="*/ 35 h 41"/>
                <a:gd name="T54" fmla="*/ 9 w 47"/>
                <a:gd name="T55" fmla="*/ 39 h 41"/>
                <a:gd name="T56" fmla="*/ 7 w 47"/>
                <a:gd name="T57" fmla="*/ 33 h 41"/>
                <a:gd name="T58" fmla="*/ 4 w 47"/>
                <a:gd name="T59" fmla="*/ 37 h 41"/>
                <a:gd name="T60" fmla="*/ 2 w 47"/>
                <a:gd name="T61" fmla="*/ 32 h 41"/>
                <a:gd name="T62" fmla="*/ 5 w 47"/>
                <a:gd name="T63" fmla="*/ 26 h 41"/>
                <a:gd name="T64" fmla="*/ 0 w 47"/>
                <a:gd name="T65" fmla="*/ 22 h 41"/>
                <a:gd name="T66" fmla="*/ 3 w 47"/>
                <a:gd name="T67" fmla="*/ 21 h 41"/>
                <a:gd name="T68" fmla="*/ 11 w 47"/>
                <a:gd name="T69" fmla="*/ 19 h 41"/>
                <a:gd name="T70" fmla="*/ 31 w 47"/>
                <a:gd name="T71" fmla="*/ 26 h 41"/>
                <a:gd name="T72" fmla="*/ 33 w 47"/>
                <a:gd name="T73" fmla="*/ 37 h 41"/>
                <a:gd name="T74" fmla="*/ 27 w 47"/>
                <a:gd name="T75" fmla="*/ 38 h 41"/>
                <a:gd name="T76" fmla="*/ 27 w 47"/>
                <a:gd name="T77" fmla="*/ 30 h 41"/>
                <a:gd name="T78" fmla="*/ 21 w 47"/>
                <a:gd name="T79" fmla="*/ 31 h 41"/>
                <a:gd name="T80" fmla="*/ 24 w 47"/>
                <a:gd name="T81" fmla="*/ 40 h 41"/>
                <a:gd name="T82" fmla="*/ 23 w 47"/>
                <a:gd name="T83" fmla="*/ 40 h 41"/>
                <a:gd name="T84" fmla="*/ 20 w 47"/>
                <a:gd name="T85" fmla="*/ 34 h 41"/>
                <a:gd name="T86" fmla="*/ 22 w 47"/>
                <a:gd name="T8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1">
                  <a:moveTo>
                    <a:pt x="14" y="3"/>
                  </a:moveTo>
                  <a:cubicBezTo>
                    <a:pt x="15" y="3"/>
                    <a:pt x="15" y="4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6" y="8"/>
                    <a:pt x="16" y="7"/>
                    <a:pt x="16" y="8"/>
                  </a:cubicBezTo>
                  <a:cubicBezTo>
                    <a:pt x="15" y="8"/>
                    <a:pt x="15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10" y="11"/>
                    <a:pt x="11" y="10"/>
                    <a:pt x="11" y="9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4" y="3"/>
                  </a:lnTo>
                  <a:close/>
                  <a:moveTo>
                    <a:pt x="34" y="7"/>
                  </a:moveTo>
                  <a:cubicBezTo>
                    <a:pt x="35" y="8"/>
                    <a:pt x="36" y="9"/>
                    <a:pt x="36" y="10"/>
                  </a:cubicBezTo>
                  <a:cubicBezTo>
                    <a:pt x="35" y="11"/>
                    <a:pt x="34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2"/>
                    <a:pt x="31" y="12"/>
                    <a:pt x="30" y="13"/>
                  </a:cubicBezTo>
                  <a:cubicBezTo>
                    <a:pt x="30" y="13"/>
                    <a:pt x="29" y="13"/>
                    <a:pt x="29" y="13"/>
                  </a:cubicBezTo>
                  <a:cubicBezTo>
                    <a:pt x="28" y="15"/>
                    <a:pt x="27" y="16"/>
                    <a:pt x="26" y="17"/>
                  </a:cubicBezTo>
                  <a:cubicBezTo>
                    <a:pt x="27" y="18"/>
                    <a:pt x="28" y="19"/>
                    <a:pt x="29" y="19"/>
                  </a:cubicBezTo>
                  <a:cubicBezTo>
                    <a:pt x="30" y="20"/>
                    <a:pt x="31" y="21"/>
                    <a:pt x="33" y="22"/>
                  </a:cubicBezTo>
                  <a:cubicBezTo>
                    <a:pt x="34" y="22"/>
                    <a:pt x="35" y="23"/>
                    <a:pt x="36" y="23"/>
                  </a:cubicBezTo>
                  <a:cubicBezTo>
                    <a:pt x="37" y="23"/>
                    <a:pt x="38" y="23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5"/>
                    <a:pt x="46" y="24"/>
                    <a:pt x="46" y="25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6" y="27"/>
                  </a:cubicBezTo>
                  <a:cubicBezTo>
                    <a:pt x="46" y="27"/>
                    <a:pt x="45" y="27"/>
                    <a:pt x="45" y="28"/>
                  </a:cubicBezTo>
                  <a:cubicBezTo>
                    <a:pt x="43" y="28"/>
                    <a:pt x="41" y="28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30" y="24"/>
                    <a:pt x="29" y="22"/>
                    <a:pt x="27" y="21"/>
                  </a:cubicBezTo>
                  <a:cubicBezTo>
                    <a:pt x="27" y="20"/>
                    <a:pt x="26" y="20"/>
                    <a:pt x="25" y="19"/>
                  </a:cubicBezTo>
                  <a:cubicBezTo>
                    <a:pt x="25" y="20"/>
                    <a:pt x="24" y="21"/>
                    <a:pt x="24" y="22"/>
                  </a:cubicBezTo>
                  <a:cubicBezTo>
                    <a:pt x="23" y="23"/>
                    <a:pt x="23" y="24"/>
                    <a:pt x="22" y="25"/>
                  </a:cubicBezTo>
                  <a:cubicBezTo>
                    <a:pt x="21" y="26"/>
                    <a:pt x="21" y="28"/>
                    <a:pt x="20" y="29"/>
                  </a:cubicBezTo>
                  <a:cubicBezTo>
                    <a:pt x="18" y="30"/>
                    <a:pt x="18" y="32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1"/>
                    <a:pt x="16" y="31"/>
                  </a:cubicBezTo>
                  <a:cubicBezTo>
                    <a:pt x="15" y="30"/>
                    <a:pt x="15" y="29"/>
                    <a:pt x="16" y="28"/>
                  </a:cubicBezTo>
                  <a:cubicBezTo>
                    <a:pt x="18" y="25"/>
                    <a:pt x="21" y="21"/>
                    <a:pt x="23" y="18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5" y="16"/>
                    <a:pt x="25" y="16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6" y="13"/>
                    <a:pt x="28" y="13"/>
                    <a:pt x="29" y="11"/>
                  </a:cubicBezTo>
                  <a:cubicBezTo>
                    <a:pt x="30" y="10"/>
                    <a:pt x="32" y="9"/>
                    <a:pt x="32" y="8"/>
                  </a:cubicBezTo>
                  <a:cubicBezTo>
                    <a:pt x="33" y="7"/>
                    <a:pt x="34" y="8"/>
                    <a:pt x="34" y="7"/>
                  </a:cubicBezTo>
                  <a:close/>
                  <a:moveTo>
                    <a:pt x="28" y="8"/>
                  </a:moveTo>
                  <a:cubicBezTo>
                    <a:pt x="27" y="9"/>
                    <a:pt x="26" y="9"/>
                    <a:pt x="25" y="9"/>
                  </a:cubicBezTo>
                  <a:cubicBezTo>
                    <a:pt x="24" y="10"/>
                    <a:pt x="23" y="10"/>
                    <a:pt x="23" y="11"/>
                  </a:cubicBezTo>
                  <a:cubicBezTo>
                    <a:pt x="22" y="11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5"/>
                    <a:pt x="19" y="14"/>
                  </a:cubicBezTo>
                  <a:cubicBezTo>
                    <a:pt x="18" y="14"/>
                    <a:pt x="18" y="13"/>
                    <a:pt x="17" y="12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4" y="8"/>
                    <a:pt x="25" y="8"/>
                    <a:pt x="27" y="8"/>
                  </a:cubicBezTo>
                  <a:cubicBezTo>
                    <a:pt x="27" y="8"/>
                    <a:pt x="28" y="7"/>
                    <a:pt x="28" y="8"/>
                  </a:cubicBezTo>
                  <a:close/>
                  <a:moveTo>
                    <a:pt x="13" y="20"/>
                  </a:moveTo>
                  <a:cubicBezTo>
                    <a:pt x="14" y="21"/>
                    <a:pt x="13" y="22"/>
                    <a:pt x="13" y="23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3"/>
                    <a:pt x="14" y="24"/>
                    <a:pt x="14" y="26"/>
                  </a:cubicBezTo>
                  <a:cubicBezTo>
                    <a:pt x="13" y="27"/>
                    <a:pt x="13" y="28"/>
                    <a:pt x="13" y="29"/>
                  </a:cubicBezTo>
                  <a:cubicBezTo>
                    <a:pt x="13" y="31"/>
                    <a:pt x="12" y="33"/>
                    <a:pt x="12" y="35"/>
                  </a:cubicBezTo>
                  <a:cubicBezTo>
                    <a:pt x="12" y="36"/>
                    <a:pt x="11" y="38"/>
                    <a:pt x="11" y="40"/>
                  </a:cubicBezTo>
                  <a:cubicBezTo>
                    <a:pt x="10" y="40"/>
                    <a:pt x="10" y="39"/>
                    <a:pt x="10" y="40"/>
                  </a:cubicBezTo>
                  <a:cubicBezTo>
                    <a:pt x="9" y="40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8"/>
                    <a:pt x="8" y="37"/>
                    <a:pt x="7" y="36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6" y="35"/>
                    <a:pt x="5" y="34"/>
                    <a:pt x="5" y="35"/>
                  </a:cubicBezTo>
                  <a:cubicBezTo>
                    <a:pt x="5" y="36"/>
                    <a:pt x="4" y="36"/>
                    <a:pt x="4" y="37"/>
                  </a:cubicBezTo>
                  <a:cubicBezTo>
                    <a:pt x="4" y="36"/>
                    <a:pt x="2" y="35"/>
                    <a:pt x="3" y="34"/>
                  </a:cubicBezTo>
                  <a:cubicBezTo>
                    <a:pt x="2" y="34"/>
                    <a:pt x="2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1"/>
                    <a:pt x="3" y="31"/>
                  </a:cubicBezTo>
                  <a:cubicBezTo>
                    <a:pt x="4" y="29"/>
                    <a:pt x="6" y="28"/>
                    <a:pt x="7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6"/>
                    <a:pt x="3" y="26"/>
                    <a:pt x="3" y="25"/>
                  </a:cubicBezTo>
                  <a:cubicBezTo>
                    <a:pt x="2" y="24"/>
                    <a:pt x="1" y="23"/>
                    <a:pt x="0" y="22"/>
                  </a:cubicBezTo>
                  <a:cubicBezTo>
                    <a:pt x="0" y="22"/>
                    <a:pt x="1" y="21"/>
                    <a:pt x="0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5" y="22"/>
                    <a:pt x="6" y="21"/>
                    <a:pt x="8" y="21"/>
                  </a:cubicBezTo>
                  <a:cubicBezTo>
                    <a:pt x="9" y="20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20"/>
                    <a:pt x="13" y="20"/>
                  </a:cubicBezTo>
                  <a:close/>
                  <a:moveTo>
                    <a:pt x="31" y="26"/>
                  </a:moveTo>
                  <a:cubicBezTo>
                    <a:pt x="32" y="27"/>
                    <a:pt x="34" y="28"/>
                    <a:pt x="34" y="29"/>
                  </a:cubicBezTo>
                  <a:cubicBezTo>
                    <a:pt x="34" y="32"/>
                    <a:pt x="32" y="33"/>
                    <a:pt x="31" y="34"/>
                  </a:cubicBezTo>
                  <a:cubicBezTo>
                    <a:pt x="32" y="35"/>
                    <a:pt x="33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2" y="38"/>
                    <a:pt x="31" y="40"/>
                    <a:pt x="30" y="40"/>
                  </a:cubicBezTo>
                  <a:cubicBezTo>
                    <a:pt x="29" y="39"/>
                    <a:pt x="28" y="39"/>
                    <a:pt x="27" y="38"/>
                  </a:cubicBezTo>
                  <a:cubicBezTo>
                    <a:pt x="26" y="38"/>
                    <a:pt x="26" y="37"/>
                    <a:pt x="25" y="36"/>
                  </a:cubicBezTo>
                  <a:cubicBezTo>
                    <a:pt x="25" y="35"/>
                    <a:pt x="24" y="34"/>
                    <a:pt x="25" y="33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5" y="30"/>
                    <a:pt x="24" y="31"/>
                    <a:pt x="23" y="30"/>
                  </a:cubicBezTo>
                  <a:cubicBezTo>
                    <a:pt x="22" y="30"/>
                    <a:pt x="22" y="31"/>
                    <a:pt x="21" y="31"/>
                  </a:cubicBezTo>
                  <a:cubicBezTo>
                    <a:pt x="22" y="33"/>
                    <a:pt x="22" y="36"/>
                    <a:pt x="24" y="38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4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1" y="38"/>
                    <a:pt x="20" y="37"/>
                    <a:pt x="20" y="34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4" y="27"/>
                    <a:pt x="27" y="27"/>
                    <a:pt x="29" y="26"/>
                  </a:cubicBezTo>
                  <a:cubicBezTo>
                    <a:pt x="30" y="27"/>
                    <a:pt x="30" y="26"/>
                    <a:pt x="3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5110" y="4136"/>
              <a:ext cx="158" cy="147"/>
            </a:xfrm>
            <a:custGeom>
              <a:avLst/>
              <a:gdLst>
                <a:gd name="T0" fmla="*/ 22 w 61"/>
                <a:gd name="T1" fmla="*/ 5 h 55"/>
                <a:gd name="T2" fmla="*/ 23 w 61"/>
                <a:gd name="T3" fmla="*/ 5 h 55"/>
                <a:gd name="T4" fmla="*/ 27 w 61"/>
                <a:gd name="T5" fmla="*/ 8 h 55"/>
                <a:gd name="T6" fmla="*/ 35 w 61"/>
                <a:gd name="T7" fmla="*/ 5 h 55"/>
                <a:gd name="T8" fmla="*/ 41 w 61"/>
                <a:gd name="T9" fmla="*/ 3 h 55"/>
                <a:gd name="T10" fmla="*/ 50 w 61"/>
                <a:gd name="T11" fmla="*/ 6 h 55"/>
                <a:gd name="T12" fmla="*/ 52 w 61"/>
                <a:gd name="T13" fmla="*/ 11 h 55"/>
                <a:gd name="T14" fmla="*/ 51 w 61"/>
                <a:gd name="T15" fmla="*/ 13 h 55"/>
                <a:gd name="T16" fmla="*/ 48 w 61"/>
                <a:gd name="T17" fmla="*/ 17 h 55"/>
                <a:gd name="T18" fmla="*/ 43 w 61"/>
                <a:gd name="T19" fmla="*/ 21 h 55"/>
                <a:gd name="T20" fmla="*/ 41 w 61"/>
                <a:gd name="T21" fmla="*/ 21 h 55"/>
                <a:gd name="T22" fmla="*/ 45 w 61"/>
                <a:gd name="T23" fmla="*/ 5 h 55"/>
                <a:gd name="T24" fmla="*/ 38 w 61"/>
                <a:gd name="T25" fmla="*/ 6 h 55"/>
                <a:gd name="T26" fmla="*/ 32 w 61"/>
                <a:gd name="T27" fmla="*/ 8 h 55"/>
                <a:gd name="T28" fmla="*/ 22 w 61"/>
                <a:gd name="T29" fmla="*/ 14 h 55"/>
                <a:gd name="T30" fmla="*/ 21 w 61"/>
                <a:gd name="T31" fmla="*/ 19 h 55"/>
                <a:gd name="T32" fmla="*/ 21 w 61"/>
                <a:gd name="T33" fmla="*/ 32 h 55"/>
                <a:gd name="T34" fmla="*/ 20 w 61"/>
                <a:gd name="T35" fmla="*/ 46 h 55"/>
                <a:gd name="T36" fmla="*/ 17 w 61"/>
                <a:gd name="T37" fmla="*/ 54 h 55"/>
                <a:gd name="T38" fmla="*/ 13 w 61"/>
                <a:gd name="T39" fmla="*/ 50 h 55"/>
                <a:gd name="T40" fmla="*/ 4 w 61"/>
                <a:gd name="T41" fmla="*/ 35 h 55"/>
                <a:gd name="T42" fmla="*/ 5 w 61"/>
                <a:gd name="T43" fmla="*/ 32 h 55"/>
                <a:gd name="T44" fmla="*/ 6 w 61"/>
                <a:gd name="T45" fmla="*/ 26 h 55"/>
                <a:gd name="T46" fmla="*/ 13 w 61"/>
                <a:gd name="T47" fmla="*/ 18 h 55"/>
                <a:gd name="T48" fmla="*/ 3 w 61"/>
                <a:gd name="T49" fmla="*/ 18 h 55"/>
                <a:gd name="T50" fmla="*/ 0 w 61"/>
                <a:gd name="T51" fmla="*/ 14 h 55"/>
                <a:gd name="T52" fmla="*/ 0 w 61"/>
                <a:gd name="T53" fmla="*/ 13 h 55"/>
                <a:gd name="T54" fmla="*/ 6 w 61"/>
                <a:gd name="T55" fmla="*/ 13 h 55"/>
                <a:gd name="T56" fmla="*/ 15 w 61"/>
                <a:gd name="T57" fmla="*/ 11 h 55"/>
                <a:gd name="T58" fmla="*/ 20 w 61"/>
                <a:gd name="T59" fmla="*/ 3 h 55"/>
                <a:gd name="T60" fmla="*/ 22 w 61"/>
                <a:gd name="T61" fmla="*/ 1 h 55"/>
                <a:gd name="T62" fmla="*/ 36 w 61"/>
                <a:gd name="T63" fmla="*/ 21 h 55"/>
                <a:gd name="T64" fmla="*/ 36 w 61"/>
                <a:gd name="T65" fmla="*/ 30 h 55"/>
                <a:gd name="T66" fmla="*/ 47 w 61"/>
                <a:gd name="T67" fmla="*/ 23 h 55"/>
                <a:gd name="T68" fmla="*/ 52 w 61"/>
                <a:gd name="T69" fmla="*/ 24 h 55"/>
                <a:gd name="T70" fmla="*/ 55 w 61"/>
                <a:gd name="T71" fmla="*/ 30 h 55"/>
                <a:gd name="T72" fmla="*/ 52 w 61"/>
                <a:gd name="T73" fmla="*/ 40 h 55"/>
                <a:gd name="T74" fmla="*/ 58 w 61"/>
                <a:gd name="T75" fmla="*/ 46 h 55"/>
                <a:gd name="T76" fmla="*/ 60 w 61"/>
                <a:gd name="T77" fmla="*/ 52 h 55"/>
                <a:gd name="T78" fmla="*/ 52 w 61"/>
                <a:gd name="T79" fmla="*/ 48 h 55"/>
                <a:gd name="T80" fmla="*/ 45 w 61"/>
                <a:gd name="T81" fmla="*/ 48 h 55"/>
                <a:gd name="T82" fmla="*/ 41 w 61"/>
                <a:gd name="T83" fmla="*/ 49 h 55"/>
                <a:gd name="T84" fmla="*/ 33 w 61"/>
                <a:gd name="T85" fmla="*/ 48 h 55"/>
                <a:gd name="T86" fmla="*/ 29 w 61"/>
                <a:gd name="T87" fmla="*/ 44 h 55"/>
                <a:gd name="T88" fmla="*/ 29 w 61"/>
                <a:gd name="T89" fmla="*/ 38 h 55"/>
                <a:gd name="T90" fmla="*/ 30 w 61"/>
                <a:gd name="T91" fmla="*/ 34 h 55"/>
                <a:gd name="T92" fmla="*/ 32 w 61"/>
                <a:gd name="T93" fmla="*/ 26 h 55"/>
                <a:gd name="T94" fmla="*/ 34 w 61"/>
                <a:gd name="T95" fmla="*/ 21 h 55"/>
                <a:gd name="T96" fmla="*/ 35 w 61"/>
                <a:gd name="T97" fmla="*/ 17 h 55"/>
                <a:gd name="T98" fmla="*/ 16 w 61"/>
                <a:gd name="T99" fmla="*/ 27 h 55"/>
                <a:gd name="T100" fmla="*/ 16 w 61"/>
                <a:gd name="T101" fmla="*/ 30 h 55"/>
                <a:gd name="T102" fmla="*/ 15 w 61"/>
                <a:gd name="T103" fmla="*/ 42 h 55"/>
                <a:gd name="T104" fmla="*/ 11 w 61"/>
                <a:gd name="T105" fmla="*/ 42 h 55"/>
                <a:gd name="T106" fmla="*/ 9 w 61"/>
                <a:gd name="T107" fmla="*/ 34 h 55"/>
                <a:gd name="T108" fmla="*/ 14 w 61"/>
                <a:gd name="T109" fmla="*/ 24 h 55"/>
                <a:gd name="T110" fmla="*/ 46 w 61"/>
                <a:gd name="T111" fmla="*/ 27 h 55"/>
                <a:gd name="T112" fmla="*/ 48 w 61"/>
                <a:gd name="T113" fmla="*/ 32 h 55"/>
                <a:gd name="T114" fmla="*/ 46 w 61"/>
                <a:gd name="T115" fmla="*/ 37 h 55"/>
                <a:gd name="T116" fmla="*/ 44 w 61"/>
                <a:gd name="T117" fmla="*/ 27 h 55"/>
                <a:gd name="T118" fmla="*/ 40 w 61"/>
                <a:gd name="T119" fmla="*/ 38 h 55"/>
                <a:gd name="T120" fmla="*/ 40 w 61"/>
                <a:gd name="T121" fmla="*/ 43 h 55"/>
                <a:gd name="T122" fmla="*/ 35 w 61"/>
                <a:gd name="T123" fmla="*/ 41 h 55"/>
                <a:gd name="T124" fmla="*/ 39 w 61"/>
                <a:gd name="T125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55">
                  <a:moveTo>
                    <a:pt x="22" y="1"/>
                  </a:moveTo>
                  <a:cubicBezTo>
                    <a:pt x="24" y="2"/>
                    <a:pt x="21" y="3"/>
                    <a:pt x="22" y="4"/>
                  </a:cubicBezTo>
                  <a:cubicBezTo>
                    <a:pt x="22" y="4"/>
                    <a:pt x="21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6" y="7"/>
                    <a:pt x="26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7"/>
                    <a:pt x="32" y="6"/>
                    <a:pt x="35" y="5"/>
                  </a:cubicBezTo>
                  <a:cubicBezTo>
                    <a:pt x="35" y="5"/>
                    <a:pt x="36" y="4"/>
                    <a:pt x="37" y="4"/>
                  </a:cubicBezTo>
                  <a:cubicBezTo>
                    <a:pt x="38" y="4"/>
                    <a:pt x="39" y="4"/>
                    <a:pt x="39" y="4"/>
                  </a:cubicBezTo>
                  <a:cubicBezTo>
                    <a:pt x="40" y="4"/>
                    <a:pt x="40" y="3"/>
                    <a:pt x="41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5" y="3"/>
                    <a:pt x="47" y="4"/>
                  </a:cubicBezTo>
                  <a:cubicBezTo>
                    <a:pt x="48" y="4"/>
                    <a:pt x="49" y="5"/>
                    <a:pt x="50" y="6"/>
                  </a:cubicBezTo>
                  <a:cubicBezTo>
                    <a:pt x="52" y="6"/>
                    <a:pt x="52" y="8"/>
                    <a:pt x="53" y="9"/>
                  </a:cubicBezTo>
                  <a:cubicBezTo>
                    <a:pt x="52" y="9"/>
                    <a:pt x="52" y="10"/>
                    <a:pt x="52" y="10"/>
                  </a:cubicBezTo>
                  <a:cubicBezTo>
                    <a:pt x="52" y="10"/>
                    <a:pt x="52" y="10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1" y="11"/>
                    <a:pt x="52" y="12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5"/>
                    <a:pt x="50" y="15"/>
                  </a:cubicBezTo>
                  <a:cubicBezTo>
                    <a:pt x="50" y="16"/>
                    <a:pt x="49" y="16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6" y="18"/>
                    <a:pt x="45" y="20"/>
                    <a:pt x="43" y="21"/>
                  </a:cubicBezTo>
                  <a:cubicBezTo>
                    <a:pt x="43" y="21"/>
                    <a:pt x="43" y="20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1" y="21"/>
                    <a:pt x="41" y="21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42" y="17"/>
                    <a:pt x="47" y="15"/>
                    <a:pt x="48" y="10"/>
                  </a:cubicBezTo>
                  <a:cubicBezTo>
                    <a:pt x="48" y="8"/>
                    <a:pt x="47" y="6"/>
                    <a:pt x="45" y="5"/>
                  </a:cubicBezTo>
                  <a:cubicBezTo>
                    <a:pt x="44" y="6"/>
                    <a:pt x="43" y="5"/>
                    <a:pt x="42" y="6"/>
                  </a:cubicBezTo>
                  <a:cubicBezTo>
                    <a:pt x="42" y="6"/>
                    <a:pt x="41" y="5"/>
                    <a:pt x="40" y="5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4" y="6"/>
                    <a:pt x="33" y="8"/>
                    <a:pt x="32" y="8"/>
                  </a:cubicBezTo>
                  <a:cubicBezTo>
                    <a:pt x="31" y="8"/>
                    <a:pt x="30" y="9"/>
                    <a:pt x="29" y="9"/>
                  </a:cubicBezTo>
                  <a:cubicBezTo>
                    <a:pt x="28" y="10"/>
                    <a:pt x="26" y="11"/>
                    <a:pt x="25" y="11"/>
                  </a:cubicBezTo>
                  <a:cubicBezTo>
                    <a:pt x="24" y="13"/>
                    <a:pt x="23" y="13"/>
                    <a:pt x="22" y="14"/>
                  </a:cubicBezTo>
                  <a:cubicBezTo>
                    <a:pt x="21" y="14"/>
                    <a:pt x="22" y="15"/>
                    <a:pt x="21" y="16"/>
                  </a:cubicBezTo>
                  <a:cubicBezTo>
                    <a:pt x="22" y="17"/>
                    <a:pt x="21" y="17"/>
                    <a:pt x="21" y="18"/>
                  </a:cubicBezTo>
                  <a:cubicBezTo>
                    <a:pt x="21" y="18"/>
                    <a:pt x="22" y="19"/>
                    <a:pt x="21" y="19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4"/>
                    <a:pt x="21" y="27"/>
                    <a:pt x="21" y="29"/>
                  </a:cubicBezTo>
                  <a:cubicBezTo>
                    <a:pt x="21" y="30"/>
                    <a:pt x="21" y="31"/>
                    <a:pt x="21" y="32"/>
                  </a:cubicBezTo>
                  <a:cubicBezTo>
                    <a:pt x="21" y="34"/>
                    <a:pt x="21" y="36"/>
                    <a:pt x="21" y="38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5"/>
                    <a:pt x="20" y="46"/>
                  </a:cubicBezTo>
                  <a:cubicBezTo>
                    <a:pt x="20" y="47"/>
                    <a:pt x="19" y="48"/>
                    <a:pt x="20" y="49"/>
                  </a:cubicBezTo>
                  <a:cubicBezTo>
                    <a:pt x="18" y="50"/>
                    <a:pt x="19" y="51"/>
                    <a:pt x="19" y="52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7" y="54"/>
                    <a:pt x="16" y="55"/>
                    <a:pt x="16" y="54"/>
                  </a:cubicBezTo>
                  <a:cubicBezTo>
                    <a:pt x="16" y="53"/>
                    <a:pt x="16" y="53"/>
                    <a:pt x="15" y="52"/>
                  </a:cubicBezTo>
                  <a:cubicBezTo>
                    <a:pt x="14" y="52"/>
                    <a:pt x="13" y="51"/>
                    <a:pt x="13" y="50"/>
                  </a:cubicBezTo>
                  <a:cubicBezTo>
                    <a:pt x="10" y="47"/>
                    <a:pt x="7" y="45"/>
                    <a:pt x="6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5" y="37"/>
                    <a:pt x="4" y="37"/>
                    <a:pt x="4" y="35"/>
                  </a:cubicBezTo>
                  <a:cubicBezTo>
                    <a:pt x="4" y="35"/>
                    <a:pt x="5" y="35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5" y="33"/>
                    <a:pt x="5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4" y="31"/>
                    <a:pt x="5" y="31"/>
                    <a:pt x="4" y="30"/>
                  </a:cubicBezTo>
                  <a:cubicBezTo>
                    <a:pt x="5" y="29"/>
                    <a:pt x="6" y="27"/>
                    <a:pt x="6" y="26"/>
                  </a:cubicBezTo>
                  <a:cubicBezTo>
                    <a:pt x="7" y="26"/>
                    <a:pt x="7" y="25"/>
                    <a:pt x="8" y="24"/>
                  </a:cubicBezTo>
                  <a:cubicBezTo>
                    <a:pt x="10" y="22"/>
                    <a:pt x="11" y="20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2" y="19"/>
                    <a:pt x="12" y="19"/>
                  </a:cubicBezTo>
                  <a:cubicBezTo>
                    <a:pt x="10" y="20"/>
                    <a:pt x="9" y="21"/>
                    <a:pt x="7" y="20"/>
                  </a:cubicBezTo>
                  <a:cubicBezTo>
                    <a:pt x="5" y="19"/>
                    <a:pt x="4" y="20"/>
                    <a:pt x="3" y="18"/>
                  </a:cubicBezTo>
                  <a:cubicBezTo>
                    <a:pt x="2" y="18"/>
                    <a:pt x="2" y="17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1" y="12"/>
                    <a:pt x="2" y="14"/>
                    <a:pt x="2" y="14"/>
                  </a:cubicBezTo>
                  <a:cubicBezTo>
                    <a:pt x="3" y="13"/>
                    <a:pt x="4" y="14"/>
                    <a:pt x="5" y="14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0" y="12"/>
                    <a:pt x="11" y="11"/>
                    <a:pt x="12" y="12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11"/>
                    <a:pt x="16" y="9"/>
                    <a:pt x="17" y="10"/>
                  </a:cubicBezTo>
                  <a:cubicBezTo>
                    <a:pt x="19" y="9"/>
                    <a:pt x="18" y="7"/>
                    <a:pt x="19" y="6"/>
                  </a:cubicBezTo>
                  <a:cubicBezTo>
                    <a:pt x="19" y="5"/>
                    <a:pt x="19" y="4"/>
                    <a:pt x="20" y="3"/>
                  </a:cubicBezTo>
                  <a:cubicBezTo>
                    <a:pt x="19" y="3"/>
                    <a:pt x="20" y="3"/>
                    <a:pt x="19" y="2"/>
                  </a:cubicBezTo>
                  <a:cubicBezTo>
                    <a:pt x="21" y="2"/>
                    <a:pt x="19" y="0"/>
                    <a:pt x="21" y="0"/>
                  </a:cubicBezTo>
                  <a:cubicBezTo>
                    <a:pt x="21" y="0"/>
                    <a:pt x="21" y="1"/>
                    <a:pt x="22" y="1"/>
                  </a:cubicBezTo>
                  <a:close/>
                  <a:moveTo>
                    <a:pt x="36" y="19"/>
                  </a:moveTo>
                  <a:cubicBezTo>
                    <a:pt x="37" y="19"/>
                    <a:pt x="37" y="20"/>
                    <a:pt x="37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1"/>
                    <a:pt x="36" y="22"/>
                    <a:pt x="36" y="23"/>
                  </a:cubicBezTo>
                  <a:cubicBezTo>
                    <a:pt x="37" y="26"/>
                    <a:pt x="35" y="28"/>
                    <a:pt x="36" y="30"/>
                  </a:cubicBezTo>
                  <a:cubicBezTo>
                    <a:pt x="37" y="28"/>
                    <a:pt x="39" y="26"/>
                    <a:pt x="41" y="25"/>
                  </a:cubicBezTo>
                  <a:cubicBezTo>
                    <a:pt x="43" y="24"/>
                    <a:pt x="44" y="23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3"/>
                    <a:pt x="49" y="22"/>
                    <a:pt x="50" y="23"/>
                  </a:cubicBezTo>
                  <a:cubicBezTo>
                    <a:pt x="51" y="22"/>
                    <a:pt x="51" y="24"/>
                    <a:pt x="52" y="24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6"/>
                    <a:pt x="54" y="27"/>
                    <a:pt x="54" y="28"/>
                  </a:cubicBezTo>
                  <a:cubicBezTo>
                    <a:pt x="55" y="29"/>
                    <a:pt x="55" y="29"/>
                    <a:pt x="55" y="30"/>
                  </a:cubicBezTo>
                  <a:cubicBezTo>
                    <a:pt x="55" y="31"/>
                    <a:pt x="55" y="32"/>
                    <a:pt x="55" y="32"/>
                  </a:cubicBezTo>
                  <a:cubicBezTo>
                    <a:pt x="56" y="33"/>
                    <a:pt x="55" y="33"/>
                    <a:pt x="55" y="33"/>
                  </a:cubicBezTo>
                  <a:cubicBezTo>
                    <a:pt x="54" y="36"/>
                    <a:pt x="53" y="38"/>
                    <a:pt x="52" y="40"/>
                  </a:cubicBezTo>
                  <a:cubicBezTo>
                    <a:pt x="52" y="41"/>
                    <a:pt x="53" y="42"/>
                    <a:pt x="53" y="42"/>
                  </a:cubicBezTo>
                  <a:cubicBezTo>
                    <a:pt x="55" y="43"/>
                    <a:pt x="55" y="44"/>
                    <a:pt x="57" y="45"/>
                  </a:cubicBezTo>
                  <a:cubicBezTo>
                    <a:pt x="57" y="45"/>
                    <a:pt x="57" y="46"/>
                    <a:pt x="58" y="46"/>
                  </a:cubicBezTo>
                  <a:cubicBezTo>
                    <a:pt x="59" y="47"/>
                    <a:pt x="60" y="48"/>
                    <a:pt x="60" y="49"/>
                  </a:cubicBezTo>
                  <a:cubicBezTo>
                    <a:pt x="60" y="50"/>
                    <a:pt x="61" y="50"/>
                    <a:pt x="60" y="51"/>
                  </a:cubicBezTo>
                  <a:cubicBezTo>
                    <a:pt x="61" y="51"/>
                    <a:pt x="60" y="52"/>
                    <a:pt x="60" y="52"/>
                  </a:cubicBezTo>
                  <a:cubicBezTo>
                    <a:pt x="59" y="52"/>
                    <a:pt x="57" y="52"/>
                    <a:pt x="56" y="52"/>
                  </a:cubicBezTo>
                  <a:cubicBezTo>
                    <a:pt x="55" y="51"/>
                    <a:pt x="55" y="50"/>
                    <a:pt x="54" y="50"/>
                  </a:cubicBezTo>
                  <a:cubicBezTo>
                    <a:pt x="54" y="48"/>
                    <a:pt x="52" y="49"/>
                    <a:pt x="52" y="48"/>
                  </a:cubicBezTo>
                  <a:cubicBezTo>
                    <a:pt x="51" y="48"/>
                    <a:pt x="50" y="47"/>
                    <a:pt x="49" y="46"/>
                  </a:cubicBezTo>
                  <a:cubicBezTo>
                    <a:pt x="48" y="46"/>
                    <a:pt x="48" y="47"/>
                    <a:pt x="47" y="47"/>
                  </a:cubicBezTo>
                  <a:cubicBezTo>
                    <a:pt x="47" y="48"/>
                    <a:pt x="45" y="48"/>
                    <a:pt x="45" y="48"/>
                  </a:cubicBezTo>
                  <a:cubicBezTo>
                    <a:pt x="43" y="49"/>
                    <a:pt x="42" y="50"/>
                    <a:pt x="41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40" y="49"/>
                    <a:pt x="40" y="49"/>
                    <a:pt x="39" y="49"/>
                  </a:cubicBezTo>
                  <a:cubicBezTo>
                    <a:pt x="38" y="50"/>
                    <a:pt x="37" y="49"/>
                    <a:pt x="36" y="49"/>
                  </a:cubicBezTo>
                  <a:cubicBezTo>
                    <a:pt x="35" y="49"/>
                    <a:pt x="34" y="48"/>
                    <a:pt x="33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48"/>
                    <a:pt x="31" y="47"/>
                    <a:pt x="30" y="46"/>
                  </a:cubicBezTo>
                  <a:cubicBezTo>
                    <a:pt x="29" y="46"/>
                    <a:pt x="30" y="45"/>
                    <a:pt x="29" y="44"/>
                  </a:cubicBezTo>
                  <a:cubicBezTo>
                    <a:pt x="29" y="43"/>
                    <a:pt x="29" y="42"/>
                    <a:pt x="28" y="42"/>
                  </a:cubicBezTo>
                  <a:cubicBezTo>
                    <a:pt x="29" y="41"/>
                    <a:pt x="29" y="39"/>
                    <a:pt x="30" y="38"/>
                  </a:cubicBezTo>
                  <a:cubicBezTo>
                    <a:pt x="30" y="38"/>
                    <a:pt x="30" y="38"/>
                    <a:pt x="29" y="38"/>
                  </a:cubicBezTo>
                  <a:cubicBezTo>
                    <a:pt x="29" y="37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4"/>
                    <a:pt x="30" y="34"/>
                  </a:cubicBezTo>
                  <a:cubicBezTo>
                    <a:pt x="30" y="33"/>
                    <a:pt x="30" y="32"/>
                    <a:pt x="31" y="30"/>
                  </a:cubicBezTo>
                  <a:cubicBezTo>
                    <a:pt x="32" y="30"/>
                    <a:pt x="31" y="29"/>
                    <a:pt x="31" y="29"/>
                  </a:cubicBezTo>
                  <a:cubicBezTo>
                    <a:pt x="31" y="27"/>
                    <a:pt x="33" y="27"/>
                    <a:pt x="32" y="26"/>
                  </a:cubicBezTo>
                  <a:cubicBezTo>
                    <a:pt x="32" y="26"/>
                    <a:pt x="33" y="25"/>
                    <a:pt x="32" y="25"/>
                  </a:cubicBezTo>
                  <a:cubicBezTo>
                    <a:pt x="33" y="24"/>
                    <a:pt x="33" y="23"/>
                    <a:pt x="33" y="21"/>
                  </a:cubicBezTo>
                  <a:cubicBezTo>
                    <a:pt x="33" y="22"/>
                    <a:pt x="34" y="22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7"/>
                    <a:pt x="35" y="17"/>
                  </a:cubicBezTo>
                  <a:lnTo>
                    <a:pt x="36" y="19"/>
                  </a:lnTo>
                  <a:close/>
                  <a:moveTo>
                    <a:pt x="16" y="23"/>
                  </a:moveTo>
                  <a:cubicBezTo>
                    <a:pt x="17" y="25"/>
                    <a:pt x="16" y="26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5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3"/>
                    <a:pt x="16" y="34"/>
                    <a:pt x="15" y="37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0"/>
                    <a:pt x="16" y="41"/>
                    <a:pt x="15" y="42"/>
                  </a:cubicBezTo>
                  <a:cubicBezTo>
                    <a:pt x="15" y="43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2" y="43"/>
                    <a:pt x="11" y="42"/>
                  </a:cubicBezTo>
                  <a:cubicBezTo>
                    <a:pt x="11" y="41"/>
                    <a:pt x="10" y="41"/>
                    <a:pt x="10" y="40"/>
                  </a:cubicBezTo>
                  <a:cubicBezTo>
                    <a:pt x="9" y="38"/>
                    <a:pt x="9" y="37"/>
                    <a:pt x="9" y="35"/>
                  </a:cubicBezTo>
                  <a:cubicBezTo>
                    <a:pt x="9" y="35"/>
                    <a:pt x="10" y="34"/>
                    <a:pt x="9" y="34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10" y="31"/>
                    <a:pt x="10" y="28"/>
                    <a:pt x="12" y="27"/>
                  </a:cubicBezTo>
                  <a:cubicBezTo>
                    <a:pt x="12" y="26"/>
                    <a:pt x="13" y="25"/>
                    <a:pt x="14" y="24"/>
                  </a:cubicBezTo>
                  <a:cubicBezTo>
                    <a:pt x="14" y="23"/>
                    <a:pt x="15" y="22"/>
                    <a:pt x="16" y="20"/>
                  </a:cubicBezTo>
                  <a:cubicBezTo>
                    <a:pt x="16" y="22"/>
                    <a:pt x="17" y="23"/>
                    <a:pt x="16" y="23"/>
                  </a:cubicBezTo>
                  <a:close/>
                  <a:moveTo>
                    <a:pt x="46" y="27"/>
                  </a:moveTo>
                  <a:cubicBezTo>
                    <a:pt x="46" y="26"/>
                    <a:pt x="46" y="27"/>
                    <a:pt x="47" y="27"/>
                  </a:cubicBezTo>
                  <a:cubicBezTo>
                    <a:pt x="47" y="27"/>
                    <a:pt x="48" y="27"/>
                    <a:pt x="48" y="28"/>
                  </a:cubicBezTo>
                  <a:cubicBezTo>
                    <a:pt x="48" y="29"/>
                    <a:pt x="48" y="31"/>
                    <a:pt x="48" y="32"/>
                  </a:cubicBezTo>
                  <a:cubicBezTo>
                    <a:pt x="49" y="33"/>
                    <a:pt x="48" y="33"/>
                    <a:pt x="48" y="34"/>
                  </a:cubicBezTo>
                  <a:cubicBezTo>
                    <a:pt x="48" y="35"/>
                    <a:pt x="47" y="35"/>
                    <a:pt x="47" y="36"/>
                  </a:cubicBezTo>
                  <a:cubicBezTo>
                    <a:pt x="47" y="37"/>
                    <a:pt x="46" y="37"/>
                    <a:pt x="46" y="37"/>
                  </a:cubicBezTo>
                  <a:cubicBezTo>
                    <a:pt x="44" y="36"/>
                    <a:pt x="41" y="36"/>
                    <a:pt x="39" y="33"/>
                  </a:cubicBezTo>
                  <a:cubicBezTo>
                    <a:pt x="39" y="33"/>
                    <a:pt x="40" y="32"/>
                    <a:pt x="40" y="32"/>
                  </a:cubicBezTo>
                  <a:cubicBezTo>
                    <a:pt x="41" y="30"/>
                    <a:pt x="42" y="28"/>
                    <a:pt x="44" y="27"/>
                  </a:cubicBezTo>
                  <a:cubicBezTo>
                    <a:pt x="45" y="27"/>
                    <a:pt x="45" y="26"/>
                    <a:pt x="46" y="27"/>
                  </a:cubicBezTo>
                  <a:close/>
                  <a:moveTo>
                    <a:pt x="39" y="37"/>
                  </a:moveTo>
                  <a:cubicBezTo>
                    <a:pt x="39" y="38"/>
                    <a:pt x="39" y="38"/>
                    <a:pt x="40" y="38"/>
                  </a:cubicBezTo>
                  <a:cubicBezTo>
                    <a:pt x="41" y="39"/>
                    <a:pt x="41" y="39"/>
                    <a:pt x="42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2" y="42"/>
                    <a:pt x="42" y="44"/>
                    <a:pt x="40" y="43"/>
                  </a:cubicBezTo>
                  <a:cubicBezTo>
                    <a:pt x="40" y="44"/>
                    <a:pt x="39" y="43"/>
                    <a:pt x="38" y="43"/>
                  </a:cubicBezTo>
                  <a:cubicBezTo>
                    <a:pt x="37" y="44"/>
                    <a:pt x="36" y="43"/>
                    <a:pt x="35" y="44"/>
                  </a:cubicBezTo>
                  <a:cubicBezTo>
                    <a:pt x="35" y="43"/>
                    <a:pt x="35" y="42"/>
                    <a:pt x="35" y="41"/>
                  </a:cubicBezTo>
                  <a:cubicBezTo>
                    <a:pt x="35" y="40"/>
                    <a:pt x="37" y="39"/>
                    <a:pt x="37" y="37"/>
                  </a:cubicBezTo>
                  <a:cubicBezTo>
                    <a:pt x="37" y="37"/>
                    <a:pt x="37" y="35"/>
                    <a:pt x="38" y="36"/>
                  </a:cubicBezTo>
                  <a:lnTo>
                    <a:pt x="39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矩形 9"/>
          <p:cNvSpPr/>
          <p:nvPr userDrawn="1"/>
        </p:nvSpPr>
        <p:spPr>
          <a:xfrm>
            <a:off x="-10161" y="0"/>
            <a:ext cx="12202161" cy="1589102"/>
          </a:xfrm>
          <a:custGeom>
            <a:avLst/>
            <a:gdLst>
              <a:gd name="connsiteX0" fmla="*/ 0 w 12192001"/>
              <a:gd name="connsiteY0" fmla="*/ 0 h 1599658"/>
              <a:gd name="connsiteX1" fmla="*/ 12192001 w 12192001"/>
              <a:gd name="connsiteY1" fmla="*/ 0 h 1599658"/>
              <a:gd name="connsiteX2" fmla="*/ 12192001 w 12192001"/>
              <a:gd name="connsiteY2" fmla="*/ 1599658 h 1599658"/>
              <a:gd name="connsiteX3" fmla="*/ 0 w 12192001"/>
              <a:gd name="connsiteY3" fmla="*/ 1599658 h 1599658"/>
              <a:gd name="connsiteX4" fmla="*/ 0 w 12192001"/>
              <a:gd name="connsiteY4" fmla="*/ 0 h 1599658"/>
              <a:gd name="connsiteX0-1" fmla="*/ 0 w 12192001"/>
              <a:gd name="connsiteY0-2" fmla="*/ 0 h 1599658"/>
              <a:gd name="connsiteX1-3" fmla="*/ 12192001 w 12192001"/>
              <a:gd name="connsiteY1-4" fmla="*/ 0 h 1599658"/>
              <a:gd name="connsiteX2-5" fmla="*/ 12192001 w 12192001"/>
              <a:gd name="connsiteY2-6" fmla="*/ 1599658 h 1599658"/>
              <a:gd name="connsiteX3-7" fmla="*/ 0 w 12192001"/>
              <a:gd name="connsiteY3-8" fmla="*/ 818423 h 1599658"/>
              <a:gd name="connsiteX4-9" fmla="*/ 0 w 12192001"/>
              <a:gd name="connsiteY4-10" fmla="*/ 0 h 1599658"/>
              <a:gd name="connsiteX0-11" fmla="*/ 0 w 12192001"/>
              <a:gd name="connsiteY0-12" fmla="*/ 0 h 1599658"/>
              <a:gd name="connsiteX1-13" fmla="*/ 12192001 w 12192001"/>
              <a:gd name="connsiteY1-14" fmla="*/ 0 h 1599658"/>
              <a:gd name="connsiteX2-15" fmla="*/ 12192001 w 12192001"/>
              <a:gd name="connsiteY2-16" fmla="*/ 1599658 h 1599658"/>
              <a:gd name="connsiteX3-17" fmla="*/ 20320 w 12192001"/>
              <a:gd name="connsiteY3-18" fmla="*/ 452663 h 1599658"/>
              <a:gd name="connsiteX4-19" fmla="*/ 0 w 12192001"/>
              <a:gd name="connsiteY4-20" fmla="*/ 0 h 1599658"/>
              <a:gd name="connsiteX0-21" fmla="*/ 10160 w 12202161"/>
              <a:gd name="connsiteY0-22" fmla="*/ 0 h 1599658"/>
              <a:gd name="connsiteX1-23" fmla="*/ 12202161 w 12202161"/>
              <a:gd name="connsiteY1-24" fmla="*/ 0 h 1599658"/>
              <a:gd name="connsiteX2-25" fmla="*/ 12202161 w 12202161"/>
              <a:gd name="connsiteY2-26" fmla="*/ 1599658 h 1599658"/>
              <a:gd name="connsiteX3-27" fmla="*/ 0 w 12202161"/>
              <a:gd name="connsiteY3-28" fmla="*/ 461043 h 1599658"/>
              <a:gd name="connsiteX4-29" fmla="*/ 10160 w 12202161"/>
              <a:gd name="connsiteY4-30" fmla="*/ 0 h 1599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2161" h="1599658">
                <a:moveTo>
                  <a:pt x="10160" y="0"/>
                </a:moveTo>
                <a:lnTo>
                  <a:pt x="12202161" y="0"/>
                </a:lnTo>
                <a:lnTo>
                  <a:pt x="12202161" y="1599658"/>
                </a:lnTo>
                <a:lnTo>
                  <a:pt x="0" y="461043"/>
                </a:lnTo>
                <a:lnTo>
                  <a:pt x="1016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 userDrawn="1"/>
        </p:nvSpPr>
        <p:spPr>
          <a:xfrm flipV="1">
            <a:off x="-1" y="-10556"/>
            <a:ext cx="5752619" cy="1599658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" cstate="email">
            <a:lum bright="100000" contrast="-40000"/>
          </a:blip>
          <a:stretch>
            <a:fillRect/>
          </a:stretch>
        </p:blipFill>
        <p:spPr>
          <a:xfrm>
            <a:off x="163132" y="101800"/>
            <a:ext cx="2772075" cy="7628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543" y="18410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创管学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51F-5022-4B9A-B1DC-58E2D82F8E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B207-5EAB-47C3-B719-5632B4BE83BE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0" y="5072540"/>
            <a:ext cx="12192000" cy="1800828"/>
            <a:chOff x="0" y="3476"/>
            <a:chExt cx="5775" cy="853"/>
          </a:xfrm>
          <a:solidFill>
            <a:schemeClr val="accent4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6" y="3476"/>
              <a:ext cx="233" cy="823"/>
            </a:xfrm>
            <a:custGeom>
              <a:avLst/>
              <a:gdLst>
                <a:gd name="T0" fmla="*/ 83 w 90"/>
                <a:gd name="T1" fmla="*/ 303 h 308"/>
                <a:gd name="T2" fmla="*/ 63 w 90"/>
                <a:gd name="T3" fmla="*/ 300 h 308"/>
                <a:gd name="T4" fmla="*/ 68 w 90"/>
                <a:gd name="T5" fmla="*/ 270 h 308"/>
                <a:gd name="T6" fmla="*/ 62 w 90"/>
                <a:gd name="T7" fmla="*/ 240 h 308"/>
                <a:gd name="T8" fmla="*/ 64 w 90"/>
                <a:gd name="T9" fmla="*/ 196 h 308"/>
                <a:gd name="T10" fmla="*/ 61 w 90"/>
                <a:gd name="T11" fmla="*/ 180 h 308"/>
                <a:gd name="T12" fmla="*/ 65 w 90"/>
                <a:gd name="T13" fmla="*/ 150 h 308"/>
                <a:gd name="T14" fmla="*/ 60 w 90"/>
                <a:gd name="T15" fmla="*/ 120 h 308"/>
                <a:gd name="T16" fmla="*/ 64 w 90"/>
                <a:gd name="T17" fmla="*/ 91 h 308"/>
                <a:gd name="T18" fmla="*/ 58 w 90"/>
                <a:gd name="T19" fmla="*/ 61 h 308"/>
                <a:gd name="T20" fmla="*/ 62 w 90"/>
                <a:gd name="T21" fmla="*/ 30 h 308"/>
                <a:gd name="T22" fmla="*/ 44 w 90"/>
                <a:gd name="T23" fmla="*/ 0 h 308"/>
                <a:gd name="T24" fmla="*/ 32 w 90"/>
                <a:gd name="T25" fmla="*/ 61 h 308"/>
                <a:gd name="T26" fmla="*/ 27 w 90"/>
                <a:gd name="T27" fmla="*/ 91 h 308"/>
                <a:gd name="T28" fmla="*/ 25 w 90"/>
                <a:gd name="T29" fmla="*/ 150 h 308"/>
                <a:gd name="T30" fmla="*/ 25 w 90"/>
                <a:gd name="T31" fmla="*/ 151 h 308"/>
                <a:gd name="T32" fmla="*/ 22 w 90"/>
                <a:gd name="T33" fmla="*/ 221 h 308"/>
                <a:gd name="T34" fmla="*/ 29 w 90"/>
                <a:gd name="T35" fmla="*/ 241 h 308"/>
                <a:gd name="T36" fmla="*/ 22 w 90"/>
                <a:gd name="T37" fmla="*/ 271 h 308"/>
                <a:gd name="T38" fmla="*/ 13 w 90"/>
                <a:gd name="T39" fmla="*/ 303 h 308"/>
                <a:gd name="T40" fmla="*/ 0 w 90"/>
                <a:gd name="T41" fmla="*/ 305 h 308"/>
                <a:gd name="T42" fmla="*/ 90 w 90"/>
                <a:gd name="T43" fmla="*/ 305 h 308"/>
                <a:gd name="T44" fmla="*/ 58 w 90"/>
                <a:gd name="T45" fmla="*/ 239 h 308"/>
                <a:gd name="T46" fmla="*/ 45 w 90"/>
                <a:gd name="T47" fmla="*/ 154 h 308"/>
                <a:gd name="T48" fmla="*/ 34 w 90"/>
                <a:gd name="T49" fmla="*/ 179 h 308"/>
                <a:gd name="T50" fmla="*/ 55 w 90"/>
                <a:gd name="T51" fmla="*/ 59 h 308"/>
                <a:gd name="T52" fmla="*/ 55 w 90"/>
                <a:gd name="T53" fmla="*/ 59 h 308"/>
                <a:gd name="T54" fmla="*/ 56 w 90"/>
                <a:gd name="T55" fmla="*/ 119 h 308"/>
                <a:gd name="T56" fmla="*/ 45 w 90"/>
                <a:gd name="T57" fmla="*/ 274 h 308"/>
                <a:gd name="T58" fmla="*/ 31 w 90"/>
                <a:gd name="T59" fmla="*/ 300 h 308"/>
                <a:gd name="T60" fmla="*/ 48 w 90"/>
                <a:gd name="T61" fmla="*/ 269 h 308"/>
                <a:gd name="T62" fmla="*/ 65 w 90"/>
                <a:gd name="T63" fmla="*/ 269 h 308"/>
                <a:gd name="T64" fmla="*/ 48 w 90"/>
                <a:gd name="T65" fmla="*/ 209 h 308"/>
                <a:gd name="T66" fmla="*/ 48 w 90"/>
                <a:gd name="T67" fmla="*/ 209 h 308"/>
                <a:gd name="T68" fmla="*/ 50 w 90"/>
                <a:gd name="T69" fmla="*/ 144 h 308"/>
                <a:gd name="T70" fmla="*/ 47 w 90"/>
                <a:gd name="T71" fmla="*/ 149 h 308"/>
                <a:gd name="T72" fmla="*/ 56 w 90"/>
                <a:gd name="T73" fmla="*/ 66 h 308"/>
                <a:gd name="T74" fmla="*/ 34 w 90"/>
                <a:gd name="T75" fmla="*/ 66 h 308"/>
                <a:gd name="T76" fmla="*/ 43 w 90"/>
                <a:gd name="T77" fmla="*/ 89 h 308"/>
                <a:gd name="T78" fmla="*/ 33 w 90"/>
                <a:gd name="T79" fmla="*/ 126 h 308"/>
                <a:gd name="T80" fmla="*/ 43 w 90"/>
                <a:gd name="T81" fmla="*/ 149 h 308"/>
                <a:gd name="T82" fmla="*/ 32 w 90"/>
                <a:gd name="T83" fmla="*/ 185 h 308"/>
                <a:gd name="T84" fmla="*/ 27 w 90"/>
                <a:gd name="T85" fmla="*/ 209 h 308"/>
                <a:gd name="T86" fmla="*/ 31 w 90"/>
                <a:gd name="T87" fmla="*/ 245 h 308"/>
                <a:gd name="T88" fmla="*/ 31 w 90"/>
                <a:gd name="T89" fmla="*/ 24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308">
                  <a:moveTo>
                    <a:pt x="90" y="305"/>
                  </a:moveTo>
                  <a:cubicBezTo>
                    <a:pt x="83" y="305"/>
                    <a:pt x="83" y="305"/>
                    <a:pt x="83" y="305"/>
                  </a:cubicBezTo>
                  <a:cubicBezTo>
                    <a:pt x="83" y="303"/>
                    <a:pt x="83" y="303"/>
                    <a:pt x="83" y="303"/>
                  </a:cubicBezTo>
                  <a:cubicBezTo>
                    <a:pt x="77" y="303"/>
                    <a:pt x="77" y="303"/>
                    <a:pt x="77" y="303"/>
                  </a:cubicBezTo>
                  <a:cubicBezTo>
                    <a:pt x="77" y="300"/>
                    <a:pt x="77" y="300"/>
                    <a:pt x="77" y="300"/>
                  </a:cubicBezTo>
                  <a:cubicBezTo>
                    <a:pt x="63" y="300"/>
                    <a:pt x="63" y="300"/>
                    <a:pt x="63" y="300"/>
                  </a:cubicBezTo>
                  <a:cubicBezTo>
                    <a:pt x="68" y="271"/>
                    <a:pt x="68" y="271"/>
                    <a:pt x="68" y="271"/>
                  </a:cubicBezTo>
                  <a:cubicBezTo>
                    <a:pt x="68" y="271"/>
                    <a:pt x="68" y="271"/>
                    <a:pt x="68" y="270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5" y="221"/>
                    <a:pt x="65" y="221"/>
                    <a:pt x="65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0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91"/>
                    <a:pt x="64" y="90"/>
                    <a:pt x="63" y="90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2" y="221"/>
                    <a:pt x="22" y="221"/>
                    <a:pt x="22" y="221"/>
                  </a:cubicBezTo>
                  <a:cubicBezTo>
                    <a:pt x="25" y="221"/>
                    <a:pt x="25" y="221"/>
                    <a:pt x="25" y="221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41"/>
                    <a:pt x="29" y="241"/>
                    <a:pt x="29" y="241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1"/>
                    <a:pt x="22" y="271"/>
                  </a:cubicBezTo>
                  <a:cubicBezTo>
                    <a:pt x="27" y="300"/>
                    <a:pt x="27" y="300"/>
                    <a:pt x="27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3"/>
                    <a:pt x="13" y="303"/>
                    <a:pt x="13" y="303"/>
                  </a:cubicBezTo>
                  <a:cubicBezTo>
                    <a:pt x="7" y="303"/>
                    <a:pt x="7" y="303"/>
                    <a:pt x="7" y="303"/>
                  </a:cubicBezTo>
                  <a:cubicBezTo>
                    <a:pt x="7" y="305"/>
                    <a:pt x="7" y="305"/>
                    <a:pt x="7" y="305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90" y="308"/>
                    <a:pt x="90" y="308"/>
                    <a:pt x="90" y="308"/>
                  </a:cubicBezTo>
                  <a:lnTo>
                    <a:pt x="90" y="305"/>
                  </a:lnTo>
                  <a:close/>
                  <a:moveTo>
                    <a:pt x="45" y="214"/>
                  </a:moveTo>
                  <a:cubicBezTo>
                    <a:pt x="45" y="214"/>
                    <a:pt x="45" y="214"/>
                    <a:pt x="45" y="214"/>
                  </a:cubicBezTo>
                  <a:cubicBezTo>
                    <a:pt x="58" y="239"/>
                    <a:pt x="58" y="239"/>
                    <a:pt x="58" y="239"/>
                  </a:cubicBezTo>
                  <a:cubicBezTo>
                    <a:pt x="32" y="239"/>
                    <a:pt x="32" y="239"/>
                    <a:pt x="32" y="239"/>
                  </a:cubicBezTo>
                  <a:lnTo>
                    <a:pt x="45" y="214"/>
                  </a:lnTo>
                  <a:close/>
                  <a:moveTo>
                    <a:pt x="45" y="154"/>
                  </a:moveTo>
                  <a:cubicBezTo>
                    <a:pt x="45" y="154"/>
                    <a:pt x="45" y="154"/>
                    <a:pt x="45" y="154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34" y="179"/>
                    <a:pt x="34" y="179"/>
                    <a:pt x="34" y="179"/>
                  </a:cubicBezTo>
                  <a:lnTo>
                    <a:pt x="45" y="154"/>
                  </a:lnTo>
                  <a:close/>
                  <a:moveTo>
                    <a:pt x="55" y="59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45" y="35"/>
                    <a:pt x="45" y="35"/>
                    <a:pt x="45" y="35"/>
                  </a:cubicBezTo>
                  <a:lnTo>
                    <a:pt x="55" y="59"/>
                  </a:lnTo>
                  <a:close/>
                  <a:moveTo>
                    <a:pt x="45" y="95"/>
                  </a:moveTo>
                  <a:cubicBezTo>
                    <a:pt x="45" y="95"/>
                    <a:pt x="45" y="95"/>
                    <a:pt x="45" y="95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35" y="119"/>
                    <a:pt x="35" y="119"/>
                    <a:pt x="35" y="119"/>
                  </a:cubicBezTo>
                  <a:lnTo>
                    <a:pt x="45" y="95"/>
                  </a:lnTo>
                  <a:close/>
                  <a:moveTo>
                    <a:pt x="45" y="274"/>
                  </a:moveTo>
                  <a:cubicBezTo>
                    <a:pt x="45" y="274"/>
                    <a:pt x="45" y="274"/>
                    <a:pt x="45" y="274"/>
                  </a:cubicBezTo>
                  <a:cubicBezTo>
                    <a:pt x="60" y="300"/>
                    <a:pt x="60" y="300"/>
                    <a:pt x="60" y="300"/>
                  </a:cubicBezTo>
                  <a:cubicBezTo>
                    <a:pt x="31" y="300"/>
                    <a:pt x="31" y="300"/>
                    <a:pt x="31" y="300"/>
                  </a:cubicBezTo>
                  <a:lnTo>
                    <a:pt x="45" y="274"/>
                  </a:lnTo>
                  <a:close/>
                  <a:moveTo>
                    <a:pt x="48" y="269"/>
                  </a:moveTo>
                  <a:cubicBezTo>
                    <a:pt x="48" y="269"/>
                    <a:pt x="48" y="269"/>
                    <a:pt x="48" y="269"/>
                  </a:cubicBezTo>
                  <a:cubicBezTo>
                    <a:pt x="52" y="261"/>
                    <a:pt x="52" y="261"/>
                    <a:pt x="52" y="261"/>
                  </a:cubicBezTo>
                  <a:cubicBezTo>
                    <a:pt x="60" y="245"/>
                    <a:pt x="60" y="245"/>
                    <a:pt x="60" y="245"/>
                  </a:cubicBezTo>
                  <a:cubicBezTo>
                    <a:pt x="65" y="269"/>
                    <a:pt x="65" y="269"/>
                    <a:pt x="65" y="269"/>
                  </a:cubicBezTo>
                  <a:lnTo>
                    <a:pt x="48" y="269"/>
                  </a:lnTo>
                  <a:close/>
                  <a:moveTo>
                    <a:pt x="48" y="209"/>
                  </a:moveTo>
                  <a:cubicBezTo>
                    <a:pt x="48" y="209"/>
                    <a:pt x="48" y="209"/>
                    <a:pt x="48" y="209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64" y="209"/>
                    <a:pt x="64" y="209"/>
                    <a:pt x="64" y="209"/>
                  </a:cubicBezTo>
                  <a:lnTo>
                    <a:pt x="48" y="209"/>
                  </a:lnTo>
                  <a:close/>
                  <a:moveTo>
                    <a:pt x="47" y="149"/>
                  </a:moveTo>
                  <a:cubicBezTo>
                    <a:pt x="47" y="149"/>
                    <a:pt x="47" y="149"/>
                    <a:pt x="47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2" y="149"/>
                    <a:pt x="62" y="149"/>
                    <a:pt x="62" y="149"/>
                  </a:cubicBezTo>
                  <a:lnTo>
                    <a:pt x="47" y="149"/>
                  </a:lnTo>
                  <a:close/>
                  <a:moveTo>
                    <a:pt x="47" y="89"/>
                  </a:moveTo>
                  <a:cubicBezTo>
                    <a:pt x="47" y="89"/>
                    <a:pt x="47" y="89"/>
                    <a:pt x="47" y="89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60" y="89"/>
                    <a:pt x="60" y="89"/>
                    <a:pt x="60" y="89"/>
                  </a:cubicBezTo>
                  <a:lnTo>
                    <a:pt x="47" y="89"/>
                  </a:lnTo>
                  <a:close/>
                  <a:moveTo>
                    <a:pt x="34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30" y="89"/>
                    <a:pt x="30" y="89"/>
                    <a:pt x="30" y="89"/>
                  </a:cubicBezTo>
                  <a:lnTo>
                    <a:pt x="34" y="66"/>
                  </a:lnTo>
                  <a:close/>
                  <a:moveTo>
                    <a:pt x="33" y="126"/>
                  </a:moveTo>
                  <a:cubicBezTo>
                    <a:pt x="33" y="126"/>
                    <a:pt x="33" y="126"/>
                    <a:pt x="33" y="126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28" y="149"/>
                    <a:pt x="28" y="149"/>
                    <a:pt x="28" y="149"/>
                  </a:cubicBezTo>
                  <a:lnTo>
                    <a:pt x="33" y="126"/>
                  </a:lnTo>
                  <a:close/>
                  <a:moveTo>
                    <a:pt x="32" y="185"/>
                  </a:moveTo>
                  <a:cubicBezTo>
                    <a:pt x="32" y="185"/>
                    <a:pt x="32" y="185"/>
                    <a:pt x="32" y="185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27" y="209"/>
                    <a:pt x="27" y="209"/>
                    <a:pt x="27" y="209"/>
                  </a:cubicBezTo>
                  <a:lnTo>
                    <a:pt x="32" y="185"/>
                  </a:lnTo>
                  <a:close/>
                  <a:moveTo>
                    <a:pt x="31" y="245"/>
                  </a:moveTo>
                  <a:cubicBezTo>
                    <a:pt x="31" y="245"/>
                    <a:pt x="31" y="245"/>
                    <a:pt x="31" y="245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25" y="269"/>
                    <a:pt x="25" y="269"/>
                    <a:pt x="25" y="269"/>
                  </a:cubicBezTo>
                  <a:lnTo>
                    <a:pt x="31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220" y="4133"/>
              <a:ext cx="394" cy="169"/>
            </a:xfrm>
            <a:custGeom>
              <a:avLst/>
              <a:gdLst>
                <a:gd name="T0" fmla="*/ 143 w 152"/>
                <a:gd name="T1" fmla="*/ 48 h 63"/>
                <a:gd name="T2" fmla="*/ 145 w 152"/>
                <a:gd name="T3" fmla="*/ 33 h 63"/>
                <a:gd name="T4" fmla="*/ 146 w 152"/>
                <a:gd name="T5" fmla="*/ 20 h 63"/>
                <a:gd name="T6" fmla="*/ 125 w 152"/>
                <a:gd name="T7" fmla="*/ 11 h 63"/>
                <a:gd name="T8" fmla="*/ 9 w 152"/>
                <a:gd name="T9" fmla="*/ 12 h 63"/>
                <a:gd name="T10" fmla="*/ 11 w 152"/>
                <a:gd name="T11" fmla="*/ 38 h 63"/>
                <a:gd name="T12" fmla="*/ 14 w 152"/>
                <a:gd name="T13" fmla="*/ 50 h 63"/>
                <a:gd name="T14" fmla="*/ 152 w 152"/>
                <a:gd name="T15" fmla="*/ 60 h 63"/>
                <a:gd name="T16" fmla="*/ 112 w 152"/>
                <a:gd name="T17" fmla="*/ 52 h 63"/>
                <a:gd name="T18" fmla="*/ 142 w 152"/>
                <a:gd name="T19" fmla="*/ 48 h 63"/>
                <a:gd name="T20" fmla="*/ 141 w 152"/>
                <a:gd name="T21" fmla="*/ 45 h 63"/>
                <a:gd name="T22" fmla="*/ 116 w 152"/>
                <a:gd name="T23" fmla="*/ 43 h 63"/>
                <a:gd name="T24" fmla="*/ 128 w 152"/>
                <a:gd name="T25" fmla="*/ 41 h 63"/>
                <a:gd name="T26" fmla="*/ 143 w 152"/>
                <a:gd name="T27" fmla="*/ 38 h 63"/>
                <a:gd name="T28" fmla="*/ 144 w 152"/>
                <a:gd name="T29" fmla="*/ 35 h 63"/>
                <a:gd name="T30" fmla="*/ 144 w 152"/>
                <a:gd name="T31" fmla="*/ 35 h 63"/>
                <a:gd name="T32" fmla="*/ 32 w 152"/>
                <a:gd name="T33" fmla="*/ 9 h 63"/>
                <a:gd name="T34" fmla="*/ 145 w 152"/>
                <a:gd name="T35" fmla="*/ 23 h 63"/>
                <a:gd name="T36" fmla="*/ 96 w 152"/>
                <a:gd name="T37" fmla="*/ 22 h 63"/>
                <a:gd name="T38" fmla="*/ 97 w 152"/>
                <a:gd name="T39" fmla="*/ 21 h 63"/>
                <a:gd name="T40" fmla="*/ 95 w 152"/>
                <a:gd name="T41" fmla="*/ 19 h 63"/>
                <a:gd name="T42" fmla="*/ 105 w 152"/>
                <a:gd name="T43" fmla="*/ 18 h 63"/>
                <a:gd name="T44" fmla="*/ 146 w 152"/>
                <a:gd name="T45" fmla="*/ 17 h 63"/>
                <a:gd name="T46" fmla="*/ 146 w 152"/>
                <a:gd name="T47" fmla="*/ 17 h 63"/>
                <a:gd name="T48" fmla="*/ 126 w 152"/>
                <a:gd name="T49" fmla="*/ 12 h 63"/>
                <a:gd name="T50" fmla="*/ 91 w 152"/>
                <a:gd name="T51" fmla="*/ 18 h 63"/>
                <a:gd name="T52" fmla="*/ 10 w 152"/>
                <a:gd name="T53" fmla="*/ 12 h 63"/>
                <a:gd name="T54" fmla="*/ 10 w 152"/>
                <a:gd name="T55" fmla="*/ 12 h 63"/>
                <a:gd name="T56" fmla="*/ 127 w 152"/>
                <a:gd name="T57" fmla="*/ 27 h 63"/>
                <a:gd name="T58" fmla="*/ 110 w 152"/>
                <a:gd name="T59" fmla="*/ 28 h 63"/>
                <a:gd name="T60" fmla="*/ 10 w 152"/>
                <a:gd name="T61" fmla="*/ 18 h 63"/>
                <a:gd name="T62" fmla="*/ 10 w 152"/>
                <a:gd name="T63" fmla="*/ 18 h 63"/>
                <a:gd name="T64" fmla="*/ 19 w 152"/>
                <a:gd name="T65" fmla="*/ 25 h 63"/>
                <a:gd name="T66" fmla="*/ 23 w 152"/>
                <a:gd name="T67" fmla="*/ 32 h 63"/>
                <a:gd name="T68" fmla="*/ 35 w 152"/>
                <a:gd name="T69" fmla="*/ 59 h 63"/>
                <a:gd name="T70" fmla="*/ 85 w 152"/>
                <a:gd name="T71" fmla="*/ 53 h 63"/>
                <a:gd name="T72" fmla="*/ 35 w 152"/>
                <a:gd name="T73" fmla="*/ 45 h 63"/>
                <a:gd name="T74" fmla="*/ 23 w 152"/>
                <a:gd name="T75" fmla="*/ 44 h 63"/>
                <a:gd name="T76" fmla="*/ 12 w 152"/>
                <a:gd name="T77" fmla="*/ 42 h 63"/>
                <a:gd name="T78" fmla="*/ 85 w 152"/>
                <a:gd name="T79" fmla="*/ 45 h 63"/>
                <a:gd name="T80" fmla="*/ 85 w 152"/>
                <a:gd name="T81" fmla="*/ 43 h 63"/>
                <a:gd name="T82" fmla="*/ 12 w 152"/>
                <a:gd name="T83" fmla="*/ 39 h 63"/>
                <a:gd name="T84" fmla="*/ 85 w 152"/>
                <a:gd name="T85" fmla="*/ 40 h 63"/>
                <a:gd name="T86" fmla="*/ 85 w 152"/>
                <a:gd name="T87" fmla="*/ 37 h 63"/>
                <a:gd name="T88" fmla="*/ 11 w 152"/>
                <a:gd name="T89" fmla="*/ 31 h 63"/>
                <a:gd name="T90" fmla="*/ 85 w 152"/>
                <a:gd name="T91" fmla="*/ 34 h 63"/>
                <a:gd name="T92" fmla="*/ 85 w 152"/>
                <a:gd name="T93" fmla="*/ 34 h 63"/>
                <a:gd name="T94" fmla="*/ 18 w 152"/>
                <a:gd name="T95" fmla="*/ 20 h 63"/>
                <a:gd name="T96" fmla="*/ 87 w 152"/>
                <a:gd name="T97" fmla="*/ 53 h 63"/>
                <a:gd name="T98" fmla="*/ 110 w 152"/>
                <a:gd name="T99" fmla="*/ 54 h 63"/>
                <a:gd name="T100" fmla="*/ 87 w 152"/>
                <a:gd name="T101" fmla="*/ 49 h 63"/>
                <a:gd name="T102" fmla="*/ 110 w 152"/>
                <a:gd name="T103" fmla="*/ 49 h 63"/>
                <a:gd name="T104" fmla="*/ 110 w 152"/>
                <a:gd name="T105" fmla="*/ 59 h 63"/>
                <a:gd name="T106" fmla="*/ 110 w 152"/>
                <a:gd name="T107" fmla="*/ 44 h 63"/>
                <a:gd name="T108" fmla="*/ 110 w 152"/>
                <a:gd name="T109" fmla="*/ 37 h 63"/>
                <a:gd name="T110" fmla="*/ 144 w 152"/>
                <a:gd name="T111" fmla="*/ 33 h 63"/>
                <a:gd name="T112" fmla="*/ 112 w 152"/>
                <a:gd name="T113" fmla="*/ 59 h 63"/>
                <a:gd name="T114" fmla="*/ 141 w 152"/>
                <a:gd name="T115" fmla="*/ 54 h 63"/>
                <a:gd name="T116" fmla="*/ 146 w 152"/>
                <a:gd name="T117" fmla="*/ 15 h 63"/>
                <a:gd name="T118" fmla="*/ 10 w 152"/>
                <a:gd name="T119" fmla="*/ 12 h 63"/>
                <a:gd name="T120" fmla="*/ 10 w 152"/>
                <a:gd name="T121" fmla="*/ 18 h 63"/>
                <a:gd name="T122" fmla="*/ 13 w 152"/>
                <a:gd name="T12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63">
                  <a:moveTo>
                    <a:pt x="142" y="59"/>
                  </a:moveTo>
                  <a:cubicBezTo>
                    <a:pt x="142" y="59"/>
                    <a:pt x="142" y="59"/>
                    <a:pt x="142" y="59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2"/>
                  </a:cubicBezTo>
                  <a:cubicBezTo>
                    <a:pt x="146" y="22"/>
                    <a:pt x="146" y="21"/>
                    <a:pt x="146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19"/>
                    <a:pt x="146" y="18"/>
                    <a:pt x="146" y="18"/>
                  </a:cubicBezTo>
                  <a:cubicBezTo>
                    <a:pt x="146" y="18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6" y="12"/>
                    <a:pt x="147" y="10"/>
                    <a:pt x="146" y="10"/>
                  </a:cubicBezTo>
                  <a:cubicBezTo>
                    <a:pt x="145" y="9"/>
                    <a:pt x="138" y="10"/>
                    <a:pt x="12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0" y="12"/>
                    <a:pt x="107" y="13"/>
                    <a:pt x="98" y="13"/>
                  </a:cubicBezTo>
                  <a:cubicBezTo>
                    <a:pt x="91" y="13"/>
                    <a:pt x="79" y="10"/>
                    <a:pt x="71" y="8"/>
                  </a:cubicBezTo>
                  <a:cubicBezTo>
                    <a:pt x="68" y="7"/>
                    <a:pt x="66" y="7"/>
                    <a:pt x="65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54" y="4"/>
                    <a:pt x="36" y="0"/>
                    <a:pt x="32" y="0"/>
                  </a:cubicBezTo>
                  <a:cubicBezTo>
                    <a:pt x="29" y="0"/>
                    <a:pt x="20" y="5"/>
                    <a:pt x="15" y="8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7"/>
                  </a:cubicBezTo>
                  <a:cubicBezTo>
                    <a:pt x="14" y="47"/>
                    <a:pt x="28" y="45"/>
                    <a:pt x="34" y="4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8"/>
                    <a:pt x="16" y="50"/>
                    <a:pt x="14" y="5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152" y="60"/>
                    <a:pt x="152" y="60"/>
                    <a:pt x="152" y="60"/>
                  </a:cubicBezTo>
                  <a:lnTo>
                    <a:pt x="142" y="59"/>
                  </a:lnTo>
                  <a:close/>
                  <a:moveTo>
                    <a:pt x="112" y="52"/>
                  </a:moveTo>
                  <a:cubicBezTo>
                    <a:pt x="112" y="52"/>
                    <a:pt x="112" y="52"/>
                    <a:pt x="112" y="52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20" y="50"/>
                    <a:pt x="135" y="50"/>
                    <a:pt x="137" y="50"/>
                  </a:cubicBezTo>
                  <a:cubicBezTo>
                    <a:pt x="139" y="50"/>
                    <a:pt x="141" y="50"/>
                    <a:pt x="142" y="50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37" y="51"/>
                    <a:pt x="123" y="52"/>
                    <a:pt x="112" y="52"/>
                  </a:cubicBezTo>
                  <a:close/>
                  <a:moveTo>
                    <a:pt x="142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37" y="49"/>
                    <a:pt x="132" y="49"/>
                  </a:cubicBezTo>
                  <a:cubicBezTo>
                    <a:pt x="127" y="49"/>
                    <a:pt x="120" y="49"/>
                    <a:pt x="112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3" y="48"/>
                    <a:pt x="139" y="48"/>
                    <a:pt x="142" y="48"/>
                  </a:cubicBezTo>
                  <a:lnTo>
                    <a:pt x="142" y="49"/>
                  </a:lnTo>
                  <a:close/>
                  <a:moveTo>
                    <a:pt x="130" y="46"/>
                  </a:moveTo>
                  <a:cubicBezTo>
                    <a:pt x="130" y="46"/>
                    <a:pt x="130" y="46"/>
                    <a:pt x="130" y="46"/>
                  </a:cubicBezTo>
                  <a:cubicBezTo>
                    <a:pt x="127" y="46"/>
                    <a:pt x="119" y="47"/>
                    <a:pt x="112" y="47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6" y="44"/>
                    <a:pt x="119" y="44"/>
                    <a:pt x="120" y="44"/>
                  </a:cubicBezTo>
                  <a:cubicBezTo>
                    <a:pt x="123" y="44"/>
                    <a:pt x="130" y="44"/>
                    <a:pt x="133" y="44"/>
                  </a:cubicBezTo>
                  <a:cubicBezTo>
                    <a:pt x="136" y="44"/>
                    <a:pt x="140" y="45"/>
                    <a:pt x="141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33" y="46"/>
                    <a:pt x="130" y="46"/>
                  </a:cubicBezTo>
                  <a:close/>
                  <a:moveTo>
                    <a:pt x="143" y="43"/>
                  </a:moveTo>
                  <a:cubicBezTo>
                    <a:pt x="143" y="43"/>
                    <a:pt x="143" y="43"/>
                    <a:pt x="143" y="43"/>
                  </a:cubicBezTo>
                  <a:cubicBezTo>
                    <a:pt x="142" y="43"/>
                    <a:pt x="142" y="43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0" y="44"/>
                    <a:pt x="121" y="43"/>
                    <a:pt x="116" y="43"/>
                  </a:cubicBezTo>
                  <a:cubicBezTo>
                    <a:pt x="114" y="43"/>
                    <a:pt x="113" y="44"/>
                    <a:pt x="112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3" y="43"/>
                    <a:pt x="114" y="43"/>
                    <a:pt x="115" y="43"/>
                  </a:cubicBezTo>
                  <a:cubicBezTo>
                    <a:pt x="119" y="43"/>
                    <a:pt x="140" y="43"/>
                    <a:pt x="143" y="43"/>
                  </a:cubicBezTo>
                  <a:close/>
                  <a:moveTo>
                    <a:pt x="14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41"/>
                    <a:pt x="142" y="41"/>
                    <a:pt x="140" y="41"/>
                  </a:cubicBezTo>
                  <a:cubicBezTo>
                    <a:pt x="137" y="41"/>
                    <a:pt x="133" y="41"/>
                    <a:pt x="128" y="41"/>
                  </a:cubicBezTo>
                  <a:cubicBezTo>
                    <a:pt x="124" y="41"/>
                    <a:pt x="119" y="42"/>
                    <a:pt x="112" y="4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8" y="39"/>
                    <a:pt x="123" y="39"/>
                    <a:pt x="125" y="39"/>
                  </a:cubicBezTo>
                  <a:cubicBezTo>
                    <a:pt x="129" y="39"/>
                    <a:pt x="137" y="39"/>
                    <a:pt x="139" y="39"/>
                  </a:cubicBezTo>
                  <a:cubicBezTo>
                    <a:pt x="142" y="39"/>
                    <a:pt x="143" y="39"/>
                    <a:pt x="143" y="39"/>
                  </a:cubicBezTo>
                  <a:lnTo>
                    <a:pt x="143" y="41"/>
                  </a:lnTo>
                  <a:close/>
                  <a:moveTo>
                    <a:pt x="143" y="38"/>
                  </a:moveTo>
                  <a:cubicBezTo>
                    <a:pt x="143" y="38"/>
                    <a:pt x="143" y="38"/>
                    <a:pt x="143" y="38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42" y="38"/>
                    <a:pt x="133" y="38"/>
                    <a:pt x="123" y="38"/>
                  </a:cubicBezTo>
                  <a:cubicBezTo>
                    <a:pt x="119" y="38"/>
                    <a:pt x="116" y="38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26" y="37"/>
                    <a:pt x="141" y="38"/>
                    <a:pt x="143" y="38"/>
                  </a:cubicBezTo>
                  <a:close/>
                  <a:moveTo>
                    <a:pt x="144" y="35"/>
                  </a:move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1" y="35"/>
                  </a:cubicBezTo>
                  <a:cubicBezTo>
                    <a:pt x="138" y="36"/>
                    <a:pt x="133" y="36"/>
                    <a:pt x="126" y="36"/>
                  </a:cubicBezTo>
                  <a:cubicBezTo>
                    <a:pt x="121" y="36"/>
                    <a:pt x="117" y="36"/>
                    <a:pt x="112" y="36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3" y="34"/>
                    <a:pt x="122" y="34"/>
                    <a:pt x="124" y="34"/>
                  </a:cubicBezTo>
                  <a:cubicBezTo>
                    <a:pt x="125" y="34"/>
                    <a:pt x="137" y="34"/>
                    <a:pt x="139" y="34"/>
                  </a:cubicBezTo>
                  <a:cubicBezTo>
                    <a:pt x="140" y="34"/>
                    <a:pt x="143" y="34"/>
                    <a:pt x="144" y="34"/>
                  </a:cubicBezTo>
                  <a:lnTo>
                    <a:pt x="144" y="35"/>
                  </a:lnTo>
                  <a:close/>
                  <a:moveTo>
                    <a:pt x="144" y="30"/>
                  </a:move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0" y="30"/>
                    <a:pt x="138" y="30"/>
                  </a:cubicBezTo>
                  <a:cubicBezTo>
                    <a:pt x="136" y="31"/>
                    <a:pt x="123" y="31"/>
                    <a:pt x="114" y="31"/>
                  </a:cubicBezTo>
                  <a:cubicBezTo>
                    <a:pt x="106" y="31"/>
                    <a:pt x="99" y="30"/>
                    <a:pt x="94" y="29"/>
                  </a:cubicBezTo>
                  <a:cubicBezTo>
                    <a:pt x="89" y="28"/>
                    <a:pt x="67" y="22"/>
                    <a:pt x="54" y="18"/>
                  </a:cubicBezTo>
                  <a:cubicBezTo>
                    <a:pt x="42" y="14"/>
                    <a:pt x="36" y="11"/>
                    <a:pt x="32" y="11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7" y="9"/>
                    <a:pt x="51" y="13"/>
                    <a:pt x="58" y="16"/>
                  </a:cubicBezTo>
                  <a:cubicBezTo>
                    <a:pt x="65" y="18"/>
                    <a:pt x="81" y="23"/>
                    <a:pt x="85" y="24"/>
                  </a:cubicBezTo>
                  <a:cubicBezTo>
                    <a:pt x="88" y="26"/>
                    <a:pt x="97" y="28"/>
                    <a:pt x="106" y="28"/>
                  </a:cubicBezTo>
                  <a:cubicBezTo>
                    <a:pt x="115" y="28"/>
                    <a:pt x="131" y="28"/>
                    <a:pt x="134" y="28"/>
                  </a:cubicBezTo>
                  <a:cubicBezTo>
                    <a:pt x="137" y="28"/>
                    <a:pt x="143" y="29"/>
                    <a:pt x="144" y="29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44" y="30"/>
                  </a:lnTo>
                  <a:close/>
                  <a:moveTo>
                    <a:pt x="145" y="23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4" y="22"/>
                    <a:pt x="141" y="22"/>
                  </a:cubicBezTo>
                  <a:cubicBezTo>
                    <a:pt x="137" y="22"/>
                    <a:pt x="123" y="23"/>
                    <a:pt x="119" y="22"/>
                  </a:cubicBezTo>
                  <a:cubicBezTo>
                    <a:pt x="114" y="22"/>
                    <a:pt x="100" y="23"/>
                    <a:pt x="90" y="20"/>
                  </a:cubicBezTo>
                  <a:cubicBezTo>
                    <a:pt x="80" y="16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89" y="21"/>
                    <a:pt x="96" y="22"/>
                  </a:cubicBezTo>
                  <a:cubicBezTo>
                    <a:pt x="103" y="23"/>
                    <a:pt x="114" y="24"/>
                    <a:pt x="126" y="23"/>
                  </a:cubicBezTo>
                  <a:cubicBezTo>
                    <a:pt x="137" y="23"/>
                    <a:pt x="144" y="24"/>
                    <a:pt x="145" y="24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4" y="25"/>
                    <a:pt x="139" y="25"/>
                    <a:pt x="134" y="25"/>
                  </a:cubicBezTo>
                  <a:cubicBezTo>
                    <a:pt x="129" y="25"/>
                    <a:pt x="109" y="26"/>
                    <a:pt x="103" y="25"/>
                  </a:cubicBezTo>
                  <a:cubicBezTo>
                    <a:pt x="97" y="24"/>
                    <a:pt x="94" y="24"/>
                    <a:pt x="78" y="18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9" y="20"/>
                    <a:pt x="97" y="21"/>
                  </a:cubicBezTo>
                  <a:cubicBezTo>
                    <a:pt x="104" y="22"/>
                    <a:pt x="116" y="22"/>
                    <a:pt x="123" y="22"/>
                  </a:cubicBezTo>
                  <a:cubicBezTo>
                    <a:pt x="131" y="22"/>
                    <a:pt x="144" y="22"/>
                    <a:pt x="144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lnTo>
                    <a:pt x="145" y="23"/>
                  </a:lnTo>
                  <a:close/>
                  <a:moveTo>
                    <a:pt x="94" y="18"/>
                  </a:move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6" y="19"/>
                    <a:pt x="94" y="18"/>
                  </a:cubicBezTo>
                  <a:close/>
                  <a:moveTo>
                    <a:pt x="145" y="20"/>
                  </a:moveTo>
                  <a:cubicBezTo>
                    <a:pt x="145" y="20"/>
                    <a:pt x="145" y="20"/>
                    <a:pt x="145" y="20"/>
                  </a:cubicBezTo>
                  <a:cubicBezTo>
                    <a:pt x="144" y="20"/>
                    <a:pt x="143" y="20"/>
                    <a:pt x="141" y="20"/>
                  </a:cubicBezTo>
                  <a:cubicBezTo>
                    <a:pt x="135" y="20"/>
                    <a:pt x="127" y="20"/>
                    <a:pt x="117" y="20"/>
                  </a:cubicBezTo>
                  <a:cubicBezTo>
                    <a:pt x="113" y="20"/>
                    <a:pt x="109" y="20"/>
                    <a:pt x="105" y="2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8"/>
                    <a:pt x="109" y="18"/>
                    <a:pt x="117" y="18"/>
                  </a:cubicBezTo>
                  <a:cubicBezTo>
                    <a:pt x="126" y="18"/>
                    <a:pt x="134" y="18"/>
                    <a:pt x="137" y="18"/>
                  </a:cubicBezTo>
                  <a:cubicBezTo>
                    <a:pt x="139" y="18"/>
                    <a:pt x="144" y="18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20"/>
                  </a:cubicBezTo>
                  <a:close/>
                  <a:moveTo>
                    <a:pt x="146" y="17"/>
                  </a:moveTo>
                  <a:cubicBezTo>
                    <a:pt x="146" y="17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4" y="17"/>
                    <a:pt x="141" y="17"/>
                  </a:cubicBezTo>
                  <a:cubicBezTo>
                    <a:pt x="137" y="17"/>
                    <a:pt x="128" y="17"/>
                    <a:pt x="125" y="17"/>
                  </a:cubicBezTo>
                  <a:cubicBezTo>
                    <a:pt x="121" y="17"/>
                    <a:pt x="106" y="17"/>
                    <a:pt x="105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7"/>
                    <a:pt x="115" y="17"/>
                    <a:pt x="120" y="17"/>
                  </a:cubicBezTo>
                  <a:cubicBezTo>
                    <a:pt x="125" y="17"/>
                    <a:pt x="134" y="17"/>
                    <a:pt x="137" y="17"/>
                  </a:cubicBezTo>
                  <a:cubicBezTo>
                    <a:pt x="140" y="17"/>
                    <a:pt x="145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lose/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6" y="1"/>
                    <a:pt x="54" y="5"/>
                    <a:pt x="62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7"/>
                    <a:pt x="68" y="8"/>
                    <a:pt x="70" y="8"/>
                  </a:cubicBezTo>
                  <a:cubicBezTo>
                    <a:pt x="79" y="11"/>
                    <a:pt x="91" y="13"/>
                    <a:pt x="98" y="13"/>
                  </a:cubicBezTo>
                  <a:cubicBezTo>
                    <a:pt x="107" y="13"/>
                    <a:pt x="120" y="12"/>
                    <a:pt x="126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32" y="11"/>
                    <a:pt x="145" y="10"/>
                    <a:pt x="146" y="10"/>
                  </a:cubicBezTo>
                  <a:cubicBezTo>
                    <a:pt x="146" y="11"/>
                    <a:pt x="146" y="12"/>
                    <a:pt x="146" y="1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5"/>
                    <a:pt x="144" y="15"/>
                  </a:cubicBezTo>
                  <a:cubicBezTo>
                    <a:pt x="143" y="15"/>
                    <a:pt x="132" y="15"/>
                    <a:pt x="128" y="15"/>
                  </a:cubicBezTo>
                  <a:cubicBezTo>
                    <a:pt x="124" y="15"/>
                    <a:pt x="105" y="15"/>
                    <a:pt x="105" y="15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0" y="17"/>
                    <a:pt x="90" y="17"/>
                  </a:cubicBezTo>
                  <a:cubicBezTo>
                    <a:pt x="82" y="14"/>
                    <a:pt x="78" y="12"/>
                    <a:pt x="78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50" y="8"/>
                    <a:pt x="37" y="3"/>
                    <a:pt x="32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1"/>
                    <a:pt x="12" y="10"/>
                  </a:cubicBezTo>
                  <a:cubicBezTo>
                    <a:pt x="13" y="10"/>
                    <a:pt x="14" y="9"/>
                    <a:pt x="15" y="9"/>
                  </a:cubicBezTo>
                  <a:cubicBezTo>
                    <a:pt x="20" y="6"/>
                    <a:pt x="28" y="1"/>
                    <a:pt x="32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27" y="3"/>
                    <a:pt x="21" y="7"/>
                    <a:pt x="17" y="9"/>
                  </a:cubicBezTo>
                  <a:cubicBezTo>
                    <a:pt x="14" y="11"/>
                    <a:pt x="11" y="13"/>
                    <a:pt x="10" y="13"/>
                  </a:cubicBezTo>
                  <a:lnTo>
                    <a:pt x="10" y="12"/>
                  </a:ln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9" y="11"/>
                    <a:pt x="21" y="10"/>
                  </a:cubicBezTo>
                  <a:cubicBezTo>
                    <a:pt x="23" y="9"/>
                    <a:pt x="28" y="6"/>
                    <a:pt x="31" y="6"/>
                  </a:cubicBezTo>
                  <a:cubicBezTo>
                    <a:pt x="35" y="6"/>
                    <a:pt x="40" y="8"/>
                    <a:pt x="45" y="9"/>
                  </a:cubicBezTo>
                  <a:cubicBezTo>
                    <a:pt x="50" y="11"/>
                    <a:pt x="73" y="19"/>
                    <a:pt x="78" y="21"/>
                  </a:cubicBezTo>
                  <a:cubicBezTo>
                    <a:pt x="83" y="23"/>
                    <a:pt x="91" y="26"/>
                    <a:pt x="102" y="27"/>
                  </a:cubicBezTo>
                  <a:cubicBezTo>
                    <a:pt x="112" y="28"/>
                    <a:pt x="121" y="27"/>
                    <a:pt x="127" y="27"/>
                  </a:cubicBezTo>
                  <a:cubicBezTo>
                    <a:pt x="133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3" y="28"/>
                    <a:pt x="139" y="28"/>
                  </a:cubicBezTo>
                  <a:cubicBezTo>
                    <a:pt x="133" y="28"/>
                    <a:pt x="115" y="28"/>
                    <a:pt x="110" y="28"/>
                  </a:cubicBezTo>
                  <a:cubicBezTo>
                    <a:pt x="105" y="28"/>
                    <a:pt x="101" y="28"/>
                    <a:pt x="91" y="26"/>
                  </a:cubicBezTo>
                  <a:cubicBezTo>
                    <a:pt x="82" y="23"/>
                    <a:pt x="65" y="17"/>
                    <a:pt x="59" y="15"/>
                  </a:cubicBezTo>
                  <a:cubicBezTo>
                    <a:pt x="53" y="13"/>
                    <a:pt x="37" y="7"/>
                    <a:pt x="33" y="7"/>
                  </a:cubicBezTo>
                  <a:cubicBezTo>
                    <a:pt x="28" y="6"/>
                    <a:pt x="22" y="10"/>
                    <a:pt x="19" y="12"/>
                  </a:cubicBezTo>
                  <a:cubicBezTo>
                    <a:pt x="16" y="13"/>
                    <a:pt x="11" y="16"/>
                    <a:pt x="10" y="17"/>
                  </a:cubicBezTo>
                  <a:lnTo>
                    <a:pt x="10" y="16"/>
                  </a:ln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1" y="17"/>
                    <a:pt x="15" y="15"/>
                    <a:pt x="18" y="13"/>
                  </a:cubicBezTo>
                  <a:cubicBezTo>
                    <a:pt x="22" y="11"/>
                    <a:pt x="29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28" y="11"/>
                    <a:pt x="21" y="15"/>
                    <a:pt x="19" y="17"/>
                  </a:cubicBezTo>
                  <a:cubicBezTo>
                    <a:pt x="16" y="18"/>
                    <a:pt x="10" y="20"/>
                    <a:pt x="10" y="20"/>
                  </a:cubicBezTo>
                  <a:lnTo>
                    <a:pt x="10" y="18"/>
                  </a:lnTo>
                  <a:close/>
                  <a:moveTo>
                    <a:pt x="10" y="25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6" y="23"/>
                    <a:pt x="19" y="21"/>
                  </a:cubicBezTo>
                  <a:cubicBezTo>
                    <a:pt x="22" y="20"/>
                    <a:pt x="28" y="19"/>
                    <a:pt x="30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25" y="22"/>
                    <a:pt x="21" y="24"/>
                    <a:pt x="19" y="25"/>
                  </a:cubicBezTo>
                  <a:cubicBezTo>
                    <a:pt x="17" y="25"/>
                    <a:pt x="11" y="27"/>
                    <a:pt x="10" y="27"/>
                  </a:cubicBezTo>
                  <a:lnTo>
                    <a:pt x="10" y="25"/>
                  </a:lnTo>
                  <a:close/>
                  <a:moveTo>
                    <a:pt x="1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2"/>
                    <a:pt x="17" y="31"/>
                    <a:pt x="20" y="30"/>
                  </a:cubicBezTo>
                  <a:cubicBezTo>
                    <a:pt x="24" y="28"/>
                    <a:pt x="30" y="27"/>
                    <a:pt x="33" y="2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0" y="29"/>
                    <a:pt x="29" y="30"/>
                    <a:pt x="23" y="32"/>
                  </a:cubicBezTo>
                  <a:cubicBezTo>
                    <a:pt x="17" y="34"/>
                    <a:pt x="12" y="35"/>
                    <a:pt x="11" y="35"/>
                  </a:cubicBezTo>
                  <a:lnTo>
                    <a:pt x="11" y="33"/>
                  </a:lnTo>
                  <a:close/>
                  <a:moveTo>
                    <a:pt x="14" y="59"/>
                  </a:move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6" y="53"/>
                    <a:pt x="29" y="51"/>
                    <a:pt x="34" y="51"/>
                  </a:cubicBezTo>
                  <a:cubicBezTo>
                    <a:pt x="35" y="59"/>
                    <a:pt x="35" y="59"/>
                    <a:pt x="35" y="59"/>
                  </a:cubicBezTo>
                  <a:lnTo>
                    <a:pt x="14" y="59"/>
                  </a:lnTo>
                  <a:close/>
                  <a:moveTo>
                    <a:pt x="85" y="59"/>
                  </a:moveTo>
                  <a:cubicBezTo>
                    <a:pt x="85" y="59"/>
                    <a:pt x="85" y="59"/>
                    <a:pt x="8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6" y="51"/>
                    <a:pt x="36" y="51"/>
                  </a:cubicBezTo>
                  <a:cubicBezTo>
                    <a:pt x="41" y="51"/>
                    <a:pt x="78" y="53"/>
                    <a:pt x="83" y="53"/>
                  </a:cubicBezTo>
                  <a:cubicBezTo>
                    <a:pt x="84" y="53"/>
                    <a:pt x="85" y="53"/>
                    <a:pt x="85" y="53"/>
                  </a:cubicBezTo>
                  <a:lnTo>
                    <a:pt x="85" y="59"/>
                  </a:lnTo>
                  <a:close/>
                  <a:moveTo>
                    <a:pt x="85" y="51"/>
                  </a:moveTo>
                  <a:cubicBezTo>
                    <a:pt x="85" y="51"/>
                    <a:pt x="85" y="51"/>
                    <a:pt x="85" y="51"/>
                  </a:cubicBezTo>
                  <a:cubicBezTo>
                    <a:pt x="76" y="51"/>
                    <a:pt x="67" y="50"/>
                    <a:pt x="58" y="49"/>
                  </a:cubicBezTo>
                  <a:cubicBezTo>
                    <a:pt x="43" y="48"/>
                    <a:pt x="37" y="48"/>
                    <a:pt x="35" y="48"/>
                  </a:cubicBezTo>
                  <a:cubicBezTo>
                    <a:pt x="35" y="48"/>
                    <a:pt x="35" y="48"/>
                    <a:pt x="34" y="4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9" y="45"/>
                    <a:pt x="74" y="48"/>
                    <a:pt x="85" y="49"/>
                  </a:cubicBezTo>
                  <a:lnTo>
                    <a:pt x="85" y="51"/>
                  </a:lnTo>
                  <a:close/>
                  <a:moveTo>
                    <a:pt x="85" y="48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2" y="47"/>
                    <a:pt x="74" y="47"/>
                    <a:pt x="66" y="46"/>
                  </a:cubicBezTo>
                  <a:cubicBezTo>
                    <a:pt x="58" y="45"/>
                    <a:pt x="40" y="43"/>
                    <a:pt x="36" y="43"/>
                  </a:cubicBezTo>
                  <a:cubicBezTo>
                    <a:pt x="32" y="43"/>
                    <a:pt x="29" y="43"/>
                    <a:pt x="23" y="44"/>
                  </a:cubicBezTo>
                  <a:cubicBezTo>
                    <a:pt x="18" y="45"/>
                    <a:pt x="13" y="46"/>
                    <a:pt x="12" y="46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29" y="42"/>
                    <a:pt x="35" y="42"/>
                  </a:cubicBezTo>
                  <a:cubicBezTo>
                    <a:pt x="42" y="42"/>
                    <a:pt x="53" y="44"/>
                    <a:pt x="63" y="45"/>
                  </a:cubicBezTo>
                  <a:cubicBezTo>
                    <a:pt x="68" y="45"/>
                    <a:pt x="77" y="46"/>
                    <a:pt x="85" y="47"/>
                  </a:cubicBezTo>
                  <a:lnTo>
                    <a:pt x="85" y="48"/>
                  </a:lnTo>
                  <a:close/>
                  <a:moveTo>
                    <a:pt x="12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8" y="38"/>
                    <a:pt x="21" y="38"/>
                  </a:cubicBezTo>
                  <a:cubicBezTo>
                    <a:pt x="24" y="37"/>
                    <a:pt x="30" y="36"/>
                    <a:pt x="34" y="36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29" y="38"/>
                    <a:pt x="24" y="40"/>
                    <a:pt x="22" y="41"/>
                  </a:cubicBezTo>
                  <a:cubicBezTo>
                    <a:pt x="20" y="41"/>
                    <a:pt x="13" y="42"/>
                    <a:pt x="12" y="42"/>
                  </a:cubicBezTo>
                  <a:close/>
                  <a:moveTo>
                    <a:pt x="85" y="45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79" y="45"/>
                    <a:pt x="65" y="43"/>
                    <a:pt x="57" y="41"/>
                  </a:cubicBezTo>
                  <a:cubicBezTo>
                    <a:pt x="48" y="40"/>
                    <a:pt x="40" y="39"/>
                    <a:pt x="35" y="38"/>
                  </a:cubicBezTo>
                  <a:cubicBezTo>
                    <a:pt x="35" y="38"/>
                    <a:pt x="35" y="38"/>
                    <a:pt x="34" y="38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5" y="36"/>
                    <a:pt x="35" y="36"/>
                  </a:cubicBezTo>
                  <a:cubicBezTo>
                    <a:pt x="37" y="36"/>
                    <a:pt x="46" y="37"/>
                    <a:pt x="50" y="37"/>
                  </a:cubicBezTo>
                  <a:cubicBezTo>
                    <a:pt x="55" y="38"/>
                    <a:pt x="74" y="41"/>
                    <a:pt x="80" y="42"/>
                  </a:cubicBezTo>
                  <a:cubicBezTo>
                    <a:pt x="82" y="42"/>
                    <a:pt x="83" y="43"/>
                    <a:pt x="85" y="43"/>
                  </a:cubicBezTo>
                  <a:lnTo>
                    <a:pt x="85" y="45"/>
                  </a:ln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2" y="42"/>
                    <a:pt x="80" y="41"/>
                  </a:cubicBezTo>
                  <a:cubicBezTo>
                    <a:pt x="72" y="40"/>
                    <a:pt x="59" y="37"/>
                    <a:pt x="52" y="36"/>
                  </a:cubicBezTo>
                  <a:cubicBezTo>
                    <a:pt x="45" y="35"/>
                    <a:pt x="39" y="34"/>
                    <a:pt x="35" y="34"/>
                  </a:cubicBezTo>
                  <a:cubicBezTo>
                    <a:pt x="30" y="34"/>
                    <a:pt x="24" y="36"/>
                    <a:pt x="20" y="37"/>
                  </a:cubicBezTo>
                  <a:cubicBezTo>
                    <a:pt x="16" y="38"/>
                    <a:pt x="13" y="38"/>
                    <a:pt x="12" y="39"/>
                  </a:cubicBezTo>
                  <a:cubicBezTo>
                    <a:pt x="12" y="39"/>
                    <a:pt x="12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8"/>
                    <a:pt x="16" y="37"/>
                    <a:pt x="21" y="36"/>
                  </a:cubicBezTo>
                  <a:cubicBezTo>
                    <a:pt x="27" y="34"/>
                    <a:pt x="30" y="33"/>
                    <a:pt x="35" y="33"/>
                  </a:cubicBezTo>
                  <a:cubicBezTo>
                    <a:pt x="39" y="34"/>
                    <a:pt x="52" y="36"/>
                    <a:pt x="59" y="37"/>
                  </a:cubicBezTo>
                  <a:cubicBezTo>
                    <a:pt x="65" y="38"/>
                    <a:pt x="77" y="40"/>
                    <a:pt x="81" y="41"/>
                  </a:cubicBezTo>
                  <a:cubicBezTo>
                    <a:pt x="82" y="41"/>
                    <a:pt x="84" y="41"/>
                    <a:pt x="85" y="42"/>
                  </a:cubicBezTo>
                  <a:close/>
                  <a:moveTo>
                    <a:pt x="85" y="40"/>
                  </a:moveTo>
                  <a:cubicBezTo>
                    <a:pt x="85" y="40"/>
                    <a:pt x="85" y="40"/>
                    <a:pt x="85" y="40"/>
                  </a:cubicBezTo>
                  <a:cubicBezTo>
                    <a:pt x="81" y="39"/>
                    <a:pt x="76" y="38"/>
                    <a:pt x="72" y="37"/>
                  </a:cubicBezTo>
                  <a:cubicBezTo>
                    <a:pt x="63" y="35"/>
                    <a:pt x="51" y="33"/>
                    <a:pt x="46" y="32"/>
                  </a:cubicBezTo>
                  <a:cubicBezTo>
                    <a:pt x="40" y="30"/>
                    <a:pt x="37" y="29"/>
                    <a:pt x="34" y="29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7" y="27"/>
                    <a:pt x="46" y="29"/>
                    <a:pt x="49" y="29"/>
                  </a:cubicBezTo>
                  <a:cubicBezTo>
                    <a:pt x="53" y="30"/>
                    <a:pt x="63" y="32"/>
                    <a:pt x="67" y="33"/>
                  </a:cubicBezTo>
                  <a:cubicBezTo>
                    <a:pt x="69" y="33"/>
                    <a:pt x="78" y="36"/>
                    <a:pt x="85" y="37"/>
                  </a:cubicBezTo>
                  <a:lnTo>
                    <a:pt x="85" y="40"/>
                  </a:lnTo>
                  <a:close/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8" y="35"/>
                    <a:pt x="69" y="32"/>
                    <a:pt x="65" y="31"/>
                  </a:cubicBezTo>
                  <a:cubicBezTo>
                    <a:pt x="59" y="30"/>
                    <a:pt x="39" y="25"/>
                    <a:pt x="34" y="25"/>
                  </a:cubicBezTo>
                  <a:cubicBezTo>
                    <a:pt x="30" y="25"/>
                    <a:pt x="13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2" y="30"/>
                    <a:pt x="20" y="28"/>
                    <a:pt x="22" y="27"/>
                  </a:cubicBezTo>
                  <a:cubicBezTo>
                    <a:pt x="25" y="26"/>
                    <a:pt x="31" y="24"/>
                    <a:pt x="33" y="24"/>
                  </a:cubicBezTo>
                  <a:cubicBezTo>
                    <a:pt x="36" y="24"/>
                    <a:pt x="47" y="27"/>
                    <a:pt x="52" y="28"/>
                  </a:cubicBezTo>
                  <a:cubicBezTo>
                    <a:pt x="57" y="29"/>
                    <a:pt x="78" y="34"/>
                    <a:pt x="83" y="35"/>
                  </a:cubicBezTo>
                  <a:cubicBezTo>
                    <a:pt x="83" y="35"/>
                    <a:pt x="84" y="35"/>
                    <a:pt x="85" y="36"/>
                  </a:cubicBezTo>
                  <a:close/>
                  <a:moveTo>
                    <a:pt x="85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79" y="32"/>
                    <a:pt x="73" y="30"/>
                  </a:cubicBezTo>
                  <a:cubicBezTo>
                    <a:pt x="48" y="24"/>
                    <a:pt x="46" y="23"/>
                    <a:pt x="42" y="22"/>
                  </a:cubicBezTo>
                  <a:cubicBezTo>
                    <a:pt x="38" y="21"/>
                    <a:pt x="36" y="20"/>
                    <a:pt x="33" y="2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5" y="18"/>
                    <a:pt x="37" y="18"/>
                    <a:pt x="40" y="19"/>
                  </a:cubicBezTo>
                  <a:cubicBezTo>
                    <a:pt x="46" y="20"/>
                    <a:pt x="51" y="22"/>
                    <a:pt x="61" y="24"/>
                  </a:cubicBezTo>
                  <a:cubicBezTo>
                    <a:pt x="71" y="27"/>
                    <a:pt x="84" y="31"/>
                    <a:pt x="85" y="31"/>
                  </a:cubicBezTo>
                  <a:lnTo>
                    <a:pt x="85" y="34"/>
                  </a:ln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3" y="30"/>
                    <a:pt x="51" y="20"/>
                    <a:pt x="44" y="18"/>
                  </a:cubicBezTo>
                  <a:cubicBezTo>
                    <a:pt x="36" y="16"/>
                    <a:pt x="32" y="15"/>
                    <a:pt x="28" y="17"/>
                  </a:cubicBezTo>
                  <a:cubicBezTo>
                    <a:pt x="24" y="19"/>
                    <a:pt x="12" y="23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3" y="22"/>
                    <a:pt x="18" y="20"/>
                  </a:cubicBezTo>
                  <a:cubicBezTo>
                    <a:pt x="23" y="17"/>
                    <a:pt x="30" y="15"/>
                    <a:pt x="32" y="15"/>
                  </a:cubicBezTo>
                  <a:cubicBezTo>
                    <a:pt x="35" y="15"/>
                    <a:pt x="60" y="22"/>
                    <a:pt x="68" y="24"/>
                  </a:cubicBezTo>
                  <a:cubicBezTo>
                    <a:pt x="72" y="26"/>
                    <a:pt x="79" y="28"/>
                    <a:pt x="85" y="29"/>
                  </a:cubicBezTo>
                  <a:lnTo>
                    <a:pt x="85" y="30"/>
                  </a:lnTo>
                  <a:close/>
                  <a:moveTo>
                    <a:pt x="105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105" y="53"/>
                    <a:pt x="105" y="53"/>
                    <a:pt x="105" y="53"/>
                  </a:cubicBezTo>
                  <a:lnTo>
                    <a:pt x="105" y="59"/>
                  </a:lnTo>
                  <a:close/>
                  <a:moveTo>
                    <a:pt x="110" y="59"/>
                  </a:moveTo>
                  <a:cubicBezTo>
                    <a:pt x="110" y="59"/>
                    <a:pt x="110" y="59"/>
                    <a:pt x="110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9" y="54"/>
                    <a:pt x="110" y="54"/>
                    <a:pt x="110" y="54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52"/>
                    <a:pt x="109" y="52"/>
                    <a:pt x="109" y="52"/>
                  </a:cubicBezTo>
                  <a:cubicBezTo>
                    <a:pt x="108" y="52"/>
                    <a:pt x="106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4" y="52"/>
                    <a:pt x="100" y="52"/>
                    <a:pt x="98" y="51"/>
                  </a:cubicBezTo>
                  <a:cubicBezTo>
                    <a:pt x="96" y="51"/>
                    <a:pt x="90" y="51"/>
                    <a:pt x="87" y="51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8" y="49"/>
                    <a:pt x="91" y="50"/>
                    <a:pt x="94" y="50"/>
                  </a:cubicBezTo>
                  <a:cubicBezTo>
                    <a:pt x="97" y="50"/>
                    <a:pt x="110" y="50"/>
                    <a:pt x="110" y="50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9" y="49"/>
                    <a:pt x="94" y="49"/>
                  </a:cubicBezTo>
                  <a:cubicBezTo>
                    <a:pt x="91" y="49"/>
                    <a:pt x="88" y="48"/>
                    <a:pt x="87" y="48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8" y="48"/>
                    <a:pt x="91" y="48"/>
                    <a:pt x="93" y="48"/>
                  </a:cubicBezTo>
                  <a:cubicBezTo>
                    <a:pt x="97" y="49"/>
                    <a:pt x="110" y="49"/>
                    <a:pt x="110" y="49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98" y="47"/>
                    <a:pt x="93" y="47"/>
                  </a:cubicBezTo>
                  <a:cubicBezTo>
                    <a:pt x="90" y="46"/>
                    <a:pt x="88" y="46"/>
                    <a:pt x="87" y="46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8" y="43"/>
                    <a:pt x="89" y="43"/>
                  </a:cubicBezTo>
                  <a:cubicBezTo>
                    <a:pt x="91" y="44"/>
                    <a:pt x="97" y="45"/>
                    <a:pt x="99" y="45"/>
                  </a:cubicBezTo>
                  <a:cubicBezTo>
                    <a:pt x="101" y="45"/>
                    <a:pt x="109" y="45"/>
                    <a:pt x="110" y="45"/>
                  </a:cubicBezTo>
                  <a:lnTo>
                    <a:pt x="110" y="59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9" y="44"/>
                    <a:pt x="106" y="44"/>
                    <a:pt x="104" y="44"/>
                  </a:cubicBezTo>
                  <a:cubicBezTo>
                    <a:pt x="102" y="44"/>
                    <a:pt x="93" y="44"/>
                    <a:pt x="91" y="43"/>
                  </a:cubicBezTo>
                  <a:cubicBezTo>
                    <a:pt x="90" y="43"/>
                    <a:pt x="88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90" y="42"/>
                    <a:pt x="96" y="43"/>
                    <a:pt x="98" y="43"/>
                  </a:cubicBezTo>
                  <a:cubicBezTo>
                    <a:pt x="100" y="43"/>
                    <a:pt x="109" y="44"/>
                    <a:pt x="110" y="44"/>
                  </a:cubicBezTo>
                  <a:close/>
                  <a:moveTo>
                    <a:pt x="110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42"/>
                    <a:pt x="100" y="42"/>
                    <a:pt x="96" y="41"/>
                  </a:cubicBezTo>
                  <a:cubicBezTo>
                    <a:pt x="92" y="41"/>
                    <a:pt x="89" y="41"/>
                    <a:pt x="87" y="40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9" y="37"/>
                    <a:pt x="96" y="39"/>
                    <a:pt x="99" y="39"/>
                  </a:cubicBezTo>
                  <a:cubicBezTo>
                    <a:pt x="103" y="39"/>
                    <a:pt x="110" y="39"/>
                    <a:pt x="110" y="39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04" y="37"/>
                    <a:pt x="100" y="37"/>
                  </a:cubicBezTo>
                  <a:cubicBezTo>
                    <a:pt x="96" y="37"/>
                    <a:pt x="90" y="36"/>
                    <a:pt x="87" y="35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92" y="31"/>
                    <a:pt x="96" y="32"/>
                    <a:pt x="99" y="32"/>
                  </a:cubicBezTo>
                  <a:cubicBezTo>
                    <a:pt x="105" y="33"/>
                    <a:pt x="126" y="32"/>
                    <a:pt x="135" y="32"/>
                  </a:cubicBezTo>
                  <a:cubicBezTo>
                    <a:pt x="142" y="32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39" y="33"/>
                    <a:pt x="136" y="33"/>
                  </a:cubicBezTo>
                  <a:cubicBezTo>
                    <a:pt x="133" y="33"/>
                    <a:pt x="127" y="33"/>
                    <a:pt x="123" y="33"/>
                  </a:cubicBezTo>
                  <a:cubicBezTo>
                    <a:pt x="120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0" y="33"/>
                    <a:pt x="110" y="33"/>
                    <a:pt x="110" y="33"/>
                  </a:cubicBezTo>
                  <a:lnTo>
                    <a:pt x="110" y="42"/>
                  </a:lnTo>
                  <a:close/>
                  <a:moveTo>
                    <a:pt x="112" y="59"/>
                  </a:moveTo>
                  <a:cubicBezTo>
                    <a:pt x="112" y="59"/>
                    <a:pt x="112" y="59"/>
                    <a:pt x="112" y="59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1" y="59"/>
                    <a:pt x="141" y="59"/>
                    <a:pt x="141" y="59"/>
                  </a:cubicBezTo>
                  <a:lnTo>
                    <a:pt x="112" y="59"/>
                  </a:lnTo>
                  <a:close/>
                  <a:moveTo>
                    <a:pt x="141" y="54"/>
                  </a:move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0" y="54"/>
                    <a:pt x="134" y="54"/>
                    <a:pt x="129" y="54"/>
                  </a:cubicBezTo>
                  <a:cubicBezTo>
                    <a:pt x="124" y="54"/>
                    <a:pt x="113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4" y="54"/>
                    <a:pt x="115" y="54"/>
                    <a:pt x="116" y="53"/>
                  </a:cubicBezTo>
                  <a:cubicBezTo>
                    <a:pt x="124" y="53"/>
                    <a:pt x="138" y="54"/>
                    <a:pt x="142" y="54"/>
                  </a:cubicBezTo>
                  <a:lnTo>
                    <a:pt x="141" y="54"/>
                  </a:lnTo>
                  <a:close/>
                  <a:moveTo>
                    <a:pt x="146" y="15"/>
                  </a:move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5"/>
                    <a:pt x="142" y="14"/>
                    <a:pt x="143" y="14"/>
                  </a:cubicBezTo>
                  <a:cubicBezTo>
                    <a:pt x="144" y="14"/>
                    <a:pt x="145" y="15"/>
                    <a:pt x="146" y="15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lose/>
                  <a:moveTo>
                    <a:pt x="20" y="14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5" y="18"/>
                    <a:pt x="17" y="17"/>
                  </a:cubicBezTo>
                  <a:cubicBezTo>
                    <a:pt x="19" y="16"/>
                    <a:pt x="23" y="14"/>
                    <a:pt x="23" y="14"/>
                  </a:cubicBezTo>
                  <a:cubicBezTo>
                    <a:pt x="23" y="14"/>
                    <a:pt x="22" y="14"/>
                    <a:pt x="20" y="14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2" y="15"/>
                    <a:pt x="13" y="15"/>
                  </a:cubicBezTo>
                  <a:cubicBezTo>
                    <a:pt x="13" y="15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559" y="4150"/>
              <a:ext cx="399" cy="149"/>
            </a:xfrm>
            <a:custGeom>
              <a:avLst/>
              <a:gdLst>
                <a:gd name="T0" fmla="*/ 140 w 154"/>
                <a:gd name="T1" fmla="*/ 42 h 56"/>
                <a:gd name="T2" fmla="*/ 80 w 154"/>
                <a:gd name="T3" fmla="*/ 11 h 56"/>
                <a:gd name="T4" fmla="*/ 101 w 154"/>
                <a:gd name="T5" fmla="*/ 30 h 56"/>
                <a:gd name="T6" fmla="*/ 80 w 154"/>
                <a:gd name="T7" fmla="*/ 17 h 56"/>
                <a:gd name="T8" fmla="*/ 106 w 154"/>
                <a:gd name="T9" fmla="*/ 29 h 56"/>
                <a:gd name="T10" fmla="*/ 109 w 154"/>
                <a:gd name="T11" fmla="*/ 1 h 56"/>
                <a:gd name="T12" fmla="*/ 78 w 154"/>
                <a:gd name="T13" fmla="*/ 25 h 56"/>
                <a:gd name="T14" fmla="*/ 11 w 154"/>
                <a:gd name="T15" fmla="*/ 53 h 56"/>
                <a:gd name="T16" fmla="*/ 2 w 154"/>
                <a:gd name="T17" fmla="*/ 50 h 56"/>
                <a:gd name="T18" fmla="*/ 5 w 154"/>
                <a:gd name="T19" fmla="*/ 45 h 56"/>
                <a:gd name="T20" fmla="*/ 6 w 154"/>
                <a:gd name="T21" fmla="*/ 44 h 56"/>
                <a:gd name="T22" fmla="*/ 8 w 154"/>
                <a:gd name="T23" fmla="*/ 44 h 56"/>
                <a:gd name="T24" fmla="*/ 10 w 154"/>
                <a:gd name="T25" fmla="*/ 50 h 56"/>
                <a:gd name="T26" fmla="*/ 12 w 154"/>
                <a:gd name="T27" fmla="*/ 43 h 56"/>
                <a:gd name="T28" fmla="*/ 13 w 154"/>
                <a:gd name="T29" fmla="*/ 43 h 56"/>
                <a:gd name="T30" fmla="*/ 77 w 154"/>
                <a:gd name="T31" fmla="*/ 19 h 56"/>
                <a:gd name="T32" fmla="*/ 79 w 154"/>
                <a:gd name="T33" fmla="*/ 27 h 56"/>
                <a:gd name="T34" fmla="*/ 83 w 154"/>
                <a:gd name="T35" fmla="*/ 40 h 56"/>
                <a:gd name="T36" fmla="*/ 83 w 154"/>
                <a:gd name="T37" fmla="*/ 39 h 56"/>
                <a:gd name="T38" fmla="*/ 71 w 154"/>
                <a:gd name="T39" fmla="*/ 44 h 56"/>
                <a:gd name="T40" fmla="*/ 98 w 154"/>
                <a:gd name="T41" fmla="*/ 36 h 56"/>
                <a:gd name="T42" fmla="*/ 98 w 154"/>
                <a:gd name="T43" fmla="*/ 42 h 56"/>
                <a:gd name="T44" fmla="*/ 88 w 154"/>
                <a:gd name="T45" fmla="*/ 39 h 56"/>
                <a:gd name="T46" fmla="*/ 98 w 154"/>
                <a:gd name="T47" fmla="*/ 36 h 56"/>
                <a:gd name="T48" fmla="*/ 60 w 154"/>
                <a:gd name="T49" fmla="*/ 40 h 56"/>
                <a:gd name="T50" fmla="*/ 65 w 154"/>
                <a:gd name="T51" fmla="*/ 47 h 56"/>
                <a:gd name="T52" fmla="*/ 122 w 154"/>
                <a:gd name="T53" fmla="*/ 47 h 56"/>
                <a:gd name="T54" fmla="*/ 113 w 154"/>
                <a:gd name="T55" fmla="*/ 35 h 56"/>
                <a:gd name="T56" fmla="*/ 126 w 154"/>
                <a:gd name="T57" fmla="*/ 45 h 56"/>
                <a:gd name="T58" fmla="*/ 77 w 154"/>
                <a:gd name="T59" fmla="*/ 12 h 56"/>
                <a:gd name="T60" fmla="*/ 92 w 154"/>
                <a:gd name="T61" fmla="*/ 10 h 56"/>
                <a:gd name="T62" fmla="*/ 83 w 154"/>
                <a:gd name="T63" fmla="*/ 13 h 56"/>
                <a:gd name="T64" fmla="*/ 83 w 154"/>
                <a:gd name="T65" fmla="*/ 32 h 56"/>
                <a:gd name="T66" fmla="*/ 75 w 154"/>
                <a:gd name="T67" fmla="*/ 22 h 56"/>
                <a:gd name="T68" fmla="*/ 106 w 154"/>
                <a:gd name="T69" fmla="*/ 32 h 56"/>
                <a:gd name="T70" fmla="*/ 83 w 154"/>
                <a:gd name="T71" fmla="*/ 16 h 56"/>
                <a:gd name="T72" fmla="*/ 91 w 154"/>
                <a:gd name="T73" fmla="*/ 19 h 56"/>
                <a:gd name="T74" fmla="*/ 91 w 154"/>
                <a:gd name="T75" fmla="*/ 24 h 56"/>
                <a:gd name="T76" fmla="*/ 91 w 154"/>
                <a:gd name="T77" fmla="*/ 28 h 56"/>
                <a:gd name="T78" fmla="*/ 99 w 154"/>
                <a:gd name="T79" fmla="*/ 32 h 56"/>
                <a:gd name="T80" fmla="*/ 70 w 154"/>
                <a:gd name="T81" fmla="*/ 47 h 56"/>
                <a:gd name="T82" fmla="*/ 45 w 154"/>
                <a:gd name="T83" fmla="*/ 48 h 56"/>
                <a:gd name="T84" fmla="*/ 59 w 154"/>
                <a:gd name="T85" fmla="*/ 48 h 56"/>
                <a:gd name="T86" fmla="*/ 79 w 154"/>
                <a:gd name="T87" fmla="*/ 47 h 56"/>
                <a:gd name="T88" fmla="*/ 94 w 154"/>
                <a:gd name="T89" fmla="*/ 48 h 56"/>
                <a:gd name="T90" fmla="*/ 111 w 154"/>
                <a:gd name="T91" fmla="*/ 47 h 56"/>
                <a:gd name="T92" fmla="*/ 112 w 154"/>
                <a:gd name="T93" fmla="*/ 43 h 56"/>
                <a:gd name="T94" fmla="*/ 115 w 154"/>
                <a:gd name="T95" fmla="*/ 12 h 56"/>
                <a:gd name="T96" fmla="*/ 115 w 154"/>
                <a:gd name="T97" fmla="*/ 21 h 56"/>
                <a:gd name="T98" fmla="*/ 115 w 154"/>
                <a:gd name="T99" fmla="*/ 30 h 56"/>
                <a:gd name="T100" fmla="*/ 114 w 154"/>
                <a:gd name="T101" fmla="*/ 11 h 56"/>
                <a:gd name="T102" fmla="*/ 115 w 154"/>
                <a:gd name="T103" fmla="*/ 20 h 56"/>
                <a:gd name="T104" fmla="*/ 114 w 154"/>
                <a:gd name="T105" fmla="*/ 29 h 56"/>
                <a:gd name="T106" fmla="*/ 151 w 154"/>
                <a:gd name="T107" fmla="*/ 45 h 56"/>
                <a:gd name="T108" fmla="*/ 47 w 154"/>
                <a:gd name="T109" fmla="*/ 39 h 56"/>
                <a:gd name="T110" fmla="*/ 47 w 154"/>
                <a:gd name="T111" fmla="*/ 45 h 56"/>
                <a:gd name="T112" fmla="*/ 103 w 154"/>
                <a:gd name="T113" fmla="*/ 29 h 56"/>
                <a:gd name="T114" fmla="*/ 100 w 154"/>
                <a:gd name="T115" fmla="*/ 18 h 56"/>
                <a:gd name="T116" fmla="*/ 104 w 154"/>
                <a:gd name="T117" fmla="*/ 29 h 56"/>
                <a:gd name="T118" fmla="*/ 103 w 154"/>
                <a:gd name="T119" fmla="*/ 5 h 56"/>
                <a:gd name="T120" fmla="*/ 71 w 154"/>
                <a:gd name="T121" fmla="*/ 39 h 56"/>
                <a:gd name="T122" fmla="*/ 60 w 154"/>
                <a:gd name="T123" fmla="*/ 45 h 56"/>
                <a:gd name="T124" fmla="*/ 64 w 154"/>
                <a:gd name="T12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56">
                  <a:moveTo>
                    <a:pt x="79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9" y="30"/>
                    <a:pt x="79" y="30"/>
                    <a:pt x="79" y="30"/>
                  </a:cubicBezTo>
                  <a:lnTo>
                    <a:pt x="79" y="32"/>
                  </a:lnTo>
                  <a:close/>
                  <a:moveTo>
                    <a:pt x="80" y="25"/>
                  </a:move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0" y="27"/>
                    <a:pt x="80" y="27"/>
                    <a:pt x="80" y="27"/>
                  </a:cubicBezTo>
                  <a:lnTo>
                    <a:pt x="80" y="25"/>
                  </a:lnTo>
                  <a:close/>
                  <a:moveTo>
                    <a:pt x="79" y="35"/>
                  </a:moveTo>
                  <a:cubicBezTo>
                    <a:pt x="79" y="35"/>
                    <a:pt x="79" y="35"/>
                    <a:pt x="79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lnTo>
                    <a:pt x="79" y="35"/>
                  </a:lnTo>
                  <a:close/>
                  <a:moveTo>
                    <a:pt x="79" y="9"/>
                  </a:move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lnTo>
                    <a:pt x="78" y="11"/>
                  </a:ln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40" y="41"/>
                    <a:pt x="140" y="41"/>
                    <a:pt x="140" y="41"/>
                  </a:cubicBezTo>
                  <a:lnTo>
                    <a:pt x="140" y="42"/>
                  </a:lnTo>
                  <a:close/>
                  <a:moveTo>
                    <a:pt x="142" y="42"/>
                  </a:moveTo>
                  <a:cubicBezTo>
                    <a:pt x="142" y="42"/>
                    <a:pt x="142" y="42"/>
                    <a:pt x="142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lnTo>
                    <a:pt x="142" y="42"/>
                  </a:lnTo>
                  <a:close/>
                  <a:moveTo>
                    <a:pt x="141" y="38"/>
                  </a:moveTo>
                  <a:cubicBezTo>
                    <a:pt x="141" y="38"/>
                    <a:pt x="141" y="38"/>
                    <a:pt x="141" y="38"/>
                  </a:cubicBezTo>
                  <a:cubicBezTo>
                    <a:pt x="141" y="38"/>
                    <a:pt x="141" y="40"/>
                    <a:pt x="141" y="40"/>
                  </a:cubicBezTo>
                  <a:cubicBezTo>
                    <a:pt x="142" y="40"/>
                    <a:pt x="142" y="40"/>
                    <a:pt x="142" y="40"/>
                  </a:cubicBezTo>
                  <a:lnTo>
                    <a:pt x="141" y="38"/>
                  </a:lnTo>
                  <a:close/>
                  <a:moveTo>
                    <a:pt x="79" y="16"/>
                  </a:move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9" y="14"/>
                    <a:pt x="79" y="14"/>
                    <a:pt x="79" y="14"/>
                  </a:cubicBezTo>
                  <a:lnTo>
                    <a:pt x="79" y="16"/>
                  </a:lnTo>
                  <a:close/>
                  <a:moveTo>
                    <a:pt x="79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27"/>
                    <a:pt x="79" y="27"/>
                    <a:pt x="79" y="27"/>
                  </a:cubicBezTo>
                  <a:lnTo>
                    <a:pt x="79" y="29"/>
                  </a:lnTo>
                  <a:close/>
                  <a:moveTo>
                    <a:pt x="82" y="8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8"/>
                    <a:pt x="82" y="8"/>
                    <a:pt x="82" y="8"/>
                  </a:cubicBezTo>
                  <a:close/>
                  <a:moveTo>
                    <a:pt x="80" y="11"/>
                  </a:moveTo>
                  <a:cubicBezTo>
                    <a:pt x="80" y="11"/>
                    <a:pt x="80" y="11"/>
                    <a:pt x="80" y="11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80" y="11"/>
                  </a:ln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8"/>
                    <a:pt x="84" y="8"/>
                    <a:pt x="84" y="8"/>
                  </a:cubicBezTo>
                  <a:close/>
                  <a:moveTo>
                    <a:pt x="82" y="10"/>
                  </a:moveTo>
                  <a:cubicBezTo>
                    <a:pt x="82" y="10"/>
                    <a:pt x="82" y="10"/>
                    <a:pt x="82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0"/>
                    <a:pt x="84" y="10"/>
                    <a:pt x="84" y="10"/>
                  </a:cubicBezTo>
                  <a:lnTo>
                    <a:pt x="82" y="10"/>
                  </a:ln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lnTo>
                    <a:pt x="91" y="6"/>
                  </a:lnTo>
                  <a:close/>
                  <a:moveTo>
                    <a:pt x="90" y="8"/>
                  </a:moveTo>
                  <a:cubicBezTo>
                    <a:pt x="90" y="8"/>
                    <a:pt x="90" y="8"/>
                    <a:pt x="90" y="8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8"/>
                    <a:pt x="91" y="8"/>
                    <a:pt x="91" y="8"/>
                  </a:cubicBezTo>
                  <a:lnTo>
                    <a:pt x="90" y="8"/>
                  </a:lnTo>
                  <a:close/>
                  <a:moveTo>
                    <a:pt x="100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0" y="30"/>
                    <a:pt x="100" y="30"/>
                    <a:pt x="100" y="30"/>
                  </a:cubicBezTo>
                  <a:lnTo>
                    <a:pt x="100" y="33"/>
                  </a:lnTo>
                  <a:close/>
                  <a:moveTo>
                    <a:pt x="136" y="36"/>
                  </a:moveTo>
                  <a:cubicBezTo>
                    <a:pt x="136" y="36"/>
                    <a:pt x="136" y="36"/>
                    <a:pt x="136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6" y="37"/>
                    <a:pt x="136" y="37"/>
                  </a:cubicBezTo>
                  <a:lnTo>
                    <a:pt x="136" y="36"/>
                  </a:lnTo>
                  <a:close/>
                  <a:moveTo>
                    <a:pt x="136" y="42"/>
                  </a:moveTo>
                  <a:cubicBezTo>
                    <a:pt x="136" y="42"/>
                    <a:pt x="136" y="42"/>
                    <a:pt x="136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6" y="41"/>
                    <a:pt x="136" y="41"/>
                    <a:pt x="136" y="41"/>
                  </a:cubicBezTo>
                  <a:lnTo>
                    <a:pt x="136" y="42"/>
                  </a:lnTo>
                  <a:close/>
                  <a:moveTo>
                    <a:pt x="135" y="39"/>
                  </a:moveTo>
                  <a:cubicBezTo>
                    <a:pt x="135" y="39"/>
                    <a:pt x="135" y="39"/>
                    <a:pt x="135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4" y="39"/>
                    <a:pt x="134" y="39"/>
                    <a:pt x="134" y="39"/>
                  </a:cubicBezTo>
                  <a:lnTo>
                    <a:pt x="135" y="39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9"/>
                    <a:pt x="79" y="19"/>
                    <a:pt x="79" y="19"/>
                  </a:cubicBezTo>
                  <a:lnTo>
                    <a:pt x="79" y="21"/>
                  </a:lnTo>
                  <a:close/>
                  <a:moveTo>
                    <a:pt x="79" y="24"/>
                  </a:moveTo>
                  <a:cubicBezTo>
                    <a:pt x="79" y="24"/>
                    <a:pt x="79" y="24"/>
                    <a:pt x="79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9" y="22"/>
                    <a:pt x="79" y="22"/>
                    <a:pt x="79" y="22"/>
                  </a:cubicBezTo>
                  <a:lnTo>
                    <a:pt x="79" y="24"/>
                  </a:lnTo>
                  <a:close/>
                  <a:moveTo>
                    <a:pt x="139" y="41"/>
                  </a:moveTo>
                  <a:cubicBezTo>
                    <a:pt x="139" y="41"/>
                    <a:pt x="139" y="41"/>
                    <a:pt x="139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7" y="40"/>
                    <a:pt x="137" y="40"/>
                    <a:pt x="137" y="40"/>
                  </a:cubicBezTo>
                  <a:lnTo>
                    <a:pt x="139" y="41"/>
                  </a:lnTo>
                  <a:close/>
                  <a:moveTo>
                    <a:pt x="79" y="19"/>
                  </a:moveTo>
                  <a:cubicBezTo>
                    <a:pt x="79" y="19"/>
                    <a:pt x="79" y="19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9" y="16"/>
                    <a:pt x="79" y="16"/>
                    <a:pt x="79" y="16"/>
                  </a:cubicBezTo>
                  <a:lnTo>
                    <a:pt x="79" y="19"/>
                  </a:lnTo>
                  <a:close/>
                  <a:moveTo>
                    <a:pt x="144" y="42"/>
                  </a:moveTo>
                  <a:cubicBezTo>
                    <a:pt x="144" y="42"/>
                    <a:pt x="144" y="42"/>
                    <a:pt x="144" y="42"/>
                  </a:cubicBezTo>
                  <a:cubicBezTo>
                    <a:pt x="144" y="41"/>
                    <a:pt x="144" y="41"/>
                    <a:pt x="144" y="41"/>
                  </a:cubicBezTo>
                  <a:cubicBezTo>
                    <a:pt x="143" y="41"/>
                    <a:pt x="143" y="41"/>
                    <a:pt x="143" y="41"/>
                  </a:cubicBezTo>
                  <a:lnTo>
                    <a:pt x="144" y="42"/>
                  </a:lnTo>
                  <a:close/>
                  <a:moveTo>
                    <a:pt x="137" y="38"/>
                  </a:moveTo>
                  <a:cubicBezTo>
                    <a:pt x="137" y="38"/>
                    <a:pt x="137" y="38"/>
                    <a:pt x="137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37" y="36"/>
                    <a:pt x="137" y="36"/>
                    <a:pt x="137" y="36"/>
                  </a:cubicBezTo>
                  <a:lnTo>
                    <a:pt x="137" y="38"/>
                  </a:lnTo>
                  <a:close/>
                  <a:moveTo>
                    <a:pt x="107" y="19"/>
                  </a:moveTo>
                  <a:cubicBezTo>
                    <a:pt x="107" y="19"/>
                    <a:pt x="107" y="19"/>
                    <a:pt x="107" y="19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9"/>
                    <a:pt x="106" y="19"/>
                    <a:pt x="106" y="19"/>
                  </a:cubicBezTo>
                  <a:lnTo>
                    <a:pt x="107" y="19"/>
                  </a:lnTo>
                  <a:close/>
                  <a:moveTo>
                    <a:pt x="140" y="36"/>
                  </a:moveTo>
                  <a:cubicBezTo>
                    <a:pt x="140" y="36"/>
                    <a:pt x="140" y="36"/>
                    <a:pt x="140" y="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5"/>
                    <a:pt x="144" y="35"/>
                    <a:pt x="144" y="35"/>
                  </a:cubicBezTo>
                  <a:lnTo>
                    <a:pt x="140" y="36"/>
                  </a:lnTo>
                  <a:close/>
                  <a:moveTo>
                    <a:pt x="107" y="22"/>
                  </a:moveTo>
                  <a:cubicBezTo>
                    <a:pt x="107" y="22"/>
                    <a:pt x="107" y="22"/>
                    <a:pt x="107" y="22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2"/>
                    <a:pt x="106" y="22"/>
                    <a:pt x="106" y="22"/>
                  </a:cubicBezTo>
                  <a:lnTo>
                    <a:pt x="107" y="22"/>
                  </a:lnTo>
                  <a:close/>
                  <a:moveTo>
                    <a:pt x="107" y="32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7" y="32"/>
                  </a:lnTo>
                  <a:close/>
                  <a:moveTo>
                    <a:pt x="107" y="29"/>
                  </a:moveTo>
                  <a:cubicBezTo>
                    <a:pt x="107" y="29"/>
                    <a:pt x="107" y="29"/>
                    <a:pt x="107" y="29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7" y="29"/>
                  </a:lnTo>
                  <a:close/>
                  <a:moveTo>
                    <a:pt x="107" y="25"/>
                  </a:moveTo>
                  <a:cubicBezTo>
                    <a:pt x="107" y="25"/>
                    <a:pt x="107" y="25"/>
                    <a:pt x="107" y="25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6"/>
                    <a:pt x="106" y="26"/>
                    <a:pt x="106" y="26"/>
                  </a:cubicBezTo>
                  <a:lnTo>
                    <a:pt x="107" y="25"/>
                  </a:lnTo>
                  <a:close/>
                  <a:moveTo>
                    <a:pt x="100" y="29"/>
                  </a:moveTo>
                  <a:cubicBezTo>
                    <a:pt x="100" y="29"/>
                    <a:pt x="100" y="29"/>
                    <a:pt x="100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0" y="27"/>
                    <a:pt x="100" y="27"/>
                    <a:pt x="100" y="27"/>
                  </a:cubicBezTo>
                  <a:lnTo>
                    <a:pt x="100" y="29"/>
                  </a:lnTo>
                  <a:close/>
                  <a:moveTo>
                    <a:pt x="107" y="13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13"/>
                    <a:pt x="106" y="13"/>
                    <a:pt x="106" y="13"/>
                  </a:cubicBezTo>
                  <a:lnTo>
                    <a:pt x="107" y="13"/>
                  </a:ln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7"/>
                    <a:pt x="106" y="7"/>
                    <a:pt x="106" y="7"/>
                  </a:cubicBezTo>
                  <a:lnTo>
                    <a:pt x="107" y="7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7" y="4"/>
                    <a:pt x="107" y="4"/>
                    <a:pt x="107" y="4"/>
                  </a:cubicBezTo>
                  <a:lnTo>
                    <a:pt x="107" y="2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lnTo>
                    <a:pt x="75" y="10"/>
                  </a:lnTo>
                  <a:close/>
                  <a:moveTo>
                    <a:pt x="107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10"/>
                    <a:pt x="106" y="10"/>
                    <a:pt x="106" y="10"/>
                  </a:cubicBezTo>
                  <a:lnTo>
                    <a:pt x="107" y="10"/>
                  </a:lnTo>
                  <a:close/>
                  <a:moveTo>
                    <a:pt x="107" y="16"/>
                  </a:moveTo>
                  <a:cubicBezTo>
                    <a:pt x="107" y="16"/>
                    <a:pt x="107" y="16"/>
                    <a:pt x="107" y="16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6"/>
                    <a:pt x="106" y="16"/>
                    <a:pt x="106" y="16"/>
                  </a:cubicBezTo>
                  <a:lnTo>
                    <a:pt x="107" y="16"/>
                  </a:lnTo>
                  <a:close/>
                  <a:moveTo>
                    <a:pt x="77" y="17"/>
                  </a:moveTo>
                  <a:cubicBezTo>
                    <a:pt x="77" y="17"/>
                    <a:pt x="77" y="17"/>
                    <a:pt x="77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7" y="14"/>
                    <a:pt x="77" y="14"/>
                    <a:pt x="77" y="14"/>
                  </a:cubicBezTo>
                  <a:lnTo>
                    <a:pt x="77" y="17"/>
                  </a:lnTo>
                  <a:close/>
                  <a:moveTo>
                    <a:pt x="78" y="25"/>
                  </a:move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8" y="25"/>
                  </a:ln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0"/>
                    <a:pt x="78" y="10"/>
                    <a:pt x="78" y="10"/>
                  </a:cubicBezTo>
                  <a:lnTo>
                    <a:pt x="78" y="11"/>
                  </a:lnTo>
                  <a:close/>
                  <a:moveTo>
                    <a:pt x="28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28" y="53"/>
                    <a:pt x="28" y="53"/>
                    <a:pt x="28" y="53"/>
                  </a:cubicBezTo>
                  <a:lnTo>
                    <a:pt x="28" y="40"/>
                  </a:lnTo>
                  <a:close/>
                  <a:moveTo>
                    <a:pt x="5" y="53"/>
                  </a:moveTo>
                  <a:cubicBezTo>
                    <a:pt x="5" y="53"/>
                    <a:pt x="5" y="53"/>
                    <a:pt x="5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7"/>
                    <a:pt x="5" y="47"/>
                    <a:pt x="5" y="47"/>
                  </a:cubicBezTo>
                  <a:lnTo>
                    <a:pt x="5" y="48"/>
                  </a:ln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7"/>
                    <a:pt x="5" y="47"/>
                    <a:pt x="5" y="47"/>
                  </a:cubicBez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6"/>
                    <a:pt x="5" y="46"/>
                    <a:pt x="5" y="46"/>
                  </a:cubicBezTo>
                  <a:lnTo>
                    <a:pt x="5" y="47"/>
                  </a:ln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6"/>
                    <a:pt x="5" y="46"/>
                    <a:pt x="5" y="46"/>
                  </a:cubicBez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5"/>
                    <a:pt x="5" y="45"/>
                    <a:pt x="5" y="45"/>
                  </a:cubicBezTo>
                  <a:lnTo>
                    <a:pt x="5" y="46"/>
                  </a:ln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5" y="45"/>
                    <a:pt x="5" y="45"/>
                    <a:pt x="5" y="45"/>
                  </a:cubicBez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lnTo>
                    <a:pt x="5" y="45"/>
                  </a:ln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lnTo>
                    <a:pt x="5" y="44"/>
                  </a:ln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5" y="42"/>
                    <a:pt x="5" y="42"/>
                    <a:pt x="5" y="42"/>
                  </a:cubicBezTo>
                  <a:lnTo>
                    <a:pt x="5" y="43"/>
                  </a:ln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lnTo>
                    <a:pt x="6" y="50"/>
                  </a:ln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2"/>
                    <a:pt x="6" y="42"/>
                    <a:pt x="6" y="42"/>
                  </a:cubicBezTo>
                  <a:lnTo>
                    <a:pt x="6" y="44"/>
                  </a:lnTo>
                  <a:close/>
                  <a:moveTo>
                    <a:pt x="6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lnTo>
                    <a:pt x="7" y="50"/>
                  </a:ln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7" y="44"/>
                  </a:lnTo>
                  <a:close/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lnTo>
                    <a:pt x="8" y="50"/>
                  </a:ln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lnTo>
                    <a:pt x="8" y="44"/>
                  </a:lnTo>
                  <a:close/>
                  <a:moveTo>
                    <a:pt x="8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lnTo>
                    <a:pt x="9" y="50"/>
                  </a:ln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9" y="44"/>
                  </a:lnTo>
                  <a:close/>
                  <a:moveTo>
                    <a:pt x="9" y="42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lnTo>
                    <a:pt x="10" y="50"/>
                  </a:ln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10" y="44"/>
                  </a:ln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lnTo>
                    <a:pt x="11" y="50"/>
                  </a:lnTo>
                  <a:close/>
                  <a:moveTo>
                    <a:pt x="11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lose/>
                  <a:moveTo>
                    <a:pt x="11" y="43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11" y="43"/>
                  </a:ln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50"/>
                  </a:ln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3"/>
                    <a:pt x="12" y="43"/>
                    <a:pt x="12" y="43"/>
                  </a:cubicBezTo>
                  <a:lnTo>
                    <a:pt x="12" y="44"/>
                  </a:lnTo>
                  <a:close/>
                  <a:moveTo>
                    <a:pt x="12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2"/>
                    <a:pt x="12" y="42"/>
                  </a:cubicBezTo>
                  <a:lnTo>
                    <a:pt x="12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3" y="42"/>
                    <a:pt x="13" y="42"/>
                    <a:pt x="13" y="42"/>
                  </a:cubicBez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3" y="41"/>
                    <a:pt x="13" y="41"/>
                    <a:pt x="13" y="41"/>
                  </a:cubicBezTo>
                  <a:lnTo>
                    <a:pt x="13" y="42"/>
                  </a:lnTo>
                  <a:close/>
                  <a:moveTo>
                    <a:pt x="13" y="53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3" y="53"/>
                  </a:lnTo>
                  <a:close/>
                  <a:moveTo>
                    <a:pt x="77" y="22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7" y="19"/>
                    <a:pt x="77" y="19"/>
                    <a:pt x="77" y="19"/>
                  </a:cubicBezTo>
                  <a:lnTo>
                    <a:pt x="77" y="22"/>
                  </a:lnTo>
                  <a:close/>
                  <a:moveTo>
                    <a:pt x="77" y="19"/>
                  </a:moveTo>
                  <a:cubicBezTo>
                    <a:pt x="77" y="19"/>
                    <a:pt x="77" y="19"/>
                    <a:pt x="77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7" y="17"/>
                    <a:pt x="77" y="17"/>
                    <a:pt x="77" y="17"/>
                  </a:cubicBezTo>
                  <a:lnTo>
                    <a:pt x="77" y="19"/>
                  </a:lnTo>
                  <a:close/>
                  <a:moveTo>
                    <a:pt x="77" y="35"/>
                  </a:moveTo>
                  <a:cubicBezTo>
                    <a:pt x="77" y="35"/>
                    <a:pt x="77" y="35"/>
                    <a:pt x="77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35"/>
                  </a:lnTo>
                  <a:close/>
                  <a:moveTo>
                    <a:pt x="77" y="32"/>
                  </a:moveTo>
                  <a:cubicBezTo>
                    <a:pt x="77" y="32"/>
                    <a:pt x="77" y="32"/>
                    <a:pt x="77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7" y="30"/>
                    <a:pt x="77" y="30"/>
                    <a:pt x="77" y="30"/>
                  </a:cubicBezTo>
                  <a:lnTo>
                    <a:pt x="77" y="32"/>
                  </a:lnTo>
                  <a:close/>
                  <a:moveTo>
                    <a:pt x="77" y="24"/>
                  </a:moveTo>
                  <a:cubicBezTo>
                    <a:pt x="77" y="24"/>
                    <a:pt x="77" y="24"/>
                    <a:pt x="77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7" y="22"/>
                    <a:pt x="77" y="22"/>
                    <a:pt x="77" y="22"/>
                  </a:cubicBezTo>
                  <a:lnTo>
                    <a:pt x="77" y="24"/>
                  </a:lnTo>
                  <a:close/>
                  <a:moveTo>
                    <a:pt x="77" y="30"/>
                  </a:moveTo>
                  <a:cubicBezTo>
                    <a:pt x="77" y="30"/>
                    <a:pt x="77" y="30"/>
                    <a:pt x="77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7" y="30"/>
                  </a:ln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79" y="43"/>
                  </a:moveTo>
                  <a:cubicBezTo>
                    <a:pt x="79" y="43"/>
                    <a:pt x="79" y="43"/>
                    <a:pt x="79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79" y="42"/>
                    <a:pt x="79" y="42"/>
                    <a:pt x="79" y="42"/>
                  </a:cubicBezTo>
                  <a:lnTo>
                    <a:pt x="79" y="43"/>
                  </a:lnTo>
                  <a:close/>
                  <a:moveTo>
                    <a:pt x="79" y="39"/>
                  </a:moveTo>
                  <a:cubicBezTo>
                    <a:pt x="79" y="39"/>
                    <a:pt x="79" y="39"/>
                    <a:pt x="79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79" y="38"/>
                    <a:pt x="79" y="38"/>
                    <a:pt x="79" y="38"/>
                  </a:cubicBezTo>
                  <a:lnTo>
                    <a:pt x="79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1" y="43"/>
                  </a:lnTo>
                  <a:close/>
                  <a:moveTo>
                    <a:pt x="83" y="37"/>
                  </a:moveTo>
                  <a:cubicBezTo>
                    <a:pt x="83" y="37"/>
                    <a:pt x="83" y="37"/>
                    <a:pt x="83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3" y="37"/>
                    <a:pt x="83" y="37"/>
                    <a:pt x="83" y="37"/>
                  </a:cubicBezTo>
                  <a:close/>
                  <a:moveTo>
                    <a:pt x="83" y="43"/>
                  </a:moveTo>
                  <a:cubicBezTo>
                    <a:pt x="83" y="43"/>
                    <a:pt x="83" y="43"/>
                    <a:pt x="83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3" y="43"/>
                    <a:pt x="83" y="43"/>
                    <a:pt x="83" y="43"/>
                  </a:cubicBezTo>
                  <a:close/>
                  <a:moveTo>
                    <a:pt x="79" y="40"/>
                  </a:moveTo>
                  <a:cubicBezTo>
                    <a:pt x="79" y="40"/>
                    <a:pt x="79" y="40"/>
                    <a:pt x="79" y="4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79" y="39"/>
                    <a:pt x="79" y="39"/>
                    <a:pt x="79" y="39"/>
                  </a:cubicBezTo>
                  <a:lnTo>
                    <a:pt x="79" y="40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79" y="40"/>
                    <a:pt x="79" y="40"/>
                    <a:pt x="79" y="40"/>
                  </a:cubicBezTo>
                  <a:lnTo>
                    <a:pt x="79" y="41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1"/>
                    <a:pt x="79" y="41"/>
                    <a:pt x="79" y="41"/>
                  </a:cubicBezTo>
                  <a:close/>
                  <a:moveTo>
                    <a:pt x="79" y="42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2"/>
                    <a:pt x="79" y="42"/>
                    <a:pt x="79" y="42"/>
                  </a:cubicBez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3" y="41"/>
                    <a:pt x="83" y="41"/>
                    <a:pt x="83" y="41"/>
                  </a:cubicBezTo>
                  <a:lnTo>
                    <a:pt x="83" y="42"/>
                  </a:lnTo>
                  <a:close/>
                  <a:moveTo>
                    <a:pt x="88" y="36"/>
                  </a:moveTo>
                  <a:cubicBezTo>
                    <a:pt x="88" y="36"/>
                    <a:pt x="88" y="36"/>
                    <a:pt x="88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8" y="36"/>
                    <a:pt x="88" y="36"/>
                    <a:pt x="88" y="36"/>
                  </a:cubicBezTo>
                  <a:close/>
                  <a:moveTo>
                    <a:pt x="83" y="41"/>
                  </a:moveTo>
                  <a:cubicBezTo>
                    <a:pt x="83" y="41"/>
                    <a:pt x="83" y="41"/>
                    <a:pt x="83" y="41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3" y="40"/>
                    <a:pt x="83" y="40"/>
                    <a:pt x="83" y="40"/>
                  </a:cubicBezTo>
                  <a:lnTo>
                    <a:pt x="83" y="41"/>
                  </a:ln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3" y="38"/>
                  </a:moveTo>
                  <a:cubicBezTo>
                    <a:pt x="83" y="38"/>
                    <a:pt x="83" y="38"/>
                    <a:pt x="83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3" y="38"/>
                    <a:pt x="83" y="38"/>
                    <a:pt x="83" y="38"/>
                  </a:cubicBezTo>
                  <a:close/>
                  <a:moveTo>
                    <a:pt x="83" y="40"/>
                  </a:moveTo>
                  <a:cubicBezTo>
                    <a:pt x="83" y="40"/>
                    <a:pt x="83" y="40"/>
                    <a:pt x="83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40"/>
                    <a:pt x="83" y="40"/>
                    <a:pt x="83" y="40"/>
                  </a:cubicBezTo>
                  <a:close/>
                  <a:moveTo>
                    <a:pt x="83" y="39"/>
                  </a:moveTo>
                  <a:cubicBezTo>
                    <a:pt x="83" y="39"/>
                    <a:pt x="83" y="39"/>
                    <a:pt x="83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3" y="39"/>
                    <a:pt x="83" y="39"/>
                    <a:pt x="83" y="39"/>
                  </a:cubicBezTo>
                  <a:close/>
                  <a:moveTo>
                    <a:pt x="79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79" y="44"/>
                    <a:pt x="79" y="44"/>
                    <a:pt x="79" y="44"/>
                  </a:cubicBezTo>
                  <a:lnTo>
                    <a:pt x="79" y="45"/>
                  </a:lnTo>
                  <a:close/>
                  <a:moveTo>
                    <a:pt x="75" y="38"/>
                  </a:moveTo>
                  <a:cubicBezTo>
                    <a:pt x="75" y="38"/>
                    <a:pt x="75" y="38"/>
                    <a:pt x="75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5" y="38"/>
                    <a:pt x="75" y="38"/>
                    <a:pt x="75" y="38"/>
                  </a:cubicBezTo>
                  <a:close/>
                  <a:moveTo>
                    <a:pt x="79" y="37"/>
                  </a:moveTo>
                  <a:cubicBezTo>
                    <a:pt x="79" y="37"/>
                    <a:pt x="79" y="37"/>
                    <a:pt x="79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7"/>
                    <a:pt x="79" y="37"/>
                    <a:pt x="79" y="37"/>
                  </a:cubicBezTo>
                  <a:close/>
                  <a:moveTo>
                    <a:pt x="75" y="39"/>
                  </a:moveTo>
                  <a:cubicBezTo>
                    <a:pt x="75" y="39"/>
                    <a:pt x="75" y="39"/>
                    <a:pt x="75" y="39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5" y="38"/>
                    <a:pt x="75" y="38"/>
                    <a:pt x="75" y="38"/>
                  </a:cubicBezTo>
                  <a:lnTo>
                    <a:pt x="75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1" y="43"/>
                    <a:pt x="71" y="43"/>
                    <a:pt x="71" y="43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5" y="39"/>
                    <a:pt x="75" y="39"/>
                    <a:pt x="75" y="39"/>
                  </a:cubicBezTo>
                  <a:lnTo>
                    <a:pt x="75" y="40"/>
                  </a:lnTo>
                  <a:close/>
                  <a:moveTo>
                    <a:pt x="83" y="36"/>
                  </a:moveTo>
                  <a:cubicBezTo>
                    <a:pt x="83" y="36"/>
                    <a:pt x="83" y="36"/>
                    <a:pt x="83" y="3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3" y="37"/>
                    <a:pt x="83" y="37"/>
                    <a:pt x="83" y="37"/>
                  </a:cubicBezTo>
                  <a:lnTo>
                    <a:pt x="83" y="36"/>
                  </a:lnTo>
                  <a:close/>
                  <a:moveTo>
                    <a:pt x="71" y="45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1" y="45"/>
                    <a:pt x="71" y="45"/>
                    <a:pt x="71" y="45"/>
                  </a:cubicBezTo>
                  <a:close/>
                  <a:moveTo>
                    <a:pt x="71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1" y="44"/>
                    <a:pt x="71" y="44"/>
                    <a:pt x="71" y="44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5" y="40"/>
                    <a:pt x="75" y="40"/>
                    <a:pt x="75" y="40"/>
                  </a:cubicBezTo>
                  <a:close/>
                  <a:moveTo>
                    <a:pt x="75" y="44"/>
                  </a:moveTo>
                  <a:cubicBezTo>
                    <a:pt x="75" y="44"/>
                    <a:pt x="75" y="44"/>
                    <a:pt x="75" y="44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5" y="43"/>
                    <a:pt x="75" y="43"/>
                    <a:pt x="75" y="43"/>
                  </a:cubicBezTo>
                  <a:lnTo>
                    <a:pt x="75" y="44"/>
                  </a:ln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79" y="38"/>
                  </a:lnTo>
                  <a:close/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5" y="44"/>
                    <a:pt x="75" y="44"/>
                    <a:pt x="75" y="44"/>
                  </a:cubicBezTo>
                  <a:lnTo>
                    <a:pt x="75" y="45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5" y="41"/>
                    <a:pt x="75" y="41"/>
                  </a:cubicBezTo>
                  <a:close/>
                  <a:moveTo>
                    <a:pt x="75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2"/>
                    <a:pt x="75" y="42"/>
                    <a:pt x="75" y="42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3"/>
                    <a:pt x="75" y="43"/>
                    <a:pt x="75" y="43"/>
                  </a:cubicBezTo>
                  <a:close/>
                  <a:moveTo>
                    <a:pt x="79" y="44"/>
                  </a:moveTo>
                  <a:cubicBezTo>
                    <a:pt x="79" y="44"/>
                    <a:pt x="79" y="44"/>
                    <a:pt x="79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79" y="43"/>
                    <a:pt x="79" y="43"/>
                    <a:pt x="79" y="43"/>
                  </a:cubicBezTo>
                  <a:lnTo>
                    <a:pt x="79" y="44"/>
                  </a:lnTo>
                  <a:close/>
                  <a:moveTo>
                    <a:pt x="98" y="36"/>
                  </a:moveTo>
                  <a:cubicBezTo>
                    <a:pt x="98" y="36"/>
                    <a:pt x="98" y="36"/>
                    <a:pt x="98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98" y="36"/>
                    <a:pt x="98" y="36"/>
                    <a:pt x="98" y="36"/>
                  </a:cubicBezTo>
                  <a:close/>
                  <a:moveTo>
                    <a:pt x="103" y="34"/>
                  </a:moveTo>
                  <a:cubicBezTo>
                    <a:pt x="103" y="34"/>
                    <a:pt x="103" y="34"/>
                    <a:pt x="103" y="34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103" y="35"/>
                    <a:pt x="103" y="35"/>
                    <a:pt x="103" y="35"/>
                  </a:cubicBezTo>
                  <a:lnTo>
                    <a:pt x="103" y="34"/>
                  </a:lnTo>
                  <a:close/>
                  <a:moveTo>
                    <a:pt x="98" y="37"/>
                  </a:moveTo>
                  <a:cubicBezTo>
                    <a:pt x="98" y="37"/>
                    <a:pt x="98" y="37"/>
                    <a:pt x="98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98" y="37"/>
                    <a:pt x="98" y="37"/>
                    <a:pt x="98" y="37"/>
                  </a:cubicBezTo>
                  <a:close/>
                  <a:moveTo>
                    <a:pt x="93" y="44"/>
                  </a:moveTo>
                  <a:cubicBezTo>
                    <a:pt x="93" y="44"/>
                    <a:pt x="93" y="44"/>
                    <a:pt x="93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3" y="44"/>
                    <a:pt x="93" y="44"/>
                    <a:pt x="93" y="44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3" y="41"/>
                    <a:pt x="93" y="41"/>
                    <a:pt x="93" y="41"/>
                  </a:cubicBezTo>
                  <a:close/>
                  <a:moveTo>
                    <a:pt x="93" y="43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3" y="43"/>
                    <a:pt x="93" y="43"/>
                    <a:pt x="93" y="43"/>
                  </a:cubicBezTo>
                  <a:close/>
                  <a:moveTo>
                    <a:pt x="93" y="42"/>
                  </a:moveTo>
                  <a:cubicBezTo>
                    <a:pt x="93" y="42"/>
                    <a:pt x="93" y="42"/>
                    <a:pt x="93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8" y="40"/>
                  </a:moveTo>
                  <a:cubicBezTo>
                    <a:pt x="98" y="40"/>
                    <a:pt x="98" y="40"/>
                    <a:pt x="98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98" y="40"/>
                    <a:pt x="98" y="40"/>
                    <a:pt x="98" y="40"/>
                  </a:cubicBezTo>
                  <a:close/>
                  <a:moveTo>
                    <a:pt x="98" y="38"/>
                  </a:moveTo>
                  <a:cubicBezTo>
                    <a:pt x="98" y="38"/>
                    <a:pt x="98" y="38"/>
                    <a:pt x="98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8" y="38"/>
                    <a:pt x="98" y="38"/>
                    <a:pt x="98" y="38"/>
                  </a:cubicBez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8" y="43"/>
                    <a:pt x="98" y="43"/>
                    <a:pt x="98" y="43"/>
                  </a:cubicBezTo>
                  <a:lnTo>
                    <a:pt x="98" y="44"/>
                  </a:lnTo>
                  <a:close/>
                  <a:moveTo>
                    <a:pt x="98" y="42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98" y="41"/>
                    <a:pt x="98" y="41"/>
                    <a:pt x="98" y="41"/>
                  </a:cubicBezTo>
                  <a:lnTo>
                    <a:pt x="98" y="42"/>
                  </a:lnTo>
                  <a:close/>
                  <a:moveTo>
                    <a:pt x="98" y="43"/>
                  </a:moveTo>
                  <a:cubicBezTo>
                    <a:pt x="98" y="43"/>
                    <a:pt x="98" y="43"/>
                    <a:pt x="98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8" y="42"/>
                    <a:pt x="98" y="42"/>
                    <a:pt x="98" y="42"/>
                  </a:cubicBezTo>
                  <a:lnTo>
                    <a:pt x="98" y="43"/>
                  </a:lnTo>
                  <a:close/>
                  <a:moveTo>
                    <a:pt x="98" y="39"/>
                  </a:moveTo>
                  <a:cubicBezTo>
                    <a:pt x="98" y="39"/>
                    <a:pt x="98" y="39"/>
                    <a:pt x="98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8" y="39"/>
                    <a:pt x="98" y="39"/>
                    <a:pt x="98" y="39"/>
                  </a:cubicBezTo>
                  <a:close/>
                  <a:moveTo>
                    <a:pt x="93" y="40"/>
                  </a:moveTo>
                  <a:cubicBezTo>
                    <a:pt x="93" y="40"/>
                    <a:pt x="93" y="40"/>
                    <a:pt x="93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3" y="40"/>
                    <a:pt x="93" y="40"/>
                    <a:pt x="93" y="40"/>
                  </a:cubicBezTo>
                  <a:close/>
                  <a:moveTo>
                    <a:pt x="83" y="45"/>
                  </a:moveTo>
                  <a:cubicBezTo>
                    <a:pt x="83" y="45"/>
                    <a:pt x="83" y="45"/>
                    <a:pt x="83" y="45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3" y="44"/>
                    <a:pt x="83" y="44"/>
                    <a:pt x="83" y="44"/>
                  </a:cubicBezTo>
                  <a:lnTo>
                    <a:pt x="83" y="45"/>
                  </a:lnTo>
                  <a:close/>
                  <a:moveTo>
                    <a:pt x="98" y="41"/>
                  </a:moveTo>
                  <a:cubicBezTo>
                    <a:pt x="98" y="41"/>
                    <a:pt x="98" y="41"/>
                    <a:pt x="98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40"/>
                    <a:pt x="98" y="40"/>
                    <a:pt x="98" y="40"/>
                  </a:cubicBezTo>
                  <a:lnTo>
                    <a:pt x="98" y="41"/>
                  </a:ln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8" y="39"/>
                    <a:pt x="88" y="39"/>
                    <a:pt x="88" y="39"/>
                  </a:cubicBezTo>
                  <a:lnTo>
                    <a:pt x="88" y="40"/>
                  </a:lnTo>
                  <a:close/>
                  <a:moveTo>
                    <a:pt x="88" y="41"/>
                  </a:moveTo>
                  <a:cubicBezTo>
                    <a:pt x="88" y="41"/>
                    <a:pt x="88" y="41"/>
                    <a:pt x="88" y="41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88" y="40"/>
                    <a:pt x="88" y="40"/>
                    <a:pt x="88" y="40"/>
                  </a:cubicBezTo>
                  <a:lnTo>
                    <a:pt x="88" y="41"/>
                  </a:lnTo>
                  <a:close/>
                  <a:moveTo>
                    <a:pt x="88" y="39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88" y="39"/>
                    <a:pt x="88" y="39"/>
                    <a:pt x="88" y="39"/>
                  </a:cubicBezTo>
                  <a:close/>
                  <a:moveTo>
                    <a:pt x="100" y="26"/>
                  </a:moveTo>
                  <a:cubicBezTo>
                    <a:pt x="100" y="26"/>
                    <a:pt x="100" y="26"/>
                    <a:pt x="100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0" y="24"/>
                    <a:pt x="100" y="24"/>
                    <a:pt x="100" y="24"/>
                  </a:cubicBezTo>
                  <a:lnTo>
                    <a:pt x="100" y="26"/>
                  </a:lnTo>
                  <a:close/>
                  <a:moveTo>
                    <a:pt x="88" y="38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88" y="38"/>
                    <a:pt x="88" y="38"/>
                    <a:pt x="88" y="38"/>
                  </a:cubicBezTo>
                  <a:close/>
                  <a:moveTo>
                    <a:pt x="88" y="37"/>
                  </a:moveTo>
                  <a:cubicBezTo>
                    <a:pt x="88" y="37"/>
                    <a:pt x="88" y="37"/>
                    <a:pt x="88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88" y="37"/>
                    <a:pt x="88" y="37"/>
                    <a:pt x="88" y="37"/>
                  </a:cubicBezTo>
                  <a:close/>
                  <a:moveTo>
                    <a:pt x="92" y="35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2" y="36"/>
                    <a:pt x="92" y="36"/>
                    <a:pt x="92" y="36"/>
                  </a:cubicBezTo>
                  <a:lnTo>
                    <a:pt x="92" y="35"/>
                  </a:lnTo>
                  <a:close/>
                  <a:moveTo>
                    <a:pt x="98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8" y="35"/>
                    <a:pt x="98" y="35"/>
                    <a:pt x="98" y="35"/>
                  </a:cubicBezTo>
                  <a:close/>
                  <a:moveTo>
                    <a:pt x="93" y="37"/>
                  </a:moveTo>
                  <a:cubicBezTo>
                    <a:pt x="93" y="37"/>
                    <a:pt x="93" y="37"/>
                    <a:pt x="93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7"/>
                    <a:pt x="93" y="37"/>
                    <a:pt x="93" y="37"/>
                  </a:cubicBezTo>
                  <a:close/>
                  <a:moveTo>
                    <a:pt x="93" y="39"/>
                  </a:moveTo>
                  <a:cubicBezTo>
                    <a:pt x="93" y="39"/>
                    <a:pt x="93" y="39"/>
                    <a:pt x="93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3" y="39"/>
                    <a:pt x="93" y="39"/>
                    <a:pt x="93" y="39"/>
                  </a:cubicBezTo>
                  <a:close/>
                  <a:moveTo>
                    <a:pt x="93" y="38"/>
                  </a:moveTo>
                  <a:cubicBezTo>
                    <a:pt x="93" y="38"/>
                    <a:pt x="93" y="38"/>
                    <a:pt x="93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3" y="38"/>
                    <a:pt x="93" y="38"/>
                    <a:pt x="93" y="38"/>
                  </a:cubicBezTo>
                  <a:close/>
                  <a:moveTo>
                    <a:pt x="93" y="36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6"/>
                    <a:pt x="93" y="36"/>
                    <a:pt x="93" y="36"/>
                  </a:cubicBez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88" y="43"/>
                    <a:pt x="88" y="43"/>
                    <a:pt x="88" y="43"/>
                  </a:cubicBezTo>
                  <a:lnTo>
                    <a:pt x="88" y="44"/>
                  </a:ln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88" y="44"/>
                    <a:pt x="88" y="44"/>
                    <a:pt x="88" y="44"/>
                  </a:cubicBezTo>
                  <a:close/>
                  <a:moveTo>
                    <a:pt x="88" y="43"/>
                  </a:moveTo>
                  <a:cubicBezTo>
                    <a:pt x="88" y="43"/>
                    <a:pt x="88" y="43"/>
                    <a:pt x="88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88" y="42"/>
                    <a:pt x="88" y="42"/>
                    <a:pt x="88" y="42"/>
                  </a:cubicBezTo>
                  <a:lnTo>
                    <a:pt x="88" y="43"/>
                  </a:lnTo>
                  <a:close/>
                  <a:moveTo>
                    <a:pt x="88" y="42"/>
                  </a:moveTo>
                  <a:cubicBezTo>
                    <a:pt x="88" y="42"/>
                    <a:pt x="88" y="42"/>
                    <a:pt x="88" y="42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88" y="41"/>
                    <a:pt x="88" y="41"/>
                    <a:pt x="88" y="41"/>
                  </a:cubicBezTo>
                  <a:lnTo>
                    <a:pt x="88" y="42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47" y="41"/>
                    <a:pt x="47" y="41"/>
                    <a:pt x="47" y="41"/>
                  </a:cubicBez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2"/>
                  </a:lnTo>
                  <a:close/>
                  <a:moveTo>
                    <a:pt x="47" y="40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108" y="37"/>
                  </a:moveTo>
                  <a:cubicBezTo>
                    <a:pt x="108" y="37"/>
                    <a:pt x="108" y="37"/>
                    <a:pt x="108" y="37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lnTo>
                    <a:pt x="108" y="37"/>
                  </a:lnTo>
                  <a:close/>
                  <a:moveTo>
                    <a:pt x="154" y="41"/>
                  </a:moveTo>
                  <a:cubicBezTo>
                    <a:pt x="154" y="41"/>
                    <a:pt x="154" y="41"/>
                    <a:pt x="154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67" y="36"/>
                    <a:pt x="58" y="37"/>
                    <a:pt x="52" y="38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8" y="39"/>
                    <a:pt x="47" y="39"/>
                    <a:pt x="47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79" y="56"/>
                    <a:pt x="94" y="56"/>
                  </a:cubicBezTo>
                  <a:cubicBezTo>
                    <a:pt x="100" y="56"/>
                    <a:pt x="129" y="55"/>
                    <a:pt x="131" y="55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40" y="55"/>
                    <a:pt x="146" y="55"/>
                    <a:pt x="146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4" y="43"/>
                    <a:pt x="154" y="43"/>
                    <a:pt x="154" y="43"/>
                  </a:cubicBezTo>
                  <a:lnTo>
                    <a:pt x="154" y="41"/>
                  </a:ln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8" y="37"/>
                    <a:pt x="128" y="37"/>
                    <a:pt x="128" y="37"/>
                  </a:cubicBez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128" y="37"/>
                  </a:lnTo>
                  <a:close/>
                  <a:moveTo>
                    <a:pt x="128" y="44"/>
                  </a:moveTo>
                  <a:cubicBezTo>
                    <a:pt x="128" y="44"/>
                    <a:pt x="128" y="44"/>
                    <a:pt x="12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28" y="45"/>
                    <a:pt x="128" y="45"/>
                    <a:pt x="128" y="45"/>
                  </a:cubicBezTo>
                  <a:lnTo>
                    <a:pt x="128" y="44"/>
                  </a:ln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37"/>
                  </a:lnTo>
                  <a:close/>
                  <a:moveTo>
                    <a:pt x="124" y="44"/>
                  </a:moveTo>
                  <a:cubicBezTo>
                    <a:pt x="124" y="44"/>
                    <a:pt x="124" y="44"/>
                    <a:pt x="124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4" y="45"/>
                    <a:pt x="124" y="45"/>
                    <a:pt x="124" y="45"/>
                  </a:cubicBezTo>
                  <a:lnTo>
                    <a:pt x="124" y="44"/>
                  </a:lnTo>
                  <a:close/>
                  <a:moveTo>
                    <a:pt x="124" y="45"/>
                  </a:moveTo>
                  <a:cubicBezTo>
                    <a:pt x="124" y="45"/>
                    <a:pt x="124" y="45"/>
                    <a:pt x="124" y="45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45"/>
                  </a:ln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lnTo>
                    <a:pt x="121" y="37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lose/>
                  <a:moveTo>
                    <a:pt x="118" y="38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38"/>
                  </a:lnTo>
                  <a:close/>
                  <a:moveTo>
                    <a:pt x="118" y="44"/>
                  </a:moveTo>
                  <a:cubicBezTo>
                    <a:pt x="118" y="44"/>
                    <a:pt x="118" y="44"/>
                    <a:pt x="118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8" y="38"/>
                    <a:pt x="118" y="38"/>
                    <a:pt x="118" y="38"/>
                  </a:cubicBezTo>
                  <a:lnTo>
                    <a:pt x="118" y="44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lnTo>
                    <a:pt x="118" y="37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10"/>
                  </a:lnTo>
                  <a:close/>
                  <a:moveTo>
                    <a:pt x="103" y="33"/>
                  </a:moveTo>
                  <a:cubicBezTo>
                    <a:pt x="103" y="33"/>
                    <a:pt x="103" y="33"/>
                    <a:pt x="103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3" y="34"/>
                    <a:pt x="88" y="34"/>
                  </a:cubicBezTo>
                  <a:cubicBezTo>
                    <a:pt x="87" y="34"/>
                    <a:pt x="85" y="34"/>
                    <a:pt x="83" y="35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4"/>
                    <a:pt x="91" y="34"/>
                  </a:cubicBezTo>
                  <a:cubicBezTo>
                    <a:pt x="96" y="33"/>
                    <a:pt x="98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6" y="9"/>
                    <a:pt x="95" y="9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9"/>
                    <a:pt x="93" y="10"/>
                    <a:pt x="92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11"/>
                    <a:pt x="88" y="11"/>
                    <a:pt x="87" y="11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1" y="35"/>
                    <a:pt x="78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3" y="33"/>
                    <a:pt x="103" y="33"/>
                    <a:pt x="103" y="33"/>
                  </a:cubicBezTo>
                  <a:close/>
                  <a:moveTo>
                    <a:pt x="91" y="11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4" y="10"/>
                    <a:pt x="98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4" y="12"/>
                    <a:pt x="91" y="13"/>
                  </a:cubicBezTo>
                  <a:cubicBezTo>
                    <a:pt x="88" y="13"/>
                    <a:pt x="84" y="14"/>
                    <a:pt x="83" y="1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2"/>
                    <a:pt x="91" y="11"/>
                  </a:cubicBezTo>
                  <a:close/>
                  <a:moveTo>
                    <a:pt x="83" y="12"/>
                  </a:move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1"/>
                    <a:pt x="91" y="10"/>
                  </a:cubicBezTo>
                  <a:cubicBezTo>
                    <a:pt x="94" y="10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4" y="10"/>
                    <a:pt x="91" y="11"/>
                  </a:cubicBezTo>
                  <a:cubicBezTo>
                    <a:pt x="88" y="11"/>
                    <a:pt x="84" y="12"/>
                    <a:pt x="83" y="12"/>
                  </a:cubicBezTo>
                  <a:close/>
                  <a:moveTo>
                    <a:pt x="91" y="13"/>
                  </a:moveTo>
                  <a:cubicBezTo>
                    <a:pt x="91" y="13"/>
                    <a:pt x="91" y="13"/>
                    <a:pt x="91" y="13"/>
                  </a:cubicBezTo>
                  <a:cubicBezTo>
                    <a:pt x="94" y="12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1"/>
                    <a:pt x="94" y="13"/>
                    <a:pt x="91" y="13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4"/>
                    <a:pt x="88" y="13"/>
                    <a:pt x="91" y="13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2"/>
                    <a:pt x="94" y="13"/>
                    <a:pt x="91" y="14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4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4" y="14"/>
                    <a:pt x="91" y="14"/>
                  </a:cubicBezTo>
                  <a:cubicBezTo>
                    <a:pt x="88" y="15"/>
                    <a:pt x="84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5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4"/>
                    <a:pt x="98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7" y="14"/>
                    <a:pt x="91" y="16"/>
                  </a:cubicBezTo>
                  <a:cubicBezTo>
                    <a:pt x="88" y="16"/>
                    <a:pt x="84" y="17"/>
                    <a:pt x="83" y="17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8" y="15"/>
                    <a:pt x="91" y="14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6" y="14"/>
                    <a:pt x="98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5" y="16"/>
                    <a:pt x="91" y="16"/>
                  </a:cubicBezTo>
                  <a:cubicBezTo>
                    <a:pt x="88" y="17"/>
                    <a:pt x="84" y="17"/>
                    <a:pt x="83" y="1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4" y="17"/>
                    <a:pt x="88" y="16"/>
                    <a:pt x="91" y="16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5" y="16"/>
                    <a:pt x="98" y="15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7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6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6"/>
                    <a:pt x="98" y="15"/>
                    <a:pt x="99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8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7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7"/>
                    <a:pt x="98" y="15"/>
                    <a:pt x="99" y="15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19"/>
                    <a:pt x="84" y="20"/>
                    <a:pt x="83" y="20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8"/>
                    <a:pt x="88" y="18"/>
                    <a:pt x="91" y="17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8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20"/>
                    <a:pt x="84" y="20"/>
                    <a:pt x="83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19"/>
                    <a:pt x="91" y="19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9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8"/>
                    <a:pt x="95" y="19"/>
                    <a:pt x="91" y="19"/>
                  </a:cubicBezTo>
                  <a:cubicBezTo>
                    <a:pt x="88" y="20"/>
                    <a:pt x="84" y="20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20"/>
                    <a:pt x="91" y="19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18"/>
                    <a:pt x="95" y="19"/>
                    <a:pt x="91" y="20"/>
                  </a:cubicBezTo>
                  <a:cubicBezTo>
                    <a:pt x="88" y="20"/>
                    <a:pt x="84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0"/>
                    <a:pt x="91" y="20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0"/>
                    <a:pt x="91" y="21"/>
                  </a:cubicBezTo>
                  <a:cubicBezTo>
                    <a:pt x="88" y="22"/>
                    <a:pt x="84" y="22"/>
                    <a:pt x="83" y="23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1"/>
                    <a:pt x="91" y="20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0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1"/>
                    <a:pt x="91" y="22"/>
                  </a:cubicBezTo>
                  <a:cubicBezTo>
                    <a:pt x="88" y="22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2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1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1"/>
                    <a:pt x="97" y="21"/>
                    <a:pt x="91" y="22"/>
                  </a:cubicBezTo>
                  <a:cubicBezTo>
                    <a:pt x="88" y="23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1"/>
                    <a:pt x="97" y="22"/>
                    <a:pt x="91" y="23"/>
                  </a:cubicBezTo>
                  <a:cubicBezTo>
                    <a:pt x="88" y="23"/>
                    <a:pt x="84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3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3"/>
                    <a:pt x="91" y="24"/>
                  </a:cubicBezTo>
                  <a:cubicBezTo>
                    <a:pt x="88" y="25"/>
                    <a:pt x="84" y="25"/>
                    <a:pt x="83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8" y="23"/>
                    <a:pt x="91" y="23"/>
                  </a:cubicBezTo>
                  <a:close/>
                  <a:moveTo>
                    <a:pt x="91" y="24"/>
                  </a:moveTo>
                  <a:cubicBezTo>
                    <a:pt x="91" y="24"/>
                    <a:pt x="91" y="24"/>
                    <a:pt x="91" y="24"/>
                  </a:cubicBezTo>
                  <a:cubicBezTo>
                    <a:pt x="96" y="23"/>
                    <a:pt x="98" y="23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4"/>
                    <a:pt x="91" y="25"/>
                  </a:cubicBezTo>
                  <a:cubicBezTo>
                    <a:pt x="88" y="25"/>
                    <a:pt x="84" y="26"/>
                    <a:pt x="83" y="26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8" y="25"/>
                    <a:pt x="91" y="24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4"/>
                    <a:pt x="97" y="24"/>
                    <a:pt x="91" y="25"/>
                  </a:cubicBezTo>
                  <a:cubicBezTo>
                    <a:pt x="88" y="26"/>
                    <a:pt x="84" y="26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5"/>
                    <a:pt x="91" y="25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7" y="25"/>
                    <a:pt x="91" y="26"/>
                  </a:cubicBezTo>
                  <a:cubicBezTo>
                    <a:pt x="88" y="26"/>
                    <a:pt x="84" y="27"/>
                    <a:pt x="83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6"/>
                    <a:pt x="91" y="25"/>
                  </a:cubicBezTo>
                  <a:close/>
                  <a:moveTo>
                    <a:pt x="91" y="26"/>
                  </a:moveTo>
                  <a:cubicBezTo>
                    <a:pt x="91" y="26"/>
                    <a:pt x="91" y="26"/>
                    <a:pt x="91" y="26"/>
                  </a:cubicBezTo>
                  <a:cubicBezTo>
                    <a:pt x="96" y="25"/>
                    <a:pt x="98" y="24"/>
                    <a:pt x="99" y="24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6"/>
                    <a:pt x="96" y="26"/>
                    <a:pt x="91" y="27"/>
                  </a:cubicBezTo>
                  <a:cubicBezTo>
                    <a:pt x="88" y="27"/>
                    <a:pt x="84" y="28"/>
                    <a:pt x="83" y="28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4" y="27"/>
                    <a:pt x="88" y="26"/>
                    <a:pt x="91" y="26"/>
                  </a:cubicBezTo>
                  <a:close/>
                  <a:moveTo>
                    <a:pt x="91" y="27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6" y="26"/>
                    <a:pt x="98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4" y="28"/>
                    <a:pt x="88" y="28"/>
                    <a:pt x="91" y="27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7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8"/>
                    <a:pt x="91" y="28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8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8"/>
                    <a:pt x="91" y="29"/>
                  </a:cubicBezTo>
                  <a:cubicBezTo>
                    <a:pt x="88" y="29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9"/>
                    <a:pt x="91" y="28"/>
                  </a:cubicBezTo>
                  <a:close/>
                  <a:moveTo>
                    <a:pt x="91" y="29"/>
                  </a:moveTo>
                  <a:cubicBezTo>
                    <a:pt x="91" y="29"/>
                    <a:pt x="91" y="29"/>
                    <a:pt x="91" y="29"/>
                  </a:cubicBezTo>
                  <a:cubicBezTo>
                    <a:pt x="96" y="28"/>
                    <a:pt x="98" y="28"/>
                    <a:pt x="99" y="27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29"/>
                    <a:pt x="91" y="30"/>
                  </a:cubicBezTo>
                  <a:cubicBezTo>
                    <a:pt x="88" y="30"/>
                    <a:pt x="84" y="31"/>
                    <a:pt x="83" y="31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4" y="30"/>
                    <a:pt x="88" y="29"/>
                    <a:pt x="91" y="29"/>
                  </a:cubicBezTo>
                  <a:close/>
                  <a:moveTo>
                    <a:pt x="91" y="30"/>
                  </a:moveTo>
                  <a:cubicBezTo>
                    <a:pt x="91" y="30"/>
                    <a:pt x="91" y="30"/>
                    <a:pt x="91" y="30"/>
                  </a:cubicBezTo>
                  <a:cubicBezTo>
                    <a:pt x="95" y="30"/>
                    <a:pt x="98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30"/>
                    <a:pt x="91" y="31"/>
                  </a:cubicBezTo>
                  <a:cubicBezTo>
                    <a:pt x="88" y="31"/>
                    <a:pt x="84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4" y="31"/>
                    <a:pt x="88" y="30"/>
                    <a:pt x="91" y="30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0"/>
                    <a:pt x="91" y="31"/>
                  </a:cubicBezTo>
                  <a:cubicBezTo>
                    <a:pt x="88" y="31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1"/>
                    <a:pt x="88" y="31"/>
                    <a:pt x="91" y="31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1"/>
                    <a:pt x="91" y="31"/>
                  </a:cubicBezTo>
                  <a:cubicBezTo>
                    <a:pt x="88" y="32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1"/>
                    <a:pt x="91" y="31"/>
                  </a:cubicBezTo>
                  <a:close/>
                  <a:moveTo>
                    <a:pt x="91" y="32"/>
                  </a:moveTo>
                  <a:cubicBezTo>
                    <a:pt x="91" y="32"/>
                    <a:pt x="91" y="32"/>
                    <a:pt x="91" y="32"/>
                  </a:cubicBezTo>
                  <a:cubicBezTo>
                    <a:pt x="95" y="31"/>
                    <a:pt x="98" y="31"/>
                    <a:pt x="99" y="30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8" y="32"/>
                    <a:pt x="96" y="32"/>
                    <a:pt x="91" y="33"/>
                  </a:cubicBezTo>
                  <a:cubicBezTo>
                    <a:pt x="88" y="33"/>
                    <a:pt x="84" y="34"/>
                    <a:pt x="83" y="3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2"/>
                    <a:pt x="91" y="32"/>
                  </a:cubicBezTo>
                  <a:close/>
                  <a:moveTo>
                    <a:pt x="91" y="33"/>
                  </a:moveTo>
                  <a:cubicBezTo>
                    <a:pt x="91" y="33"/>
                    <a:pt x="91" y="33"/>
                    <a:pt x="91" y="33"/>
                  </a:cubicBezTo>
                  <a:cubicBezTo>
                    <a:pt x="95" y="32"/>
                    <a:pt x="98" y="32"/>
                    <a:pt x="99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8" y="33"/>
                    <a:pt x="96" y="33"/>
                    <a:pt x="91" y="33"/>
                  </a:cubicBezTo>
                  <a:cubicBezTo>
                    <a:pt x="88" y="34"/>
                    <a:pt x="84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3"/>
                    <a:pt x="91" y="33"/>
                  </a:cubicBezTo>
                  <a:close/>
                  <a:moveTo>
                    <a:pt x="98" y="4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8" y="6"/>
                    <a:pt x="98" y="6"/>
                    <a:pt x="98" y="6"/>
                  </a:cubicBezTo>
                  <a:lnTo>
                    <a:pt x="98" y="4"/>
                  </a:lnTo>
                  <a:close/>
                  <a:moveTo>
                    <a:pt x="95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7"/>
                    <a:pt x="97" y="7"/>
                    <a:pt x="97" y="7"/>
                  </a:cubicBezTo>
                  <a:lnTo>
                    <a:pt x="95" y="7"/>
                  </a:lnTo>
                  <a:close/>
                  <a:moveTo>
                    <a:pt x="92" y="8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7"/>
                    <a:pt x="94" y="7"/>
                    <a:pt x="94" y="7"/>
                  </a:cubicBezTo>
                  <a:lnTo>
                    <a:pt x="92" y="8"/>
                  </a:lnTo>
                  <a:close/>
                  <a:moveTo>
                    <a:pt x="87" y="9"/>
                  </a:move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7" y="9"/>
                  </a:lnTo>
                  <a:close/>
                  <a:moveTo>
                    <a:pt x="105" y="43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5" y="44"/>
                    <a:pt x="105" y="44"/>
                    <a:pt x="105" y="44"/>
                  </a:cubicBezTo>
                  <a:lnTo>
                    <a:pt x="105" y="43"/>
                  </a:lnTo>
                  <a:close/>
                  <a:moveTo>
                    <a:pt x="102" y="45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99" y="45"/>
                    <a:pt x="99" y="45"/>
                    <a:pt x="99" y="45"/>
                  </a:cubicBezTo>
                  <a:lnTo>
                    <a:pt x="102" y="45"/>
                  </a:lnTo>
                  <a:close/>
                  <a:moveTo>
                    <a:pt x="78" y="47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4" y="47"/>
                    <a:pt x="74" y="47"/>
                    <a:pt x="74" y="47"/>
                  </a:cubicBezTo>
                  <a:lnTo>
                    <a:pt x="78" y="47"/>
                  </a:lnTo>
                  <a:close/>
                  <a:moveTo>
                    <a:pt x="70" y="47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6" y="47"/>
                    <a:pt x="66" y="47"/>
                    <a:pt x="66" y="47"/>
                  </a:cubicBezTo>
                  <a:lnTo>
                    <a:pt x="70" y="47"/>
                  </a:lnTo>
                  <a:close/>
                  <a:moveTo>
                    <a:pt x="62" y="47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62" y="47"/>
                  </a:lnTo>
                  <a:close/>
                  <a:moveTo>
                    <a:pt x="60" y="48"/>
                  </a:move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lose/>
                  <a:moveTo>
                    <a:pt x="41" y="48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8" y="48"/>
                    <a:pt x="38" y="48"/>
                    <a:pt x="38" y="48"/>
                  </a:cubicBezTo>
                  <a:lnTo>
                    <a:pt x="41" y="48"/>
                  </a:lnTo>
                  <a:close/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9"/>
                    <a:pt x="39" y="49"/>
                    <a:pt x="39" y="49"/>
                  </a:cubicBezTo>
                  <a:lnTo>
                    <a:pt x="39" y="53"/>
                  </a:lnTo>
                  <a:close/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3"/>
                  </a:lnTo>
                  <a:close/>
                  <a:moveTo>
                    <a:pt x="45" y="49"/>
                  </a:move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5" y="49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8" y="48"/>
                  </a:lnTo>
                  <a:close/>
                  <a:moveTo>
                    <a:pt x="47" y="49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7" y="49"/>
                  </a:lnTo>
                  <a:close/>
                  <a:moveTo>
                    <a:pt x="52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2" y="49"/>
                    <a:pt x="52" y="49"/>
                    <a:pt x="52" y="49"/>
                  </a:cubicBezTo>
                  <a:lnTo>
                    <a:pt x="52" y="53"/>
                  </a:lnTo>
                  <a:close/>
                  <a:moveTo>
                    <a:pt x="52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2" y="48"/>
                    <a:pt x="52" y="48"/>
                    <a:pt x="52" y="48"/>
                  </a:cubicBezTo>
                  <a:lnTo>
                    <a:pt x="52" y="49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2" y="48"/>
                  </a:lnTo>
                  <a:close/>
                  <a:moveTo>
                    <a:pt x="54" y="49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4" y="49"/>
                  </a:lnTo>
                  <a:close/>
                  <a:moveTo>
                    <a:pt x="59" y="53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9" y="49"/>
                    <a:pt x="59" y="49"/>
                    <a:pt x="59" y="49"/>
                  </a:cubicBezTo>
                  <a:lnTo>
                    <a:pt x="59" y="53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8"/>
                    <a:pt x="59" y="48"/>
                    <a:pt x="59" y="48"/>
                  </a:cubicBezTo>
                  <a:close/>
                  <a:moveTo>
                    <a:pt x="67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9"/>
                    <a:pt x="67" y="49"/>
                    <a:pt x="67" y="49"/>
                  </a:cubicBezTo>
                  <a:lnTo>
                    <a:pt x="67" y="54"/>
                  </a:lnTo>
                  <a:close/>
                  <a:moveTo>
                    <a:pt x="67" y="48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lose/>
                  <a:moveTo>
                    <a:pt x="75" y="54"/>
                  </a:moveTo>
                  <a:cubicBezTo>
                    <a:pt x="75" y="54"/>
                    <a:pt x="75" y="54"/>
                    <a:pt x="75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5" y="49"/>
                    <a:pt x="75" y="49"/>
                    <a:pt x="75" y="49"/>
                  </a:cubicBezTo>
                  <a:lnTo>
                    <a:pt x="75" y="54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lose/>
                  <a:moveTo>
                    <a:pt x="83" y="54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83" y="48"/>
                    <a:pt x="83" y="48"/>
                    <a:pt x="83" y="48"/>
                  </a:cubicBezTo>
                  <a:lnTo>
                    <a:pt x="83" y="54"/>
                  </a:lnTo>
                  <a:close/>
                  <a:moveTo>
                    <a:pt x="83" y="48"/>
                  </a:moveTo>
                  <a:cubicBezTo>
                    <a:pt x="83" y="48"/>
                    <a:pt x="83" y="48"/>
                    <a:pt x="83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lose/>
                  <a:moveTo>
                    <a:pt x="90" y="54"/>
                  </a:moveTo>
                  <a:cubicBezTo>
                    <a:pt x="90" y="54"/>
                    <a:pt x="90" y="54"/>
                    <a:pt x="90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90" y="48"/>
                    <a:pt x="90" y="48"/>
                    <a:pt x="90" y="48"/>
                  </a:cubicBezTo>
                  <a:lnTo>
                    <a:pt x="90" y="54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90" y="48"/>
                    <a:pt x="90" y="48"/>
                    <a:pt x="90" y="48"/>
                  </a:cubicBezTo>
                  <a:close/>
                  <a:moveTo>
                    <a:pt x="94" y="54"/>
                  </a:moveTo>
                  <a:cubicBezTo>
                    <a:pt x="94" y="54"/>
                    <a:pt x="94" y="54"/>
                    <a:pt x="94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4" y="48"/>
                    <a:pt x="94" y="48"/>
                    <a:pt x="94" y="48"/>
                  </a:cubicBezTo>
                  <a:lnTo>
                    <a:pt x="94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4" y="47"/>
                    <a:pt x="94" y="47"/>
                    <a:pt x="94" y="47"/>
                  </a:cubicBezTo>
                  <a:lnTo>
                    <a:pt x="94" y="48"/>
                  </a:lnTo>
                  <a:close/>
                  <a:moveTo>
                    <a:pt x="101" y="54"/>
                  </a:moveTo>
                  <a:cubicBezTo>
                    <a:pt x="101" y="54"/>
                    <a:pt x="101" y="54"/>
                    <a:pt x="101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1" y="48"/>
                    <a:pt x="101" y="48"/>
                    <a:pt x="101" y="48"/>
                  </a:cubicBezTo>
                  <a:lnTo>
                    <a:pt x="101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5" y="48"/>
                    <a:pt x="95" y="48"/>
                    <a:pt x="95" y="48"/>
                  </a:cubicBezTo>
                  <a:lnTo>
                    <a:pt x="94" y="48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101" y="46"/>
                    <a:pt x="101" y="46"/>
                    <a:pt x="101" y="46"/>
                  </a:cubicBezTo>
                  <a:lnTo>
                    <a:pt x="101" y="48"/>
                  </a:lnTo>
                  <a:close/>
                  <a:moveTo>
                    <a:pt x="103" y="54"/>
                  </a:moveTo>
                  <a:cubicBezTo>
                    <a:pt x="103" y="54"/>
                    <a:pt x="103" y="54"/>
                    <a:pt x="103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3" y="48"/>
                    <a:pt x="103" y="48"/>
                    <a:pt x="103" y="48"/>
                  </a:cubicBezTo>
                  <a:lnTo>
                    <a:pt x="103" y="54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3" y="47"/>
                    <a:pt x="103" y="47"/>
                    <a:pt x="103" y="47"/>
                  </a:cubicBezTo>
                  <a:lnTo>
                    <a:pt x="103" y="48"/>
                  </a:lnTo>
                  <a:close/>
                  <a:moveTo>
                    <a:pt x="104" y="46"/>
                  </a:moveTo>
                  <a:cubicBezTo>
                    <a:pt x="104" y="46"/>
                    <a:pt x="104" y="46"/>
                    <a:pt x="104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4" y="44"/>
                    <a:pt x="104" y="44"/>
                    <a:pt x="104" y="44"/>
                  </a:cubicBezTo>
                  <a:lnTo>
                    <a:pt x="104" y="46"/>
                  </a:lnTo>
                  <a:close/>
                  <a:moveTo>
                    <a:pt x="110" y="54"/>
                  </a:moveTo>
                  <a:cubicBezTo>
                    <a:pt x="110" y="54"/>
                    <a:pt x="110" y="54"/>
                    <a:pt x="110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10" y="48"/>
                    <a:pt x="110" y="48"/>
                    <a:pt x="110" y="48"/>
                  </a:cubicBezTo>
                  <a:lnTo>
                    <a:pt x="110" y="54"/>
                  </a:lnTo>
                  <a:close/>
                  <a:moveTo>
                    <a:pt x="111" y="47"/>
                  </a:moveTo>
                  <a:cubicBezTo>
                    <a:pt x="111" y="47"/>
                    <a:pt x="111" y="47"/>
                    <a:pt x="111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1" y="45"/>
                    <a:pt x="111" y="45"/>
                    <a:pt x="111" y="45"/>
                  </a:cubicBezTo>
                  <a:lnTo>
                    <a:pt x="111" y="47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4"/>
                    <a:pt x="108" y="44"/>
                    <a:pt x="108" y="44"/>
                  </a:cubicBezTo>
                  <a:lnTo>
                    <a:pt x="106" y="44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11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0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0" y="43"/>
                    <a:pt x="110" y="43"/>
                    <a:pt x="110" y="43"/>
                  </a:cubicBezTo>
                  <a:lnTo>
                    <a:pt x="110" y="44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14" y="54"/>
                    <a:pt x="114" y="54"/>
                    <a:pt x="114" y="54"/>
                  </a:cubicBezTo>
                  <a:lnTo>
                    <a:pt x="114" y="47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lnTo>
                    <a:pt x="114" y="47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12" y="37"/>
                    <a:pt x="112" y="37"/>
                    <a:pt x="112" y="37"/>
                  </a:cubicBezTo>
                  <a:lnTo>
                    <a:pt x="112" y="44"/>
                  </a:lnTo>
                  <a:close/>
                  <a:moveTo>
                    <a:pt x="115" y="5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7"/>
                    <a:pt x="115" y="7"/>
                    <a:pt x="115" y="7"/>
                  </a:cubicBezTo>
                  <a:lnTo>
                    <a:pt x="115" y="5"/>
                  </a:ln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8"/>
                    <a:pt x="115" y="8"/>
                    <a:pt x="115" y="8"/>
                  </a:cubicBezTo>
                  <a:lnTo>
                    <a:pt x="115" y="7"/>
                  </a:lnTo>
                  <a:close/>
                  <a:moveTo>
                    <a:pt x="115" y="8"/>
                  </a:moveTo>
                  <a:cubicBezTo>
                    <a:pt x="115" y="8"/>
                    <a:pt x="115" y="8"/>
                    <a:pt x="115" y="8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5" y="8"/>
                    <a:pt x="115" y="8"/>
                    <a:pt x="115" y="8"/>
                  </a:cubicBezTo>
                  <a:close/>
                  <a:moveTo>
                    <a:pt x="115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5" y="10"/>
                    <a:pt x="115" y="10"/>
                    <a:pt x="115" y="10"/>
                  </a:cubicBezTo>
                  <a:lnTo>
                    <a:pt x="115" y="9"/>
                  </a:lnTo>
                  <a:close/>
                  <a:moveTo>
                    <a:pt x="115" y="10"/>
                  </a:moveTo>
                  <a:cubicBezTo>
                    <a:pt x="115" y="10"/>
                    <a:pt x="115" y="10"/>
                    <a:pt x="115" y="10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1"/>
                    <a:pt x="115" y="11"/>
                    <a:pt x="115" y="11"/>
                  </a:cubicBezTo>
                  <a:lnTo>
                    <a:pt x="115" y="10"/>
                  </a:lnTo>
                  <a:close/>
                  <a:moveTo>
                    <a:pt x="115" y="11"/>
                  </a:moveTo>
                  <a:cubicBezTo>
                    <a:pt x="115" y="11"/>
                    <a:pt x="115" y="11"/>
                    <a:pt x="115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2"/>
                    <a:pt x="115" y="12"/>
                    <a:pt x="115" y="12"/>
                  </a:cubicBezTo>
                  <a:lnTo>
                    <a:pt x="115" y="11"/>
                  </a:lnTo>
                  <a:close/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12"/>
                  </a:lnTo>
                  <a:close/>
                  <a:moveTo>
                    <a:pt x="115" y="13"/>
                  </a:moveTo>
                  <a:cubicBezTo>
                    <a:pt x="115" y="13"/>
                    <a:pt x="115" y="13"/>
                    <a:pt x="115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4"/>
                    <a:pt x="115" y="14"/>
                    <a:pt x="115" y="14"/>
                  </a:cubicBezTo>
                  <a:lnTo>
                    <a:pt x="115" y="13"/>
                  </a:lnTo>
                  <a:close/>
                  <a:moveTo>
                    <a:pt x="115" y="14"/>
                  </a:moveTo>
                  <a:cubicBezTo>
                    <a:pt x="115" y="14"/>
                    <a:pt x="115" y="14"/>
                    <a:pt x="115" y="14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5" y="15"/>
                    <a:pt x="115" y="15"/>
                    <a:pt x="115" y="15"/>
                  </a:cubicBezTo>
                  <a:lnTo>
                    <a:pt x="115" y="14"/>
                  </a:lnTo>
                  <a:close/>
                  <a:moveTo>
                    <a:pt x="115" y="15"/>
                  </a:moveTo>
                  <a:cubicBezTo>
                    <a:pt x="115" y="15"/>
                    <a:pt x="115" y="15"/>
                    <a:pt x="115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5" y="16"/>
                    <a:pt x="115" y="16"/>
                    <a:pt x="115" y="16"/>
                  </a:cubicBezTo>
                  <a:lnTo>
                    <a:pt x="115" y="15"/>
                  </a:ln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7"/>
                    <a:pt x="115" y="17"/>
                    <a:pt x="115" y="17"/>
                  </a:cubicBez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8"/>
                    <a:pt x="115" y="18"/>
                    <a:pt x="115" y="18"/>
                  </a:cubicBezTo>
                  <a:lnTo>
                    <a:pt x="115" y="17"/>
                  </a:lnTo>
                  <a:close/>
                  <a:moveTo>
                    <a:pt x="115" y="18"/>
                  </a:moveTo>
                  <a:cubicBezTo>
                    <a:pt x="115" y="18"/>
                    <a:pt x="115" y="18"/>
                    <a:pt x="115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19"/>
                    <a:pt x="115" y="19"/>
                    <a:pt x="115" y="19"/>
                  </a:cubicBezTo>
                  <a:lnTo>
                    <a:pt x="115" y="18"/>
                  </a:lnTo>
                  <a:close/>
                  <a:moveTo>
                    <a:pt x="115" y="19"/>
                  </a:moveTo>
                  <a:cubicBezTo>
                    <a:pt x="115" y="19"/>
                    <a:pt x="115" y="19"/>
                    <a:pt x="115" y="19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20"/>
                    <a:pt x="115" y="20"/>
                    <a:pt x="115" y="20"/>
                  </a:cubicBezTo>
                  <a:lnTo>
                    <a:pt x="115" y="19"/>
                  </a:lnTo>
                  <a:close/>
                  <a:moveTo>
                    <a:pt x="115" y="20"/>
                  </a:moveTo>
                  <a:cubicBezTo>
                    <a:pt x="115" y="20"/>
                    <a:pt x="115" y="20"/>
                    <a:pt x="115" y="20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5" y="21"/>
                    <a:pt x="115" y="21"/>
                    <a:pt x="115" y="21"/>
                  </a:cubicBezTo>
                  <a:lnTo>
                    <a:pt x="115" y="20"/>
                  </a:ln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5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2"/>
                    <a:pt x="115" y="22"/>
                    <a:pt x="115" y="22"/>
                  </a:cubicBezTo>
                  <a:lnTo>
                    <a:pt x="115" y="21"/>
                  </a:ln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3"/>
                    <a:pt x="115" y="23"/>
                    <a:pt x="115" y="23"/>
                  </a:cubicBez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lnTo>
                    <a:pt x="115" y="23"/>
                  </a:lnTo>
                  <a:close/>
                  <a:moveTo>
                    <a:pt x="115" y="24"/>
                  </a:moveTo>
                  <a:cubicBezTo>
                    <a:pt x="115" y="24"/>
                    <a:pt x="115" y="24"/>
                    <a:pt x="115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5"/>
                    <a:pt x="115" y="25"/>
                    <a:pt x="115" y="25"/>
                  </a:cubicBezTo>
                  <a:lnTo>
                    <a:pt x="115" y="24"/>
                  </a:lnTo>
                  <a:close/>
                  <a:moveTo>
                    <a:pt x="115" y="25"/>
                  </a:moveTo>
                  <a:cubicBezTo>
                    <a:pt x="115" y="25"/>
                    <a:pt x="115" y="25"/>
                    <a:pt x="115" y="25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6"/>
                    <a:pt x="115" y="26"/>
                    <a:pt x="115" y="26"/>
                  </a:cubicBezTo>
                  <a:lnTo>
                    <a:pt x="115" y="25"/>
                  </a:lnTo>
                  <a:close/>
                  <a:moveTo>
                    <a:pt x="115" y="26"/>
                  </a:moveTo>
                  <a:cubicBezTo>
                    <a:pt x="115" y="26"/>
                    <a:pt x="115" y="26"/>
                    <a:pt x="115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115" y="26"/>
                  </a:lnTo>
                  <a:close/>
                  <a:moveTo>
                    <a:pt x="115" y="27"/>
                  </a:moveTo>
                  <a:cubicBezTo>
                    <a:pt x="115" y="27"/>
                    <a:pt x="115" y="27"/>
                    <a:pt x="11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8"/>
                    <a:pt x="115" y="28"/>
                    <a:pt x="115" y="28"/>
                  </a:cubicBezTo>
                  <a:lnTo>
                    <a:pt x="115" y="27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9"/>
                    <a:pt x="115" y="29"/>
                    <a:pt x="115" y="29"/>
                  </a:cubicBez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5" y="30"/>
                    <a:pt x="115" y="30"/>
                    <a:pt x="115" y="30"/>
                  </a:cubicBezTo>
                  <a:lnTo>
                    <a:pt x="115" y="29"/>
                  </a:lnTo>
                  <a:close/>
                  <a:moveTo>
                    <a:pt x="115" y="30"/>
                  </a:moveTo>
                  <a:cubicBezTo>
                    <a:pt x="115" y="30"/>
                    <a:pt x="115" y="30"/>
                    <a:pt x="115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15" y="30"/>
                  </a:ln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2"/>
                    <a:pt x="115" y="32"/>
                    <a:pt x="115" y="32"/>
                  </a:cubicBez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3"/>
                    <a:pt x="115" y="33"/>
                    <a:pt x="115" y="33"/>
                  </a:cubicBezTo>
                  <a:lnTo>
                    <a:pt x="115" y="32"/>
                  </a:lnTo>
                  <a:close/>
                  <a:moveTo>
                    <a:pt x="114" y="6"/>
                  </a:moveTo>
                  <a:cubicBezTo>
                    <a:pt x="114" y="6"/>
                    <a:pt x="114" y="6"/>
                    <a:pt x="114" y="6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lnTo>
                    <a:pt x="114" y="6"/>
                  </a:lnTo>
                  <a:close/>
                  <a:moveTo>
                    <a:pt x="114" y="7"/>
                  </a:move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lnTo>
                    <a:pt x="114" y="7"/>
                  </a:lnTo>
                  <a:close/>
                  <a:moveTo>
                    <a:pt x="114" y="8"/>
                  </a:moveTo>
                  <a:cubicBezTo>
                    <a:pt x="114" y="8"/>
                    <a:pt x="114" y="8"/>
                    <a:pt x="114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9"/>
                    <a:pt x="114" y="9"/>
                    <a:pt x="114" y="9"/>
                  </a:cubicBezTo>
                  <a:lnTo>
                    <a:pt x="114" y="8"/>
                  </a:lnTo>
                  <a:close/>
                  <a:moveTo>
                    <a:pt x="114" y="9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4" y="9"/>
                  </a:ln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4" y="11"/>
                    <a:pt x="114" y="11"/>
                    <a:pt x="114" y="11"/>
                  </a:cubicBez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4" y="12"/>
                    <a:pt x="114" y="12"/>
                  </a:cubicBezTo>
                  <a:lnTo>
                    <a:pt x="114" y="11"/>
                  </a:lnTo>
                  <a:close/>
                  <a:moveTo>
                    <a:pt x="114" y="12"/>
                  </a:move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4" y="13"/>
                    <a:pt x="114" y="13"/>
                    <a:pt x="114" y="13"/>
                  </a:cubicBezTo>
                  <a:lnTo>
                    <a:pt x="114" y="12"/>
                  </a:lnTo>
                  <a:close/>
                  <a:moveTo>
                    <a:pt x="114" y="13"/>
                  </a:moveTo>
                  <a:cubicBezTo>
                    <a:pt x="114" y="13"/>
                    <a:pt x="114" y="13"/>
                    <a:pt x="114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114" y="13"/>
                  </a:lnTo>
                  <a:close/>
                  <a:moveTo>
                    <a:pt x="114" y="14"/>
                  </a:moveTo>
                  <a:cubicBezTo>
                    <a:pt x="114" y="14"/>
                    <a:pt x="114" y="14"/>
                    <a:pt x="114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114" y="14"/>
                  </a:ln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4" y="17"/>
                    <a:pt x="114" y="17"/>
                    <a:pt x="114" y="17"/>
                  </a:cubicBezTo>
                  <a:lnTo>
                    <a:pt x="114" y="15"/>
                  </a:ln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4" y="17"/>
                    <a:pt x="114" y="17"/>
                    <a:pt x="114" y="17"/>
                  </a:cubicBez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4" y="18"/>
                    <a:pt x="114" y="18"/>
                    <a:pt x="114" y="18"/>
                  </a:cubicBezTo>
                  <a:lnTo>
                    <a:pt x="114" y="17"/>
                  </a:lnTo>
                  <a:close/>
                  <a:moveTo>
                    <a:pt x="114" y="18"/>
                  </a:moveTo>
                  <a:cubicBezTo>
                    <a:pt x="114" y="18"/>
                    <a:pt x="114" y="18"/>
                    <a:pt x="114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114" y="18"/>
                  </a:ln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4" y="20"/>
                    <a:pt x="114" y="20"/>
                    <a:pt x="114" y="20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4" y="21"/>
                  </a:moveTo>
                  <a:cubicBezTo>
                    <a:pt x="114" y="21"/>
                    <a:pt x="114" y="21"/>
                    <a:pt x="114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3"/>
                    <a:pt x="114" y="23"/>
                    <a:pt x="114" y="23"/>
                  </a:cubicBezTo>
                  <a:lnTo>
                    <a:pt x="114" y="21"/>
                  </a:ln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23"/>
                    <a:pt x="114" y="23"/>
                    <a:pt x="114" y="23"/>
                  </a:cubicBez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4" y="24"/>
                    <a:pt x="114" y="24"/>
                    <a:pt x="114" y="24"/>
                  </a:cubicBezTo>
                  <a:lnTo>
                    <a:pt x="114" y="23"/>
                  </a:lnTo>
                  <a:close/>
                  <a:moveTo>
                    <a:pt x="114" y="24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5"/>
                    <a:pt x="114" y="25"/>
                    <a:pt x="114" y="25"/>
                  </a:cubicBezTo>
                  <a:lnTo>
                    <a:pt x="114" y="24"/>
                  </a:ln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6"/>
                    <a:pt x="114" y="26"/>
                    <a:pt x="114" y="26"/>
                  </a:cubicBez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4" y="27"/>
                    <a:pt x="114" y="27"/>
                    <a:pt x="114" y="27"/>
                  </a:cubicBezTo>
                  <a:lnTo>
                    <a:pt x="114" y="26"/>
                  </a:lnTo>
                  <a:close/>
                  <a:moveTo>
                    <a:pt x="114" y="27"/>
                  </a:moveTo>
                  <a:cubicBezTo>
                    <a:pt x="114" y="27"/>
                    <a:pt x="114" y="27"/>
                    <a:pt x="114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7"/>
                  </a:ln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29"/>
                    <a:pt x="114" y="29"/>
                    <a:pt x="114" y="29"/>
                  </a:cubicBez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29"/>
                  </a:lnTo>
                  <a:close/>
                  <a:moveTo>
                    <a:pt x="114" y="30"/>
                  </a:moveTo>
                  <a:cubicBezTo>
                    <a:pt x="114" y="30"/>
                    <a:pt x="114" y="30"/>
                    <a:pt x="114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4" y="30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4" y="32"/>
                    <a:pt x="114" y="32"/>
                    <a:pt x="114" y="32"/>
                  </a:cubicBez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3"/>
                    <a:pt x="114" y="33"/>
                    <a:pt x="114" y="33"/>
                  </a:cubicBezTo>
                  <a:lnTo>
                    <a:pt x="114" y="32"/>
                  </a:lnTo>
                  <a:close/>
                  <a:moveTo>
                    <a:pt x="114" y="34"/>
                  </a:moveTo>
                  <a:cubicBezTo>
                    <a:pt x="114" y="34"/>
                    <a:pt x="114" y="34"/>
                    <a:pt x="114" y="34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4"/>
                    <a:pt x="117" y="34"/>
                    <a:pt x="117" y="34"/>
                  </a:cubicBezTo>
                  <a:lnTo>
                    <a:pt x="114" y="34"/>
                  </a:lnTo>
                  <a:close/>
                  <a:moveTo>
                    <a:pt x="146" y="43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46" y="43"/>
                    <a:pt x="146" y="43"/>
                    <a:pt x="146" y="43"/>
                  </a:cubicBezTo>
                  <a:close/>
                  <a:moveTo>
                    <a:pt x="146" y="44"/>
                  </a:moveTo>
                  <a:cubicBezTo>
                    <a:pt x="146" y="44"/>
                    <a:pt x="146" y="44"/>
                    <a:pt x="146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46" y="44"/>
                    <a:pt x="146" y="44"/>
                    <a:pt x="146" y="44"/>
                  </a:cubicBez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6" y="46"/>
                  </a:moveTo>
                  <a:cubicBezTo>
                    <a:pt x="146" y="46"/>
                    <a:pt x="146" y="46"/>
                    <a:pt x="146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6" y="46"/>
                    <a:pt x="146" y="46"/>
                    <a:pt x="146" y="46"/>
                  </a:cubicBezTo>
                  <a:close/>
                  <a:moveTo>
                    <a:pt x="146" y="47"/>
                  </a:moveTo>
                  <a:cubicBezTo>
                    <a:pt x="146" y="47"/>
                    <a:pt x="146" y="47"/>
                    <a:pt x="146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46" y="47"/>
                    <a:pt x="146" y="47"/>
                    <a:pt x="146" y="47"/>
                  </a:cubicBezTo>
                  <a:close/>
                  <a:moveTo>
                    <a:pt x="146" y="48"/>
                  </a:moveTo>
                  <a:cubicBezTo>
                    <a:pt x="146" y="48"/>
                    <a:pt x="146" y="48"/>
                    <a:pt x="146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46" y="48"/>
                    <a:pt x="146" y="48"/>
                    <a:pt x="146" y="48"/>
                  </a:cubicBez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46" y="49"/>
                    <a:pt x="146" y="49"/>
                    <a:pt x="146" y="49"/>
                  </a:cubicBezTo>
                  <a:close/>
                  <a:moveTo>
                    <a:pt x="146" y="50"/>
                  </a:moveTo>
                  <a:cubicBezTo>
                    <a:pt x="146" y="50"/>
                    <a:pt x="146" y="50"/>
                    <a:pt x="146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46" y="50"/>
                    <a:pt x="146" y="50"/>
                    <a:pt x="146" y="50"/>
                  </a:cubicBezTo>
                  <a:close/>
                  <a:moveTo>
                    <a:pt x="146" y="51"/>
                  </a:moveTo>
                  <a:cubicBezTo>
                    <a:pt x="146" y="51"/>
                    <a:pt x="146" y="51"/>
                    <a:pt x="146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6" y="51"/>
                    <a:pt x="146" y="51"/>
                    <a:pt x="146" y="51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46" y="52"/>
                    <a:pt x="146" y="52"/>
                    <a:pt x="146" y="52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3"/>
                    <a:pt x="146" y="53"/>
                    <a:pt x="146" y="53"/>
                  </a:cubicBezTo>
                  <a:lnTo>
                    <a:pt x="146" y="52"/>
                  </a:lnTo>
                  <a:close/>
                  <a:moveTo>
                    <a:pt x="151" y="54"/>
                  </a:moveTo>
                  <a:cubicBezTo>
                    <a:pt x="151" y="54"/>
                    <a:pt x="151" y="54"/>
                    <a:pt x="151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51" y="54"/>
                    <a:pt x="151" y="54"/>
                    <a:pt x="151" y="54"/>
                  </a:cubicBezTo>
                  <a:close/>
                  <a:moveTo>
                    <a:pt x="47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lnTo>
                    <a:pt x="47" y="39"/>
                  </a:lnTo>
                  <a:close/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38" y="40"/>
                  </a:lnTo>
                  <a:close/>
                  <a:moveTo>
                    <a:pt x="47" y="43"/>
                  </a:moveTo>
                  <a:cubicBezTo>
                    <a:pt x="47" y="43"/>
                    <a:pt x="47" y="43"/>
                    <a:pt x="47" y="43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3"/>
                    <a:pt x="47" y="43"/>
                    <a:pt x="47" y="43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47" y="44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47" y="44"/>
                    <a:pt x="47" y="44"/>
                    <a:pt x="47" y="44"/>
                  </a:cubicBezTo>
                  <a:close/>
                  <a:moveTo>
                    <a:pt x="60" y="40"/>
                  </a:moveTo>
                  <a:cubicBezTo>
                    <a:pt x="60" y="40"/>
                    <a:pt x="60" y="40"/>
                    <a:pt x="60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40"/>
                    <a:pt x="60" y="40"/>
                    <a:pt x="60" y="40"/>
                  </a:cubicBezTo>
                  <a:close/>
                  <a:moveTo>
                    <a:pt x="63" y="38"/>
                  </a:moveTo>
                  <a:cubicBezTo>
                    <a:pt x="63" y="38"/>
                    <a:pt x="63" y="38"/>
                    <a:pt x="63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47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4"/>
                    <a:pt x="47" y="44"/>
                    <a:pt x="47" y="44"/>
                  </a:cubicBezTo>
                  <a:lnTo>
                    <a:pt x="47" y="45"/>
                  </a:ln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47" y="46"/>
                    <a:pt x="47" y="46"/>
                    <a:pt x="47" y="46"/>
                  </a:cubicBez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47" y="46"/>
                  </a:lnTo>
                  <a:close/>
                  <a:moveTo>
                    <a:pt x="100" y="14"/>
                  </a:moveTo>
                  <a:cubicBezTo>
                    <a:pt x="100" y="14"/>
                    <a:pt x="100" y="14"/>
                    <a:pt x="10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0" y="12"/>
                    <a:pt x="100" y="12"/>
                    <a:pt x="100" y="12"/>
                  </a:cubicBezTo>
                  <a:lnTo>
                    <a:pt x="100" y="14"/>
                  </a:lnTo>
                  <a:close/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0" y="8"/>
                    <a:pt x="100" y="8"/>
                    <a:pt x="100" y="8"/>
                  </a:cubicBezTo>
                  <a:lnTo>
                    <a:pt x="100" y="11"/>
                  </a:lnTo>
                  <a:close/>
                  <a:moveTo>
                    <a:pt x="103" y="29"/>
                  </a:moveTo>
                  <a:cubicBezTo>
                    <a:pt x="103" y="29"/>
                    <a:pt x="103" y="29"/>
                    <a:pt x="103" y="29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3" y="29"/>
                  </a:lnTo>
                  <a:close/>
                  <a:moveTo>
                    <a:pt x="104" y="8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8"/>
                    <a:pt x="103" y="8"/>
                    <a:pt x="103" y="8"/>
                  </a:cubicBezTo>
                  <a:lnTo>
                    <a:pt x="104" y="8"/>
                  </a:lnTo>
                  <a:close/>
                  <a:moveTo>
                    <a:pt x="104" y="3"/>
                  </a:moveTo>
                  <a:cubicBezTo>
                    <a:pt x="104" y="3"/>
                    <a:pt x="104" y="3"/>
                    <a:pt x="104" y="3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4" y="5"/>
                    <a:pt x="104" y="5"/>
                    <a:pt x="104" y="5"/>
                  </a:cubicBezTo>
                  <a:lnTo>
                    <a:pt x="104" y="3"/>
                  </a:lnTo>
                  <a:close/>
                  <a:moveTo>
                    <a:pt x="60" y="4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1"/>
                    <a:pt x="60" y="41"/>
                    <a:pt x="60" y="41"/>
                  </a:cubicBezTo>
                  <a:close/>
                  <a:moveTo>
                    <a:pt x="100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23"/>
                  </a:lnTo>
                  <a:close/>
                  <a:moveTo>
                    <a:pt x="100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0" y="18"/>
                    <a:pt x="100" y="18"/>
                    <a:pt x="100" y="18"/>
                  </a:cubicBezTo>
                  <a:lnTo>
                    <a:pt x="100" y="20"/>
                  </a:lnTo>
                  <a:close/>
                  <a:moveTo>
                    <a:pt x="100" y="17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17"/>
                  </a:lnTo>
                  <a:close/>
                  <a:moveTo>
                    <a:pt x="71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2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6"/>
                    <a:pt x="103" y="26"/>
                    <a:pt x="103" y="26"/>
                  </a:cubicBezTo>
                  <a:lnTo>
                    <a:pt x="104" y="26"/>
                  </a:lnTo>
                  <a:close/>
                  <a:moveTo>
                    <a:pt x="104" y="11"/>
                  </a:moveTo>
                  <a:cubicBezTo>
                    <a:pt x="104" y="11"/>
                    <a:pt x="104" y="11"/>
                    <a:pt x="104" y="11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11"/>
                    <a:pt x="103" y="11"/>
                    <a:pt x="103" y="11"/>
                  </a:cubicBezTo>
                  <a:lnTo>
                    <a:pt x="104" y="11"/>
                  </a:lnTo>
                  <a:close/>
                  <a:moveTo>
                    <a:pt x="104" y="23"/>
                  </a:moveTo>
                  <a:cubicBezTo>
                    <a:pt x="104" y="23"/>
                    <a:pt x="104" y="23"/>
                    <a:pt x="104" y="23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3"/>
                    <a:pt x="103" y="23"/>
                    <a:pt x="103" y="23"/>
                  </a:cubicBezTo>
                  <a:lnTo>
                    <a:pt x="104" y="23"/>
                  </a:lnTo>
                  <a:close/>
                  <a:moveTo>
                    <a:pt x="104" y="29"/>
                  </a:moveTo>
                  <a:cubicBezTo>
                    <a:pt x="104" y="29"/>
                    <a:pt x="104" y="29"/>
                    <a:pt x="104" y="2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9"/>
                    <a:pt x="103" y="29"/>
                    <a:pt x="103" y="29"/>
                  </a:cubicBezTo>
                  <a:lnTo>
                    <a:pt x="104" y="29"/>
                  </a:lnTo>
                  <a:close/>
                  <a:moveTo>
                    <a:pt x="104" y="14"/>
                  </a:moveTo>
                  <a:cubicBezTo>
                    <a:pt x="104" y="14"/>
                    <a:pt x="104" y="14"/>
                    <a:pt x="104" y="14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4"/>
                    <a:pt x="103" y="14"/>
                    <a:pt x="103" y="14"/>
                  </a:cubicBezTo>
                  <a:lnTo>
                    <a:pt x="104" y="14"/>
                  </a:lnTo>
                  <a:close/>
                  <a:moveTo>
                    <a:pt x="104" y="20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20"/>
                    <a:pt x="103" y="20"/>
                    <a:pt x="103" y="20"/>
                  </a:cubicBezTo>
                  <a:lnTo>
                    <a:pt x="104" y="20"/>
                  </a:lnTo>
                  <a:close/>
                  <a:moveTo>
                    <a:pt x="104" y="17"/>
                  </a:moveTo>
                  <a:cubicBezTo>
                    <a:pt x="104" y="17"/>
                    <a:pt x="104" y="17"/>
                    <a:pt x="104" y="17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7"/>
                    <a:pt x="103" y="17"/>
                    <a:pt x="103" y="17"/>
                  </a:cubicBezTo>
                  <a:lnTo>
                    <a:pt x="104" y="17"/>
                  </a:lnTo>
                  <a:close/>
                  <a:moveTo>
                    <a:pt x="103" y="3"/>
                  </a:moveTo>
                  <a:cubicBezTo>
                    <a:pt x="103" y="3"/>
                    <a:pt x="103" y="3"/>
                    <a:pt x="103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lose/>
                  <a:moveTo>
                    <a:pt x="103" y="5"/>
                  </a:moveTo>
                  <a:cubicBezTo>
                    <a:pt x="103" y="5"/>
                    <a:pt x="103" y="5"/>
                    <a:pt x="103" y="5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3" y="3"/>
                    <a:pt x="103" y="3"/>
                    <a:pt x="103" y="3"/>
                  </a:cubicBezTo>
                  <a:lnTo>
                    <a:pt x="103" y="5"/>
                  </a:lnTo>
                  <a:close/>
                  <a:moveTo>
                    <a:pt x="67" y="42"/>
                  </a:moveTo>
                  <a:cubicBezTo>
                    <a:pt x="67" y="42"/>
                    <a:pt x="67" y="42"/>
                    <a:pt x="67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lnTo>
                    <a:pt x="67" y="42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43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67" y="43"/>
                    <a:pt x="67" y="43"/>
                    <a:pt x="67" y="43"/>
                  </a:cubicBezTo>
                  <a:close/>
                  <a:moveTo>
                    <a:pt x="67" y="41"/>
                  </a:moveTo>
                  <a:cubicBezTo>
                    <a:pt x="67" y="41"/>
                    <a:pt x="67" y="41"/>
                    <a:pt x="67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1"/>
                    <a:pt x="67" y="41"/>
                    <a:pt x="67" y="41"/>
                  </a:cubicBezTo>
                  <a:close/>
                  <a:moveTo>
                    <a:pt x="71" y="37"/>
                  </a:moveTo>
                  <a:cubicBezTo>
                    <a:pt x="71" y="37"/>
                    <a:pt x="71" y="37"/>
                    <a:pt x="71" y="37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67" y="40"/>
                  </a:moveTo>
                  <a:cubicBezTo>
                    <a:pt x="67" y="40"/>
                    <a:pt x="67" y="40"/>
                    <a:pt x="67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0"/>
                    <a:pt x="67" y="40"/>
                    <a:pt x="67" y="40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41"/>
                    <a:pt x="60" y="41"/>
                    <a:pt x="60" y="41"/>
                  </a:cubicBezTo>
                  <a:lnTo>
                    <a:pt x="60" y="42"/>
                  </a:ln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7" y="39"/>
                    <a:pt x="67" y="39"/>
                    <a:pt x="67" y="39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1" y="39"/>
                    <a:pt x="71" y="39"/>
                    <a:pt x="71" y="39"/>
                  </a:cubicBezTo>
                  <a:close/>
                  <a:moveTo>
                    <a:pt x="71" y="40"/>
                  </a:moveTo>
                  <a:cubicBezTo>
                    <a:pt x="71" y="40"/>
                    <a:pt x="71" y="40"/>
                    <a:pt x="71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0"/>
                    <a:pt x="71" y="40"/>
                    <a:pt x="71" y="40"/>
                  </a:cubicBez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1"/>
                    <a:pt x="71" y="41"/>
                    <a:pt x="71" y="41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71" y="39"/>
                  </a:lnTo>
                  <a:close/>
                  <a:moveTo>
                    <a:pt x="67" y="45"/>
                  </a:moveTo>
                  <a:cubicBezTo>
                    <a:pt x="67" y="45"/>
                    <a:pt x="67" y="45"/>
                    <a:pt x="67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5"/>
                    <a:pt x="67" y="45"/>
                    <a:pt x="67" y="45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4" y="37"/>
                    <a:pt x="74" y="37"/>
                    <a:pt x="74" y="37"/>
                  </a:cubicBezTo>
                  <a:close/>
                  <a:moveTo>
                    <a:pt x="67" y="44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7" y="44"/>
                    <a:pt x="67" y="44"/>
                    <a:pt x="67" y="44"/>
                  </a:cubicBez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39"/>
                  </a:lnTo>
                  <a:close/>
                  <a:moveTo>
                    <a:pt x="60" y="46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46"/>
                  </a:lnTo>
                  <a:close/>
                  <a:moveTo>
                    <a:pt x="60" y="45"/>
                  </a:moveTo>
                  <a:cubicBezTo>
                    <a:pt x="60" y="45"/>
                    <a:pt x="60" y="45"/>
                    <a:pt x="60" y="45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45"/>
                  </a:ln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7" y="38"/>
                    <a:pt x="67" y="38"/>
                    <a:pt x="67" y="38"/>
                  </a:cubicBezTo>
                  <a:close/>
                  <a:moveTo>
                    <a:pt x="64" y="39"/>
                  </a:moveTo>
                  <a:cubicBezTo>
                    <a:pt x="64" y="39"/>
                    <a:pt x="64" y="39"/>
                    <a:pt x="64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39"/>
                    <a:pt x="64" y="39"/>
                    <a:pt x="64" y="39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0" y="42"/>
                    <a:pt x="60" y="42"/>
                    <a:pt x="60" y="42"/>
                  </a:cubicBezTo>
                  <a:close/>
                  <a:moveTo>
                    <a:pt x="60" y="44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4"/>
                    <a:pt x="60" y="44"/>
                    <a:pt x="60" y="44"/>
                  </a:cubicBezTo>
                  <a:close/>
                  <a:moveTo>
                    <a:pt x="60" y="43"/>
                  </a:moveTo>
                  <a:cubicBezTo>
                    <a:pt x="60" y="43"/>
                    <a:pt x="60" y="43"/>
                    <a:pt x="60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3"/>
                    <a:pt x="60" y="43"/>
                    <a:pt x="60" y="43"/>
                  </a:cubicBezTo>
                  <a:close/>
                  <a:moveTo>
                    <a:pt x="64" y="43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3"/>
                    <a:pt x="64" y="43"/>
                    <a:pt x="64" y="43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4" y="45"/>
                    <a:pt x="64" y="45"/>
                    <a:pt x="64" y="45"/>
                  </a:cubicBezTo>
                  <a:close/>
                  <a:moveTo>
                    <a:pt x="64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4" y="44"/>
                    <a:pt x="64" y="44"/>
                    <a:pt x="64" y="44"/>
                  </a:cubicBezTo>
                  <a:lnTo>
                    <a:pt x="64" y="45"/>
                  </a:lnTo>
                  <a:close/>
                  <a:moveTo>
                    <a:pt x="64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4" y="43"/>
                    <a:pt x="64" y="43"/>
                    <a:pt x="64" y="43"/>
                  </a:cubicBezTo>
                  <a:lnTo>
                    <a:pt x="64" y="44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4" y="40"/>
                    <a:pt x="64" y="40"/>
                    <a:pt x="64" y="40"/>
                  </a:cubicBezTo>
                  <a:lnTo>
                    <a:pt x="64" y="41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2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193" y="4158"/>
              <a:ext cx="482" cy="141"/>
            </a:xfrm>
            <a:custGeom>
              <a:avLst/>
              <a:gdLst>
                <a:gd name="T0" fmla="*/ 0 w 186"/>
                <a:gd name="T1" fmla="*/ 53 h 53"/>
                <a:gd name="T2" fmla="*/ 81 w 186"/>
                <a:gd name="T3" fmla="*/ 11 h 53"/>
                <a:gd name="T4" fmla="*/ 155 w 186"/>
                <a:gd name="T5" fmla="*/ 31 h 53"/>
                <a:gd name="T6" fmla="*/ 76 w 186"/>
                <a:gd name="T7" fmla="*/ 4 h 53"/>
                <a:gd name="T8" fmla="*/ 96 w 186"/>
                <a:gd name="T9" fmla="*/ 49 h 53"/>
                <a:gd name="T10" fmla="*/ 95 w 186"/>
                <a:gd name="T11" fmla="*/ 52 h 53"/>
                <a:gd name="T12" fmla="*/ 154 w 186"/>
                <a:gd name="T13" fmla="*/ 15 h 53"/>
                <a:gd name="T14" fmla="*/ 99 w 186"/>
                <a:gd name="T15" fmla="*/ 17 h 53"/>
                <a:gd name="T16" fmla="*/ 18 w 186"/>
                <a:gd name="T17" fmla="*/ 19 h 53"/>
                <a:gd name="T18" fmla="*/ 15 w 186"/>
                <a:gd name="T19" fmla="*/ 21 h 53"/>
                <a:gd name="T20" fmla="*/ 19 w 186"/>
                <a:gd name="T21" fmla="*/ 20 h 53"/>
                <a:gd name="T22" fmla="*/ 23 w 186"/>
                <a:gd name="T23" fmla="*/ 32 h 53"/>
                <a:gd name="T24" fmla="*/ 25 w 186"/>
                <a:gd name="T25" fmla="*/ 32 h 53"/>
                <a:gd name="T26" fmla="*/ 29 w 186"/>
                <a:gd name="T27" fmla="*/ 17 h 53"/>
                <a:gd name="T28" fmla="*/ 49 w 186"/>
                <a:gd name="T29" fmla="*/ 18 h 53"/>
                <a:gd name="T30" fmla="*/ 59 w 186"/>
                <a:gd name="T31" fmla="*/ 4 h 53"/>
                <a:gd name="T32" fmla="*/ 31 w 186"/>
                <a:gd name="T33" fmla="*/ 2 h 53"/>
                <a:gd name="T34" fmla="*/ 22 w 186"/>
                <a:gd name="T35" fmla="*/ 5 h 53"/>
                <a:gd name="T36" fmla="*/ 67 w 186"/>
                <a:gd name="T37" fmla="*/ 31 h 53"/>
                <a:gd name="T38" fmla="*/ 75 w 186"/>
                <a:gd name="T39" fmla="*/ 31 h 53"/>
                <a:gd name="T40" fmla="*/ 78 w 186"/>
                <a:gd name="T41" fmla="*/ 29 h 53"/>
                <a:gd name="T42" fmla="*/ 83 w 186"/>
                <a:gd name="T43" fmla="*/ 26 h 53"/>
                <a:gd name="T44" fmla="*/ 93 w 186"/>
                <a:gd name="T45" fmla="*/ 19 h 53"/>
                <a:gd name="T46" fmla="*/ 103 w 186"/>
                <a:gd name="T47" fmla="*/ 17 h 53"/>
                <a:gd name="T48" fmla="*/ 107 w 186"/>
                <a:gd name="T49" fmla="*/ 21 h 53"/>
                <a:gd name="T50" fmla="*/ 117 w 186"/>
                <a:gd name="T51" fmla="*/ 21 h 53"/>
                <a:gd name="T52" fmla="*/ 20 w 186"/>
                <a:gd name="T53" fmla="*/ 35 h 53"/>
                <a:gd name="T54" fmla="*/ 28 w 186"/>
                <a:gd name="T55" fmla="*/ 41 h 53"/>
                <a:gd name="T56" fmla="*/ 31 w 186"/>
                <a:gd name="T57" fmla="*/ 41 h 53"/>
                <a:gd name="T58" fmla="*/ 33 w 186"/>
                <a:gd name="T59" fmla="*/ 35 h 53"/>
                <a:gd name="T60" fmla="*/ 36 w 186"/>
                <a:gd name="T61" fmla="*/ 47 h 53"/>
                <a:gd name="T62" fmla="*/ 40 w 186"/>
                <a:gd name="T63" fmla="*/ 47 h 53"/>
                <a:gd name="T64" fmla="*/ 41 w 186"/>
                <a:gd name="T65" fmla="*/ 41 h 53"/>
                <a:gd name="T66" fmla="*/ 43 w 186"/>
                <a:gd name="T67" fmla="*/ 48 h 53"/>
                <a:gd name="T68" fmla="*/ 46 w 186"/>
                <a:gd name="T69" fmla="*/ 48 h 53"/>
                <a:gd name="T70" fmla="*/ 49 w 186"/>
                <a:gd name="T71" fmla="*/ 48 h 53"/>
                <a:gd name="T72" fmla="*/ 52 w 186"/>
                <a:gd name="T73" fmla="*/ 41 h 53"/>
                <a:gd name="T74" fmla="*/ 55 w 186"/>
                <a:gd name="T75" fmla="*/ 48 h 53"/>
                <a:gd name="T76" fmla="*/ 57 w 186"/>
                <a:gd name="T77" fmla="*/ 41 h 53"/>
                <a:gd name="T78" fmla="*/ 61 w 186"/>
                <a:gd name="T79" fmla="*/ 48 h 53"/>
                <a:gd name="T80" fmla="*/ 64 w 186"/>
                <a:gd name="T81" fmla="*/ 41 h 53"/>
                <a:gd name="T82" fmla="*/ 71 w 186"/>
                <a:gd name="T83" fmla="*/ 41 h 53"/>
                <a:gd name="T84" fmla="*/ 77 w 186"/>
                <a:gd name="T85" fmla="*/ 33 h 53"/>
                <a:gd name="T86" fmla="*/ 84 w 186"/>
                <a:gd name="T87" fmla="*/ 48 h 53"/>
                <a:gd name="T88" fmla="*/ 89 w 186"/>
                <a:gd name="T89" fmla="*/ 33 h 53"/>
                <a:gd name="T90" fmla="*/ 99 w 186"/>
                <a:gd name="T91" fmla="*/ 41 h 53"/>
                <a:gd name="T92" fmla="*/ 105 w 186"/>
                <a:gd name="T93" fmla="*/ 34 h 53"/>
                <a:gd name="T94" fmla="*/ 112 w 186"/>
                <a:gd name="T95" fmla="*/ 48 h 53"/>
                <a:gd name="T96" fmla="*/ 114 w 186"/>
                <a:gd name="T97" fmla="*/ 48 h 53"/>
                <a:gd name="T98" fmla="*/ 117 w 186"/>
                <a:gd name="T99" fmla="*/ 34 h 53"/>
                <a:gd name="T100" fmla="*/ 143 w 186"/>
                <a:gd name="T101" fmla="*/ 18 h 53"/>
                <a:gd name="T102" fmla="*/ 141 w 186"/>
                <a:gd name="T103" fmla="*/ 17 h 53"/>
                <a:gd name="T104" fmla="*/ 134 w 186"/>
                <a:gd name="T105" fmla="*/ 33 h 53"/>
                <a:gd name="T106" fmla="*/ 127 w 186"/>
                <a:gd name="T107" fmla="*/ 32 h 53"/>
                <a:gd name="T108" fmla="*/ 123 w 186"/>
                <a:gd name="T109" fmla="*/ 22 h 53"/>
                <a:gd name="T110" fmla="*/ 120 w 186"/>
                <a:gd name="T111" fmla="*/ 18 h 53"/>
                <a:gd name="T112" fmla="*/ 122 w 186"/>
                <a:gd name="T113" fmla="*/ 41 h 53"/>
                <a:gd name="T114" fmla="*/ 125 w 186"/>
                <a:gd name="T115" fmla="*/ 33 h 53"/>
                <a:gd name="T116" fmla="*/ 155 w 186"/>
                <a:gd name="T117" fmla="*/ 49 h 53"/>
                <a:gd name="T118" fmla="*/ 162 w 186"/>
                <a:gd name="T119" fmla="*/ 40 h 53"/>
                <a:gd name="T120" fmla="*/ 162 w 186"/>
                <a:gd name="T121" fmla="*/ 40 h 53"/>
                <a:gd name="T122" fmla="*/ 177 w 186"/>
                <a:gd name="T123" fmla="*/ 49 h 53"/>
                <a:gd name="T124" fmla="*/ 181 w 186"/>
                <a:gd name="T125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53">
                  <a:moveTo>
                    <a:pt x="3" y="53"/>
                  </a:move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3" y="52"/>
                    <a:pt x="3" y="52"/>
                    <a:pt x="3" y="52"/>
                  </a:cubicBezTo>
                  <a:lnTo>
                    <a:pt x="3" y="53"/>
                  </a:lnTo>
                  <a:close/>
                  <a:moveTo>
                    <a:pt x="4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1"/>
                    <a:pt x="3" y="51"/>
                    <a:pt x="3" y="51"/>
                  </a:cubicBezTo>
                  <a:lnTo>
                    <a:pt x="4" y="50"/>
                  </a:lnTo>
                  <a:close/>
                  <a:moveTo>
                    <a:pt x="3" y="50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3" y="50"/>
                  </a:ln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9"/>
                    <a:pt x="5" y="49"/>
                    <a:pt x="5" y="49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49"/>
                  </a:lnTo>
                  <a:close/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7"/>
                    <a:pt x="9" y="47"/>
                    <a:pt x="9" y="47"/>
                  </a:cubicBezTo>
                  <a:lnTo>
                    <a:pt x="10" y="47"/>
                  </a:ln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0" y="53"/>
                    <a:pt x="0" y="53"/>
                    <a:pt x="0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52"/>
                  </a:lnTo>
                  <a:close/>
                  <a:moveTo>
                    <a:pt x="76" y="7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8" y="8"/>
                    <a:pt x="77" y="8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2" y="13"/>
                    <a:pt x="102" y="13"/>
                    <a:pt x="102" y="13"/>
                  </a:cubicBezTo>
                  <a:lnTo>
                    <a:pt x="99" y="13"/>
                  </a:lnTo>
                  <a:close/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48"/>
                    <a:pt x="8" y="48"/>
                    <a:pt x="8" y="48"/>
                  </a:cubicBezTo>
                  <a:lnTo>
                    <a:pt x="10" y="48"/>
                  </a:lnTo>
                  <a:close/>
                  <a:moveTo>
                    <a:pt x="87" y="12"/>
                  </a:move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5" y="11"/>
                    <a:pt x="84" y="11"/>
                  </a:cubicBezTo>
                  <a:cubicBezTo>
                    <a:pt x="83" y="11"/>
                    <a:pt x="81" y="10"/>
                    <a:pt x="81" y="10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5" y="13"/>
                    <a:pt x="87" y="13"/>
                    <a:pt x="87" y="13"/>
                  </a:cubicBezTo>
                  <a:lnTo>
                    <a:pt x="87" y="12"/>
                  </a:lnTo>
                  <a:close/>
                  <a:moveTo>
                    <a:pt x="92" y="13"/>
                  </a:moveTo>
                  <a:cubicBezTo>
                    <a:pt x="92" y="13"/>
                    <a:pt x="92" y="13"/>
                    <a:pt x="92" y="13"/>
                  </a:cubicBezTo>
                  <a:cubicBezTo>
                    <a:pt x="91" y="12"/>
                    <a:pt x="88" y="12"/>
                    <a:pt x="88" y="12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3" y="13"/>
                    <a:pt x="92" y="13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11" y="50"/>
                    <a:pt x="11" y="50"/>
                  </a:cubicBez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2"/>
                    <a:pt x="155" y="32"/>
                    <a:pt x="155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39"/>
                  </a:cubicBezTo>
                  <a:cubicBezTo>
                    <a:pt x="154" y="37"/>
                    <a:pt x="154" y="32"/>
                    <a:pt x="154" y="32"/>
                  </a:cubicBezTo>
                  <a:cubicBezTo>
                    <a:pt x="154" y="32"/>
                    <a:pt x="151" y="32"/>
                    <a:pt x="148" y="31"/>
                  </a:cubicBezTo>
                  <a:cubicBezTo>
                    <a:pt x="145" y="31"/>
                    <a:pt x="143" y="31"/>
                    <a:pt x="143" y="31"/>
                  </a:cubicBezTo>
                  <a:cubicBezTo>
                    <a:pt x="143" y="31"/>
                    <a:pt x="143" y="38"/>
                    <a:pt x="143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10"/>
                    <a:pt x="167" y="10"/>
                    <a:pt x="165" y="10"/>
                  </a:cubicBezTo>
                  <a:cubicBezTo>
                    <a:pt x="163" y="10"/>
                    <a:pt x="159" y="10"/>
                    <a:pt x="159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8" y="13"/>
                    <a:pt x="158" y="13"/>
                    <a:pt x="156" y="14"/>
                  </a:cubicBezTo>
                  <a:cubicBezTo>
                    <a:pt x="154" y="14"/>
                    <a:pt x="154" y="15"/>
                    <a:pt x="154" y="15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3" y="22"/>
                    <a:pt x="153" y="21"/>
                    <a:pt x="153" y="21"/>
                  </a:cubicBezTo>
                  <a:cubicBezTo>
                    <a:pt x="153" y="20"/>
                    <a:pt x="152" y="20"/>
                    <a:pt x="150" y="20"/>
                  </a:cubicBezTo>
                  <a:cubicBezTo>
                    <a:pt x="150" y="19"/>
                    <a:pt x="149" y="19"/>
                    <a:pt x="149" y="19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29" y="13"/>
                    <a:pt x="117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89" y="11"/>
                    <a:pt x="85" y="10"/>
                  </a:cubicBezTo>
                  <a:cubicBezTo>
                    <a:pt x="82" y="9"/>
                    <a:pt x="78" y="7"/>
                    <a:pt x="77" y="6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49"/>
                    <a:pt x="186" y="49"/>
                    <a:pt x="186" y="49"/>
                  </a:cubicBezTo>
                  <a:lnTo>
                    <a:pt x="181" y="49"/>
                  </a:lnTo>
                  <a:close/>
                  <a:moveTo>
                    <a:pt x="181" y="32"/>
                  </a:moveTo>
                  <a:cubicBezTo>
                    <a:pt x="181" y="32"/>
                    <a:pt x="181" y="32"/>
                    <a:pt x="181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32"/>
                  </a:lnTo>
                  <a:close/>
                  <a:moveTo>
                    <a:pt x="160" y="10"/>
                  </a:moveTo>
                  <a:cubicBezTo>
                    <a:pt x="160" y="10"/>
                    <a:pt x="160" y="10"/>
                    <a:pt x="160" y="10"/>
                  </a:cubicBezTo>
                  <a:cubicBezTo>
                    <a:pt x="160" y="10"/>
                    <a:pt x="161" y="10"/>
                    <a:pt x="163" y="10"/>
                  </a:cubicBezTo>
                  <a:cubicBezTo>
                    <a:pt x="165" y="10"/>
                    <a:pt x="170" y="11"/>
                    <a:pt x="170" y="11"/>
                  </a:cubicBezTo>
                  <a:cubicBezTo>
                    <a:pt x="170" y="11"/>
                    <a:pt x="166" y="11"/>
                    <a:pt x="164" y="11"/>
                  </a:cubicBezTo>
                  <a:cubicBezTo>
                    <a:pt x="162" y="11"/>
                    <a:pt x="160" y="10"/>
                    <a:pt x="160" y="10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9" y="10"/>
                    <a:pt x="159" y="10"/>
                    <a:pt x="159" y="10"/>
                  </a:cubicBezTo>
                  <a:lnTo>
                    <a:pt x="160" y="10"/>
                  </a:lnTo>
                  <a:close/>
                  <a:moveTo>
                    <a:pt x="159" y="13"/>
                  </a:moveTo>
                  <a:cubicBezTo>
                    <a:pt x="159" y="13"/>
                    <a:pt x="159" y="13"/>
                    <a:pt x="159" y="13"/>
                  </a:cubicBezTo>
                  <a:cubicBezTo>
                    <a:pt x="164" y="12"/>
                    <a:pt x="170" y="11"/>
                    <a:pt x="170" y="11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2" y="13"/>
                    <a:pt x="159" y="14"/>
                  </a:cubicBezTo>
                  <a:cubicBezTo>
                    <a:pt x="156" y="15"/>
                    <a:pt x="155" y="16"/>
                    <a:pt x="155" y="16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4"/>
                    <a:pt x="159" y="13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2" y="17"/>
                  </a:moveTo>
                  <a:cubicBezTo>
                    <a:pt x="112" y="17"/>
                    <a:pt x="112" y="17"/>
                    <a:pt x="112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2" y="19"/>
                    <a:pt x="112" y="19"/>
                    <a:pt x="112" y="19"/>
                  </a:cubicBezTo>
                  <a:lnTo>
                    <a:pt x="112" y="17"/>
                  </a:lnTo>
                  <a:close/>
                  <a:moveTo>
                    <a:pt x="111" y="22"/>
                  </a:moveTo>
                  <a:cubicBezTo>
                    <a:pt x="111" y="22"/>
                    <a:pt x="111" y="22"/>
                    <a:pt x="111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2"/>
                  </a:lnTo>
                  <a:close/>
                  <a:moveTo>
                    <a:pt x="109" y="19"/>
                  </a:moveTo>
                  <a:cubicBezTo>
                    <a:pt x="109" y="19"/>
                    <a:pt x="109" y="19"/>
                    <a:pt x="109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09" y="21"/>
                    <a:pt x="109" y="21"/>
                    <a:pt x="109" y="21"/>
                  </a:cubicBezTo>
                  <a:lnTo>
                    <a:pt x="109" y="19"/>
                  </a:lnTo>
                  <a:close/>
                  <a:moveTo>
                    <a:pt x="98" y="13"/>
                  </a:moveTo>
                  <a:cubicBezTo>
                    <a:pt x="98" y="13"/>
                    <a:pt x="98" y="13"/>
                    <a:pt x="98" y="13"/>
                  </a:cubicBezTo>
                  <a:cubicBezTo>
                    <a:pt x="100" y="13"/>
                    <a:pt x="103" y="13"/>
                    <a:pt x="105" y="13"/>
                  </a:cubicBezTo>
                  <a:cubicBezTo>
                    <a:pt x="103" y="13"/>
                    <a:pt x="101" y="13"/>
                    <a:pt x="98" y="13"/>
                  </a:cubicBezTo>
                  <a:close/>
                  <a:moveTo>
                    <a:pt x="99" y="17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17"/>
                    <a:pt x="97" y="17"/>
                    <a:pt x="97" y="17"/>
                  </a:cubicBezTo>
                  <a:lnTo>
                    <a:pt x="99" y="17"/>
                  </a:lnTo>
                  <a:close/>
                  <a:moveTo>
                    <a:pt x="88" y="12"/>
                  </a:moveTo>
                  <a:cubicBezTo>
                    <a:pt x="88" y="12"/>
                    <a:pt x="88" y="12"/>
                    <a:pt x="88" y="12"/>
                  </a:cubicBezTo>
                  <a:cubicBezTo>
                    <a:pt x="91" y="12"/>
                    <a:pt x="94" y="12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4" y="13"/>
                    <a:pt x="90" y="13"/>
                    <a:pt x="88" y="13"/>
                  </a:cubicBezTo>
                  <a:lnTo>
                    <a:pt x="88" y="12"/>
                  </a:lnTo>
                  <a:close/>
                  <a:moveTo>
                    <a:pt x="80" y="9"/>
                  </a:moveTo>
                  <a:cubicBezTo>
                    <a:pt x="80" y="9"/>
                    <a:pt x="80" y="9"/>
                    <a:pt x="80" y="9"/>
                  </a:cubicBezTo>
                  <a:cubicBezTo>
                    <a:pt x="82" y="10"/>
                    <a:pt x="83" y="11"/>
                    <a:pt x="85" y="11"/>
                  </a:cubicBezTo>
                  <a:cubicBezTo>
                    <a:pt x="85" y="11"/>
                    <a:pt x="86" y="12"/>
                    <a:pt x="87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9"/>
                  </a:lnTo>
                  <a:close/>
                  <a:moveTo>
                    <a:pt x="86" y="25"/>
                  </a:moveTo>
                  <a:cubicBezTo>
                    <a:pt x="86" y="25"/>
                    <a:pt x="86" y="25"/>
                    <a:pt x="86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5"/>
                    <a:pt x="85" y="25"/>
                    <a:pt x="85" y="25"/>
                  </a:cubicBezTo>
                  <a:lnTo>
                    <a:pt x="86" y="25"/>
                  </a:ln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8" y="8"/>
                  </a:lnTo>
                  <a:close/>
                  <a:moveTo>
                    <a:pt x="18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0"/>
                    <a:pt x="18" y="20"/>
                    <a:pt x="18" y="20"/>
                  </a:cubicBezTo>
                  <a:close/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8" y="21"/>
                  </a:lnTo>
                  <a:close/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16" y="21"/>
                  </a:lnTo>
                  <a:close/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lnTo>
                    <a:pt x="14" y="12"/>
                  </a:lnTo>
                  <a:close/>
                  <a:moveTo>
                    <a:pt x="19" y="33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9" y="33"/>
                    <a:pt x="19" y="33"/>
                    <a:pt x="19" y="33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lose/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32"/>
                    <a:pt x="19" y="32"/>
                    <a:pt x="19" y="32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lnTo>
                    <a:pt x="20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33"/>
                  </a:lnTo>
                  <a:close/>
                  <a:moveTo>
                    <a:pt x="22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lnTo>
                    <a:pt x="22" y="33"/>
                  </a:ln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3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2"/>
                    <a:pt x="23" y="32"/>
                    <a:pt x="23" y="32"/>
                  </a:cubicBezTo>
                  <a:close/>
                  <a:moveTo>
                    <a:pt x="25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25" y="33"/>
                  </a:lnTo>
                  <a:close/>
                  <a:moveTo>
                    <a:pt x="24" y="32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32"/>
                    <a:pt x="24" y="32"/>
                    <a:pt x="24" y="32"/>
                  </a:cubicBezTo>
                  <a:close/>
                  <a:moveTo>
                    <a:pt x="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26" y="31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31"/>
                    <a:pt x="26" y="31"/>
                    <a:pt x="26" y="31"/>
                  </a:cubicBezTo>
                  <a:close/>
                  <a:moveTo>
                    <a:pt x="28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lnTo>
                    <a:pt x="28" y="31"/>
                  </a:lnTo>
                  <a:close/>
                  <a:moveTo>
                    <a:pt x="30" y="31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8"/>
                    <a:pt x="30" y="18"/>
                    <a:pt x="30" y="18"/>
                  </a:cubicBezTo>
                  <a:lnTo>
                    <a:pt x="30" y="31"/>
                  </a:lnTo>
                  <a:close/>
                  <a:moveTo>
                    <a:pt x="37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30"/>
                  </a:lnTo>
                  <a:close/>
                  <a:moveTo>
                    <a:pt x="39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39" y="31"/>
                  </a:lnTo>
                  <a:close/>
                  <a:moveTo>
                    <a:pt x="42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2" y="18"/>
                    <a:pt x="42" y="18"/>
                    <a:pt x="42" y="18"/>
                  </a:cubicBezTo>
                  <a:lnTo>
                    <a:pt x="42" y="31"/>
                  </a:lnTo>
                  <a:close/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8" y="18"/>
                    <a:pt x="48" y="18"/>
                    <a:pt x="48" y="18"/>
                  </a:cubicBezTo>
                  <a:lnTo>
                    <a:pt x="48" y="31"/>
                  </a:lnTo>
                  <a:close/>
                  <a:moveTo>
                    <a:pt x="50" y="31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0" y="19"/>
                    <a:pt x="50" y="19"/>
                  </a:cubicBezTo>
                  <a:lnTo>
                    <a:pt x="50" y="31"/>
                  </a:lnTo>
                  <a:close/>
                  <a:moveTo>
                    <a:pt x="5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lnTo>
                    <a:pt x="52" y="31"/>
                  </a:lnTo>
                  <a:close/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19"/>
                    <a:pt x="57" y="19"/>
                    <a:pt x="57" y="19"/>
                  </a:cubicBezTo>
                  <a:lnTo>
                    <a:pt x="57" y="31"/>
                  </a:lnTo>
                  <a:close/>
                  <a:moveTo>
                    <a:pt x="59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9" y="31"/>
                  </a:lnTo>
                  <a:close/>
                  <a:moveTo>
                    <a:pt x="63" y="31"/>
                  </a:moveTo>
                  <a:cubicBezTo>
                    <a:pt x="63" y="31"/>
                    <a:pt x="63" y="31"/>
                    <a:pt x="63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lnTo>
                    <a:pt x="63" y="31"/>
                  </a:lnTo>
                  <a:close/>
                  <a:moveTo>
                    <a:pt x="63" y="18"/>
                  </a:moveTo>
                  <a:cubicBezTo>
                    <a:pt x="63" y="18"/>
                    <a:pt x="63" y="18"/>
                    <a:pt x="63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18"/>
                  </a:lnTo>
                  <a:close/>
                  <a:moveTo>
                    <a:pt x="65" y="31"/>
                  </a:move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lnTo>
                    <a:pt x="65" y="31"/>
                  </a:lnTo>
                  <a:close/>
                  <a:moveTo>
                    <a:pt x="65" y="5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6" y="4"/>
                    <a:pt x="66" y="4"/>
                    <a:pt x="66" y="4"/>
                  </a:cubicBezTo>
                  <a:lnTo>
                    <a:pt x="65" y="5"/>
                  </a:lnTo>
                  <a:close/>
                  <a:moveTo>
                    <a:pt x="6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lnTo>
                    <a:pt x="67" y="31"/>
                  </a:lnTo>
                  <a:close/>
                  <a:moveTo>
                    <a:pt x="71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71" y="19"/>
                    <a:pt x="71" y="19"/>
                    <a:pt x="71" y="19"/>
                  </a:cubicBezTo>
                  <a:lnTo>
                    <a:pt x="71" y="31"/>
                  </a:lnTo>
                  <a:close/>
                  <a:moveTo>
                    <a:pt x="71" y="5"/>
                  </a:moveTo>
                  <a:cubicBezTo>
                    <a:pt x="71" y="5"/>
                    <a:pt x="71" y="5"/>
                    <a:pt x="71" y="5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2" y="5"/>
                    <a:pt x="72" y="5"/>
                    <a:pt x="72" y="5"/>
                  </a:cubicBezTo>
                  <a:lnTo>
                    <a:pt x="71" y="5"/>
                  </a:lnTo>
                  <a:close/>
                  <a:moveTo>
                    <a:pt x="73" y="31"/>
                  </a:move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lnTo>
                    <a:pt x="73" y="31"/>
                  </a:lnTo>
                  <a:close/>
                  <a:moveTo>
                    <a:pt x="73" y="5"/>
                  </a:moveTo>
                  <a:cubicBezTo>
                    <a:pt x="73" y="5"/>
                    <a:pt x="73" y="5"/>
                    <a:pt x="73" y="5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4" y="5"/>
                    <a:pt x="74" y="5"/>
                    <a:pt x="74" y="5"/>
                  </a:cubicBezTo>
                  <a:lnTo>
                    <a:pt x="73" y="5"/>
                  </a:lnTo>
                  <a:close/>
                  <a:moveTo>
                    <a:pt x="75" y="31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8" y="8"/>
                    <a:pt x="80" y="9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6" y="13"/>
                    <a:pt x="76" y="13"/>
                    <a:pt x="76" y="13"/>
                  </a:cubicBezTo>
                  <a:lnTo>
                    <a:pt x="75" y="31"/>
                  </a:lnTo>
                  <a:close/>
                  <a:moveTo>
                    <a:pt x="77" y="16"/>
                  </a:moveTo>
                  <a:cubicBezTo>
                    <a:pt x="77" y="16"/>
                    <a:pt x="77" y="16"/>
                    <a:pt x="77" y="16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6"/>
                    <a:pt x="76" y="16"/>
                    <a:pt x="76" y="16"/>
                  </a:cubicBezTo>
                  <a:lnTo>
                    <a:pt x="77" y="16"/>
                  </a:lnTo>
                  <a:close/>
                  <a:moveTo>
                    <a:pt x="76" y="25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6" y="26"/>
                    <a:pt x="76" y="26"/>
                    <a:pt x="76" y="26"/>
                  </a:cubicBezTo>
                  <a:lnTo>
                    <a:pt x="76" y="25"/>
                  </a:lnTo>
                  <a:close/>
                  <a:moveTo>
                    <a:pt x="78" y="30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78" y="29"/>
                    <a:pt x="78" y="29"/>
                  </a:cubicBezTo>
                  <a:lnTo>
                    <a:pt x="78" y="30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9" y="23"/>
                    <a:pt x="79" y="23"/>
                    <a:pt x="79" y="23"/>
                  </a:cubicBezTo>
                  <a:lnTo>
                    <a:pt x="79" y="21"/>
                  </a:lnTo>
                  <a:close/>
                  <a:moveTo>
                    <a:pt x="81" y="31"/>
                  </a:moveTo>
                  <a:cubicBezTo>
                    <a:pt x="81" y="31"/>
                    <a:pt x="81" y="31"/>
                    <a:pt x="81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31"/>
                  </a:lnTo>
                  <a:close/>
                  <a:moveTo>
                    <a:pt x="81" y="18"/>
                  </a:moveTo>
                  <a:cubicBezTo>
                    <a:pt x="81" y="18"/>
                    <a:pt x="81" y="18"/>
                    <a:pt x="81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1" y="16"/>
                    <a:pt x="81" y="16"/>
                    <a:pt x="81" y="16"/>
                  </a:cubicBezTo>
                  <a:lnTo>
                    <a:pt x="81" y="18"/>
                  </a:lnTo>
                  <a:close/>
                  <a:moveTo>
                    <a:pt x="83" y="30"/>
                  </a:moveTo>
                  <a:cubicBezTo>
                    <a:pt x="83" y="30"/>
                    <a:pt x="83" y="30"/>
                    <a:pt x="83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3" y="28"/>
                    <a:pt x="83" y="28"/>
                    <a:pt x="83" y="28"/>
                  </a:cubicBezTo>
                  <a:lnTo>
                    <a:pt x="83" y="30"/>
                  </a:lnTo>
                  <a:close/>
                  <a:moveTo>
                    <a:pt x="83" y="26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3" y="24"/>
                    <a:pt x="83" y="24"/>
                    <a:pt x="83" y="24"/>
                  </a:cubicBezTo>
                  <a:lnTo>
                    <a:pt x="83" y="26"/>
                  </a:lnTo>
                  <a:close/>
                  <a:moveTo>
                    <a:pt x="86" y="31"/>
                  </a:moveTo>
                  <a:cubicBezTo>
                    <a:pt x="86" y="31"/>
                    <a:pt x="86" y="31"/>
                    <a:pt x="86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6" y="28"/>
                    <a:pt x="86" y="28"/>
                    <a:pt x="86" y="28"/>
                  </a:cubicBezTo>
                  <a:lnTo>
                    <a:pt x="86" y="31"/>
                  </a:lnTo>
                  <a:close/>
                  <a:moveTo>
                    <a:pt x="87" y="19"/>
                  </a:moveTo>
                  <a:cubicBezTo>
                    <a:pt x="87" y="19"/>
                    <a:pt x="87" y="19"/>
                    <a:pt x="87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87" y="19"/>
                  </a:lnTo>
                  <a:close/>
                  <a:moveTo>
                    <a:pt x="87" y="23"/>
                  </a:moveTo>
                  <a:cubicBezTo>
                    <a:pt x="87" y="23"/>
                    <a:pt x="87" y="23"/>
                    <a:pt x="87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5"/>
                    <a:pt x="87" y="25"/>
                    <a:pt x="87" y="25"/>
                  </a:cubicBezTo>
                  <a:lnTo>
                    <a:pt x="87" y="23"/>
                  </a:lnTo>
                  <a:close/>
                  <a:moveTo>
                    <a:pt x="90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0" y="28"/>
                    <a:pt x="90" y="28"/>
                    <a:pt x="90" y="28"/>
                  </a:cubicBezTo>
                  <a:lnTo>
                    <a:pt x="90" y="30"/>
                  </a:ln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1" y="24"/>
                    <a:pt x="91" y="24"/>
                    <a:pt x="91" y="24"/>
                  </a:cubicBezTo>
                  <a:lnTo>
                    <a:pt x="91" y="25"/>
                  </a:lnTo>
                  <a:close/>
                  <a:moveTo>
                    <a:pt x="93" y="19"/>
                  </a:moveTo>
                  <a:cubicBezTo>
                    <a:pt x="93" y="19"/>
                    <a:pt x="93" y="19"/>
                    <a:pt x="93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3" y="18"/>
                    <a:pt x="93" y="18"/>
                    <a:pt x="93" y="18"/>
                  </a:cubicBezTo>
                  <a:lnTo>
                    <a:pt x="93" y="19"/>
                  </a:lnTo>
                  <a:close/>
                  <a:moveTo>
                    <a:pt x="97" y="31"/>
                  </a:moveTo>
                  <a:cubicBezTo>
                    <a:pt x="97" y="31"/>
                    <a:pt x="97" y="31"/>
                    <a:pt x="97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7" y="29"/>
                    <a:pt x="97" y="29"/>
                    <a:pt x="97" y="29"/>
                  </a:cubicBezTo>
                  <a:lnTo>
                    <a:pt x="97" y="31"/>
                  </a:lnTo>
                  <a:close/>
                  <a:moveTo>
                    <a:pt x="99" y="25"/>
                  </a:moveTo>
                  <a:cubicBezTo>
                    <a:pt x="99" y="25"/>
                    <a:pt x="99" y="25"/>
                    <a:pt x="99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9" y="24"/>
                    <a:pt x="99" y="24"/>
                    <a:pt x="99" y="24"/>
                  </a:cubicBezTo>
                  <a:lnTo>
                    <a:pt x="99" y="25"/>
                  </a:lnTo>
                  <a:close/>
                  <a:moveTo>
                    <a:pt x="100" y="19"/>
                  </a:moveTo>
                  <a:cubicBezTo>
                    <a:pt x="100" y="19"/>
                    <a:pt x="100" y="19"/>
                    <a:pt x="100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19"/>
                  </a:lnTo>
                  <a:close/>
                  <a:moveTo>
                    <a:pt x="102" y="31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2" y="29"/>
                    <a:pt x="102" y="29"/>
                    <a:pt x="102" y="29"/>
                  </a:cubicBezTo>
                  <a:lnTo>
                    <a:pt x="102" y="31"/>
                  </a:lnTo>
                  <a:close/>
                  <a:moveTo>
                    <a:pt x="103" y="17"/>
                  </a:moveTo>
                  <a:cubicBezTo>
                    <a:pt x="103" y="17"/>
                    <a:pt x="103" y="17"/>
                    <a:pt x="103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3" y="18"/>
                    <a:pt x="103" y="18"/>
                    <a:pt x="103" y="18"/>
                  </a:cubicBezTo>
                  <a:lnTo>
                    <a:pt x="103" y="17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0"/>
                    <a:pt x="104" y="30"/>
                    <a:pt x="104" y="30"/>
                  </a:cubicBezTo>
                  <a:lnTo>
                    <a:pt x="104" y="31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lnTo>
                    <a:pt x="104" y="26"/>
                  </a:lnTo>
                  <a:close/>
                  <a:moveTo>
                    <a:pt x="104" y="18"/>
                  </a:moveTo>
                  <a:cubicBezTo>
                    <a:pt x="104" y="18"/>
                    <a:pt x="104" y="18"/>
                    <a:pt x="104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4" y="20"/>
                    <a:pt x="104" y="20"/>
                    <a:pt x="104" y="20"/>
                  </a:cubicBezTo>
                  <a:lnTo>
                    <a:pt x="104" y="18"/>
                  </a:lnTo>
                  <a:close/>
                  <a:moveTo>
                    <a:pt x="107" y="23"/>
                  </a:moveTo>
                  <a:cubicBezTo>
                    <a:pt x="107" y="23"/>
                    <a:pt x="107" y="23"/>
                    <a:pt x="107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lnTo>
                    <a:pt x="107" y="23"/>
                  </a:lnTo>
                  <a:close/>
                  <a:moveTo>
                    <a:pt x="108" y="21"/>
                  </a:moveTo>
                  <a:cubicBezTo>
                    <a:pt x="108" y="21"/>
                    <a:pt x="108" y="21"/>
                    <a:pt x="108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8" y="20"/>
                    <a:pt x="108" y="20"/>
                    <a:pt x="108" y="20"/>
                  </a:cubicBezTo>
                  <a:lnTo>
                    <a:pt x="108" y="21"/>
                  </a:lnTo>
                  <a:close/>
                  <a:moveTo>
                    <a:pt x="111" y="25"/>
                  </a:moveTo>
                  <a:cubicBezTo>
                    <a:pt x="111" y="25"/>
                    <a:pt x="111" y="25"/>
                    <a:pt x="111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5"/>
                  </a:lnTo>
                  <a:close/>
                  <a:moveTo>
                    <a:pt x="112" y="27"/>
                  </a:moveTo>
                  <a:cubicBezTo>
                    <a:pt x="112" y="27"/>
                    <a:pt x="112" y="27"/>
                    <a:pt x="112" y="2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6"/>
                    <a:pt x="112" y="26"/>
                    <a:pt x="112" y="26"/>
                  </a:cubicBezTo>
                  <a:lnTo>
                    <a:pt x="112" y="27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32"/>
                  </a:lnTo>
                  <a:close/>
                  <a:moveTo>
                    <a:pt x="116" y="25"/>
                  </a:moveTo>
                  <a:cubicBezTo>
                    <a:pt x="116" y="25"/>
                    <a:pt x="116" y="25"/>
                    <a:pt x="116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6" y="22"/>
                    <a:pt x="116" y="22"/>
                    <a:pt x="116" y="22"/>
                  </a:cubicBezTo>
                  <a:lnTo>
                    <a:pt x="116" y="25"/>
                  </a:lnTo>
                  <a:close/>
                  <a:moveTo>
                    <a:pt x="116" y="19"/>
                  </a:moveTo>
                  <a:cubicBezTo>
                    <a:pt x="116" y="19"/>
                    <a:pt x="116" y="19"/>
                    <a:pt x="116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6" y="21"/>
                    <a:pt x="116" y="21"/>
                    <a:pt x="116" y="21"/>
                  </a:cubicBezTo>
                  <a:lnTo>
                    <a:pt x="116" y="19"/>
                  </a:lnTo>
                  <a:close/>
                  <a:moveTo>
                    <a:pt x="117" y="25"/>
                  </a:move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7" y="24"/>
                    <a:pt x="117" y="24"/>
                  </a:cubicBezTo>
                  <a:lnTo>
                    <a:pt x="117" y="25"/>
                  </a:lnTo>
                  <a:close/>
                  <a:moveTo>
                    <a:pt x="85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5" y="41"/>
                    <a:pt x="85" y="41"/>
                    <a:pt x="85" y="41"/>
                  </a:cubicBezTo>
                  <a:lnTo>
                    <a:pt x="85" y="33"/>
                  </a:lnTo>
                  <a:close/>
                  <a:moveTo>
                    <a:pt x="44" y="34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34"/>
                  </a:lnTo>
                  <a:close/>
                  <a:moveTo>
                    <a:pt x="15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lnTo>
                    <a:pt x="15" y="47"/>
                  </a:lnTo>
                  <a:close/>
                  <a:moveTo>
                    <a:pt x="20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0" y="35"/>
                    <a:pt x="20" y="35"/>
                    <a:pt x="20" y="35"/>
                  </a:cubicBezTo>
                  <a:lnTo>
                    <a:pt x="20" y="46"/>
                  </a:lnTo>
                  <a:close/>
                  <a:moveTo>
                    <a:pt x="25" y="46"/>
                  </a:moveTo>
                  <a:cubicBezTo>
                    <a:pt x="25" y="46"/>
                    <a:pt x="25" y="46"/>
                    <a:pt x="25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5" y="46"/>
                  </a:lnTo>
                  <a:close/>
                  <a:moveTo>
                    <a:pt x="26" y="46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6" y="42"/>
                    <a:pt x="26" y="42"/>
                    <a:pt x="26" y="42"/>
                  </a:cubicBezTo>
                  <a:lnTo>
                    <a:pt x="26" y="46"/>
                  </a:lnTo>
                  <a:close/>
                  <a:moveTo>
                    <a:pt x="26" y="41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lnTo>
                    <a:pt x="26" y="41"/>
                  </a:lnTo>
                  <a:close/>
                  <a:moveTo>
                    <a:pt x="28" y="47"/>
                  </a:move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lnTo>
                    <a:pt x="28" y="47"/>
                  </a:lnTo>
                  <a:close/>
                  <a:moveTo>
                    <a:pt x="28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8" y="41"/>
                  </a:ln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lnTo>
                    <a:pt x="29" y="47"/>
                  </a:lnTo>
                  <a:close/>
                  <a:moveTo>
                    <a:pt x="29" y="41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29" y="41"/>
                  </a:lnTo>
                  <a:close/>
                  <a:moveTo>
                    <a:pt x="30" y="47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0" y="47"/>
                  </a:lnTo>
                  <a:close/>
                  <a:moveTo>
                    <a:pt x="30" y="41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0" y="41"/>
                  </a:lnTo>
                  <a:close/>
                  <a:moveTo>
                    <a:pt x="3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lnTo>
                    <a:pt x="32" y="47"/>
                  </a:lnTo>
                  <a:close/>
                  <a:moveTo>
                    <a:pt x="32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5"/>
                    <a:pt x="32" y="35"/>
                    <a:pt x="32" y="35"/>
                  </a:cubicBezTo>
                  <a:lnTo>
                    <a:pt x="32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6" y="47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lnTo>
                    <a:pt x="36" y="47"/>
                  </a:ln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lnTo>
                    <a:pt x="36" y="41"/>
                  </a:lnTo>
                  <a:close/>
                  <a:moveTo>
                    <a:pt x="37" y="47"/>
                  </a:move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lnTo>
                    <a:pt x="37" y="47"/>
                  </a:lnTo>
                  <a:close/>
                  <a:moveTo>
                    <a:pt x="37" y="41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lnTo>
                    <a:pt x="37" y="41"/>
                  </a:lnTo>
                  <a:close/>
                  <a:moveTo>
                    <a:pt x="38" y="47"/>
                  </a:moveTo>
                  <a:cubicBezTo>
                    <a:pt x="38" y="47"/>
                    <a:pt x="38" y="47"/>
                    <a:pt x="38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1"/>
                    <a:pt x="38" y="41"/>
                    <a:pt x="38" y="41"/>
                  </a:cubicBezTo>
                  <a:lnTo>
                    <a:pt x="38" y="47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lnTo>
                    <a:pt x="38" y="41"/>
                  </a:lnTo>
                  <a:close/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0" y="47"/>
                  </a:lnTo>
                  <a:close/>
                  <a:moveTo>
                    <a:pt x="40" y="41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40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2" y="47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2" y="41"/>
                    <a:pt x="42" y="41"/>
                  </a:cubicBezTo>
                  <a:lnTo>
                    <a:pt x="42" y="47"/>
                  </a:lnTo>
                  <a:close/>
                  <a:moveTo>
                    <a:pt x="42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lnTo>
                    <a:pt x="42" y="41"/>
                  </a:lnTo>
                  <a:close/>
                  <a:moveTo>
                    <a:pt x="43" y="48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43" y="48"/>
                  </a:lnTo>
                  <a:close/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41"/>
                  </a:lnTo>
                  <a:close/>
                  <a:moveTo>
                    <a:pt x="44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48"/>
                  </a:lnTo>
                  <a:close/>
                  <a:moveTo>
                    <a:pt x="44" y="41"/>
                  </a:moveTo>
                  <a:cubicBezTo>
                    <a:pt x="44" y="41"/>
                    <a:pt x="44" y="41"/>
                    <a:pt x="44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4" y="34"/>
                  </a:cubicBezTo>
                  <a:lnTo>
                    <a:pt x="44" y="41"/>
                  </a:lnTo>
                  <a:close/>
                  <a:moveTo>
                    <a:pt x="45" y="48"/>
                  </a:move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lnTo>
                    <a:pt x="45" y="48"/>
                  </a:lnTo>
                  <a:close/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45" y="41"/>
                  </a:lnTo>
                  <a:close/>
                  <a:moveTo>
                    <a:pt x="46" y="48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lnTo>
                    <a:pt x="46" y="48"/>
                  </a:lnTo>
                  <a:close/>
                  <a:moveTo>
                    <a:pt x="46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6" y="41"/>
                  </a:lnTo>
                  <a:close/>
                  <a:moveTo>
                    <a:pt x="47" y="4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8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lnTo>
                    <a:pt x="47" y="41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8" y="41"/>
                    <a:pt x="48" y="41"/>
                  </a:cubicBezTo>
                  <a:lnTo>
                    <a:pt x="48" y="48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8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48" y="41"/>
                  </a:lnTo>
                  <a:close/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49" y="48"/>
                  </a:lnTo>
                  <a:close/>
                  <a:moveTo>
                    <a:pt x="49" y="41"/>
                  </a:move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49" y="41"/>
                  </a:lnTo>
                  <a:close/>
                  <a:moveTo>
                    <a:pt x="50" y="48"/>
                  </a:move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lnTo>
                    <a:pt x="50" y="48"/>
                  </a:lnTo>
                  <a:close/>
                  <a:moveTo>
                    <a:pt x="50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lnTo>
                    <a:pt x="50" y="41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1"/>
                    <a:pt x="52" y="41"/>
                    <a:pt x="52" y="41"/>
                  </a:cubicBezTo>
                  <a:lnTo>
                    <a:pt x="52" y="48"/>
                  </a:lnTo>
                  <a:close/>
                  <a:moveTo>
                    <a:pt x="52" y="41"/>
                  </a:move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52" y="41"/>
                  </a:lnTo>
                  <a:close/>
                  <a:moveTo>
                    <a:pt x="53" y="48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3" y="48"/>
                  </a:lnTo>
                  <a:close/>
                  <a:moveTo>
                    <a:pt x="53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3" y="34"/>
                    <a:pt x="53" y="34"/>
                    <a:pt x="53" y="34"/>
                  </a:cubicBezTo>
                  <a:lnTo>
                    <a:pt x="53" y="41"/>
                  </a:lnTo>
                  <a:close/>
                  <a:moveTo>
                    <a:pt x="54" y="48"/>
                  </a:moveTo>
                  <a:cubicBezTo>
                    <a:pt x="54" y="48"/>
                    <a:pt x="54" y="48"/>
                    <a:pt x="54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lnTo>
                    <a:pt x="54" y="48"/>
                  </a:lnTo>
                  <a:close/>
                  <a:moveTo>
                    <a:pt x="54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4" y="33"/>
                    <a:pt x="54" y="33"/>
                    <a:pt x="54" y="33"/>
                  </a:cubicBezTo>
                  <a:lnTo>
                    <a:pt x="54" y="41"/>
                  </a:lnTo>
                  <a:close/>
                  <a:moveTo>
                    <a:pt x="55" y="48"/>
                  </a:move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1"/>
                    <a:pt x="55" y="41"/>
                  </a:cubicBezTo>
                  <a:lnTo>
                    <a:pt x="55" y="48"/>
                  </a:lnTo>
                  <a:close/>
                  <a:moveTo>
                    <a:pt x="55" y="41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5" y="33"/>
                    <a:pt x="55" y="33"/>
                    <a:pt x="55" y="33"/>
                  </a:cubicBezTo>
                  <a:lnTo>
                    <a:pt x="55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lnTo>
                    <a:pt x="58" y="48"/>
                  </a:lnTo>
                  <a:close/>
                  <a:moveTo>
                    <a:pt x="58" y="41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lnTo>
                    <a:pt x="58" y="41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lnTo>
                    <a:pt x="59" y="48"/>
                  </a:ln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lnTo>
                    <a:pt x="59" y="41"/>
                  </a:lnTo>
                  <a:close/>
                  <a:moveTo>
                    <a:pt x="61" y="48"/>
                  </a:moveTo>
                  <a:cubicBezTo>
                    <a:pt x="61" y="48"/>
                    <a:pt x="61" y="48"/>
                    <a:pt x="61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41"/>
                    <a:pt x="61" y="41"/>
                    <a:pt x="61" y="41"/>
                  </a:cubicBezTo>
                  <a:lnTo>
                    <a:pt x="61" y="48"/>
                  </a:ln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1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3"/>
                    <a:pt x="61" y="33"/>
                    <a:pt x="61" y="33"/>
                  </a:cubicBezTo>
                  <a:lnTo>
                    <a:pt x="61" y="41"/>
                  </a:lnTo>
                  <a:close/>
                  <a:moveTo>
                    <a:pt x="64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8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4" y="33"/>
                    <a:pt x="64" y="33"/>
                    <a:pt x="64" y="33"/>
                  </a:cubicBezTo>
                  <a:lnTo>
                    <a:pt x="64" y="41"/>
                  </a:lnTo>
                  <a:close/>
                  <a:moveTo>
                    <a:pt x="66" y="48"/>
                  </a:moveTo>
                  <a:cubicBezTo>
                    <a:pt x="66" y="48"/>
                    <a:pt x="66" y="48"/>
                    <a:pt x="66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48"/>
                  </a:lnTo>
                  <a:close/>
                  <a:moveTo>
                    <a:pt x="66" y="41"/>
                  </a:moveTo>
                  <a:cubicBezTo>
                    <a:pt x="66" y="41"/>
                    <a:pt x="66" y="41"/>
                    <a:pt x="6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6" y="33"/>
                    <a:pt x="66" y="33"/>
                    <a:pt x="66" y="33"/>
                  </a:cubicBezTo>
                  <a:lnTo>
                    <a:pt x="66" y="41"/>
                  </a:lnTo>
                  <a:close/>
                  <a:moveTo>
                    <a:pt x="68" y="48"/>
                  </a:moveTo>
                  <a:cubicBezTo>
                    <a:pt x="68" y="48"/>
                    <a:pt x="68" y="48"/>
                    <a:pt x="6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8" y="41"/>
                    <a:pt x="68" y="41"/>
                    <a:pt x="68" y="41"/>
                  </a:cubicBezTo>
                  <a:lnTo>
                    <a:pt x="68" y="48"/>
                  </a:lnTo>
                  <a:close/>
                  <a:moveTo>
                    <a:pt x="68" y="41"/>
                  </a:moveTo>
                  <a:cubicBezTo>
                    <a:pt x="68" y="41"/>
                    <a:pt x="68" y="41"/>
                    <a:pt x="68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8" y="33"/>
                    <a:pt x="68" y="33"/>
                    <a:pt x="68" y="33"/>
                  </a:cubicBezTo>
                  <a:lnTo>
                    <a:pt x="68" y="41"/>
                  </a:lnTo>
                  <a:close/>
                  <a:moveTo>
                    <a:pt x="71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8"/>
                  </a:ln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1" y="33"/>
                    <a:pt x="71" y="33"/>
                    <a:pt x="71" y="33"/>
                  </a:cubicBezTo>
                  <a:lnTo>
                    <a:pt x="71" y="41"/>
                  </a:lnTo>
                  <a:close/>
                  <a:moveTo>
                    <a:pt x="73" y="48"/>
                  </a:moveTo>
                  <a:cubicBezTo>
                    <a:pt x="73" y="48"/>
                    <a:pt x="73" y="48"/>
                    <a:pt x="73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3" y="41"/>
                    <a:pt x="73" y="41"/>
                    <a:pt x="73" y="41"/>
                  </a:cubicBezTo>
                  <a:lnTo>
                    <a:pt x="73" y="48"/>
                  </a:lnTo>
                  <a:close/>
                  <a:moveTo>
                    <a:pt x="73" y="41"/>
                  </a:moveTo>
                  <a:cubicBezTo>
                    <a:pt x="73" y="41"/>
                    <a:pt x="73" y="41"/>
                    <a:pt x="73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3" y="33"/>
                    <a:pt x="73" y="33"/>
                    <a:pt x="73" y="33"/>
                  </a:cubicBezTo>
                  <a:lnTo>
                    <a:pt x="73" y="41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5" y="41"/>
                    <a:pt x="75" y="41"/>
                    <a:pt x="75" y="41"/>
                  </a:cubicBezTo>
                  <a:lnTo>
                    <a:pt x="75" y="48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75" y="41"/>
                  </a:lnTo>
                  <a:close/>
                  <a:moveTo>
                    <a:pt x="77" y="48"/>
                  </a:moveTo>
                  <a:cubicBezTo>
                    <a:pt x="77" y="48"/>
                    <a:pt x="77" y="48"/>
                    <a:pt x="77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7" y="41"/>
                    <a:pt x="77" y="41"/>
                    <a:pt x="77" y="41"/>
                  </a:cubicBezTo>
                  <a:lnTo>
                    <a:pt x="77" y="48"/>
                  </a:lnTo>
                  <a:close/>
                  <a:moveTo>
                    <a:pt x="77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41"/>
                  </a:lnTo>
                  <a:close/>
                  <a:moveTo>
                    <a:pt x="80" y="48"/>
                  </a:moveTo>
                  <a:cubicBezTo>
                    <a:pt x="80" y="48"/>
                    <a:pt x="80" y="48"/>
                    <a:pt x="80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80" y="41"/>
                    <a:pt x="80" y="41"/>
                    <a:pt x="80" y="41"/>
                  </a:cubicBezTo>
                  <a:lnTo>
                    <a:pt x="80" y="48"/>
                  </a:lnTo>
                  <a:close/>
                  <a:moveTo>
                    <a:pt x="80" y="41"/>
                  </a:moveTo>
                  <a:cubicBezTo>
                    <a:pt x="80" y="41"/>
                    <a:pt x="80" y="41"/>
                    <a:pt x="80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0" y="33"/>
                    <a:pt x="80" y="33"/>
                    <a:pt x="80" y="33"/>
                  </a:cubicBezTo>
                  <a:lnTo>
                    <a:pt x="80" y="41"/>
                  </a:lnTo>
                  <a:close/>
                  <a:moveTo>
                    <a:pt x="82" y="48"/>
                  </a:moveTo>
                  <a:cubicBezTo>
                    <a:pt x="82" y="48"/>
                    <a:pt x="82" y="48"/>
                    <a:pt x="82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2" y="41"/>
                    <a:pt x="82" y="41"/>
                    <a:pt x="82" y="41"/>
                  </a:cubicBezTo>
                  <a:lnTo>
                    <a:pt x="82" y="48"/>
                  </a:lnTo>
                  <a:close/>
                  <a:moveTo>
                    <a:pt x="82" y="41"/>
                  </a:moveTo>
                  <a:cubicBezTo>
                    <a:pt x="82" y="41"/>
                    <a:pt x="82" y="41"/>
                    <a:pt x="82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33"/>
                    <a:pt x="82" y="33"/>
                    <a:pt x="82" y="33"/>
                  </a:cubicBezTo>
                  <a:lnTo>
                    <a:pt x="82" y="41"/>
                  </a:lnTo>
                  <a:close/>
                  <a:moveTo>
                    <a:pt x="84" y="48"/>
                  </a:moveTo>
                  <a:cubicBezTo>
                    <a:pt x="84" y="48"/>
                    <a:pt x="84" y="48"/>
                    <a:pt x="84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4" y="41"/>
                    <a:pt x="84" y="41"/>
                    <a:pt x="84" y="41"/>
                  </a:cubicBezTo>
                  <a:lnTo>
                    <a:pt x="84" y="48"/>
                  </a:lnTo>
                  <a:close/>
                  <a:moveTo>
                    <a:pt x="84" y="41"/>
                  </a:moveTo>
                  <a:cubicBezTo>
                    <a:pt x="84" y="41"/>
                    <a:pt x="84" y="41"/>
                    <a:pt x="84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4" y="33"/>
                    <a:pt x="84" y="33"/>
                    <a:pt x="84" y="33"/>
                  </a:cubicBezTo>
                  <a:lnTo>
                    <a:pt x="84" y="41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4" y="41"/>
                    <a:pt x="94" y="41"/>
                    <a:pt x="94" y="41"/>
                  </a:cubicBezTo>
                  <a:lnTo>
                    <a:pt x="94" y="48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8"/>
                    <a:pt x="91" y="48"/>
                    <a:pt x="91" y="48"/>
                  </a:cubicBezTo>
                  <a:lnTo>
                    <a:pt x="90" y="48"/>
                  </a:lnTo>
                  <a:close/>
                  <a:moveTo>
                    <a:pt x="94" y="41"/>
                  </a:moveTo>
                  <a:cubicBezTo>
                    <a:pt x="94" y="41"/>
                    <a:pt x="94" y="41"/>
                    <a:pt x="94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94" y="33"/>
                    <a:pt x="94" y="33"/>
                    <a:pt x="94" y="33"/>
                  </a:cubicBezTo>
                  <a:lnTo>
                    <a:pt x="94" y="41"/>
                  </a:lnTo>
                  <a:close/>
                  <a:moveTo>
                    <a:pt x="96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48"/>
                  </a:lnTo>
                  <a:close/>
                  <a:moveTo>
                    <a:pt x="96" y="41"/>
                  </a:moveTo>
                  <a:cubicBezTo>
                    <a:pt x="96" y="41"/>
                    <a:pt x="96" y="41"/>
                    <a:pt x="96" y="41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6" y="33"/>
                    <a:pt x="96" y="33"/>
                    <a:pt x="96" y="33"/>
                  </a:cubicBezTo>
                  <a:lnTo>
                    <a:pt x="96" y="41"/>
                  </a:lnTo>
                  <a:close/>
                  <a:moveTo>
                    <a:pt x="96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33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01" y="41"/>
                    <a:pt x="101" y="41"/>
                    <a:pt x="101" y="41"/>
                  </a:cubicBezTo>
                  <a:lnTo>
                    <a:pt x="101" y="48"/>
                  </a:lnTo>
                  <a:close/>
                  <a:moveTo>
                    <a:pt x="101" y="41"/>
                  </a:moveTo>
                  <a:cubicBezTo>
                    <a:pt x="101" y="41"/>
                    <a:pt x="101" y="41"/>
                    <a:pt x="101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1" y="34"/>
                    <a:pt x="101" y="34"/>
                    <a:pt x="101" y="34"/>
                  </a:cubicBezTo>
                  <a:lnTo>
                    <a:pt x="101" y="41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3" y="41"/>
                    <a:pt x="103" y="41"/>
                    <a:pt x="103" y="41"/>
                  </a:cubicBezTo>
                  <a:lnTo>
                    <a:pt x="103" y="48"/>
                  </a:lnTo>
                  <a:close/>
                  <a:moveTo>
                    <a:pt x="103" y="41"/>
                  </a:moveTo>
                  <a:cubicBezTo>
                    <a:pt x="103" y="41"/>
                    <a:pt x="103" y="41"/>
                    <a:pt x="103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4"/>
                    <a:pt x="103" y="34"/>
                    <a:pt x="103" y="34"/>
                  </a:cubicBezTo>
                  <a:lnTo>
                    <a:pt x="103" y="41"/>
                  </a:lnTo>
                  <a:close/>
                  <a:moveTo>
                    <a:pt x="105" y="48"/>
                  </a:move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5" y="41"/>
                    <a:pt x="105" y="41"/>
                    <a:pt x="105" y="41"/>
                  </a:cubicBezTo>
                  <a:lnTo>
                    <a:pt x="105" y="48"/>
                  </a:lnTo>
                  <a:close/>
                  <a:moveTo>
                    <a:pt x="105" y="41"/>
                  </a:moveTo>
                  <a:cubicBezTo>
                    <a:pt x="105" y="41"/>
                    <a:pt x="105" y="41"/>
                    <a:pt x="105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5" y="34"/>
                    <a:pt x="105" y="34"/>
                    <a:pt x="105" y="34"/>
                  </a:cubicBezTo>
                  <a:lnTo>
                    <a:pt x="105" y="41"/>
                  </a:lnTo>
                  <a:close/>
                  <a:moveTo>
                    <a:pt x="107" y="48"/>
                  </a:moveTo>
                  <a:cubicBezTo>
                    <a:pt x="107" y="48"/>
                    <a:pt x="107" y="48"/>
                    <a:pt x="107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7" y="41"/>
                    <a:pt x="107" y="41"/>
                    <a:pt x="107" y="41"/>
                  </a:cubicBezTo>
                  <a:lnTo>
                    <a:pt x="107" y="48"/>
                  </a:lnTo>
                  <a:close/>
                  <a:moveTo>
                    <a:pt x="107" y="41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7" y="34"/>
                    <a:pt x="107" y="34"/>
                    <a:pt x="107" y="34"/>
                  </a:cubicBezTo>
                  <a:lnTo>
                    <a:pt x="107" y="41"/>
                  </a:lnTo>
                  <a:close/>
                  <a:moveTo>
                    <a:pt x="109" y="48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lnTo>
                    <a:pt x="109" y="48"/>
                  </a:lnTo>
                  <a:close/>
                  <a:moveTo>
                    <a:pt x="10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9" y="34"/>
                    <a:pt x="109" y="34"/>
                    <a:pt x="109" y="34"/>
                  </a:cubicBezTo>
                  <a:lnTo>
                    <a:pt x="109" y="41"/>
                  </a:ln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2" y="48"/>
                    <a:pt x="112" y="48"/>
                    <a:pt x="112" y="48"/>
                  </a:cubicBez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2" y="41"/>
                    <a:pt x="112" y="41"/>
                    <a:pt x="112" y="41"/>
                  </a:cubicBezTo>
                  <a:lnTo>
                    <a:pt x="112" y="48"/>
                  </a:lnTo>
                  <a:close/>
                  <a:moveTo>
                    <a:pt x="112" y="41"/>
                  </a:moveTo>
                  <a:cubicBezTo>
                    <a:pt x="112" y="41"/>
                    <a:pt x="112" y="41"/>
                    <a:pt x="112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2" y="34"/>
                    <a:pt x="112" y="34"/>
                    <a:pt x="112" y="34"/>
                  </a:cubicBezTo>
                  <a:lnTo>
                    <a:pt x="112" y="41"/>
                  </a:ln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4" y="48"/>
                    <a:pt x="114" y="48"/>
                    <a:pt x="114" y="48"/>
                  </a:cubicBez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4" y="41"/>
                    <a:pt x="114" y="41"/>
                    <a:pt x="114" y="41"/>
                  </a:cubicBezTo>
                  <a:lnTo>
                    <a:pt x="114" y="48"/>
                  </a:lnTo>
                  <a:close/>
                  <a:moveTo>
                    <a:pt x="114" y="41"/>
                  </a:moveTo>
                  <a:cubicBezTo>
                    <a:pt x="114" y="41"/>
                    <a:pt x="114" y="41"/>
                    <a:pt x="114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4" y="34"/>
                    <a:pt x="114" y="34"/>
                    <a:pt x="114" y="34"/>
                  </a:cubicBezTo>
                  <a:lnTo>
                    <a:pt x="114" y="41"/>
                  </a:ln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6" y="48"/>
                    <a:pt x="116" y="48"/>
                    <a:pt x="116" y="48"/>
                  </a:cubicBez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1"/>
                    <a:pt x="116" y="41"/>
                    <a:pt x="116" y="41"/>
                  </a:cubicBezTo>
                  <a:lnTo>
                    <a:pt x="116" y="48"/>
                  </a:lnTo>
                  <a:close/>
                  <a:moveTo>
                    <a:pt x="116" y="41"/>
                  </a:moveTo>
                  <a:cubicBezTo>
                    <a:pt x="116" y="41"/>
                    <a:pt x="116" y="41"/>
                    <a:pt x="116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6" y="34"/>
                    <a:pt x="116" y="34"/>
                    <a:pt x="116" y="34"/>
                  </a:cubicBezTo>
                  <a:lnTo>
                    <a:pt x="116" y="41"/>
                  </a:ln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48"/>
                    <a:pt x="117" y="48"/>
                    <a:pt x="117" y="48"/>
                  </a:cubicBez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7" y="41"/>
                    <a:pt x="117" y="41"/>
                    <a:pt x="117" y="41"/>
                  </a:cubicBezTo>
                  <a:lnTo>
                    <a:pt x="117" y="48"/>
                  </a:lnTo>
                  <a:close/>
                  <a:moveTo>
                    <a:pt x="117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9" y="48"/>
                    <a:pt x="119" y="48"/>
                    <a:pt x="119" y="48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9" y="41"/>
                    <a:pt x="119" y="41"/>
                    <a:pt x="119" y="41"/>
                  </a:cubicBezTo>
                  <a:lnTo>
                    <a:pt x="119" y="48"/>
                  </a:ln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lnTo>
                    <a:pt x="119" y="41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1"/>
                    <a:pt x="120" y="41"/>
                  </a:cubicBezTo>
                  <a:lnTo>
                    <a:pt x="120" y="48"/>
                  </a:lnTo>
                  <a:close/>
                  <a:moveTo>
                    <a:pt x="143" y="18"/>
                  </a:moveTo>
                  <a:cubicBezTo>
                    <a:pt x="143" y="18"/>
                    <a:pt x="143" y="18"/>
                    <a:pt x="143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19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52" y="20"/>
                    <a:pt x="153" y="21"/>
                    <a:pt x="153" y="21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3" y="21"/>
                    <a:pt x="150" y="20"/>
                    <a:pt x="146" y="20"/>
                  </a:cubicBezTo>
                  <a:cubicBezTo>
                    <a:pt x="143" y="20"/>
                    <a:pt x="140" y="21"/>
                    <a:pt x="140" y="21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0" y="21"/>
                    <a:pt x="141" y="20"/>
                    <a:pt x="143" y="20"/>
                  </a:cubicBezTo>
                  <a:lnTo>
                    <a:pt x="143" y="18"/>
                  </a:lnTo>
                  <a:close/>
                  <a:moveTo>
                    <a:pt x="142" y="31"/>
                  </a:moveTo>
                  <a:cubicBezTo>
                    <a:pt x="142" y="31"/>
                    <a:pt x="142" y="31"/>
                    <a:pt x="142" y="3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2" y="31"/>
                  </a:lnTo>
                  <a:close/>
                  <a:moveTo>
                    <a:pt x="141" y="20"/>
                  </a:moveTo>
                  <a:cubicBezTo>
                    <a:pt x="141" y="20"/>
                    <a:pt x="141" y="20"/>
                    <a:pt x="141" y="20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0"/>
                    <a:pt x="141" y="20"/>
                    <a:pt x="141" y="20"/>
                  </a:cubicBezTo>
                  <a:close/>
                  <a:moveTo>
                    <a:pt x="140" y="15"/>
                  </a:moveTo>
                  <a:cubicBezTo>
                    <a:pt x="140" y="15"/>
                    <a:pt x="140" y="15"/>
                    <a:pt x="140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0" y="17"/>
                    <a:pt x="140" y="17"/>
                    <a:pt x="140" y="17"/>
                  </a:cubicBezTo>
                  <a:lnTo>
                    <a:pt x="140" y="15"/>
                  </a:lnTo>
                  <a:close/>
                  <a:moveTo>
                    <a:pt x="129" y="21"/>
                  </a:moveTo>
                  <a:cubicBezTo>
                    <a:pt x="129" y="21"/>
                    <a:pt x="129" y="21"/>
                    <a:pt x="129" y="21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2" y="19"/>
                    <a:pt x="133" y="19"/>
                    <a:pt x="134" y="19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9" y="18"/>
                    <a:pt x="141" y="18"/>
                    <a:pt x="141" y="18"/>
                  </a:cubicBezTo>
                  <a:cubicBezTo>
                    <a:pt x="141" y="18"/>
                    <a:pt x="137" y="18"/>
                    <a:pt x="133" y="19"/>
                  </a:cubicBezTo>
                  <a:cubicBezTo>
                    <a:pt x="129" y="21"/>
                    <a:pt x="129" y="22"/>
                    <a:pt x="129" y="22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1"/>
                    <a:pt x="129" y="21"/>
                    <a:pt x="129" y="21"/>
                  </a:cubicBezTo>
                  <a:close/>
                  <a:moveTo>
                    <a:pt x="137" y="31"/>
                  </a:moveTo>
                  <a:cubicBezTo>
                    <a:pt x="137" y="31"/>
                    <a:pt x="137" y="31"/>
                    <a:pt x="137" y="31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6" y="32"/>
                    <a:pt x="136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lnTo>
                    <a:pt x="137" y="31"/>
                  </a:lnTo>
                  <a:close/>
                  <a:moveTo>
                    <a:pt x="135" y="32"/>
                  </a:moveTo>
                  <a:cubicBezTo>
                    <a:pt x="135" y="32"/>
                    <a:pt x="135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5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lnTo>
                    <a:pt x="135" y="32"/>
                  </a:lnTo>
                  <a:close/>
                  <a:moveTo>
                    <a:pt x="134" y="32"/>
                  </a:moveTo>
                  <a:cubicBezTo>
                    <a:pt x="134" y="32"/>
                    <a:pt x="134" y="32"/>
                    <a:pt x="134" y="32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3"/>
                    <a:pt x="133" y="33"/>
                    <a:pt x="132" y="33"/>
                  </a:cubicBezTo>
                  <a:cubicBezTo>
                    <a:pt x="132" y="32"/>
                    <a:pt x="132" y="32"/>
                    <a:pt x="132" y="32"/>
                  </a:cubicBezTo>
                  <a:lnTo>
                    <a:pt x="134" y="32"/>
                  </a:lnTo>
                  <a:close/>
                  <a:moveTo>
                    <a:pt x="131" y="32"/>
                  </a:moveTo>
                  <a:cubicBezTo>
                    <a:pt x="131" y="32"/>
                    <a:pt x="131" y="32"/>
                    <a:pt x="131" y="32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3"/>
                    <a:pt x="130" y="33"/>
                    <a:pt x="129" y="33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3"/>
                    <a:pt x="131" y="33"/>
                    <a:pt x="131" y="33"/>
                  </a:cubicBezTo>
                  <a:cubicBezTo>
                    <a:pt x="131" y="32"/>
                    <a:pt x="131" y="32"/>
                    <a:pt x="131" y="32"/>
                  </a:cubicBezTo>
                  <a:close/>
                  <a:moveTo>
                    <a:pt x="129" y="32"/>
                  </a:moveTo>
                  <a:cubicBezTo>
                    <a:pt x="129" y="32"/>
                    <a:pt x="129" y="32"/>
                    <a:pt x="129" y="32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3"/>
                    <a:pt x="128" y="33"/>
                    <a:pt x="128" y="33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129" y="32"/>
                  </a:lnTo>
                  <a:close/>
                  <a:moveTo>
                    <a:pt x="125" y="31"/>
                  </a:move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27" y="31"/>
                    <a:pt x="127" y="31"/>
                    <a:pt x="127" y="31"/>
                  </a:cubicBezTo>
                  <a:lnTo>
                    <a:pt x="125" y="31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7"/>
                    <a:pt x="126" y="38"/>
                    <a:pt x="126" y="40"/>
                  </a:cubicBezTo>
                  <a:cubicBezTo>
                    <a:pt x="126" y="40"/>
                    <a:pt x="126" y="40"/>
                    <a:pt x="126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7" y="32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3"/>
                    <a:pt x="127" y="34"/>
                    <a:pt x="127" y="35"/>
                  </a:cubicBezTo>
                  <a:lnTo>
                    <a:pt x="127" y="32"/>
                  </a:lnTo>
                  <a:close/>
                  <a:moveTo>
                    <a:pt x="126" y="15"/>
                  </a:moveTo>
                  <a:cubicBezTo>
                    <a:pt x="126" y="15"/>
                    <a:pt x="126" y="15"/>
                    <a:pt x="126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126" y="15"/>
                  </a:lnTo>
                  <a:close/>
                  <a:moveTo>
                    <a:pt x="124" y="16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4" y="18"/>
                    <a:pt x="124" y="18"/>
                  </a:cubicBezTo>
                  <a:lnTo>
                    <a:pt x="124" y="16"/>
                  </a:lnTo>
                  <a:close/>
                  <a:moveTo>
                    <a:pt x="123" y="20"/>
                  </a:moveTo>
                  <a:cubicBezTo>
                    <a:pt x="123" y="20"/>
                    <a:pt x="123" y="20"/>
                    <a:pt x="123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3" y="22"/>
                    <a:pt x="123" y="22"/>
                    <a:pt x="123" y="22"/>
                  </a:cubicBezTo>
                  <a:lnTo>
                    <a:pt x="123" y="20"/>
                  </a:lnTo>
                  <a:close/>
                  <a:moveTo>
                    <a:pt x="124" y="23"/>
                  </a:moveTo>
                  <a:cubicBezTo>
                    <a:pt x="124" y="23"/>
                    <a:pt x="124" y="23"/>
                    <a:pt x="124" y="23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3"/>
                    <a:pt x="123" y="23"/>
                    <a:pt x="123" y="23"/>
                  </a:cubicBezTo>
                  <a:lnTo>
                    <a:pt x="124" y="23"/>
                  </a:lnTo>
                  <a:close/>
                  <a:moveTo>
                    <a:pt x="122" y="28"/>
                  </a:moveTo>
                  <a:cubicBezTo>
                    <a:pt x="122" y="28"/>
                    <a:pt x="122" y="28"/>
                    <a:pt x="122" y="28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8"/>
                    <a:pt x="123" y="28"/>
                    <a:pt x="123" y="28"/>
                  </a:cubicBezTo>
                  <a:lnTo>
                    <a:pt x="122" y="28"/>
                  </a:lnTo>
                  <a:close/>
                  <a:moveTo>
                    <a:pt x="122" y="29"/>
                  </a:move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lnTo>
                    <a:pt x="122" y="29"/>
                  </a:lnTo>
                  <a:close/>
                  <a:moveTo>
                    <a:pt x="121" y="19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19"/>
                  </a:lnTo>
                  <a:close/>
                  <a:moveTo>
                    <a:pt x="120" y="18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lnTo>
                    <a:pt x="120" y="18"/>
                  </a:lnTo>
                  <a:close/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120" y="26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2" y="48"/>
                    <a:pt x="122" y="48"/>
                    <a:pt x="122" y="48"/>
                  </a:cubicBezTo>
                  <a:lnTo>
                    <a:pt x="120" y="48"/>
                  </a:lnTo>
                  <a:close/>
                  <a:moveTo>
                    <a:pt x="122" y="48"/>
                  </a:moveTo>
                  <a:cubicBezTo>
                    <a:pt x="122" y="48"/>
                    <a:pt x="122" y="48"/>
                    <a:pt x="122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2" y="41"/>
                    <a:pt x="122" y="41"/>
                    <a:pt x="122" y="41"/>
                  </a:cubicBezTo>
                  <a:lnTo>
                    <a:pt x="122" y="48"/>
                  </a:lnTo>
                  <a:close/>
                  <a:moveTo>
                    <a:pt x="122" y="41"/>
                  </a:moveTo>
                  <a:cubicBezTo>
                    <a:pt x="122" y="41"/>
                    <a:pt x="122" y="41"/>
                    <a:pt x="122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2" y="33"/>
                    <a:pt x="122" y="33"/>
                    <a:pt x="122" y="33"/>
                  </a:cubicBezTo>
                  <a:lnTo>
                    <a:pt x="122" y="41"/>
                  </a:lnTo>
                  <a:close/>
                  <a:moveTo>
                    <a:pt x="123" y="48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3" y="41"/>
                    <a:pt x="123" y="41"/>
                    <a:pt x="123" y="41"/>
                  </a:cubicBezTo>
                  <a:lnTo>
                    <a:pt x="123" y="48"/>
                  </a:lnTo>
                  <a:close/>
                  <a:moveTo>
                    <a:pt x="123" y="41"/>
                  </a:moveTo>
                  <a:cubicBezTo>
                    <a:pt x="123" y="41"/>
                    <a:pt x="123" y="41"/>
                    <a:pt x="123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3" y="33"/>
                    <a:pt x="123" y="33"/>
                    <a:pt x="123" y="33"/>
                  </a:cubicBezTo>
                  <a:lnTo>
                    <a:pt x="123" y="41"/>
                  </a:lnTo>
                  <a:close/>
                  <a:moveTo>
                    <a:pt x="124" y="48"/>
                  </a:moveTo>
                  <a:cubicBezTo>
                    <a:pt x="124" y="48"/>
                    <a:pt x="124" y="48"/>
                    <a:pt x="124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1"/>
                    <a:pt x="124" y="41"/>
                  </a:cubicBezTo>
                  <a:lnTo>
                    <a:pt x="124" y="48"/>
                  </a:lnTo>
                  <a:close/>
                  <a:moveTo>
                    <a:pt x="124" y="41"/>
                  </a:moveTo>
                  <a:cubicBezTo>
                    <a:pt x="124" y="41"/>
                    <a:pt x="124" y="41"/>
                    <a:pt x="124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lnTo>
                    <a:pt x="124" y="41"/>
                  </a:lnTo>
                  <a:close/>
                  <a:moveTo>
                    <a:pt x="125" y="48"/>
                  </a:moveTo>
                  <a:cubicBezTo>
                    <a:pt x="125" y="48"/>
                    <a:pt x="125" y="48"/>
                    <a:pt x="125" y="48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5" y="41"/>
                    <a:pt x="125" y="41"/>
                    <a:pt x="125" y="41"/>
                  </a:cubicBezTo>
                  <a:lnTo>
                    <a:pt x="125" y="48"/>
                  </a:lnTo>
                  <a:close/>
                  <a:moveTo>
                    <a:pt x="125" y="41"/>
                  </a:moveTo>
                  <a:cubicBezTo>
                    <a:pt x="125" y="41"/>
                    <a:pt x="125" y="41"/>
                    <a:pt x="125" y="41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5" y="41"/>
                  </a:lnTo>
                  <a:close/>
                  <a:moveTo>
                    <a:pt x="140" y="49"/>
                  </a:moveTo>
                  <a:cubicBezTo>
                    <a:pt x="140" y="49"/>
                    <a:pt x="140" y="49"/>
                    <a:pt x="140" y="49"/>
                  </a:cubicBezTo>
                  <a:cubicBezTo>
                    <a:pt x="125" y="48"/>
                    <a:pt x="125" y="48"/>
                    <a:pt x="125" y="48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6" y="44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9" y="48"/>
                    <a:pt x="130" y="48"/>
                    <a:pt x="131" y="49"/>
                  </a:cubicBezTo>
                  <a:cubicBezTo>
                    <a:pt x="134" y="49"/>
                    <a:pt x="139" y="49"/>
                    <a:pt x="139" y="49"/>
                  </a:cubicBezTo>
                  <a:cubicBezTo>
                    <a:pt x="139" y="49"/>
                    <a:pt x="139" y="45"/>
                    <a:pt x="139" y="42"/>
                  </a:cubicBezTo>
                  <a:cubicBezTo>
                    <a:pt x="139" y="42"/>
                    <a:pt x="139" y="41"/>
                    <a:pt x="139" y="41"/>
                  </a:cubicBezTo>
                  <a:cubicBezTo>
                    <a:pt x="140" y="40"/>
                    <a:pt x="140" y="40"/>
                    <a:pt x="140" y="40"/>
                  </a:cubicBezTo>
                  <a:lnTo>
                    <a:pt x="140" y="49"/>
                  </a:lnTo>
                  <a:close/>
                  <a:moveTo>
                    <a:pt x="140" y="40"/>
                  </a:moveTo>
                  <a:cubicBezTo>
                    <a:pt x="140" y="40"/>
                    <a:pt x="140" y="40"/>
                    <a:pt x="140" y="40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37"/>
                    <a:pt x="139" y="32"/>
                    <a:pt x="139" y="32"/>
                  </a:cubicBezTo>
                  <a:cubicBezTo>
                    <a:pt x="139" y="32"/>
                    <a:pt x="138" y="32"/>
                    <a:pt x="137" y="32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0" y="40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43" y="43"/>
                    <a:pt x="143" y="49"/>
                    <a:pt x="143" y="49"/>
                  </a:cubicBezTo>
                  <a:cubicBezTo>
                    <a:pt x="143" y="49"/>
                    <a:pt x="147" y="49"/>
                    <a:pt x="148" y="49"/>
                  </a:cubicBezTo>
                  <a:cubicBezTo>
                    <a:pt x="150" y="49"/>
                    <a:pt x="154" y="49"/>
                    <a:pt x="154" y="49"/>
                  </a:cubicBezTo>
                  <a:cubicBezTo>
                    <a:pt x="154" y="49"/>
                    <a:pt x="154" y="43"/>
                    <a:pt x="154" y="40"/>
                  </a:cubicBezTo>
                  <a:cubicBezTo>
                    <a:pt x="155" y="40"/>
                    <a:pt x="155" y="40"/>
                    <a:pt x="155" y="40"/>
                  </a:cubicBezTo>
                  <a:lnTo>
                    <a:pt x="155" y="49"/>
                  </a:lnTo>
                  <a:close/>
                  <a:moveTo>
                    <a:pt x="157" y="49"/>
                  </a:moveTo>
                  <a:cubicBezTo>
                    <a:pt x="157" y="49"/>
                    <a:pt x="157" y="49"/>
                    <a:pt x="157" y="49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7" y="40"/>
                    <a:pt x="157" y="40"/>
                    <a:pt x="157" y="40"/>
                  </a:cubicBezTo>
                  <a:lnTo>
                    <a:pt x="157" y="49"/>
                  </a:lnTo>
                  <a:close/>
                  <a:moveTo>
                    <a:pt x="157" y="40"/>
                  </a:moveTo>
                  <a:cubicBezTo>
                    <a:pt x="157" y="40"/>
                    <a:pt x="157" y="40"/>
                    <a:pt x="157" y="40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7" y="34"/>
                  </a:cubicBezTo>
                  <a:lnTo>
                    <a:pt x="157" y="40"/>
                  </a:lnTo>
                  <a:close/>
                  <a:moveTo>
                    <a:pt x="162" y="39"/>
                  </a:moveTo>
                  <a:cubicBezTo>
                    <a:pt x="162" y="39"/>
                    <a:pt x="162" y="39"/>
                    <a:pt x="162" y="39"/>
                  </a:cubicBezTo>
                  <a:cubicBezTo>
                    <a:pt x="162" y="39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39"/>
                  </a:lnTo>
                  <a:close/>
                  <a:moveTo>
                    <a:pt x="160" y="49"/>
                  </a:moveTo>
                  <a:cubicBezTo>
                    <a:pt x="160" y="49"/>
                    <a:pt x="160" y="49"/>
                    <a:pt x="160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60" y="49"/>
                  </a:lnTo>
                  <a:close/>
                  <a:moveTo>
                    <a:pt x="160" y="40"/>
                  </a:moveTo>
                  <a:cubicBezTo>
                    <a:pt x="160" y="40"/>
                    <a:pt x="160" y="40"/>
                    <a:pt x="160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8" y="35"/>
                    <a:pt x="159" y="35"/>
                    <a:pt x="160" y="36"/>
                  </a:cubicBezTo>
                  <a:lnTo>
                    <a:pt x="160" y="40"/>
                  </a:lnTo>
                  <a:close/>
                  <a:moveTo>
                    <a:pt x="160" y="32"/>
                  </a:moveTo>
                  <a:cubicBezTo>
                    <a:pt x="160" y="32"/>
                    <a:pt x="160" y="32"/>
                    <a:pt x="160" y="32"/>
                  </a:cubicBezTo>
                  <a:cubicBezTo>
                    <a:pt x="159" y="32"/>
                    <a:pt x="158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0" y="32"/>
                    <a:pt x="160" y="32"/>
                    <a:pt x="160" y="32"/>
                  </a:cubicBezTo>
                  <a:close/>
                  <a:moveTo>
                    <a:pt x="162" y="49"/>
                  </a:moveTo>
                  <a:cubicBezTo>
                    <a:pt x="162" y="49"/>
                    <a:pt x="162" y="49"/>
                    <a:pt x="162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49"/>
                  </a:lnTo>
                  <a:close/>
                  <a:moveTo>
                    <a:pt x="162" y="40"/>
                  </a:moveTo>
                  <a:cubicBezTo>
                    <a:pt x="162" y="40"/>
                    <a:pt x="162" y="40"/>
                    <a:pt x="162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7"/>
                    <a:pt x="160" y="37"/>
                    <a:pt x="161" y="37"/>
                  </a:cubicBezTo>
                  <a:cubicBezTo>
                    <a:pt x="161" y="38"/>
                    <a:pt x="161" y="38"/>
                    <a:pt x="162" y="39"/>
                  </a:cubicBezTo>
                  <a:lnTo>
                    <a:pt x="162" y="40"/>
                  </a:lnTo>
                  <a:close/>
                  <a:moveTo>
                    <a:pt x="162" y="32"/>
                  </a:moveTo>
                  <a:cubicBezTo>
                    <a:pt x="162" y="32"/>
                    <a:pt x="162" y="32"/>
                    <a:pt x="162" y="32"/>
                  </a:cubicBezTo>
                  <a:cubicBezTo>
                    <a:pt x="161" y="32"/>
                    <a:pt x="160" y="32"/>
                    <a:pt x="16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2" y="32"/>
                    <a:pt x="162" y="32"/>
                    <a:pt x="162" y="32"/>
                  </a:cubicBezTo>
                  <a:close/>
                  <a:moveTo>
                    <a:pt x="175" y="49"/>
                  </a:moveTo>
                  <a:cubicBezTo>
                    <a:pt x="175" y="49"/>
                    <a:pt x="175" y="49"/>
                    <a:pt x="175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4" y="44"/>
                    <a:pt x="165" y="49"/>
                    <a:pt x="165" y="49"/>
                  </a:cubicBezTo>
                  <a:cubicBezTo>
                    <a:pt x="165" y="49"/>
                    <a:pt x="167" y="49"/>
                    <a:pt x="169" y="49"/>
                  </a:cubicBezTo>
                  <a:cubicBezTo>
                    <a:pt x="170" y="49"/>
                    <a:pt x="174" y="49"/>
                    <a:pt x="175" y="49"/>
                  </a:cubicBezTo>
                  <a:close/>
                  <a:moveTo>
                    <a:pt x="175" y="48"/>
                  </a:moveTo>
                  <a:cubicBezTo>
                    <a:pt x="175" y="48"/>
                    <a:pt x="175" y="48"/>
                    <a:pt x="175" y="48"/>
                  </a:cubicBezTo>
                  <a:cubicBezTo>
                    <a:pt x="175" y="46"/>
                    <a:pt x="174" y="43"/>
                    <a:pt x="174" y="41"/>
                  </a:cubicBezTo>
                  <a:cubicBezTo>
                    <a:pt x="174" y="41"/>
                    <a:pt x="174" y="41"/>
                    <a:pt x="174" y="40"/>
                  </a:cubicBezTo>
                  <a:cubicBezTo>
                    <a:pt x="175" y="40"/>
                    <a:pt x="175" y="40"/>
                    <a:pt x="175" y="40"/>
                  </a:cubicBezTo>
                  <a:lnTo>
                    <a:pt x="175" y="48"/>
                  </a:lnTo>
                  <a:close/>
                  <a:moveTo>
                    <a:pt x="175" y="40"/>
                  </a:moveTo>
                  <a:cubicBezTo>
                    <a:pt x="175" y="40"/>
                    <a:pt x="175" y="40"/>
                    <a:pt x="175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37"/>
                    <a:pt x="173" y="32"/>
                    <a:pt x="173" y="32"/>
                  </a:cubicBezTo>
                  <a:cubicBezTo>
                    <a:pt x="173" y="32"/>
                    <a:pt x="167" y="3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5" y="33"/>
                    <a:pt x="175" y="33"/>
                    <a:pt x="175" y="33"/>
                  </a:cubicBezTo>
                  <a:lnTo>
                    <a:pt x="175" y="40"/>
                  </a:lnTo>
                  <a:close/>
                  <a:moveTo>
                    <a:pt x="177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8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7" y="40"/>
                    <a:pt x="177" y="40"/>
                    <a:pt x="177" y="40"/>
                  </a:cubicBezTo>
                  <a:lnTo>
                    <a:pt x="177" y="49"/>
                  </a:lnTo>
                  <a:close/>
                  <a:moveTo>
                    <a:pt x="177" y="40"/>
                  </a:moveTo>
                  <a:cubicBezTo>
                    <a:pt x="177" y="40"/>
                    <a:pt x="177" y="40"/>
                    <a:pt x="177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7" y="33"/>
                    <a:pt x="177" y="33"/>
                    <a:pt x="177" y="33"/>
                  </a:cubicBezTo>
                  <a:lnTo>
                    <a:pt x="177" y="40"/>
                  </a:lnTo>
                  <a:close/>
                  <a:moveTo>
                    <a:pt x="179" y="49"/>
                  </a:moveTo>
                  <a:cubicBezTo>
                    <a:pt x="179" y="49"/>
                    <a:pt x="179" y="49"/>
                    <a:pt x="179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9" y="40"/>
                    <a:pt x="179" y="40"/>
                    <a:pt x="179" y="40"/>
                  </a:cubicBezTo>
                  <a:lnTo>
                    <a:pt x="179" y="49"/>
                  </a:lnTo>
                  <a:close/>
                  <a:moveTo>
                    <a:pt x="179" y="40"/>
                  </a:moveTo>
                  <a:cubicBezTo>
                    <a:pt x="179" y="40"/>
                    <a:pt x="179" y="40"/>
                    <a:pt x="179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33"/>
                    <a:pt x="177" y="33"/>
                    <a:pt x="177" y="33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79" y="40"/>
                  </a:ln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49"/>
                  </a:lnTo>
                  <a:close/>
                  <a:moveTo>
                    <a:pt x="181" y="40"/>
                  </a:moveTo>
                  <a:cubicBezTo>
                    <a:pt x="181" y="40"/>
                    <a:pt x="181" y="40"/>
                    <a:pt x="181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81" y="32"/>
                    <a:pt x="181" y="32"/>
                    <a:pt x="181" y="32"/>
                  </a:cubicBezTo>
                  <a:lnTo>
                    <a:pt x="18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88" y="4158"/>
              <a:ext cx="435" cy="136"/>
            </a:xfrm>
            <a:custGeom>
              <a:avLst/>
              <a:gdLst>
                <a:gd name="T0" fmla="*/ 46 w 168"/>
                <a:gd name="T1" fmla="*/ 51 h 51"/>
                <a:gd name="T2" fmla="*/ 61 w 168"/>
                <a:gd name="T3" fmla="*/ 38 h 51"/>
                <a:gd name="T4" fmla="*/ 16 w 168"/>
                <a:gd name="T5" fmla="*/ 51 h 51"/>
                <a:gd name="T6" fmla="*/ 70 w 168"/>
                <a:gd name="T7" fmla="*/ 12 h 51"/>
                <a:gd name="T8" fmla="*/ 55 w 168"/>
                <a:gd name="T9" fmla="*/ 37 h 51"/>
                <a:gd name="T10" fmla="*/ 45 w 168"/>
                <a:gd name="T11" fmla="*/ 34 h 51"/>
                <a:gd name="T12" fmla="*/ 28 w 168"/>
                <a:gd name="T13" fmla="*/ 8 h 51"/>
                <a:gd name="T14" fmla="*/ 50 w 168"/>
                <a:gd name="T15" fmla="*/ 9 h 51"/>
                <a:gd name="T16" fmla="*/ 76 w 168"/>
                <a:gd name="T17" fmla="*/ 13 h 51"/>
                <a:gd name="T18" fmla="*/ 90 w 168"/>
                <a:gd name="T19" fmla="*/ 17 h 51"/>
                <a:gd name="T20" fmla="*/ 101 w 168"/>
                <a:gd name="T21" fmla="*/ 20 h 51"/>
                <a:gd name="T22" fmla="*/ 106 w 168"/>
                <a:gd name="T23" fmla="*/ 22 h 51"/>
                <a:gd name="T24" fmla="*/ 110 w 168"/>
                <a:gd name="T25" fmla="*/ 39 h 51"/>
                <a:gd name="T26" fmla="*/ 121 w 168"/>
                <a:gd name="T27" fmla="*/ 29 h 51"/>
                <a:gd name="T28" fmla="*/ 10 w 168"/>
                <a:gd name="T29" fmla="*/ 38 h 51"/>
                <a:gd name="T30" fmla="*/ 19 w 168"/>
                <a:gd name="T31" fmla="*/ 8 h 51"/>
                <a:gd name="T32" fmla="*/ 2 w 168"/>
                <a:gd name="T33" fmla="*/ 12 h 51"/>
                <a:gd name="T34" fmla="*/ 5 w 168"/>
                <a:gd name="T35" fmla="*/ 10 h 51"/>
                <a:gd name="T36" fmla="*/ 57 w 168"/>
                <a:gd name="T37" fmla="*/ 10 h 51"/>
                <a:gd name="T38" fmla="*/ 139 w 168"/>
                <a:gd name="T39" fmla="*/ 41 h 51"/>
                <a:gd name="T40" fmla="*/ 115 w 168"/>
                <a:gd name="T41" fmla="*/ 39 h 51"/>
                <a:gd name="T42" fmla="*/ 107 w 168"/>
                <a:gd name="T43" fmla="*/ 43 h 51"/>
                <a:gd name="T44" fmla="*/ 97 w 168"/>
                <a:gd name="T45" fmla="*/ 40 h 51"/>
                <a:gd name="T46" fmla="*/ 84 w 168"/>
                <a:gd name="T47" fmla="*/ 40 h 51"/>
                <a:gd name="T48" fmla="*/ 67 w 168"/>
                <a:gd name="T49" fmla="*/ 39 h 51"/>
                <a:gd name="T50" fmla="*/ 142 w 168"/>
                <a:gd name="T51" fmla="*/ 42 h 51"/>
                <a:gd name="T52" fmla="*/ 140 w 168"/>
                <a:gd name="T53" fmla="*/ 49 h 51"/>
                <a:gd name="T54" fmla="*/ 142 w 168"/>
                <a:gd name="T55" fmla="*/ 49 h 51"/>
                <a:gd name="T56" fmla="*/ 118 w 168"/>
                <a:gd name="T57" fmla="*/ 43 h 51"/>
                <a:gd name="T58" fmla="*/ 115 w 168"/>
                <a:gd name="T59" fmla="*/ 43 h 51"/>
                <a:gd name="T60" fmla="*/ 109 w 168"/>
                <a:gd name="T61" fmla="*/ 44 h 51"/>
                <a:gd name="T62" fmla="*/ 95 w 168"/>
                <a:gd name="T63" fmla="*/ 44 h 51"/>
                <a:gd name="T64" fmla="*/ 75 w 168"/>
                <a:gd name="T65" fmla="*/ 49 h 51"/>
                <a:gd name="T66" fmla="*/ 91 w 168"/>
                <a:gd name="T67" fmla="*/ 50 h 51"/>
                <a:gd name="T68" fmla="*/ 99 w 168"/>
                <a:gd name="T69" fmla="*/ 50 h 51"/>
                <a:gd name="T70" fmla="*/ 107 w 168"/>
                <a:gd name="T71" fmla="*/ 47 h 51"/>
                <a:gd name="T72" fmla="*/ 110 w 168"/>
                <a:gd name="T73" fmla="*/ 50 h 51"/>
                <a:gd name="T74" fmla="*/ 113 w 168"/>
                <a:gd name="T75" fmla="*/ 50 h 51"/>
                <a:gd name="T76" fmla="*/ 116 w 168"/>
                <a:gd name="T77" fmla="*/ 49 h 51"/>
                <a:gd name="T78" fmla="*/ 120 w 168"/>
                <a:gd name="T79" fmla="*/ 47 h 51"/>
                <a:gd name="T80" fmla="*/ 124 w 168"/>
                <a:gd name="T81" fmla="*/ 49 h 51"/>
                <a:gd name="T82" fmla="*/ 127 w 168"/>
                <a:gd name="T83" fmla="*/ 50 h 51"/>
                <a:gd name="T84" fmla="*/ 128 w 168"/>
                <a:gd name="T85" fmla="*/ 49 h 51"/>
                <a:gd name="T86" fmla="*/ 128 w 168"/>
                <a:gd name="T87" fmla="*/ 47 h 51"/>
                <a:gd name="T88" fmla="*/ 129 w 168"/>
                <a:gd name="T89" fmla="*/ 45 h 51"/>
                <a:gd name="T90" fmla="*/ 74 w 168"/>
                <a:gd name="T91" fmla="*/ 50 h 51"/>
                <a:gd name="T92" fmla="*/ 132 w 168"/>
                <a:gd name="T93" fmla="*/ 45 h 51"/>
                <a:gd name="T94" fmla="*/ 140 w 168"/>
                <a:gd name="T95" fmla="*/ 43 h 51"/>
                <a:gd name="T96" fmla="*/ 135 w 168"/>
                <a:gd name="T97" fmla="*/ 50 h 51"/>
                <a:gd name="T98" fmla="*/ 137 w 168"/>
                <a:gd name="T99" fmla="*/ 47 h 51"/>
                <a:gd name="T100" fmla="*/ 139 w 168"/>
                <a:gd name="T101" fmla="*/ 49 h 51"/>
                <a:gd name="T102" fmla="*/ 139 w 168"/>
                <a:gd name="T103" fmla="*/ 48 h 51"/>
                <a:gd name="T104" fmla="*/ 144 w 168"/>
                <a:gd name="T105" fmla="*/ 45 h 51"/>
                <a:gd name="T106" fmla="*/ 144 w 168"/>
                <a:gd name="T107" fmla="*/ 45 h 51"/>
                <a:gd name="T108" fmla="*/ 148 w 168"/>
                <a:gd name="T109" fmla="*/ 49 h 51"/>
                <a:gd name="T110" fmla="*/ 151 w 168"/>
                <a:gd name="T111" fmla="*/ 46 h 51"/>
                <a:gd name="T112" fmla="*/ 152 w 168"/>
                <a:gd name="T113" fmla="*/ 49 h 51"/>
                <a:gd name="T114" fmla="*/ 157 w 168"/>
                <a:gd name="T115" fmla="*/ 49 h 51"/>
                <a:gd name="T116" fmla="*/ 159 w 168"/>
                <a:gd name="T117" fmla="*/ 49 h 51"/>
                <a:gd name="T118" fmla="*/ 161 w 168"/>
                <a:gd name="T119" fmla="*/ 48 h 51"/>
                <a:gd name="T120" fmla="*/ 117 w 168"/>
                <a:gd name="T121" fmla="*/ 39 h 51"/>
                <a:gd name="T122" fmla="*/ 26 w 168"/>
                <a:gd name="T123" fmla="*/ 51 h 51"/>
                <a:gd name="T124" fmla="*/ 35 w 168"/>
                <a:gd name="T1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" h="51">
                  <a:moveTo>
                    <a:pt x="26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lose/>
                  <a:moveTo>
                    <a:pt x="39" y="51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39" y="51"/>
                    <a:pt x="39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73" y="39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73" y="39"/>
                  </a:lnTo>
                  <a:close/>
                  <a:moveTo>
                    <a:pt x="45" y="5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1"/>
                    <a:pt x="45" y="51"/>
                    <a:pt x="45" y="51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lose/>
                  <a:moveTo>
                    <a:pt x="50" y="51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0" y="51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2" y="51"/>
                    <a:pt x="22" y="51"/>
                  </a:cubicBezTo>
                  <a:close/>
                  <a:moveTo>
                    <a:pt x="82" y="39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lnTo>
                    <a:pt x="82" y="39"/>
                  </a:lnTo>
                  <a:close/>
                  <a:moveTo>
                    <a:pt x="80" y="39"/>
                  </a:move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4"/>
                    <a:pt x="80" y="14"/>
                    <a:pt x="80" y="14"/>
                  </a:cubicBezTo>
                  <a:lnTo>
                    <a:pt x="80" y="39"/>
                  </a:lnTo>
                  <a:close/>
                  <a:moveTo>
                    <a:pt x="61" y="38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10"/>
                    <a:pt x="60" y="10"/>
                    <a:pt x="60" y="10"/>
                  </a:cubicBezTo>
                  <a:lnTo>
                    <a:pt x="61" y="38"/>
                  </a:ln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2"/>
                    <a:pt x="71" y="12"/>
                    <a:pt x="71" y="12"/>
                  </a:cubicBezTo>
                  <a:lnTo>
                    <a:pt x="71" y="39"/>
                  </a:ln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9"/>
                    <a:pt x="97" y="19"/>
                    <a:pt x="97" y="19"/>
                  </a:cubicBezTo>
                  <a:lnTo>
                    <a:pt x="95" y="40"/>
                  </a:ln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lnTo>
                    <a:pt x="16" y="51"/>
                  </a:lnTo>
                  <a:close/>
                  <a:moveTo>
                    <a:pt x="120" y="39"/>
                  </a:move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3"/>
                    <a:pt x="122" y="36"/>
                    <a:pt x="121" y="37"/>
                  </a:cubicBezTo>
                  <a:cubicBezTo>
                    <a:pt x="121" y="38"/>
                    <a:pt x="121" y="39"/>
                    <a:pt x="120" y="39"/>
                  </a:cubicBezTo>
                  <a:close/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lose/>
                  <a:moveTo>
                    <a:pt x="69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1"/>
                    <a:pt x="69" y="11"/>
                    <a:pt x="69" y="11"/>
                  </a:cubicBezTo>
                  <a:lnTo>
                    <a:pt x="69" y="39"/>
                  </a:lnTo>
                  <a:close/>
                  <a:moveTo>
                    <a:pt x="117" y="37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lnTo>
                    <a:pt x="117" y="37"/>
                  </a:lnTo>
                  <a:close/>
                  <a:moveTo>
                    <a:pt x="115" y="39"/>
                  </a:moveTo>
                  <a:cubicBezTo>
                    <a:pt x="115" y="39"/>
                    <a:pt x="115" y="39"/>
                    <a:pt x="115" y="39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39"/>
                    <a:pt x="115" y="39"/>
                    <a:pt x="115" y="39"/>
                  </a:cubicBezTo>
                  <a:close/>
                  <a:moveTo>
                    <a:pt x="114" y="39"/>
                  </a:moveTo>
                  <a:cubicBezTo>
                    <a:pt x="114" y="39"/>
                    <a:pt x="114" y="39"/>
                    <a:pt x="114" y="39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lose/>
                  <a:moveTo>
                    <a:pt x="119" y="34"/>
                  </a:moveTo>
                  <a:cubicBezTo>
                    <a:pt x="119" y="34"/>
                    <a:pt x="119" y="34"/>
                    <a:pt x="119" y="34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lnTo>
                    <a:pt x="119" y="34"/>
                  </a:lnTo>
                  <a:close/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6"/>
                    <a:pt x="17" y="35"/>
                  </a:cubicBezTo>
                  <a:cubicBezTo>
                    <a:pt x="20" y="35"/>
                    <a:pt x="30" y="34"/>
                    <a:pt x="46" y="36"/>
                  </a:cubicBezTo>
                  <a:cubicBezTo>
                    <a:pt x="47" y="36"/>
                    <a:pt x="48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7"/>
                    <a:pt x="54" y="37"/>
                    <a:pt x="55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40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0"/>
                    <a:pt x="122" y="29"/>
                    <a:pt x="122" y="28"/>
                  </a:cubicBezTo>
                  <a:cubicBezTo>
                    <a:pt x="121" y="27"/>
                    <a:pt x="120" y="26"/>
                    <a:pt x="119" y="25"/>
                  </a:cubicBezTo>
                  <a:cubicBezTo>
                    <a:pt x="114" y="20"/>
                    <a:pt x="97" y="15"/>
                    <a:pt x="88" y="12"/>
                  </a:cubicBezTo>
                  <a:cubicBezTo>
                    <a:pt x="80" y="9"/>
                    <a:pt x="57" y="3"/>
                    <a:pt x="36" y="2"/>
                  </a:cubicBezTo>
                  <a:cubicBezTo>
                    <a:pt x="16" y="0"/>
                    <a:pt x="7" y="3"/>
                    <a:pt x="4" y="5"/>
                  </a:cubicBezTo>
                  <a:cubicBezTo>
                    <a:pt x="1" y="7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9" y="36"/>
                    <a:pt x="10" y="38"/>
                  </a:cubicBezTo>
                  <a:cubicBezTo>
                    <a:pt x="11" y="40"/>
                    <a:pt x="13" y="41"/>
                    <a:pt x="13" y="4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2" y="40"/>
                    <a:pt x="11" y="39"/>
                  </a:cubicBezTo>
                  <a:cubicBezTo>
                    <a:pt x="10" y="37"/>
                    <a:pt x="14" y="36"/>
                    <a:pt x="15" y="36"/>
                  </a:cubicBezTo>
                  <a:cubicBezTo>
                    <a:pt x="15" y="36"/>
                    <a:pt x="14" y="37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29" y="3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lnTo>
                    <a:pt x="29" y="34"/>
                  </a:ln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8" y="8"/>
                  </a:ln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4" y="7"/>
                    <a:pt x="14" y="7"/>
                    <a:pt x="14" y="7"/>
                  </a:cubicBezTo>
                  <a:lnTo>
                    <a:pt x="16" y="8"/>
                  </a:ln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4" y="8"/>
                    <a:pt x="14" y="8"/>
                  </a:cubicBezTo>
                  <a:close/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11" y="8"/>
                  </a:ln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lnTo>
                    <a:pt x="1" y="12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4"/>
                    <a:pt x="2" y="14"/>
                    <a:pt x="2" y="14"/>
                  </a:cubicBezTo>
                  <a:lnTo>
                    <a:pt x="2" y="11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2" y="11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8" y="25"/>
                    <a:pt x="8" y="25"/>
                    <a:pt x="8" y="25"/>
                  </a:cubicBezTo>
                  <a:lnTo>
                    <a:pt x="3" y="10"/>
                  </a:ln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4" y="10"/>
                  </a:lnTo>
                  <a:close/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5" y="9"/>
                  </a:ln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35"/>
                    <a:pt x="14" y="35"/>
                    <a:pt x="14" y="35"/>
                  </a:cubicBezTo>
                  <a:lnTo>
                    <a:pt x="6" y="9"/>
                  </a:lnTo>
                  <a:close/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6" y="35"/>
                    <a:pt x="16" y="35"/>
                    <a:pt x="16" y="35"/>
                  </a:cubicBezTo>
                  <a:lnTo>
                    <a:pt x="8" y="9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lnTo>
                    <a:pt x="115" y="29"/>
                  </a:lnTo>
                  <a:close/>
                  <a:moveTo>
                    <a:pt x="55" y="37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3" y="37"/>
                    <a:pt x="52" y="37"/>
                    <a:pt x="50" y="37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5" y="51"/>
                    <a:pt x="58" y="51"/>
                    <a:pt x="61" y="51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0" y="38"/>
                    <a:pt x="58" y="38"/>
                    <a:pt x="55" y="37"/>
                  </a:cubicBez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8" y="37"/>
                    <a:pt x="60" y="38"/>
                    <a:pt x="61" y="38"/>
                  </a:cubicBezTo>
                  <a:cubicBezTo>
                    <a:pt x="59" y="10"/>
                    <a:pt x="59" y="10"/>
                    <a:pt x="59" y="10"/>
                  </a:cubicBezTo>
                  <a:lnTo>
                    <a:pt x="57" y="10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46" y="42"/>
                    <a:pt x="145" y="42"/>
                  </a:cubicBezTo>
                  <a:cubicBezTo>
                    <a:pt x="144" y="42"/>
                    <a:pt x="143" y="42"/>
                    <a:pt x="143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8" y="41"/>
                  </a:cubicBezTo>
                  <a:cubicBezTo>
                    <a:pt x="136" y="41"/>
                    <a:pt x="133" y="41"/>
                    <a:pt x="129" y="41"/>
                  </a:cubicBezTo>
                  <a:cubicBezTo>
                    <a:pt x="128" y="41"/>
                    <a:pt x="124" y="41"/>
                    <a:pt x="119" y="42"/>
                  </a:cubicBezTo>
                  <a:cubicBezTo>
                    <a:pt x="120" y="41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4" y="42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40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4" y="43"/>
                    <a:pt x="104" y="43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1" y="43"/>
                    <a:pt x="101" y="43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4"/>
                    <a:pt x="95" y="44"/>
                    <a:pt x="95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5"/>
                    <a:pt x="92" y="45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3" y="51"/>
                    <a:pt x="64" y="51"/>
                    <a:pt x="64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71" y="51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1"/>
                    <a:pt x="82" y="51"/>
                    <a:pt x="82" y="51"/>
                  </a:cubicBezTo>
                  <a:cubicBezTo>
                    <a:pt x="86" y="51"/>
                    <a:pt x="97" y="51"/>
                    <a:pt x="103" y="51"/>
                  </a:cubicBezTo>
                  <a:cubicBezTo>
                    <a:pt x="110" y="51"/>
                    <a:pt x="131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4" y="48"/>
                    <a:pt x="136" y="47"/>
                  </a:cubicBezTo>
                  <a:cubicBezTo>
                    <a:pt x="138" y="45"/>
                    <a:pt x="139" y="45"/>
                    <a:pt x="139" y="44"/>
                  </a:cubicBezTo>
                  <a:cubicBezTo>
                    <a:pt x="140" y="44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2"/>
                    <a:pt x="140" y="42"/>
                    <a:pt x="141" y="42"/>
                  </a:cubicBezTo>
                  <a:cubicBezTo>
                    <a:pt x="141" y="42"/>
                    <a:pt x="141" y="41"/>
                    <a:pt x="141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39" y="45"/>
                    <a:pt x="137" y="46"/>
                  </a:cubicBezTo>
                  <a:cubicBezTo>
                    <a:pt x="135" y="47"/>
                    <a:pt x="132" y="50"/>
                    <a:pt x="132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8" y="50"/>
                    <a:pt x="140" y="50"/>
                    <a:pt x="143" y="50"/>
                  </a:cubicBezTo>
                  <a:cubicBezTo>
                    <a:pt x="147" y="50"/>
                    <a:pt x="152" y="50"/>
                    <a:pt x="152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4"/>
                    <a:pt x="141" y="44"/>
                  </a:cubicBezTo>
                  <a:cubicBezTo>
                    <a:pt x="141" y="44"/>
                    <a:pt x="142" y="44"/>
                    <a:pt x="142" y="44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lnTo>
                    <a:pt x="166" y="48"/>
                  </a:lnTo>
                  <a:close/>
                  <a:moveTo>
                    <a:pt x="119" y="43"/>
                  </a:move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lose/>
                  <a:moveTo>
                    <a:pt x="118" y="42"/>
                  </a:move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42"/>
                  </a:lnTo>
                  <a:close/>
                  <a:moveTo>
                    <a:pt x="118" y="43"/>
                  </a:move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8" y="43"/>
                  </a:lnTo>
                  <a:close/>
                  <a:moveTo>
                    <a:pt x="117" y="42"/>
                  </a:move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7" y="42"/>
                  </a:lnTo>
                  <a:close/>
                  <a:moveTo>
                    <a:pt x="117" y="43"/>
                  </a:move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lose/>
                  <a:moveTo>
                    <a:pt x="116" y="42"/>
                  </a:move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5" y="43"/>
                  </a:cubicBezTo>
                  <a:lnTo>
                    <a:pt x="116" y="42"/>
                  </a:lnTo>
                  <a:close/>
                  <a:moveTo>
                    <a:pt x="115" y="43"/>
                  </a:moveTo>
                  <a:cubicBezTo>
                    <a:pt x="115" y="43"/>
                    <a:pt x="115" y="43"/>
                    <a:pt x="115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5" y="43"/>
                    <a:pt x="115" y="43"/>
                    <a:pt x="115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4" y="43"/>
                    <a:pt x="114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4" y="43"/>
                    <a:pt x="114" y="43"/>
                  </a:cubicBezTo>
                  <a:close/>
                  <a:moveTo>
                    <a:pt x="113" y="43"/>
                  </a:move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2" y="44"/>
                  </a:cubicBezTo>
                  <a:lnTo>
                    <a:pt x="113" y="43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2" y="44"/>
                    <a:pt x="112" y="44"/>
                    <a:pt x="112" y="44"/>
                  </a:cubicBezTo>
                  <a:close/>
                  <a:moveTo>
                    <a:pt x="111" y="43"/>
                  </a:move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1" y="43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lose/>
                  <a:moveTo>
                    <a:pt x="109" y="43"/>
                  </a:move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09" y="43"/>
                  </a:lnTo>
                  <a:close/>
                  <a:moveTo>
                    <a:pt x="109" y="44"/>
                  </a:move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lose/>
                  <a:moveTo>
                    <a:pt x="107" y="43"/>
                  </a:move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6" y="44"/>
                  </a:cubicBezTo>
                  <a:lnTo>
                    <a:pt x="107" y="43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lose/>
                  <a:moveTo>
                    <a:pt x="104" y="43"/>
                  </a:moveTo>
                  <a:cubicBezTo>
                    <a:pt x="104" y="43"/>
                    <a:pt x="104" y="43"/>
                    <a:pt x="104" y="43"/>
                  </a:cubicBezTo>
                  <a:cubicBezTo>
                    <a:pt x="104" y="43"/>
                    <a:pt x="105" y="43"/>
                    <a:pt x="105" y="4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4" y="45"/>
                    <a:pt x="104" y="45"/>
                    <a:pt x="104" y="45"/>
                  </a:cubicBezTo>
                  <a:lnTo>
                    <a:pt x="104" y="43"/>
                  </a:lnTo>
                  <a:close/>
                  <a:moveTo>
                    <a:pt x="101" y="44"/>
                  </a:move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5"/>
                    <a:pt x="101" y="45"/>
                    <a:pt x="101" y="45"/>
                  </a:cubicBezTo>
                  <a:lnTo>
                    <a:pt x="101" y="44"/>
                  </a:ln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45"/>
                    <a:pt x="99" y="45"/>
                    <a:pt x="98" y="45"/>
                  </a:cubicBezTo>
                  <a:lnTo>
                    <a:pt x="98" y="44"/>
                  </a:lnTo>
                  <a:close/>
                  <a:moveTo>
                    <a:pt x="95" y="44"/>
                  </a:move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6" y="44"/>
                    <a:pt x="96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5" y="46"/>
                    <a:pt x="95" y="46"/>
                    <a:pt x="95" y="46"/>
                  </a:cubicBezTo>
                  <a:lnTo>
                    <a:pt x="95" y="44"/>
                  </a:lnTo>
                  <a:close/>
                  <a:moveTo>
                    <a:pt x="92" y="45"/>
                  </a:moveTo>
                  <a:cubicBezTo>
                    <a:pt x="92" y="45"/>
                    <a:pt x="92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6"/>
                    <a:pt x="91" y="46"/>
                  </a:cubicBezTo>
                  <a:lnTo>
                    <a:pt x="92" y="45"/>
                  </a:lnTo>
                  <a:close/>
                  <a:moveTo>
                    <a:pt x="88" y="45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lnTo>
                    <a:pt x="88" y="45"/>
                  </a:lnTo>
                  <a:close/>
                  <a:moveTo>
                    <a:pt x="84" y="46"/>
                  </a:move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lnTo>
                    <a:pt x="84" y="46"/>
                  </a:ln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lnTo>
                    <a:pt x="80" y="47"/>
                  </a:ln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5" y="49"/>
                    <a:pt x="75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7" y="48"/>
                    <a:pt x="77" y="48"/>
                  </a:cubicBezTo>
                  <a:cubicBezTo>
                    <a:pt x="77" y="48"/>
                    <a:pt x="76" y="48"/>
                    <a:pt x="76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4" y="49"/>
                    <a:pt x="74" y="49"/>
                  </a:cubicBez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1" y="49"/>
                    <a:pt x="69" y="50"/>
                    <a:pt x="67" y="50"/>
                  </a:cubicBezTo>
                  <a:cubicBezTo>
                    <a:pt x="69" y="50"/>
                    <a:pt x="72" y="49"/>
                    <a:pt x="73" y="49"/>
                  </a:cubicBezTo>
                  <a:cubicBezTo>
                    <a:pt x="73" y="49"/>
                    <a:pt x="74" y="49"/>
                    <a:pt x="74" y="49"/>
                  </a:cubicBezTo>
                  <a:close/>
                  <a:moveTo>
                    <a:pt x="87" y="51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5" y="51"/>
                    <a:pt x="84" y="51"/>
                    <a:pt x="83" y="51"/>
                  </a:cubicBezTo>
                  <a:cubicBezTo>
                    <a:pt x="84" y="51"/>
                    <a:pt x="85" y="51"/>
                    <a:pt x="87" y="50"/>
                  </a:cubicBezTo>
                  <a:lnTo>
                    <a:pt x="87" y="51"/>
                  </a:lnTo>
                  <a:close/>
                  <a:moveTo>
                    <a:pt x="89" y="51"/>
                  </a:moveTo>
                  <a:cubicBezTo>
                    <a:pt x="89" y="51"/>
                    <a:pt x="89" y="51"/>
                    <a:pt x="89" y="51"/>
                  </a:cubicBezTo>
                  <a:cubicBezTo>
                    <a:pt x="88" y="51"/>
                    <a:pt x="88" y="51"/>
                    <a:pt x="87" y="51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8" y="50"/>
                    <a:pt x="88" y="50"/>
                    <a:pt x="89" y="50"/>
                  </a:cubicBezTo>
                  <a:lnTo>
                    <a:pt x="89" y="51"/>
                  </a:lnTo>
                  <a:close/>
                  <a:moveTo>
                    <a:pt x="91" y="51"/>
                  </a:move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0" y="51"/>
                    <a:pt x="89" y="51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0" y="50"/>
                    <a:pt x="91" y="50"/>
                    <a:pt x="91" y="50"/>
                  </a:cubicBezTo>
                  <a:lnTo>
                    <a:pt x="91" y="51"/>
                  </a:lnTo>
                  <a:close/>
                  <a:moveTo>
                    <a:pt x="93" y="51"/>
                  </a:move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2" y="51"/>
                    <a:pt x="91" y="51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2" y="49"/>
                    <a:pt x="93" y="49"/>
                    <a:pt x="93" y="49"/>
                  </a:cubicBezTo>
                  <a:lnTo>
                    <a:pt x="93" y="51"/>
                  </a:lnTo>
                  <a:close/>
                  <a:moveTo>
                    <a:pt x="95" y="51"/>
                  </a:move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4" y="51"/>
                    <a:pt x="94" y="51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49"/>
                    <a:pt x="95" y="49"/>
                    <a:pt x="95" y="49"/>
                  </a:cubicBezTo>
                  <a:lnTo>
                    <a:pt x="95" y="51"/>
                  </a:lnTo>
                  <a:close/>
                  <a:moveTo>
                    <a:pt x="98" y="51"/>
                  </a:moveTo>
                  <a:cubicBezTo>
                    <a:pt x="98" y="51"/>
                    <a:pt x="98" y="51"/>
                    <a:pt x="98" y="51"/>
                  </a:cubicBezTo>
                  <a:cubicBezTo>
                    <a:pt x="97" y="51"/>
                    <a:pt x="96" y="51"/>
                    <a:pt x="96" y="51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50"/>
                    <a:pt x="98" y="50"/>
                    <a:pt x="98" y="50"/>
                  </a:cubicBezTo>
                  <a:lnTo>
                    <a:pt x="98" y="51"/>
                  </a:lnTo>
                  <a:close/>
                  <a:moveTo>
                    <a:pt x="98" y="50"/>
                  </a:moveTo>
                  <a:cubicBezTo>
                    <a:pt x="98" y="50"/>
                    <a:pt x="98" y="50"/>
                    <a:pt x="98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7" y="49"/>
                    <a:pt x="98" y="49"/>
                  </a:cubicBezTo>
                  <a:lnTo>
                    <a:pt x="98" y="50"/>
                  </a:lnTo>
                  <a:close/>
                  <a:moveTo>
                    <a:pt x="100" y="51"/>
                  </a:moveTo>
                  <a:cubicBezTo>
                    <a:pt x="100" y="51"/>
                    <a:pt x="100" y="51"/>
                    <a:pt x="100" y="51"/>
                  </a:cubicBezTo>
                  <a:cubicBezTo>
                    <a:pt x="99" y="51"/>
                    <a:pt x="98" y="51"/>
                    <a:pt x="98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99" y="48"/>
                    <a:pt x="100" y="48"/>
                  </a:cubicBezTo>
                  <a:lnTo>
                    <a:pt x="100" y="51"/>
                  </a:lnTo>
                  <a:close/>
                  <a:moveTo>
                    <a:pt x="101" y="51"/>
                  </a:moveTo>
                  <a:cubicBezTo>
                    <a:pt x="101" y="51"/>
                    <a:pt x="101" y="51"/>
                    <a:pt x="101" y="51"/>
                  </a:cubicBezTo>
                  <a:cubicBezTo>
                    <a:pt x="101" y="51"/>
                    <a:pt x="100" y="51"/>
                    <a:pt x="100" y="51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1" y="48"/>
                    <a:pt x="101" y="48"/>
                  </a:cubicBezTo>
                  <a:lnTo>
                    <a:pt x="101" y="51"/>
                  </a:lnTo>
                  <a:close/>
                  <a:moveTo>
                    <a:pt x="103" y="49"/>
                  </a:move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2" y="51"/>
                    <a:pt x="102" y="51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2" y="48"/>
                    <a:pt x="103" y="48"/>
                    <a:pt x="103" y="48"/>
                  </a:cubicBezTo>
                  <a:lnTo>
                    <a:pt x="103" y="49"/>
                  </a:ln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0"/>
                    <a:pt x="108" y="50"/>
                    <a:pt x="108" y="50"/>
                  </a:cubicBez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1"/>
                    <a:pt x="105" y="51"/>
                    <a:pt x="104" y="51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6" y="47"/>
                    <a:pt x="107" y="47"/>
                    <a:pt x="108" y="47"/>
                  </a:cubicBezTo>
                  <a:lnTo>
                    <a:pt x="108" y="50"/>
                  </a:lnTo>
                  <a:close/>
                  <a:moveTo>
                    <a:pt x="104" y="49"/>
                  </a:moveTo>
                  <a:cubicBezTo>
                    <a:pt x="104" y="49"/>
                    <a:pt x="104" y="49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7"/>
                    <a:pt x="105" y="47"/>
                    <a:pt x="105" y="47"/>
                  </a:cubicBezTo>
                  <a:cubicBezTo>
                    <a:pt x="105" y="49"/>
                    <a:pt x="105" y="49"/>
                    <a:pt x="105" y="49"/>
                  </a:cubicBezTo>
                  <a:lnTo>
                    <a:pt x="104" y="49"/>
                  </a:lnTo>
                  <a:close/>
                  <a:moveTo>
                    <a:pt x="112" y="50"/>
                  </a:moveTo>
                  <a:cubicBezTo>
                    <a:pt x="112" y="50"/>
                    <a:pt x="112" y="50"/>
                    <a:pt x="112" y="50"/>
                  </a:cubicBezTo>
                  <a:cubicBezTo>
                    <a:pt x="111" y="50"/>
                    <a:pt x="110" y="50"/>
                    <a:pt x="109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1" y="46"/>
                    <a:pt x="111" y="46"/>
                    <a:pt x="112" y="46"/>
                  </a:cubicBezTo>
                  <a:lnTo>
                    <a:pt x="112" y="50"/>
                  </a:lnTo>
                  <a:close/>
                  <a:moveTo>
                    <a:pt x="109" y="50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10" y="47"/>
                    <a:pt x="110" y="47"/>
                  </a:cubicBezTo>
                  <a:cubicBezTo>
                    <a:pt x="110" y="50"/>
                    <a:pt x="110" y="50"/>
                    <a:pt x="110" y="50"/>
                  </a:cubicBezTo>
                  <a:lnTo>
                    <a:pt x="109" y="50"/>
                  </a:lnTo>
                  <a:close/>
                  <a:moveTo>
                    <a:pt x="113" y="47"/>
                  </a:move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2" y="50"/>
                    <a:pt x="112" y="50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3" y="46"/>
                    <a:pt x="113" y="46"/>
                  </a:cubicBezTo>
                  <a:lnTo>
                    <a:pt x="113" y="47"/>
                  </a:ln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4" y="50"/>
                    <a:pt x="114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5" y="50"/>
                    <a:pt x="115" y="50"/>
                    <a:pt x="115" y="50"/>
                  </a:cubicBez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5" y="47"/>
                    <a:pt x="115" y="47"/>
                    <a:pt x="115" y="47"/>
                  </a:cubicBezTo>
                  <a:lnTo>
                    <a:pt x="115" y="50"/>
                  </a:lnTo>
                  <a:close/>
                  <a:moveTo>
                    <a:pt x="115" y="47"/>
                  </a:moveTo>
                  <a:cubicBezTo>
                    <a:pt x="115" y="47"/>
                    <a:pt x="115" y="47"/>
                    <a:pt x="115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4" y="46"/>
                    <a:pt x="114" y="46"/>
                    <a:pt x="115" y="46"/>
                  </a:cubicBezTo>
                  <a:lnTo>
                    <a:pt x="115" y="47"/>
                  </a:lnTo>
                  <a:close/>
                  <a:moveTo>
                    <a:pt x="116" y="49"/>
                  </a:move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46"/>
                    <a:pt x="116" y="46"/>
                    <a:pt x="116" y="46"/>
                  </a:cubicBezTo>
                  <a:lnTo>
                    <a:pt x="116" y="49"/>
                  </a:lnTo>
                  <a:close/>
                  <a:moveTo>
                    <a:pt x="117" y="50"/>
                  </a:moveTo>
                  <a:cubicBezTo>
                    <a:pt x="117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6" y="50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7" y="49"/>
                    <a:pt x="117" y="49"/>
                    <a:pt x="117" y="49"/>
                  </a:cubicBezTo>
                  <a:lnTo>
                    <a:pt x="117" y="50"/>
                  </a:lnTo>
                  <a:close/>
                  <a:moveTo>
                    <a:pt x="117" y="49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7" y="46"/>
                    <a:pt x="117" y="46"/>
                    <a:pt x="117" y="46"/>
                  </a:cubicBezTo>
                  <a:lnTo>
                    <a:pt x="117" y="49"/>
                  </a:lnTo>
                  <a:close/>
                  <a:moveTo>
                    <a:pt x="119" y="47"/>
                  </a:move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9" y="46"/>
                  </a:cubicBezTo>
                  <a:lnTo>
                    <a:pt x="119" y="47"/>
                  </a:lnTo>
                  <a:close/>
                  <a:moveTo>
                    <a:pt x="120" y="50"/>
                  </a:move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19" y="50"/>
                    <a:pt x="119" y="50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7"/>
                    <a:pt x="120" y="47"/>
                    <a:pt x="120" y="47"/>
                  </a:cubicBezTo>
                  <a:lnTo>
                    <a:pt x="120" y="50"/>
                  </a:lnTo>
                  <a:close/>
                  <a:moveTo>
                    <a:pt x="120" y="47"/>
                  </a:moveTo>
                  <a:cubicBezTo>
                    <a:pt x="120" y="47"/>
                    <a:pt x="120" y="47"/>
                    <a:pt x="120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9" y="46"/>
                    <a:pt x="120" y="45"/>
                    <a:pt x="120" y="45"/>
                  </a:cubicBezTo>
                  <a:lnTo>
                    <a:pt x="120" y="47"/>
                  </a:lnTo>
                  <a:close/>
                  <a:moveTo>
                    <a:pt x="123" y="50"/>
                  </a:move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1" y="50"/>
                    <a:pt x="120" y="50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2" y="45"/>
                    <a:pt x="122" y="45"/>
                    <a:pt x="123" y="45"/>
                  </a:cubicBezTo>
                  <a:lnTo>
                    <a:pt x="123" y="50"/>
                  </a:lnTo>
                  <a:close/>
                  <a:moveTo>
                    <a:pt x="124" y="4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4" y="45"/>
                  </a:cubicBezTo>
                  <a:lnTo>
                    <a:pt x="124" y="49"/>
                  </a:lnTo>
                  <a:close/>
                  <a:moveTo>
                    <a:pt x="125" y="50"/>
                  </a:move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5" y="50"/>
                    <a:pt x="125" y="50"/>
                    <a:pt x="125" y="50"/>
                  </a:cubicBezTo>
                  <a:close/>
                  <a:moveTo>
                    <a:pt x="125" y="49"/>
                  </a:moveTo>
                  <a:cubicBezTo>
                    <a:pt x="125" y="49"/>
                    <a:pt x="125" y="49"/>
                    <a:pt x="125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5" y="45"/>
                  </a:cubicBezTo>
                  <a:lnTo>
                    <a:pt x="125" y="49"/>
                  </a:lnTo>
                  <a:close/>
                  <a:moveTo>
                    <a:pt x="126" y="46"/>
                  </a:move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6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5" y="45"/>
                    <a:pt x="126" y="45"/>
                    <a:pt x="126" y="45"/>
                  </a:cubicBezTo>
                  <a:lnTo>
                    <a:pt x="126" y="46"/>
                  </a:lnTo>
                  <a:close/>
                  <a:moveTo>
                    <a:pt x="127" y="50"/>
                  </a:moveTo>
                  <a:cubicBezTo>
                    <a:pt x="127" y="50"/>
                    <a:pt x="127" y="50"/>
                    <a:pt x="127" y="50"/>
                  </a:cubicBezTo>
                  <a:cubicBezTo>
                    <a:pt x="127" y="50"/>
                    <a:pt x="126" y="50"/>
                    <a:pt x="126" y="50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7" y="49"/>
                    <a:pt x="127" y="49"/>
                    <a:pt x="127" y="49"/>
                  </a:cubicBezTo>
                  <a:lnTo>
                    <a:pt x="127" y="50"/>
                  </a:lnTo>
                  <a:close/>
                  <a:moveTo>
                    <a:pt x="127" y="49"/>
                  </a:moveTo>
                  <a:cubicBezTo>
                    <a:pt x="127" y="49"/>
                    <a:pt x="127" y="49"/>
                    <a:pt x="127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49"/>
                  </a:lnTo>
                  <a:close/>
                  <a:moveTo>
                    <a:pt x="127" y="46"/>
                  </a:moveTo>
                  <a:cubicBezTo>
                    <a:pt x="127" y="46"/>
                    <a:pt x="127" y="46"/>
                    <a:pt x="127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7" y="45"/>
                    <a:pt x="127" y="45"/>
                  </a:cubicBezTo>
                  <a:lnTo>
                    <a:pt x="127" y="46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7" y="50"/>
                    <a:pt x="127" y="50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128" y="50"/>
                    <a:pt x="128" y="50"/>
                    <a:pt x="128" y="50"/>
                  </a:cubicBezTo>
                  <a:close/>
                  <a:moveTo>
                    <a:pt x="128" y="49"/>
                  </a:moveTo>
                  <a:cubicBezTo>
                    <a:pt x="128" y="49"/>
                    <a:pt x="128" y="49"/>
                    <a:pt x="128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8" y="49"/>
                  </a:lnTo>
                  <a:close/>
                  <a:moveTo>
                    <a:pt x="128" y="48"/>
                  </a:moveTo>
                  <a:cubicBezTo>
                    <a:pt x="128" y="48"/>
                    <a:pt x="128" y="48"/>
                    <a:pt x="128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8" y="48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5"/>
                    <a:pt x="128" y="45"/>
                    <a:pt x="128" y="45"/>
                  </a:cubicBezTo>
                  <a:lnTo>
                    <a:pt x="128" y="47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8" y="50"/>
                    <a:pt x="128" y="50"/>
                  </a:cubicBezTo>
                  <a:close/>
                  <a:moveTo>
                    <a:pt x="129" y="47"/>
                  </a:moveTo>
                  <a:cubicBezTo>
                    <a:pt x="129" y="47"/>
                    <a:pt x="129" y="47"/>
                    <a:pt x="129" y="47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9" y="47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9" y="45"/>
                    <a:pt x="129" y="45"/>
                  </a:cubicBezTo>
                  <a:cubicBezTo>
                    <a:pt x="129" y="47"/>
                    <a:pt x="129" y="47"/>
                    <a:pt x="129" y="47"/>
                  </a:cubicBezTo>
                  <a:lnTo>
                    <a:pt x="128" y="47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9" y="48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9" y="48"/>
                    <a:pt x="129" y="48"/>
                  </a:cubicBezTo>
                  <a:close/>
                  <a:moveTo>
                    <a:pt x="129" y="50"/>
                  </a:moveTo>
                  <a:cubicBezTo>
                    <a:pt x="129" y="50"/>
                    <a:pt x="129" y="50"/>
                    <a:pt x="129" y="50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9" y="48"/>
                    <a:pt x="129" y="48"/>
                    <a:pt x="130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9" y="49"/>
                    <a:pt x="129" y="49"/>
                    <a:pt x="129" y="50"/>
                  </a:cubicBezTo>
                  <a:close/>
                  <a:moveTo>
                    <a:pt x="129" y="45"/>
                  </a:moveTo>
                  <a:cubicBezTo>
                    <a:pt x="129" y="45"/>
                    <a:pt x="129" y="45"/>
                    <a:pt x="129" y="45"/>
                  </a:cubicBezTo>
                  <a:cubicBezTo>
                    <a:pt x="129" y="45"/>
                    <a:pt x="129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9" y="47"/>
                    <a:pt x="129" y="47"/>
                    <a:pt x="129" y="48"/>
                  </a:cubicBezTo>
                  <a:lnTo>
                    <a:pt x="129" y="45"/>
                  </a:lnTo>
                  <a:close/>
                  <a:moveTo>
                    <a:pt x="130" y="49"/>
                  </a:moveTo>
                  <a:cubicBezTo>
                    <a:pt x="130" y="49"/>
                    <a:pt x="130" y="49"/>
                    <a:pt x="130" y="49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lose/>
                  <a:moveTo>
                    <a:pt x="130" y="45"/>
                  </a:move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lnTo>
                    <a:pt x="130" y="45"/>
                  </a:lnTo>
                  <a:close/>
                  <a:moveTo>
                    <a:pt x="131" y="45"/>
                  </a:move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1" y="46"/>
                    <a:pt x="131" y="46"/>
                  </a:cubicBezTo>
                  <a:lnTo>
                    <a:pt x="131" y="45"/>
                  </a:lnTo>
                  <a:close/>
                  <a:moveTo>
                    <a:pt x="131" y="48"/>
                  </a:move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7"/>
                    <a:pt x="131" y="46"/>
                    <a:pt x="131" y="46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lose/>
                  <a:moveTo>
                    <a:pt x="106" y="45"/>
                  </a:moveTo>
                  <a:cubicBezTo>
                    <a:pt x="106" y="45"/>
                    <a:pt x="106" y="45"/>
                    <a:pt x="106" y="45"/>
                  </a:cubicBezTo>
                  <a:cubicBezTo>
                    <a:pt x="101" y="46"/>
                    <a:pt x="76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9" y="49"/>
                    <a:pt x="86" y="47"/>
                    <a:pt x="91" y="47"/>
                  </a:cubicBezTo>
                  <a:cubicBezTo>
                    <a:pt x="94" y="46"/>
                    <a:pt x="98" y="46"/>
                    <a:pt x="102" y="45"/>
                  </a:cubicBezTo>
                  <a:cubicBezTo>
                    <a:pt x="108" y="44"/>
                    <a:pt x="115" y="43"/>
                    <a:pt x="118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2"/>
                    <a:pt x="119" y="42"/>
                  </a:cubicBezTo>
                  <a:cubicBezTo>
                    <a:pt x="124" y="42"/>
                    <a:pt x="128" y="41"/>
                    <a:pt x="129" y="41"/>
                  </a:cubicBezTo>
                  <a:cubicBezTo>
                    <a:pt x="133" y="41"/>
                    <a:pt x="136" y="41"/>
                    <a:pt x="138" y="42"/>
                  </a:cubicBezTo>
                  <a:cubicBezTo>
                    <a:pt x="138" y="42"/>
                    <a:pt x="137" y="42"/>
                    <a:pt x="136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43"/>
                    <a:pt x="111" y="45"/>
                    <a:pt x="106" y="45"/>
                  </a:cubicBez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4"/>
                    <a:pt x="132" y="44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6"/>
                    <a:pt x="132" y="46"/>
                  </a:cubicBezTo>
                  <a:lnTo>
                    <a:pt x="132" y="45"/>
                  </a:lnTo>
                  <a:close/>
                  <a:moveTo>
                    <a:pt x="132" y="48"/>
                  </a:move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7"/>
                    <a:pt x="132" y="48"/>
                    <a:pt x="132" y="48"/>
                  </a:cubicBezTo>
                  <a:close/>
                  <a:moveTo>
                    <a:pt x="132" y="44"/>
                  </a:moveTo>
                  <a:cubicBezTo>
                    <a:pt x="132" y="44"/>
                    <a:pt x="132" y="44"/>
                    <a:pt x="132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2" y="45"/>
                  </a:cubicBezTo>
                  <a:lnTo>
                    <a:pt x="132" y="44"/>
                  </a:ln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2" y="47"/>
                  </a:cubicBezTo>
                  <a:lnTo>
                    <a:pt x="132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lose/>
                  <a:moveTo>
                    <a:pt x="133" y="44"/>
                  </a:move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4" y="44"/>
                    <a:pt x="134" y="44"/>
                  </a:cubicBezTo>
                  <a:cubicBezTo>
                    <a:pt x="134" y="44"/>
                    <a:pt x="133" y="45"/>
                    <a:pt x="133" y="45"/>
                  </a:cubicBezTo>
                  <a:lnTo>
                    <a:pt x="133" y="44"/>
                  </a:lnTo>
                  <a:close/>
                  <a:moveTo>
                    <a:pt x="133" y="45"/>
                  </a:moveTo>
                  <a:cubicBezTo>
                    <a:pt x="133" y="45"/>
                    <a:pt x="133" y="45"/>
                    <a:pt x="133" y="45"/>
                  </a:cubicBezTo>
                  <a:cubicBezTo>
                    <a:pt x="134" y="45"/>
                    <a:pt x="134" y="45"/>
                    <a:pt x="134" y="44"/>
                  </a:cubicBezTo>
                  <a:cubicBezTo>
                    <a:pt x="135" y="44"/>
                    <a:pt x="136" y="44"/>
                    <a:pt x="137" y="44"/>
                  </a:cubicBezTo>
                  <a:cubicBezTo>
                    <a:pt x="137" y="44"/>
                    <a:pt x="136" y="45"/>
                    <a:pt x="136" y="45"/>
                  </a:cubicBezTo>
                  <a:cubicBezTo>
                    <a:pt x="135" y="45"/>
                    <a:pt x="134" y="46"/>
                    <a:pt x="133" y="46"/>
                  </a:cubicBezTo>
                  <a:lnTo>
                    <a:pt x="133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4" y="46"/>
                    <a:pt x="135" y="45"/>
                    <a:pt x="136" y="45"/>
                  </a:cubicBezTo>
                  <a:cubicBezTo>
                    <a:pt x="137" y="45"/>
                    <a:pt x="137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7" y="45"/>
                    <a:pt x="135" y="46"/>
                    <a:pt x="133" y="47"/>
                  </a:cubicBezTo>
                  <a:close/>
                  <a:moveTo>
                    <a:pt x="140" y="43"/>
                  </a:move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40" y="43"/>
                  </a:cubicBezTo>
                  <a:close/>
                  <a:moveTo>
                    <a:pt x="139" y="43"/>
                  </a:moveTo>
                  <a:cubicBezTo>
                    <a:pt x="139" y="43"/>
                    <a:pt x="139" y="43"/>
                    <a:pt x="139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8" y="42"/>
                    <a:pt x="138" y="42"/>
                  </a:cubicBezTo>
                  <a:cubicBezTo>
                    <a:pt x="139" y="42"/>
                    <a:pt x="139" y="42"/>
                    <a:pt x="140" y="42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39" y="42"/>
                    <a:pt x="139" y="42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0" y="42"/>
                    <a:pt x="140" y="42"/>
                    <a:pt x="140" y="42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8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50"/>
                    <a:pt x="136" y="50"/>
                    <a:pt x="136" y="50"/>
                  </a:cubicBezTo>
                  <a:lnTo>
                    <a:pt x="135" y="50"/>
                  </a:lnTo>
                  <a:close/>
                  <a:moveTo>
                    <a:pt x="136" y="50"/>
                  </a:moveTo>
                  <a:cubicBezTo>
                    <a:pt x="136" y="50"/>
                    <a:pt x="136" y="50"/>
                    <a:pt x="136" y="50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7" y="48"/>
                  </a:cubicBezTo>
                  <a:cubicBezTo>
                    <a:pt x="137" y="50"/>
                    <a:pt x="137" y="50"/>
                    <a:pt x="137" y="50"/>
                  </a:cubicBezTo>
                  <a:lnTo>
                    <a:pt x="136" y="50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50"/>
                    <a:pt x="137" y="50"/>
                    <a:pt x="137" y="50"/>
                  </a:cubicBezTo>
                  <a:close/>
                  <a:moveTo>
                    <a:pt x="137" y="47"/>
                  </a:moveTo>
                  <a:cubicBezTo>
                    <a:pt x="137" y="47"/>
                    <a:pt x="137" y="47"/>
                    <a:pt x="137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lnTo>
                    <a:pt x="137" y="47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lnTo>
                    <a:pt x="137" y="50"/>
                  </a:lnTo>
                  <a:close/>
                  <a:moveTo>
                    <a:pt x="138" y="47"/>
                  </a:move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lose/>
                  <a:moveTo>
                    <a:pt x="138" y="50"/>
                  </a:moveTo>
                  <a:cubicBezTo>
                    <a:pt x="138" y="50"/>
                    <a:pt x="138" y="50"/>
                    <a:pt x="138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50"/>
                    <a:pt x="140" y="50"/>
                    <a:pt x="140" y="50"/>
                  </a:cubicBezTo>
                  <a:lnTo>
                    <a:pt x="139" y="50"/>
                  </a:ln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50"/>
                  </a:move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50"/>
                    <a:pt x="140" y="50"/>
                    <a:pt x="140" y="50"/>
                  </a:cubicBezTo>
                  <a:close/>
                  <a:moveTo>
                    <a:pt x="143" y="44"/>
                  </a:moveTo>
                  <a:cubicBezTo>
                    <a:pt x="143" y="44"/>
                    <a:pt x="143" y="44"/>
                    <a:pt x="143" y="44"/>
                  </a:cubicBezTo>
                  <a:cubicBezTo>
                    <a:pt x="143" y="45"/>
                    <a:pt x="144" y="45"/>
                    <a:pt x="144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3" y="44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4" y="45"/>
                  </a:lnTo>
                  <a:close/>
                  <a:moveTo>
                    <a:pt x="143" y="47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3" y="49"/>
                    <a:pt x="143" y="49"/>
                    <a:pt x="143" y="49"/>
                  </a:cubicBezTo>
                  <a:lnTo>
                    <a:pt x="143" y="47"/>
                  </a:lnTo>
                  <a:close/>
                  <a:moveTo>
                    <a:pt x="143" y="49"/>
                  </a:move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3" y="49"/>
                  </a:lnTo>
                  <a:close/>
                  <a:moveTo>
                    <a:pt x="144" y="47"/>
                  </a:moveTo>
                  <a:cubicBezTo>
                    <a:pt x="144" y="47"/>
                    <a:pt x="144" y="47"/>
                    <a:pt x="144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4" y="47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5" y="45"/>
                    <a:pt x="145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4" y="45"/>
                    <a:pt x="144" y="45"/>
                    <a:pt x="144" y="45"/>
                  </a:cubicBezTo>
                  <a:close/>
                  <a:moveTo>
                    <a:pt x="144" y="49"/>
                  </a:move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lnTo>
                    <a:pt x="144" y="49"/>
                  </a:ln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7" y="45"/>
                    <a:pt x="147" y="45"/>
                  </a:cubicBezTo>
                  <a:cubicBezTo>
                    <a:pt x="147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5"/>
                    <a:pt x="146" y="45"/>
                    <a:pt x="146" y="45"/>
                  </a:cubicBezTo>
                  <a:lnTo>
                    <a:pt x="148" y="45"/>
                  </a:ln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46" y="49"/>
                  </a:ln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9" y="45"/>
                    <a:pt x="149" y="45"/>
                    <a:pt x="150" y="45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48" y="46"/>
                    <a:pt x="148" y="46"/>
                    <a:pt x="148" y="46"/>
                  </a:cubicBezTo>
                  <a:lnTo>
                    <a:pt x="148" y="45"/>
                  </a:lnTo>
                  <a:close/>
                  <a:moveTo>
                    <a:pt x="148" y="47"/>
                  </a:moveTo>
                  <a:cubicBezTo>
                    <a:pt x="148" y="47"/>
                    <a:pt x="148" y="47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8" y="47"/>
                    <a:pt x="148" y="47"/>
                    <a:pt x="148" y="47"/>
                  </a:cubicBezTo>
                  <a:close/>
                  <a:moveTo>
                    <a:pt x="148" y="49"/>
                  </a:moveTo>
                  <a:cubicBezTo>
                    <a:pt x="148" y="49"/>
                    <a:pt x="148" y="49"/>
                    <a:pt x="148" y="49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9"/>
                    <a:pt x="150" y="49"/>
                    <a:pt x="150" y="49"/>
                  </a:cubicBezTo>
                  <a:lnTo>
                    <a:pt x="148" y="49"/>
                  </a:lnTo>
                  <a:close/>
                  <a:moveTo>
                    <a:pt x="150" y="49"/>
                  </a:moveTo>
                  <a:cubicBezTo>
                    <a:pt x="150" y="49"/>
                    <a:pt x="150" y="49"/>
                    <a:pt x="150" y="49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5"/>
                    <a:pt x="151" y="45"/>
                    <a:pt x="152" y="45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0" y="49"/>
                  </a:lnTo>
                  <a:close/>
                  <a:moveTo>
                    <a:pt x="152" y="45"/>
                  </a:moveTo>
                  <a:cubicBezTo>
                    <a:pt x="152" y="45"/>
                    <a:pt x="152" y="45"/>
                    <a:pt x="152" y="45"/>
                  </a:cubicBezTo>
                  <a:cubicBezTo>
                    <a:pt x="153" y="45"/>
                    <a:pt x="153" y="45"/>
                    <a:pt x="154" y="45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2" y="46"/>
                    <a:pt x="152" y="46"/>
                    <a:pt x="152" y="46"/>
                  </a:cubicBezTo>
                  <a:lnTo>
                    <a:pt x="152" y="45"/>
                  </a:lnTo>
                  <a:close/>
                  <a:moveTo>
                    <a:pt x="152" y="47"/>
                  </a:moveTo>
                  <a:cubicBezTo>
                    <a:pt x="152" y="47"/>
                    <a:pt x="152" y="47"/>
                    <a:pt x="152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2" y="47"/>
                  </a:lnTo>
                  <a:close/>
                  <a:moveTo>
                    <a:pt x="152" y="49"/>
                  </a:move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lnTo>
                    <a:pt x="152" y="49"/>
                  </a:lnTo>
                  <a:close/>
                  <a:moveTo>
                    <a:pt x="154" y="49"/>
                  </a:move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9"/>
                    <a:pt x="155" y="49"/>
                    <a:pt x="155" y="49"/>
                  </a:cubicBezTo>
                  <a:lnTo>
                    <a:pt x="154" y="49"/>
                  </a:lnTo>
                  <a:close/>
                  <a:moveTo>
                    <a:pt x="155" y="45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lnTo>
                    <a:pt x="155" y="45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5" y="49"/>
                  </a:ln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8" y="47"/>
                    <a:pt x="158" y="47"/>
                    <a:pt x="158" y="47"/>
                  </a:cubicBez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8" y="47"/>
                  </a:lnTo>
                  <a:close/>
                  <a:moveTo>
                    <a:pt x="158" y="49"/>
                  </a:move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lnTo>
                    <a:pt x="158" y="49"/>
                  </a:lnTo>
                  <a:close/>
                  <a:moveTo>
                    <a:pt x="159" y="49"/>
                  </a:move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9"/>
                    <a:pt x="160" y="49"/>
                    <a:pt x="160" y="49"/>
                  </a:cubicBezTo>
                  <a:lnTo>
                    <a:pt x="159" y="49"/>
                  </a:lnTo>
                  <a:close/>
                  <a:moveTo>
                    <a:pt x="161" y="49"/>
                  </a:moveTo>
                  <a:cubicBezTo>
                    <a:pt x="161" y="49"/>
                    <a:pt x="161" y="49"/>
                    <a:pt x="161" y="49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lnTo>
                    <a:pt x="161" y="49"/>
                  </a:lnTo>
                  <a:close/>
                  <a:moveTo>
                    <a:pt x="161" y="48"/>
                  </a:move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lose/>
                  <a:moveTo>
                    <a:pt x="163" y="49"/>
                  </a:move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5" y="49"/>
                    <a:pt x="165" y="49"/>
                    <a:pt x="165" y="49"/>
                  </a:cubicBezTo>
                  <a:lnTo>
                    <a:pt x="163" y="49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46" y="44"/>
                    <a:pt x="145" y="44"/>
                  </a:cubicBezTo>
                  <a:cubicBezTo>
                    <a:pt x="144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2"/>
                    <a:pt x="144" y="42"/>
                    <a:pt x="145" y="42"/>
                  </a:cubicBezTo>
                  <a:cubicBezTo>
                    <a:pt x="146" y="43"/>
                    <a:pt x="153" y="43"/>
                    <a:pt x="154" y="43"/>
                  </a:cubicBezTo>
                  <a:cubicBezTo>
                    <a:pt x="166" y="48"/>
                    <a:pt x="166" y="48"/>
                    <a:pt x="166" y="48"/>
                  </a:cubicBez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lose/>
                  <a:moveTo>
                    <a:pt x="92" y="40"/>
                  </a:moveTo>
                  <a:cubicBezTo>
                    <a:pt x="92" y="40"/>
                    <a:pt x="92" y="40"/>
                    <a:pt x="92" y="40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40"/>
                    <a:pt x="92" y="40"/>
                    <a:pt x="92" y="40"/>
                  </a:cubicBezTo>
                  <a:close/>
                  <a:moveTo>
                    <a:pt x="117" y="39"/>
                  </a:move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lose/>
                  <a:moveTo>
                    <a:pt x="20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1" y="37"/>
                    <a:pt x="20" y="37"/>
                  </a:cubicBezTo>
                  <a:close/>
                  <a:moveTo>
                    <a:pt x="18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8" y="37"/>
                    <a:pt x="18" y="37"/>
                  </a:cubicBezTo>
                  <a:close/>
                  <a:moveTo>
                    <a:pt x="44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9" y="51"/>
                    <a:pt x="50" y="51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7" y="37"/>
                    <a:pt x="46" y="37"/>
                    <a:pt x="44" y="37"/>
                  </a:cubicBezTo>
                  <a:close/>
                  <a:moveTo>
                    <a:pt x="15" y="38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8"/>
                  </a:cubicBezTo>
                  <a:close/>
                  <a:moveTo>
                    <a:pt x="24" y="37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5" y="37"/>
                    <a:pt x="24" y="37"/>
                  </a:cubicBezTo>
                  <a:close/>
                  <a:moveTo>
                    <a:pt x="16" y="37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  <a:moveTo>
                    <a:pt x="38" y="36"/>
                  </a:moveTo>
                  <a:cubicBezTo>
                    <a:pt x="38" y="36"/>
                    <a:pt x="38" y="36"/>
                    <a:pt x="38" y="36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3" y="51"/>
                    <a:pt x="45" y="51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37"/>
                    <a:pt x="40" y="37"/>
                    <a:pt x="38" y="36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8" y="51"/>
                    <a:pt x="39" y="51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6"/>
                    <a:pt x="34" y="36"/>
                    <a:pt x="33" y="36"/>
                  </a:cubicBezTo>
                  <a:close/>
                  <a:moveTo>
                    <a:pt x="28" y="37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29" y="36"/>
                    <a:pt x="28" y="37"/>
                  </a:cubicBezTo>
                  <a:close/>
                  <a:moveTo>
                    <a:pt x="34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4" y="51"/>
                    <a:pt x="34" y="51"/>
                    <a:pt x="3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0" y="4299"/>
              <a:ext cx="5775" cy="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4947" y="4133"/>
              <a:ext cx="122" cy="131"/>
            </a:xfrm>
            <a:custGeom>
              <a:avLst/>
              <a:gdLst>
                <a:gd name="T0" fmla="*/ 34 w 47"/>
                <a:gd name="T1" fmla="*/ 3 h 49"/>
                <a:gd name="T2" fmla="*/ 34 w 47"/>
                <a:gd name="T3" fmla="*/ 5 h 49"/>
                <a:gd name="T4" fmla="*/ 33 w 47"/>
                <a:gd name="T5" fmla="*/ 12 h 49"/>
                <a:gd name="T6" fmla="*/ 37 w 47"/>
                <a:gd name="T7" fmla="*/ 12 h 49"/>
                <a:gd name="T8" fmla="*/ 40 w 47"/>
                <a:gd name="T9" fmla="*/ 12 h 49"/>
                <a:gd name="T10" fmla="*/ 47 w 47"/>
                <a:gd name="T11" fmla="*/ 15 h 49"/>
                <a:gd name="T12" fmla="*/ 43 w 47"/>
                <a:gd name="T13" fmla="*/ 16 h 49"/>
                <a:gd name="T14" fmla="*/ 37 w 47"/>
                <a:gd name="T15" fmla="*/ 16 h 49"/>
                <a:gd name="T16" fmla="*/ 36 w 47"/>
                <a:gd name="T17" fmla="*/ 18 h 49"/>
                <a:gd name="T18" fmla="*/ 32 w 47"/>
                <a:gd name="T19" fmla="*/ 25 h 49"/>
                <a:gd name="T20" fmla="*/ 32 w 47"/>
                <a:gd name="T21" fmla="*/ 30 h 49"/>
                <a:gd name="T22" fmla="*/ 32 w 47"/>
                <a:gd name="T23" fmla="*/ 31 h 49"/>
                <a:gd name="T24" fmla="*/ 33 w 47"/>
                <a:gd name="T25" fmla="*/ 37 h 49"/>
                <a:gd name="T26" fmla="*/ 33 w 47"/>
                <a:gd name="T27" fmla="*/ 39 h 49"/>
                <a:gd name="T28" fmla="*/ 33 w 47"/>
                <a:gd name="T29" fmla="*/ 43 h 49"/>
                <a:gd name="T30" fmla="*/ 31 w 47"/>
                <a:gd name="T31" fmla="*/ 49 h 49"/>
                <a:gd name="T32" fmla="*/ 28 w 47"/>
                <a:gd name="T33" fmla="*/ 45 h 49"/>
                <a:gd name="T34" fmla="*/ 27 w 47"/>
                <a:gd name="T35" fmla="*/ 40 h 49"/>
                <a:gd name="T36" fmla="*/ 26 w 47"/>
                <a:gd name="T37" fmla="*/ 37 h 49"/>
                <a:gd name="T38" fmla="*/ 28 w 47"/>
                <a:gd name="T39" fmla="*/ 36 h 49"/>
                <a:gd name="T40" fmla="*/ 28 w 47"/>
                <a:gd name="T41" fmla="*/ 34 h 49"/>
                <a:gd name="T42" fmla="*/ 28 w 47"/>
                <a:gd name="T43" fmla="*/ 29 h 49"/>
                <a:gd name="T44" fmla="*/ 25 w 47"/>
                <a:gd name="T45" fmla="*/ 33 h 49"/>
                <a:gd name="T46" fmla="*/ 22 w 47"/>
                <a:gd name="T47" fmla="*/ 36 h 49"/>
                <a:gd name="T48" fmla="*/ 21 w 47"/>
                <a:gd name="T49" fmla="*/ 37 h 49"/>
                <a:gd name="T50" fmla="*/ 16 w 47"/>
                <a:gd name="T51" fmla="*/ 40 h 49"/>
                <a:gd name="T52" fmla="*/ 16 w 47"/>
                <a:gd name="T53" fmla="*/ 36 h 49"/>
                <a:gd name="T54" fmla="*/ 14 w 47"/>
                <a:gd name="T55" fmla="*/ 36 h 49"/>
                <a:gd name="T56" fmla="*/ 18 w 47"/>
                <a:gd name="T57" fmla="*/ 30 h 49"/>
                <a:gd name="T58" fmla="*/ 21 w 47"/>
                <a:gd name="T59" fmla="*/ 27 h 49"/>
                <a:gd name="T60" fmla="*/ 25 w 47"/>
                <a:gd name="T61" fmla="*/ 23 h 49"/>
                <a:gd name="T62" fmla="*/ 28 w 47"/>
                <a:gd name="T63" fmla="*/ 18 h 49"/>
                <a:gd name="T64" fmla="*/ 26 w 47"/>
                <a:gd name="T65" fmla="*/ 17 h 49"/>
                <a:gd name="T66" fmla="*/ 26 w 47"/>
                <a:gd name="T67" fmla="*/ 17 h 49"/>
                <a:gd name="T68" fmla="*/ 19 w 47"/>
                <a:gd name="T69" fmla="*/ 20 h 49"/>
                <a:gd name="T70" fmla="*/ 16 w 47"/>
                <a:gd name="T71" fmla="*/ 21 h 49"/>
                <a:gd name="T72" fmla="*/ 10 w 47"/>
                <a:gd name="T73" fmla="*/ 24 h 49"/>
                <a:gd name="T74" fmla="*/ 1 w 47"/>
                <a:gd name="T75" fmla="*/ 23 h 49"/>
                <a:gd name="T76" fmla="*/ 4 w 47"/>
                <a:gd name="T77" fmla="*/ 21 h 49"/>
                <a:gd name="T78" fmla="*/ 8 w 47"/>
                <a:gd name="T79" fmla="*/ 21 h 49"/>
                <a:gd name="T80" fmla="*/ 11 w 47"/>
                <a:gd name="T81" fmla="*/ 20 h 49"/>
                <a:gd name="T82" fmla="*/ 17 w 47"/>
                <a:gd name="T83" fmla="*/ 18 h 49"/>
                <a:gd name="T84" fmla="*/ 29 w 47"/>
                <a:gd name="T85" fmla="*/ 8 h 49"/>
                <a:gd name="T86" fmla="*/ 29 w 47"/>
                <a:gd name="T87" fmla="*/ 4 h 49"/>
                <a:gd name="T88" fmla="*/ 27 w 47"/>
                <a:gd name="T89" fmla="*/ 1 h 49"/>
                <a:gd name="T90" fmla="*/ 33 w 47"/>
                <a:gd name="T9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49">
                  <a:moveTo>
                    <a:pt x="33" y="1"/>
                  </a:moveTo>
                  <a:cubicBezTo>
                    <a:pt x="34" y="1"/>
                    <a:pt x="33" y="2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4" y="8"/>
                    <a:pt x="33" y="10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5" y="12"/>
                    <a:pt x="36" y="12"/>
                    <a:pt x="37" y="12"/>
                  </a:cubicBezTo>
                  <a:cubicBezTo>
                    <a:pt x="37" y="12"/>
                    <a:pt x="37" y="12"/>
                    <a:pt x="38" y="12"/>
                  </a:cubicBezTo>
                  <a:cubicBezTo>
                    <a:pt x="38" y="12"/>
                    <a:pt x="39" y="12"/>
                    <a:pt x="40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5" y="14"/>
                    <a:pt x="46" y="14"/>
                    <a:pt x="47" y="15"/>
                  </a:cubicBezTo>
                  <a:cubicBezTo>
                    <a:pt x="46" y="16"/>
                    <a:pt x="47" y="17"/>
                    <a:pt x="45" y="17"/>
                  </a:cubicBezTo>
                  <a:cubicBezTo>
                    <a:pt x="45" y="16"/>
                    <a:pt x="44" y="17"/>
                    <a:pt x="43" y="16"/>
                  </a:cubicBezTo>
                  <a:cubicBezTo>
                    <a:pt x="43" y="16"/>
                    <a:pt x="42" y="16"/>
                    <a:pt x="41" y="16"/>
                  </a:cubicBezTo>
                  <a:cubicBezTo>
                    <a:pt x="40" y="16"/>
                    <a:pt x="39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7" y="18"/>
                    <a:pt x="36" y="18"/>
                  </a:cubicBezTo>
                  <a:cubicBezTo>
                    <a:pt x="36" y="19"/>
                    <a:pt x="36" y="20"/>
                    <a:pt x="36" y="20"/>
                  </a:cubicBezTo>
                  <a:cubicBezTo>
                    <a:pt x="34" y="22"/>
                    <a:pt x="33" y="23"/>
                    <a:pt x="32" y="25"/>
                  </a:cubicBezTo>
                  <a:cubicBezTo>
                    <a:pt x="32" y="25"/>
                    <a:pt x="32" y="26"/>
                    <a:pt x="32" y="26"/>
                  </a:cubicBezTo>
                  <a:cubicBezTo>
                    <a:pt x="32" y="27"/>
                    <a:pt x="32" y="28"/>
                    <a:pt x="32" y="30"/>
                  </a:cubicBezTo>
                  <a:cubicBezTo>
                    <a:pt x="32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2"/>
                    <a:pt x="33" y="33"/>
                  </a:cubicBezTo>
                  <a:cubicBezTo>
                    <a:pt x="32" y="34"/>
                    <a:pt x="32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3" y="38"/>
                    <a:pt x="32" y="39"/>
                    <a:pt x="33" y="39"/>
                  </a:cubicBezTo>
                  <a:cubicBezTo>
                    <a:pt x="32" y="40"/>
                    <a:pt x="33" y="41"/>
                    <a:pt x="33" y="42"/>
                  </a:cubicBezTo>
                  <a:cubicBezTo>
                    <a:pt x="33" y="42"/>
                    <a:pt x="33" y="42"/>
                    <a:pt x="33" y="43"/>
                  </a:cubicBezTo>
                  <a:cubicBezTo>
                    <a:pt x="33" y="44"/>
                    <a:pt x="33" y="45"/>
                    <a:pt x="33" y="46"/>
                  </a:cubicBezTo>
                  <a:cubicBezTo>
                    <a:pt x="32" y="47"/>
                    <a:pt x="32" y="48"/>
                    <a:pt x="31" y="49"/>
                  </a:cubicBezTo>
                  <a:cubicBezTo>
                    <a:pt x="30" y="49"/>
                    <a:pt x="30" y="49"/>
                    <a:pt x="29" y="49"/>
                  </a:cubicBezTo>
                  <a:cubicBezTo>
                    <a:pt x="30" y="47"/>
                    <a:pt x="28" y="47"/>
                    <a:pt x="28" y="45"/>
                  </a:cubicBezTo>
                  <a:cubicBezTo>
                    <a:pt x="27" y="45"/>
                    <a:pt x="27" y="43"/>
                    <a:pt x="28" y="42"/>
                  </a:cubicBezTo>
                  <a:cubicBezTo>
                    <a:pt x="28" y="41"/>
                    <a:pt x="27" y="41"/>
                    <a:pt x="27" y="40"/>
                  </a:cubicBezTo>
                  <a:cubicBezTo>
                    <a:pt x="27" y="39"/>
                    <a:pt x="26" y="39"/>
                    <a:pt x="26" y="38"/>
                  </a:cubicBezTo>
                  <a:cubicBezTo>
                    <a:pt x="26" y="38"/>
                    <a:pt x="27" y="38"/>
                    <a:pt x="26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8" y="34"/>
                    <a:pt x="28" y="34"/>
                  </a:cubicBezTo>
                  <a:cubicBezTo>
                    <a:pt x="28" y="33"/>
                    <a:pt x="28" y="31"/>
                    <a:pt x="28" y="30"/>
                  </a:cubicBezTo>
                  <a:cubicBezTo>
                    <a:pt x="28" y="29"/>
                    <a:pt x="29" y="29"/>
                    <a:pt x="28" y="29"/>
                  </a:cubicBezTo>
                  <a:cubicBezTo>
                    <a:pt x="27" y="29"/>
                    <a:pt x="27" y="31"/>
                    <a:pt x="26" y="31"/>
                  </a:cubicBezTo>
                  <a:cubicBezTo>
                    <a:pt x="26" y="32"/>
                    <a:pt x="25" y="32"/>
                    <a:pt x="25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5"/>
                    <a:pt x="22" y="35"/>
                    <a:pt x="22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7"/>
                    <a:pt x="20" y="37"/>
                  </a:cubicBezTo>
                  <a:cubicBezTo>
                    <a:pt x="19" y="38"/>
                    <a:pt x="18" y="39"/>
                    <a:pt x="16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8"/>
                    <a:pt x="16" y="37"/>
                    <a:pt x="16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5"/>
                    <a:pt x="16" y="34"/>
                    <a:pt x="16" y="33"/>
                  </a:cubicBezTo>
                  <a:cubicBezTo>
                    <a:pt x="17" y="32"/>
                    <a:pt x="17" y="31"/>
                    <a:pt x="18" y="30"/>
                  </a:cubicBezTo>
                  <a:cubicBezTo>
                    <a:pt x="18" y="30"/>
                    <a:pt x="19" y="30"/>
                    <a:pt x="19" y="29"/>
                  </a:cubicBezTo>
                  <a:cubicBezTo>
                    <a:pt x="20" y="28"/>
                    <a:pt x="20" y="28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25" y="22"/>
                    <a:pt x="25" y="22"/>
                    <a:pt x="26" y="21"/>
                  </a:cubicBezTo>
                  <a:cubicBezTo>
                    <a:pt x="27" y="20"/>
                    <a:pt x="28" y="19"/>
                    <a:pt x="28" y="18"/>
                  </a:cubicBezTo>
                  <a:cubicBezTo>
                    <a:pt x="28" y="17"/>
                    <a:pt x="30" y="17"/>
                    <a:pt x="29" y="16"/>
                  </a:cubicBezTo>
                  <a:cubicBezTo>
                    <a:pt x="28" y="16"/>
                    <a:pt x="27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4" y="18"/>
                    <a:pt x="23" y="18"/>
                  </a:cubicBezTo>
                  <a:cubicBezTo>
                    <a:pt x="22" y="19"/>
                    <a:pt x="20" y="19"/>
                    <a:pt x="19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4" y="22"/>
                    <a:pt x="13" y="23"/>
                    <a:pt x="12" y="23"/>
                  </a:cubicBezTo>
                  <a:cubicBezTo>
                    <a:pt x="12" y="24"/>
                    <a:pt x="10" y="23"/>
                    <a:pt x="10" y="24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2" y="22"/>
                    <a:pt x="0" y="22"/>
                    <a:pt x="2" y="21"/>
                  </a:cubicBezTo>
                  <a:cubicBezTo>
                    <a:pt x="2" y="21"/>
                    <a:pt x="3" y="22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7" y="21"/>
                    <a:pt x="8" y="21"/>
                  </a:cubicBezTo>
                  <a:cubicBezTo>
                    <a:pt x="8" y="21"/>
                    <a:pt x="8" y="20"/>
                    <a:pt x="8" y="21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20"/>
                    <a:pt x="13" y="19"/>
                    <a:pt x="14" y="19"/>
                  </a:cubicBezTo>
                  <a:cubicBezTo>
                    <a:pt x="15" y="19"/>
                    <a:pt x="16" y="18"/>
                    <a:pt x="17" y="18"/>
                  </a:cubicBezTo>
                  <a:cubicBezTo>
                    <a:pt x="21" y="16"/>
                    <a:pt x="25" y="15"/>
                    <a:pt x="29" y="14"/>
                  </a:cubicBezTo>
                  <a:cubicBezTo>
                    <a:pt x="29" y="12"/>
                    <a:pt x="29" y="10"/>
                    <a:pt x="29" y="8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6" y="2"/>
                    <a:pt x="27" y="1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0" y="0"/>
                    <a:pt x="32" y="0"/>
                    <a:pt x="3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4833" y="4128"/>
              <a:ext cx="140" cy="142"/>
            </a:xfrm>
            <a:custGeom>
              <a:avLst/>
              <a:gdLst>
                <a:gd name="T0" fmla="*/ 15 w 54"/>
                <a:gd name="T1" fmla="*/ 0 h 53"/>
                <a:gd name="T2" fmla="*/ 20 w 54"/>
                <a:gd name="T3" fmla="*/ 7 h 53"/>
                <a:gd name="T4" fmla="*/ 23 w 54"/>
                <a:gd name="T5" fmla="*/ 11 h 53"/>
                <a:gd name="T6" fmla="*/ 25 w 54"/>
                <a:gd name="T7" fmla="*/ 15 h 53"/>
                <a:gd name="T8" fmla="*/ 30 w 54"/>
                <a:gd name="T9" fmla="*/ 22 h 53"/>
                <a:gd name="T10" fmla="*/ 33 w 54"/>
                <a:gd name="T11" fmla="*/ 27 h 53"/>
                <a:gd name="T12" fmla="*/ 36 w 54"/>
                <a:gd name="T13" fmla="*/ 25 h 53"/>
                <a:gd name="T14" fmla="*/ 35 w 54"/>
                <a:gd name="T15" fmla="*/ 18 h 53"/>
                <a:gd name="T16" fmla="*/ 39 w 54"/>
                <a:gd name="T17" fmla="*/ 18 h 53"/>
                <a:gd name="T18" fmla="*/ 41 w 54"/>
                <a:gd name="T19" fmla="*/ 25 h 53"/>
                <a:gd name="T20" fmla="*/ 39 w 54"/>
                <a:gd name="T21" fmla="*/ 35 h 53"/>
                <a:gd name="T22" fmla="*/ 42 w 54"/>
                <a:gd name="T23" fmla="*/ 41 h 53"/>
                <a:gd name="T24" fmla="*/ 48 w 54"/>
                <a:gd name="T25" fmla="*/ 46 h 53"/>
                <a:gd name="T26" fmla="*/ 51 w 54"/>
                <a:gd name="T27" fmla="*/ 45 h 53"/>
                <a:gd name="T28" fmla="*/ 54 w 54"/>
                <a:gd name="T29" fmla="*/ 51 h 53"/>
                <a:gd name="T30" fmla="*/ 53 w 54"/>
                <a:gd name="T31" fmla="*/ 53 h 53"/>
                <a:gd name="T32" fmla="*/ 51 w 54"/>
                <a:gd name="T33" fmla="*/ 53 h 53"/>
                <a:gd name="T34" fmla="*/ 44 w 54"/>
                <a:gd name="T35" fmla="*/ 48 h 53"/>
                <a:gd name="T36" fmla="*/ 37 w 54"/>
                <a:gd name="T37" fmla="*/ 40 h 53"/>
                <a:gd name="T38" fmla="*/ 32 w 54"/>
                <a:gd name="T39" fmla="*/ 42 h 53"/>
                <a:gd name="T40" fmla="*/ 27 w 54"/>
                <a:gd name="T41" fmla="*/ 44 h 53"/>
                <a:gd name="T42" fmla="*/ 25 w 54"/>
                <a:gd name="T43" fmla="*/ 43 h 53"/>
                <a:gd name="T44" fmla="*/ 30 w 54"/>
                <a:gd name="T45" fmla="*/ 41 h 53"/>
                <a:gd name="T46" fmla="*/ 34 w 54"/>
                <a:gd name="T47" fmla="*/ 35 h 53"/>
                <a:gd name="T48" fmla="*/ 32 w 54"/>
                <a:gd name="T49" fmla="*/ 31 h 53"/>
                <a:gd name="T50" fmla="*/ 26 w 54"/>
                <a:gd name="T51" fmla="*/ 34 h 53"/>
                <a:gd name="T52" fmla="*/ 22 w 54"/>
                <a:gd name="T53" fmla="*/ 38 h 53"/>
                <a:gd name="T54" fmla="*/ 17 w 54"/>
                <a:gd name="T55" fmla="*/ 44 h 53"/>
                <a:gd name="T56" fmla="*/ 14 w 54"/>
                <a:gd name="T57" fmla="*/ 45 h 53"/>
                <a:gd name="T58" fmla="*/ 12 w 54"/>
                <a:gd name="T59" fmla="*/ 37 h 53"/>
                <a:gd name="T60" fmla="*/ 19 w 54"/>
                <a:gd name="T61" fmla="*/ 34 h 53"/>
                <a:gd name="T62" fmla="*/ 24 w 54"/>
                <a:gd name="T63" fmla="*/ 27 h 53"/>
                <a:gd name="T64" fmla="*/ 19 w 54"/>
                <a:gd name="T65" fmla="*/ 28 h 53"/>
                <a:gd name="T66" fmla="*/ 16 w 54"/>
                <a:gd name="T67" fmla="*/ 29 h 53"/>
                <a:gd name="T68" fmla="*/ 9 w 54"/>
                <a:gd name="T69" fmla="*/ 34 h 53"/>
                <a:gd name="T70" fmla="*/ 7 w 54"/>
                <a:gd name="T71" fmla="*/ 42 h 53"/>
                <a:gd name="T72" fmla="*/ 3 w 54"/>
                <a:gd name="T73" fmla="*/ 42 h 53"/>
                <a:gd name="T74" fmla="*/ 2 w 54"/>
                <a:gd name="T75" fmla="*/ 38 h 53"/>
                <a:gd name="T76" fmla="*/ 4 w 54"/>
                <a:gd name="T77" fmla="*/ 29 h 53"/>
                <a:gd name="T78" fmla="*/ 1 w 54"/>
                <a:gd name="T79" fmla="*/ 23 h 53"/>
                <a:gd name="T80" fmla="*/ 7 w 54"/>
                <a:gd name="T81" fmla="*/ 28 h 53"/>
                <a:gd name="T82" fmla="*/ 10 w 54"/>
                <a:gd name="T83" fmla="*/ 27 h 53"/>
                <a:gd name="T84" fmla="*/ 13 w 54"/>
                <a:gd name="T85" fmla="*/ 23 h 53"/>
                <a:gd name="T86" fmla="*/ 14 w 54"/>
                <a:gd name="T87" fmla="*/ 21 h 53"/>
                <a:gd name="T88" fmla="*/ 16 w 54"/>
                <a:gd name="T89" fmla="*/ 19 h 53"/>
                <a:gd name="T90" fmla="*/ 15 w 54"/>
                <a:gd name="T91" fmla="*/ 17 h 53"/>
                <a:gd name="T92" fmla="*/ 10 w 54"/>
                <a:gd name="T93" fmla="*/ 20 h 53"/>
                <a:gd name="T94" fmla="*/ 6 w 54"/>
                <a:gd name="T95" fmla="*/ 20 h 53"/>
                <a:gd name="T96" fmla="*/ 3 w 54"/>
                <a:gd name="T97" fmla="*/ 19 h 53"/>
                <a:gd name="T98" fmla="*/ 11 w 54"/>
                <a:gd name="T99" fmla="*/ 16 h 53"/>
                <a:gd name="T100" fmla="*/ 19 w 54"/>
                <a:gd name="T101" fmla="*/ 12 h 53"/>
                <a:gd name="T102" fmla="*/ 16 w 54"/>
                <a:gd name="T103" fmla="*/ 8 h 53"/>
                <a:gd name="T104" fmla="*/ 10 w 54"/>
                <a:gd name="T105" fmla="*/ 1 h 53"/>
                <a:gd name="T106" fmla="*/ 31 w 54"/>
                <a:gd name="T107" fmla="*/ 4 h 53"/>
                <a:gd name="T108" fmla="*/ 33 w 54"/>
                <a:gd name="T109" fmla="*/ 8 h 53"/>
                <a:gd name="T110" fmla="*/ 29 w 54"/>
                <a:gd name="T111" fmla="*/ 9 h 53"/>
                <a:gd name="T112" fmla="*/ 27 w 54"/>
                <a:gd name="T113" fmla="*/ 3 h 53"/>
                <a:gd name="T114" fmla="*/ 29 w 54"/>
                <a:gd name="T115" fmla="*/ 4 h 53"/>
                <a:gd name="T116" fmla="*/ 25 w 54"/>
                <a:gd name="T117" fmla="*/ 19 h 53"/>
                <a:gd name="T118" fmla="*/ 18 w 54"/>
                <a:gd name="T119" fmla="*/ 25 h 53"/>
                <a:gd name="T120" fmla="*/ 23 w 54"/>
                <a:gd name="T121" fmla="*/ 17 h 53"/>
                <a:gd name="T122" fmla="*/ 12 w 54"/>
                <a:gd name="T123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" h="53">
                  <a:moveTo>
                    <a:pt x="12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7" y="4"/>
                    <a:pt x="18" y="4"/>
                    <a:pt x="18" y="5"/>
                  </a:cubicBezTo>
                  <a:cubicBezTo>
                    <a:pt x="19" y="6"/>
                    <a:pt x="19" y="6"/>
                    <a:pt x="20" y="7"/>
                  </a:cubicBezTo>
                  <a:cubicBezTo>
                    <a:pt x="20" y="8"/>
                    <a:pt x="22" y="8"/>
                    <a:pt x="21" y="10"/>
                  </a:cubicBezTo>
                  <a:cubicBezTo>
                    <a:pt x="21" y="10"/>
                    <a:pt x="22" y="10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10"/>
                    <a:pt x="27" y="11"/>
                    <a:pt x="27" y="12"/>
                  </a:cubicBezTo>
                  <a:cubicBezTo>
                    <a:pt x="27" y="12"/>
                    <a:pt x="26" y="12"/>
                    <a:pt x="27" y="12"/>
                  </a:cubicBezTo>
                  <a:cubicBezTo>
                    <a:pt x="26" y="13"/>
                    <a:pt x="26" y="14"/>
                    <a:pt x="25" y="15"/>
                  </a:cubicBezTo>
                  <a:cubicBezTo>
                    <a:pt x="24" y="16"/>
                    <a:pt x="26" y="16"/>
                    <a:pt x="26" y="18"/>
                  </a:cubicBezTo>
                  <a:cubicBezTo>
                    <a:pt x="27" y="18"/>
                    <a:pt x="27" y="19"/>
                    <a:pt x="27" y="19"/>
                  </a:cubicBezTo>
                  <a:cubicBezTo>
                    <a:pt x="28" y="20"/>
                    <a:pt x="28" y="21"/>
                    <a:pt x="28" y="21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1" y="22"/>
                    <a:pt x="32" y="23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2" y="26"/>
                    <a:pt x="32" y="27"/>
                    <a:pt x="33" y="27"/>
                  </a:cubicBezTo>
                  <a:cubicBezTo>
                    <a:pt x="33" y="28"/>
                    <a:pt x="34" y="30"/>
                    <a:pt x="35" y="30"/>
                  </a:cubicBezTo>
                  <a:cubicBezTo>
                    <a:pt x="36" y="30"/>
                    <a:pt x="35" y="29"/>
                    <a:pt x="36" y="28"/>
                  </a:cubicBezTo>
                  <a:cubicBezTo>
                    <a:pt x="36" y="28"/>
                    <a:pt x="36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7" y="21"/>
                    <a:pt x="36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8"/>
                  </a:cubicBezTo>
                  <a:cubicBezTo>
                    <a:pt x="36" y="18"/>
                    <a:pt x="37" y="19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39" y="20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1"/>
                    <a:pt x="40" y="22"/>
                    <a:pt x="41" y="22"/>
                  </a:cubicBezTo>
                  <a:cubicBezTo>
                    <a:pt x="40" y="23"/>
                    <a:pt x="41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1" y="28"/>
                    <a:pt x="40" y="28"/>
                  </a:cubicBezTo>
                  <a:cubicBezTo>
                    <a:pt x="39" y="30"/>
                    <a:pt x="40" y="33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6"/>
                    <a:pt x="39" y="36"/>
                    <a:pt x="39" y="37"/>
                  </a:cubicBezTo>
                  <a:cubicBezTo>
                    <a:pt x="41" y="38"/>
                    <a:pt x="40" y="40"/>
                    <a:pt x="42" y="40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3" y="41"/>
                    <a:pt x="44" y="42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7" y="46"/>
                    <a:pt x="48" y="46"/>
                  </a:cubicBezTo>
                  <a:cubicBezTo>
                    <a:pt x="48" y="46"/>
                    <a:pt x="48" y="47"/>
                    <a:pt x="48" y="47"/>
                  </a:cubicBezTo>
                  <a:cubicBezTo>
                    <a:pt x="48" y="46"/>
                    <a:pt x="49" y="46"/>
                    <a:pt x="49" y="45"/>
                  </a:cubicBezTo>
                  <a:cubicBezTo>
                    <a:pt x="49" y="45"/>
                    <a:pt x="48" y="44"/>
                    <a:pt x="49" y="44"/>
                  </a:cubicBezTo>
                  <a:cubicBezTo>
                    <a:pt x="50" y="44"/>
                    <a:pt x="50" y="45"/>
                    <a:pt x="51" y="45"/>
                  </a:cubicBezTo>
                  <a:cubicBezTo>
                    <a:pt x="50" y="46"/>
                    <a:pt x="52" y="47"/>
                    <a:pt x="52" y="48"/>
                  </a:cubicBezTo>
                  <a:cubicBezTo>
                    <a:pt x="53" y="48"/>
                    <a:pt x="52" y="49"/>
                    <a:pt x="53" y="50"/>
                  </a:cubicBezTo>
                  <a:cubicBezTo>
                    <a:pt x="53" y="50"/>
                    <a:pt x="53" y="51"/>
                    <a:pt x="53" y="51"/>
                  </a:cubicBezTo>
                  <a:cubicBezTo>
                    <a:pt x="53" y="51"/>
                    <a:pt x="54" y="51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4" y="51"/>
                    <a:pt x="53" y="52"/>
                    <a:pt x="53" y="52"/>
                  </a:cubicBezTo>
                  <a:cubicBezTo>
                    <a:pt x="53" y="52"/>
                    <a:pt x="54" y="52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3"/>
                    <a:pt x="52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0" y="52"/>
                    <a:pt x="49" y="53"/>
                    <a:pt x="49" y="52"/>
                  </a:cubicBezTo>
                  <a:cubicBezTo>
                    <a:pt x="49" y="52"/>
                    <a:pt x="48" y="51"/>
                    <a:pt x="48" y="51"/>
                  </a:cubicBezTo>
                  <a:cubicBezTo>
                    <a:pt x="49" y="50"/>
                    <a:pt x="47" y="51"/>
                    <a:pt x="46" y="50"/>
                  </a:cubicBezTo>
                  <a:cubicBezTo>
                    <a:pt x="46" y="49"/>
                    <a:pt x="44" y="49"/>
                    <a:pt x="44" y="48"/>
                  </a:cubicBezTo>
                  <a:cubicBezTo>
                    <a:pt x="44" y="48"/>
                    <a:pt x="43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1" y="45"/>
                    <a:pt x="39" y="43"/>
                    <a:pt x="39" y="42"/>
                  </a:cubicBezTo>
                  <a:cubicBezTo>
                    <a:pt x="39" y="41"/>
                    <a:pt x="38" y="40"/>
                    <a:pt x="37" y="40"/>
                  </a:cubicBezTo>
                  <a:cubicBezTo>
                    <a:pt x="37" y="40"/>
                    <a:pt x="37" y="39"/>
                    <a:pt x="37" y="39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33" y="40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3"/>
                    <a:pt x="31" y="43"/>
                  </a:cubicBezTo>
                  <a:cubicBezTo>
                    <a:pt x="30" y="43"/>
                    <a:pt x="30" y="42"/>
                    <a:pt x="29" y="42"/>
                  </a:cubicBezTo>
                  <a:cubicBezTo>
                    <a:pt x="29" y="43"/>
                    <a:pt x="27" y="42"/>
                    <a:pt x="27" y="44"/>
                  </a:cubicBezTo>
                  <a:cubicBezTo>
                    <a:pt x="26" y="43"/>
                    <a:pt x="25" y="45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7" y="42"/>
                    <a:pt x="27" y="42"/>
                  </a:cubicBezTo>
                  <a:cubicBezTo>
                    <a:pt x="28" y="42"/>
                    <a:pt x="28" y="42"/>
                    <a:pt x="29" y="41"/>
                  </a:cubicBezTo>
                  <a:cubicBezTo>
                    <a:pt x="29" y="42"/>
                    <a:pt x="29" y="41"/>
                    <a:pt x="30" y="41"/>
                  </a:cubicBezTo>
                  <a:cubicBezTo>
                    <a:pt x="29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38"/>
                    <a:pt x="34" y="37"/>
                  </a:cubicBezTo>
                  <a:cubicBezTo>
                    <a:pt x="34" y="37"/>
                    <a:pt x="34" y="36"/>
                    <a:pt x="34" y="35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3" y="33"/>
                    <a:pt x="32" y="32"/>
                    <a:pt x="32" y="31"/>
                  </a:cubicBezTo>
                  <a:cubicBezTo>
                    <a:pt x="32" y="31"/>
                    <a:pt x="31" y="31"/>
                    <a:pt x="31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0"/>
                    <a:pt x="31" y="28"/>
                    <a:pt x="29" y="28"/>
                  </a:cubicBezTo>
                  <a:cubicBezTo>
                    <a:pt x="29" y="29"/>
                    <a:pt x="28" y="29"/>
                    <a:pt x="28" y="30"/>
                  </a:cubicBezTo>
                  <a:cubicBezTo>
                    <a:pt x="27" y="31"/>
                    <a:pt x="27" y="32"/>
                    <a:pt x="26" y="33"/>
                  </a:cubicBezTo>
                  <a:cubicBezTo>
                    <a:pt x="26" y="33"/>
                    <a:pt x="26" y="33"/>
                    <a:pt x="26" y="34"/>
                  </a:cubicBezTo>
                  <a:cubicBezTo>
                    <a:pt x="26" y="34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5" y="36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cubicBezTo>
                    <a:pt x="21" y="38"/>
                    <a:pt x="22" y="40"/>
                    <a:pt x="21" y="40"/>
                  </a:cubicBezTo>
                  <a:cubicBezTo>
                    <a:pt x="20" y="40"/>
                    <a:pt x="20" y="41"/>
                    <a:pt x="19" y="41"/>
                  </a:cubicBezTo>
                  <a:cubicBezTo>
                    <a:pt x="19" y="42"/>
                    <a:pt x="18" y="42"/>
                    <a:pt x="18" y="43"/>
                  </a:cubicBezTo>
                  <a:cubicBezTo>
                    <a:pt x="18" y="43"/>
                    <a:pt x="17" y="43"/>
                    <a:pt x="17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4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5"/>
                    <a:pt x="14" y="45"/>
                  </a:cubicBezTo>
                  <a:cubicBezTo>
                    <a:pt x="12" y="44"/>
                    <a:pt x="13" y="42"/>
                    <a:pt x="12" y="40"/>
                  </a:cubicBezTo>
                  <a:cubicBezTo>
                    <a:pt x="12" y="40"/>
                    <a:pt x="11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2" y="37"/>
                    <a:pt x="12" y="37"/>
                  </a:cubicBezTo>
                  <a:cubicBezTo>
                    <a:pt x="13" y="38"/>
                    <a:pt x="14" y="39"/>
                    <a:pt x="16" y="39"/>
                  </a:cubicBezTo>
                  <a:cubicBezTo>
                    <a:pt x="16" y="40"/>
                    <a:pt x="16" y="39"/>
                    <a:pt x="17" y="39"/>
                  </a:cubicBezTo>
                  <a:cubicBezTo>
                    <a:pt x="16" y="38"/>
                    <a:pt x="18" y="38"/>
                    <a:pt x="17" y="37"/>
                  </a:cubicBezTo>
                  <a:cubicBezTo>
                    <a:pt x="18" y="36"/>
                    <a:pt x="19" y="36"/>
                    <a:pt x="19" y="34"/>
                  </a:cubicBezTo>
                  <a:cubicBezTo>
                    <a:pt x="19" y="34"/>
                    <a:pt x="20" y="33"/>
                    <a:pt x="20" y="33"/>
                  </a:cubicBezTo>
                  <a:cubicBezTo>
                    <a:pt x="20" y="31"/>
                    <a:pt x="22" y="31"/>
                    <a:pt x="22" y="30"/>
                  </a:cubicBezTo>
                  <a:cubicBezTo>
                    <a:pt x="22" y="29"/>
                    <a:pt x="23" y="28"/>
                    <a:pt x="23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6" y="26"/>
                    <a:pt x="24" y="25"/>
                  </a:cubicBezTo>
                  <a:cubicBezTo>
                    <a:pt x="23" y="25"/>
                    <a:pt x="22" y="26"/>
                    <a:pt x="21" y="26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4" y="30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0" y="34"/>
                    <a:pt x="9" y="34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7"/>
                    <a:pt x="8" y="38"/>
                    <a:pt x="8" y="39"/>
                  </a:cubicBezTo>
                  <a:cubicBezTo>
                    <a:pt x="8" y="39"/>
                    <a:pt x="8" y="40"/>
                    <a:pt x="7" y="41"/>
                  </a:cubicBezTo>
                  <a:cubicBezTo>
                    <a:pt x="8" y="42"/>
                    <a:pt x="6" y="42"/>
                    <a:pt x="7" y="42"/>
                  </a:cubicBezTo>
                  <a:cubicBezTo>
                    <a:pt x="7" y="43"/>
                    <a:pt x="6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4" y="44"/>
                  </a:cubicBezTo>
                  <a:cubicBezTo>
                    <a:pt x="4" y="43"/>
                    <a:pt x="4" y="43"/>
                    <a:pt x="3" y="42"/>
                  </a:cubicBezTo>
                  <a:cubicBezTo>
                    <a:pt x="4" y="41"/>
                    <a:pt x="2" y="41"/>
                    <a:pt x="3" y="40"/>
                  </a:cubicBezTo>
                  <a:cubicBezTo>
                    <a:pt x="2" y="39"/>
                    <a:pt x="2" y="38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7"/>
                    <a:pt x="3" y="36"/>
                    <a:pt x="4" y="36"/>
                  </a:cubicBezTo>
                  <a:cubicBezTo>
                    <a:pt x="4" y="35"/>
                    <a:pt x="4" y="34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4" y="31"/>
                    <a:pt x="4" y="30"/>
                    <a:pt x="4" y="29"/>
                  </a:cubicBezTo>
                  <a:cubicBezTo>
                    <a:pt x="4" y="28"/>
                    <a:pt x="3" y="28"/>
                    <a:pt x="3" y="27"/>
                  </a:cubicBezTo>
                  <a:cubicBezTo>
                    <a:pt x="3" y="26"/>
                    <a:pt x="1" y="26"/>
                    <a:pt x="1" y="24"/>
                  </a:cubicBezTo>
                  <a:cubicBezTo>
                    <a:pt x="1" y="24"/>
                    <a:pt x="0" y="24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2" y="24"/>
                    <a:pt x="3" y="23"/>
                    <a:pt x="3" y="24"/>
                  </a:cubicBezTo>
                  <a:cubicBezTo>
                    <a:pt x="4" y="23"/>
                    <a:pt x="4" y="25"/>
                    <a:pt x="5" y="24"/>
                  </a:cubicBezTo>
                  <a:cubicBezTo>
                    <a:pt x="5" y="25"/>
                    <a:pt x="6" y="25"/>
                    <a:pt x="6" y="26"/>
                  </a:cubicBezTo>
                  <a:cubicBezTo>
                    <a:pt x="7" y="27"/>
                    <a:pt x="6" y="28"/>
                    <a:pt x="7" y="28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0"/>
                    <a:pt x="9" y="30"/>
                    <a:pt x="10" y="29"/>
                  </a:cubicBezTo>
                  <a:cubicBezTo>
                    <a:pt x="9" y="28"/>
                    <a:pt x="10" y="28"/>
                    <a:pt x="10" y="27"/>
                  </a:cubicBezTo>
                  <a:cubicBezTo>
                    <a:pt x="11" y="27"/>
                    <a:pt x="10" y="26"/>
                    <a:pt x="12" y="25"/>
                  </a:cubicBezTo>
                  <a:cubicBezTo>
                    <a:pt x="11" y="24"/>
                    <a:pt x="13" y="25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6" y="20"/>
                    <a:pt x="15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9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0" y="19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8" y="20"/>
                    <a:pt x="7" y="21"/>
                  </a:cubicBezTo>
                  <a:cubicBezTo>
                    <a:pt x="7" y="21"/>
                    <a:pt x="6" y="21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4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4" y="20"/>
                    <a:pt x="3" y="19"/>
                  </a:cubicBezTo>
                  <a:cubicBezTo>
                    <a:pt x="4" y="19"/>
                    <a:pt x="5" y="18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8"/>
                    <a:pt x="8" y="18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3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7" y="13"/>
                  </a:cubicBezTo>
                  <a:cubicBezTo>
                    <a:pt x="18" y="14"/>
                    <a:pt x="18" y="12"/>
                    <a:pt x="19" y="12"/>
                  </a:cubicBezTo>
                  <a:cubicBezTo>
                    <a:pt x="19" y="11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5" y="7"/>
                    <a:pt x="14" y="6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2" y="3"/>
                    <a:pt x="10" y="5"/>
                    <a:pt x="10" y="3"/>
                  </a:cubicBezTo>
                  <a:cubicBezTo>
                    <a:pt x="10" y="2"/>
                    <a:pt x="9" y="2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lose/>
                  <a:moveTo>
                    <a:pt x="31" y="4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2" y="4"/>
                    <a:pt x="33" y="6"/>
                  </a:cubicBezTo>
                  <a:cubicBezTo>
                    <a:pt x="33" y="6"/>
                    <a:pt x="32" y="6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3" y="10"/>
                    <a:pt x="32" y="9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8"/>
                    <a:pt x="29" y="7"/>
                    <a:pt x="28" y="6"/>
                  </a:cubicBezTo>
                  <a:cubicBezTo>
                    <a:pt x="28" y="5"/>
                    <a:pt x="27" y="5"/>
                    <a:pt x="27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6" y="4"/>
                    <a:pt x="26" y="3"/>
                    <a:pt x="27" y="3"/>
                  </a:cubicBezTo>
                  <a:cubicBezTo>
                    <a:pt x="28" y="4"/>
                    <a:pt x="27" y="3"/>
                    <a:pt x="28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4"/>
                    <a:pt x="31" y="4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6" y="20"/>
                    <a:pt x="26" y="21"/>
                  </a:cubicBezTo>
                  <a:cubicBezTo>
                    <a:pt x="25" y="21"/>
                    <a:pt x="24" y="22"/>
                    <a:pt x="24" y="22"/>
                  </a:cubicBezTo>
                  <a:cubicBezTo>
                    <a:pt x="23" y="22"/>
                    <a:pt x="23" y="23"/>
                    <a:pt x="21" y="23"/>
                  </a:cubicBezTo>
                  <a:cubicBezTo>
                    <a:pt x="21" y="24"/>
                    <a:pt x="19" y="24"/>
                    <a:pt x="18" y="25"/>
                  </a:cubicBezTo>
                  <a:cubicBezTo>
                    <a:pt x="18" y="25"/>
                    <a:pt x="17" y="25"/>
                    <a:pt x="18" y="24"/>
                  </a:cubicBezTo>
                  <a:cubicBezTo>
                    <a:pt x="18" y="24"/>
                    <a:pt x="18" y="24"/>
                    <a:pt x="18" y="23"/>
                  </a:cubicBezTo>
                  <a:cubicBezTo>
                    <a:pt x="19" y="22"/>
                    <a:pt x="20" y="21"/>
                    <a:pt x="21" y="20"/>
                  </a:cubicBezTo>
                  <a:cubicBezTo>
                    <a:pt x="21" y="19"/>
                    <a:pt x="23" y="18"/>
                    <a:pt x="23" y="17"/>
                  </a:cubicBezTo>
                  <a:cubicBezTo>
                    <a:pt x="24" y="17"/>
                    <a:pt x="24" y="19"/>
                    <a:pt x="25" y="19"/>
                  </a:cubicBezTo>
                  <a:close/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4541" y="4120"/>
              <a:ext cx="145" cy="158"/>
            </a:xfrm>
            <a:custGeom>
              <a:avLst/>
              <a:gdLst>
                <a:gd name="T0" fmla="*/ 35 w 56"/>
                <a:gd name="T1" fmla="*/ 2 h 59"/>
                <a:gd name="T2" fmla="*/ 37 w 56"/>
                <a:gd name="T3" fmla="*/ 6 h 59"/>
                <a:gd name="T4" fmla="*/ 35 w 56"/>
                <a:gd name="T5" fmla="*/ 10 h 59"/>
                <a:gd name="T6" fmla="*/ 28 w 56"/>
                <a:gd name="T7" fmla="*/ 12 h 59"/>
                <a:gd name="T8" fmla="*/ 25 w 56"/>
                <a:gd name="T9" fmla="*/ 8 h 59"/>
                <a:gd name="T10" fmla="*/ 19 w 56"/>
                <a:gd name="T11" fmla="*/ 3 h 59"/>
                <a:gd name="T12" fmla="*/ 20 w 56"/>
                <a:gd name="T13" fmla="*/ 0 h 59"/>
                <a:gd name="T14" fmla="*/ 27 w 56"/>
                <a:gd name="T15" fmla="*/ 1 h 59"/>
                <a:gd name="T16" fmla="*/ 43 w 56"/>
                <a:gd name="T17" fmla="*/ 18 h 59"/>
                <a:gd name="T18" fmla="*/ 48 w 56"/>
                <a:gd name="T19" fmla="*/ 21 h 59"/>
                <a:gd name="T20" fmla="*/ 47 w 56"/>
                <a:gd name="T21" fmla="*/ 25 h 59"/>
                <a:gd name="T22" fmla="*/ 43 w 56"/>
                <a:gd name="T23" fmla="*/ 26 h 59"/>
                <a:gd name="T24" fmla="*/ 39 w 56"/>
                <a:gd name="T25" fmla="*/ 25 h 59"/>
                <a:gd name="T26" fmla="*/ 34 w 56"/>
                <a:gd name="T27" fmla="*/ 26 h 59"/>
                <a:gd name="T28" fmla="*/ 28 w 56"/>
                <a:gd name="T29" fmla="*/ 27 h 59"/>
                <a:gd name="T30" fmla="*/ 23 w 56"/>
                <a:gd name="T31" fmla="*/ 28 h 59"/>
                <a:gd name="T32" fmla="*/ 15 w 56"/>
                <a:gd name="T33" fmla="*/ 27 h 59"/>
                <a:gd name="T34" fmla="*/ 8 w 56"/>
                <a:gd name="T35" fmla="*/ 23 h 59"/>
                <a:gd name="T36" fmla="*/ 20 w 56"/>
                <a:gd name="T37" fmla="*/ 21 h 59"/>
                <a:gd name="T38" fmla="*/ 29 w 56"/>
                <a:gd name="T39" fmla="*/ 20 h 59"/>
                <a:gd name="T40" fmla="*/ 32 w 56"/>
                <a:gd name="T41" fmla="*/ 20 h 59"/>
                <a:gd name="T42" fmla="*/ 39 w 56"/>
                <a:gd name="T43" fmla="*/ 19 h 59"/>
                <a:gd name="T44" fmla="*/ 42 w 56"/>
                <a:gd name="T45" fmla="*/ 18 h 59"/>
                <a:gd name="T46" fmla="*/ 44 w 56"/>
                <a:gd name="T47" fmla="*/ 33 h 59"/>
                <a:gd name="T48" fmla="*/ 39 w 56"/>
                <a:gd name="T49" fmla="*/ 39 h 59"/>
                <a:gd name="T50" fmla="*/ 34 w 56"/>
                <a:gd name="T51" fmla="*/ 43 h 59"/>
                <a:gd name="T52" fmla="*/ 34 w 56"/>
                <a:gd name="T53" fmla="*/ 44 h 59"/>
                <a:gd name="T54" fmla="*/ 30 w 56"/>
                <a:gd name="T55" fmla="*/ 44 h 59"/>
                <a:gd name="T56" fmla="*/ 35 w 56"/>
                <a:gd name="T57" fmla="*/ 36 h 59"/>
                <a:gd name="T58" fmla="*/ 38 w 56"/>
                <a:gd name="T59" fmla="*/ 30 h 59"/>
                <a:gd name="T60" fmla="*/ 23 w 56"/>
                <a:gd name="T61" fmla="*/ 36 h 59"/>
                <a:gd name="T62" fmla="*/ 28 w 56"/>
                <a:gd name="T63" fmla="*/ 35 h 59"/>
                <a:gd name="T64" fmla="*/ 25 w 56"/>
                <a:gd name="T65" fmla="*/ 40 h 59"/>
                <a:gd name="T66" fmla="*/ 22 w 56"/>
                <a:gd name="T67" fmla="*/ 45 h 59"/>
                <a:gd name="T68" fmla="*/ 21 w 56"/>
                <a:gd name="T69" fmla="*/ 45 h 59"/>
                <a:gd name="T70" fmla="*/ 17 w 56"/>
                <a:gd name="T71" fmla="*/ 43 h 59"/>
                <a:gd name="T72" fmla="*/ 14 w 56"/>
                <a:gd name="T73" fmla="*/ 42 h 59"/>
                <a:gd name="T74" fmla="*/ 19 w 56"/>
                <a:gd name="T75" fmla="*/ 35 h 59"/>
                <a:gd name="T76" fmla="*/ 24 w 56"/>
                <a:gd name="T77" fmla="*/ 31 h 59"/>
                <a:gd name="T78" fmla="*/ 34 w 56"/>
                <a:gd name="T79" fmla="*/ 42 h 59"/>
                <a:gd name="T80" fmla="*/ 54 w 56"/>
                <a:gd name="T81" fmla="*/ 48 h 59"/>
                <a:gd name="T82" fmla="*/ 56 w 56"/>
                <a:gd name="T83" fmla="*/ 50 h 59"/>
                <a:gd name="T84" fmla="*/ 55 w 56"/>
                <a:gd name="T85" fmla="*/ 52 h 59"/>
                <a:gd name="T86" fmla="*/ 51 w 56"/>
                <a:gd name="T87" fmla="*/ 52 h 59"/>
                <a:gd name="T88" fmla="*/ 48 w 56"/>
                <a:gd name="T89" fmla="*/ 52 h 59"/>
                <a:gd name="T90" fmla="*/ 45 w 56"/>
                <a:gd name="T91" fmla="*/ 53 h 59"/>
                <a:gd name="T92" fmla="*/ 35 w 56"/>
                <a:gd name="T93" fmla="*/ 53 h 59"/>
                <a:gd name="T94" fmla="*/ 26 w 56"/>
                <a:gd name="T95" fmla="*/ 54 h 59"/>
                <a:gd name="T96" fmla="*/ 24 w 56"/>
                <a:gd name="T97" fmla="*/ 55 h 59"/>
                <a:gd name="T98" fmla="*/ 17 w 56"/>
                <a:gd name="T99" fmla="*/ 56 h 59"/>
                <a:gd name="T100" fmla="*/ 11 w 56"/>
                <a:gd name="T101" fmla="*/ 58 h 59"/>
                <a:gd name="T102" fmla="*/ 6 w 56"/>
                <a:gd name="T103" fmla="*/ 57 h 59"/>
                <a:gd name="T104" fmla="*/ 1 w 56"/>
                <a:gd name="T105" fmla="*/ 55 h 59"/>
                <a:gd name="T106" fmla="*/ 4 w 56"/>
                <a:gd name="T107" fmla="*/ 52 h 59"/>
                <a:gd name="T108" fmla="*/ 10 w 56"/>
                <a:gd name="T109" fmla="*/ 52 h 59"/>
                <a:gd name="T110" fmla="*/ 16 w 56"/>
                <a:gd name="T111" fmla="*/ 50 h 59"/>
                <a:gd name="T112" fmla="*/ 23 w 56"/>
                <a:gd name="T113" fmla="*/ 49 h 59"/>
                <a:gd name="T114" fmla="*/ 30 w 56"/>
                <a:gd name="T115" fmla="*/ 48 h 59"/>
                <a:gd name="T116" fmla="*/ 39 w 56"/>
                <a:gd name="T117" fmla="*/ 47 h 59"/>
                <a:gd name="T118" fmla="*/ 47 w 56"/>
                <a:gd name="T119" fmla="*/ 46 h 59"/>
                <a:gd name="T120" fmla="*/ 11 w 56"/>
                <a:gd name="T121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" h="59">
                  <a:moveTo>
                    <a:pt x="29" y="1"/>
                  </a:moveTo>
                  <a:cubicBezTo>
                    <a:pt x="30" y="0"/>
                    <a:pt x="32" y="0"/>
                    <a:pt x="32" y="1"/>
                  </a:cubicBezTo>
                  <a:cubicBezTo>
                    <a:pt x="33" y="1"/>
                    <a:pt x="33" y="0"/>
                    <a:pt x="33" y="1"/>
                  </a:cubicBezTo>
                  <a:cubicBezTo>
                    <a:pt x="34" y="1"/>
                    <a:pt x="34" y="2"/>
                    <a:pt x="35" y="2"/>
                  </a:cubicBezTo>
                  <a:cubicBezTo>
                    <a:pt x="35" y="3"/>
                    <a:pt x="35" y="3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7" y="6"/>
                    <a:pt x="37" y="7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8" y="8"/>
                    <a:pt x="36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6" y="10"/>
                    <a:pt x="35" y="10"/>
                  </a:cubicBezTo>
                  <a:cubicBezTo>
                    <a:pt x="34" y="11"/>
                    <a:pt x="33" y="11"/>
                    <a:pt x="32" y="11"/>
                  </a:cubicBezTo>
                  <a:cubicBezTo>
                    <a:pt x="31" y="12"/>
                    <a:pt x="31" y="13"/>
                    <a:pt x="30" y="13"/>
                  </a:cubicBezTo>
                  <a:cubicBezTo>
                    <a:pt x="29" y="13"/>
                    <a:pt x="29" y="14"/>
                    <a:pt x="28" y="13"/>
                  </a:cubicBezTo>
                  <a:cubicBezTo>
                    <a:pt x="27" y="13"/>
                    <a:pt x="28" y="12"/>
                    <a:pt x="28" y="12"/>
                  </a:cubicBezTo>
                  <a:cubicBezTo>
                    <a:pt x="28" y="11"/>
                    <a:pt x="30" y="10"/>
                    <a:pt x="28" y="9"/>
                  </a:cubicBezTo>
                  <a:cubicBezTo>
                    <a:pt x="28" y="9"/>
                    <a:pt x="28" y="7"/>
                    <a:pt x="27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19" y="5"/>
                    <a:pt x="20" y="4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1"/>
                    <a:pt x="22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8" y="1"/>
                    <a:pt x="29" y="0"/>
                  </a:cubicBezTo>
                  <a:lnTo>
                    <a:pt x="29" y="1"/>
                  </a:lnTo>
                  <a:close/>
                  <a:moveTo>
                    <a:pt x="43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5" y="18"/>
                    <a:pt x="46" y="19"/>
                    <a:pt x="46" y="18"/>
                  </a:cubicBezTo>
                  <a:cubicBezTo>
                    <a:pt x="47" y="19"/>
                    <a:pt x="45" y="20"/>
                    <a:pt x="46" y="20"/>
                  </a:cubicBezTo>
                  <a:cubicBezTo>
                    <a:pt x="47" y="20"/>
                    <a:pt x="48" y="20"/>
                    <a:pt x="48" y="21"/>
                  </a:cubicBezTo>
                  <a:cubicBezTo>
                    <a:pt x="48" y="21"/>
                    <a:pt x="50" y="22"/>
                    <a:pt x="49" y="22"/>
                  </a:cubicBezTo>
                  <a:cubicBezTo>
                    <a:pt x="50" y="23"/>
                    <a:pt x="49" y="24"/>
                    <a:pt x="50" y="24"/>
                  </a:cubicBezTo>
                  <a:cubicBezTo>
                    <a:pt x="50" y="25"/>
                    <a:pt x="50" y="25"/>
                    <a:pt x="49" y="25"/>
                  </a:cubicBezTo>
                  <a:cubicBezTo>
                    <a:pt x="48" y="24"/>
                    <a:pt x="48" y="26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5" y="25"/>
                    <a:pt x="44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2" y="25"/>
                    <a:pt x="41" y="25"/>
                  </a:cubicBezTo>
                  <a:cubicBezTo>
                    <a:pt x="41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5"/>
                    <a:pt x="36" y="26"/>
                    <a:pt x="35" y="25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5"/>
                    <a:pt x="32" y="26"/>
                    <a:pt x="32" y="26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9" y="26"/>
                    <a:pt x="28" y="26"/>
                    <a:pt x="28" y="27"/>
                  </a:cubicBezTo>
                  <a:cubicBezTo>
                    <a:pt x="27" y="27"/>
                    <a:pt x="26" y="27"/>
                    <a:pt x="26" y="26"/>
                  </a:cubicBezTo>
                  <a:cubicBezTo>
                    <a:pt x="26" y="26"/>
                    <a:pt x="26" y="27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3" y="28"/>
                  </a:cubicBezTo>
                  <a:cubicBezTo>
                    <a:pt x="23" y="27"/>
                    <a:pt x="22" y="27"/>
                    <a:pt x="21" y="28"/>
                  </a:cubicBezTo>
                  <a:cubicBezTo>
                    <a:pt x="20" y="27"/>
                    <a:pt x="20" y="28"/>
                    <a:pt x="18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7" y="28"/>
                    <a:pt x="15" y="28"/>
                    <a:pt x="15" y="27"/>
                  </a:cubicBezTo>
                  <a:cubicBezTo>
                    <a:pt x="14" y="27"/>
                    <a:pt x="12" y="27"/>
                    <a:pt x="12" y="26"/>
                  </a:cubicBezTo>
                  <a:cubicBezTo>
                    <a:pt x="11" y="25"/>
                    <a:pt x="10" y="25"/>
                    <a:pt x="9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8" y="22"/>
                    <a:pt x="9" y="23"/>
                    <a:pt x="9" y="22"/>
                  </a:cubicBezTo>
                  <a:cubicBezTo>
                    <a:pt x="11" y="22"/>
                    <a:pt x="14" y="22"/>
                    <a:pt x="16" y="21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3" y="21"/>
                    <a:pt x="23" y="20"/>
                    <a:pt x="24" y="20"/>
                  </a:cubicBezTo>
                  <a:cubicBezTo>
                    <a:pt x="25" y="20"/>
                    <a:pt x="26" y="21"/>
                    <a:pt x="26" y="20"/>
                  </a:cubicBezTo>
                  <a:cubicBezTo>
                    <a:pt x="27" y="21"/>
                    <a:pt x="28" y="20"/>
                    <a:pt x="29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4" y="20"/>
                    <a:pt x="35" y="19"/>
                  </a:cubicBezTo>
                  <a:cubicBezTo>
                    <a:pt x="36" y="20"/>
                    <a:pt x="36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39" y="18"/>
                    <a:pt x="40" y="18"/>
                  </a:cubicBezTo>
                  <a:cubicBezTo>
                    <a:pt x="41" y="19"/>
                    <a:pt x="42" y="18"/>
                    <a:pt x="42" y="18"/>
                  </a:cubicBezTo>
                  <a:lnTo>
                    <a:pt x="43" y="18"/>
                  </a:lnTo>
                  <a:close/>
                  <a:moveTo>
                    <a:pt x="41" y="31"/>
                  </a:moveTo>
                  <a:cubicBezTo>
                    <a:pt x="41" y="31"/>
                    <a:pt x="41" y="31"/>
                    <a:pt x="42" y="31"/>
                  </a:cubicBezTo>
                  <a:cubicBezTo>
                    <a:pt x="42" y="32"/>
                    <a:pt x="43" y="32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4"/>
                    <a:pt x="44" y="34"/>
                  </a:cubicBezTo>
                  <a:cubicBezTo>
                    <a:pt x="43" y="35"/>
                    <a:pt x="43" y="36"/>
                    <a:pt x="42" y="37"/>
                  </a:cubicBezTo>
                  <a:cubicBezTo>
                    <a:pt x="41" y="38"/>
                    <a:pt x="40" y="39"/>
                    <a:pt x="39" y="39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6" y="42"/>
                    <a:pt x="36" y="43"/>
                    <a:pt x="35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4" y="43"/>
                    <a:pt x="34" y="44"/>
                  </a:cubicBezTo>
                  <a:cubicBezTo>
                    <a:pt x="33" y="44"/>
                    <a:pt x="32" y="45"/>
                    <a:pt x="31" y="45"/>
                  </a:cubicBezTo>
                  <a:cubicBezTo>
                    <a:pt x="31" y="46"/>
                    <a:pt x="30" y="46"/>
                    <a:pt x="29" y="47"/>
                  </a:cubicBezTo>
                  <a:cubicBezTo>
                    <a:pt x="29" y="47"/>
                    <a:pt x="28" y="46"/>
                    <a:pt x="29" y="46"/>
                  </a:cubicBezTo>
                  <a:cubicBezTo>
                    <a:pt x="28" y="45"/>
                    <a:pt x="30" y="45"/>
                    <a:pt x="30" y="44"/>
                  </a:cubicBezTo>
                  <a:cubicBezTo>
                    <a:pt x="31" y="44"/>
                    <a:pt x="30" y="43"/>
                    <a:pt x="32" y="42"/>
                  </a:cubicBezTo>
                  <a:cubicBezTo>
                    <a:pt x="32" y="42"/>
                    <a:pt x="33" y="41"/>
                    <a:pt x="33" y="40"/>
                  </a:cubicBezTo>
                  <a:cubicBezTo>
                    <a:pt x="33" y="40"/>
                    <a:pt x="33" y="39"/>
                    <a:pt x="34" y="38"/>
                  </a:cubicBezTo>
                  <a:cubicBezTo>
                    <a:pt x="34" y="37"/>
                    <a:pt x="35" y="37"/>
                    <a:pt x="35" y="36"/>
                  </a:cubicBezTo>
                  <a:cubicBezTo>
                    <a:pt x="36" y="36"/>
                    <a:pt x="37" y="35"/>
                    <a:pt x="36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2"/>
                    <a:pt x="39" y="31"/>
                    <a:pt x="38" y="31"/>
                  </a:cubicBezTo>
                  <a:cubicBezTo>
                    <a:pt x="38" y="31"/>
                    <a:pt x="38" y="30"/>
                    <a:pt x="38" y="30"/>
                  </a:cubicBezTo>
                  <a:cubicBezTo>
                    <a:pt x="39" y="30"/>
                    <a:pt x="40" y="30"/>
                    <a:pt x="41" y="31"/>
                  </a:cubicBezTo>
                  <a:close/>
                  <a:moveTo>
                    <a:pt x="26" y="30"/>
                  </a:moveTo>
                  <a:cubicBezTo>
                    <a:pt x="25" y="31"/>
                    <a:pt x="25" y="33"/>
                    <a:pt x="24" y="33"/>
                  </a:cubicBezTo>
                  <a:cubicBezTo>
                    <a:pt x="24" y="34"/>
                    <a:pt x="23" y="35"/>
                    <a:pt x="23" y="36"/>
                  </a:cubicBezTo>
                  <a:cubicBezTo>
                    <a:pt x="23" y="37"/>
                    <a:pt x="23" y="38"/>
                    <a:pt x="24" y="38"/>
                  </a:cubicBezTo>
                  <a:cubicBezTo>
                    <a:pt x="25" y="38"/>
                    <a:pt x="26" y="38"/>
                    <a:pt x="26" y="37"/>
                  </a:cubicBezTo>
                  <a:cubicBezTo>
                    <a:pt x="27" y="37"/>
                    <a:pt x="27" y="36"/>
                    <a:pt x="28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8" y="36"/>
                    <a:pt x="28" y="36"/>
                  </a:cubicBezTo>
                  <a:cubicBezTo>
                    <a:pt x="27" y="36"/>
                    <a:pt x="28" y="38"/>
                    <a:pt x="27" y="37"/>
                  </a:cubicBezTo>
                  <a:cubicBezTo>
                    <a:pt x="26" y="38"/>
                    <a:pt x="25" y="39"/>
                    <a:pt x="26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5" y="42"/>
                    <a:pt x="24" y="42"/>
                  </a:cubicBezTo>
                  <a:cubicBezTo>
                    <a:pt x="24" y="43"/>
                    <a:pt x="23" y="43"/>
                    <a:pt x="23" y="44"/>
                  </a:cubicBezTo>
                  <a:cubicBezTo>
                    <a:pt x="22" y="44"/>
                    <a:pt x="23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8" y="44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6" y="43"/>
                    <a:pt x="15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5" y="42"/>
                    <a:pt x="14" y="42"/>
                  </a:cubicBezTo>
                  <a:cubicBezTo>
                    <a:pt x="14" y="41"/>
                    <a:pt x="13" y="40"/>
                    <a:pt x="14" y="40"/>
                  </a:cubicBezTo>
                  <a:cubicBezTo>
                    <a:pt x="15" y="40"/>
                    <a:pt x="16" y="39"/>
                    <a:pt x="16" y="39"/>
                  </a:cubicBezTo>
                  <a:cubicBezTo>
                    <a:pt x="16" y="37"/>
                    <a:pt x="17" y="37"/>
                    <a:pt x="18" y="36"/>
                  </a:cubicBezTo>
                  <a:cubicBezTo>
                    <a:pt x="19" y="36"/>
                    <a:pt x="18" y="35"/>
                    <a:pt x="19" y="35"/>
                  </a:cubicBezTo>
                  <a:cubicBezTo>
                    <a:pt x="20" y="34"/>
                    <a:pt x="21" y="35"/>
                    <a:pt x="21" y="34"/>
                  </a:cubicBezTo>
                  <a:cubicBezTo>
                    <a:pt x="21" y="33"/>
                    <a:pt x="21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2"/>
                    <a:pt x="24" y="32"/>
                    <a:pt x="24" y="31"/>
                  </a:cubicBezTo>
                  <a:cubicBezTo>
                    <a:pt x="25" y="31"/>
                    <a:pt x="25" y="30"/>
                    <a:pt x="26" y="30"/>
                  </a:cubicBezTo>
                  <a:close/>
                  <a:moveTo>
                    <a:pt x="35" y="42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5" y="42"/>
                    <a:pt x="35" y="42"/>
                  </a:cubicBezTo>
                  <a:close/>
                  <a:moveTo>
                    <a:pt x="51" y="47"/>
                  </a:moveTo>
                  <a:cubicBezTo>
                    <a:pt x="52" y="46"/>
                    <a:pt x="53" y="47"/>
                    <a:pt x="53" y="46"/>
                  </a:cubicBezTo>
                  <a:cubicBezTo>
                    <a:pt x="53" y="47"/>
                    <a:pt x="54" y="47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5" y="49"/>
                    <a:pt x="54" y="49"/>
                  </a:cubicBezTo>
                  <a:cubicBezTo>
                    <a:pt x="55" y="49"/>
                    <a:pt x="55" y="50"/>
                    <a:pt x="56" y="50"/>
                  </a:cubicBezTo>
                  <a:cubicBezTo>
                    <a:pt x="56" y="50"/>
                    <a:pt x="56" y="51"/>
                    <a:pt x="55" y="51"/>
                  </a:cubicBezTo>
                  <a:cubicBezTo>
                    <a:pt x="56" y="51"/>
                    <a:pt x="56" y="52"/>
                    <a:pt x="56" y="52"/>
                  </a:cubicBezTo>
                  <a:cubicBezTo>
                    <a:pt x="56" y="53"/>
                    <a:pt x="55" y="53"/>
                    <a:pt x="55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2" y="52"/>
                    <a:pt x="52" y="5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0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7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4" y="52"/>
                    <a:pt x="43" y="53"/>
                  </a:cubicBezTo>
                  <a:cubicBezTo>
                    <a:pt x="42" y="53"/>
                    <a:pt x="41" y="53"/>
                    <a:pt x="40" y="53"/>
                  </a:cubicBezTo>
                  <a:cubicBezTo>
                    <a:pt x="40" y="53"/>
                    <a:pt x="39" y="53"/>
                    <a:pt x="39" y="53"/>
                  </a:cubicBezTo>
                  <a:cubicBezTo>
                    <a:pt x="37" y="53"/>
                    <a:pt x="36" y="54"/>
                    <a:pt x="35" y="53"/>
                  </a:cubicBezTo>
                  <a:cubicBezTo>
                    <a:pt x="34" y="54"/>
                    <a:pt x="33" y="54"/>
                    <a:pt x="33" y="54"/>
                  </a:cubicBezTo>
                  <a:cubicBezTo>
                    <a:pt x="32" y="54"/>
                    <a:pt x="31" y="53"/>
                    <a:pt x="30" y="54"/>
                  </a:cubicBezTo>
                  <a:cubicBezTo>
                    <a:pt x="29" y="54"/>
                    <a:pt x="28" y="54"/>
                    <a:pt x="27" y="54"/>
                  </a:cubicBezTo>
                  <a:cubicBezTo>
                    <a:pt x="27" y="53"/>
                    <a:pt x="27" y="54"/>
                    <a:pt x="26" y="54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6" y="55"/>
                    <a:pt x="26" y="54"/>
                    <a:pt x="25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6"/>
                    <a:pt x="21" y="55"/>
                    <a:pt x="20" y="55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6" y="57"/>
                    <a:pt x="15" y="56"/>
                    <a:pt x="14" y="57"/>
                  </a:cubicBezTo>
                  <a:cubicBezTo>
                    <a:pt x="13" y="56"/>
                    <a:pt x="12" y="58"/>
                    <a:pt x="12" y="57"/>
                  </a:cubicBezTo>
                  <a:cubicBezTo>
                    <a:pt x="12" y="56"/>
                    <a:pt x="12" y="56"/>
                    <a:pt x="11" y="56"/>
                  </a:cubicBezTo>
                  <a:cubicBezTo>
                    <a:pt x="11" y="57"/>
                    <a:pt x="11" y="57"/>
                    <a:pt x="11" y="58"/>
                  </a:cubicBezTo>
                  <a:cubicBezTo>
                    <a:pt x="10" y="58"/>
                    <a:pt x="9" y="58"/>
                    <a:pt x="9" y="58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8" y="58"/>
                    <a:pt x="7" y="59"/>
                    <a:pt x="7" y="58"/>
                  </a:cubicBezTo>
                  <a:cubicBezTo>
                    <a:pt x="6" y="58"/>
                    <a:pt x="6" y="58"/>
                    <a:pt x="6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7"/>
                    <a:pt x="3" y="57"/>
                    <a:pt x="3" y="56"/>
                  </a:cubicBezTo>
                  <a:cubicBezTo>
                    <a:pt x="2" y="57"/>
                    <a:pt x="2" y="56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4"/>
                    <a:pt x="1" y="54"/>
                    <a:pt x="1" y="53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3"/>
                    <a:pt x="3" y="53"/>
                    <a:pt x="4" y="52"/>
                  </a:cubicBezTo>
                  <a:cubicBezTo>
                    <a:pt x="4" y="53"/>
                    <a:pt x="5" y="53"/>
                    <a:pt x="5" y="53"/>
                  </a:cubicBezTo>
                  <a:cubicBezTo>
                    <a:pt x="5" y="52"/>
                    <a:pt x="7" y="53"/>
                    <a:pt x="8" y="52"/>
                  </a:cubicBezTo>
                  <a:cubicBezTo>
                    <a:pt x="8" y="52"/>
                    <a:pt x="9" y="52"/>
                    <a:pt x="9" y="51"/>
                  </a:cubicBezTo>
                  <a:cubicBezTo>
                    <a:pt x="9" y="52"/>
                    <a:pt x="10" y="52"/>
                    <a:pt x="10" y="52"/>
                  </a:cubicBezTo>
                  <a:cubicBezTo>
                    <a:pt x="11" y="51"/>
                    <a:pt x="12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0"/>
                    <a:pt x="16" y="50"/>
                  </a:cubicBezTo>
                  <a:cubicBezTo>
                    <a:pt x="17" y="51"/>
                    <a:pt x="18" y="50"/>
                    <a:pt x="18" y="49"/>
                  </a:cubicBezTo>
                  <a:cubicBezTo>
                    <a:pt x="19" y="50"/>
                    <a:pt x="19" y="50"/>
                    <a:pt x="20" y="50"/>
                  </a:cubicBezTo>
                  <a:cubicBezTo>
                    <a:pt x="20" y="49"/>
                    <a:pt x="21" y="50"/>
                    <a:pt x="21" y="49"/>
                  </a:cubicBezTo>
                  <a:cubicBezTo>
                    <a:pt x="22" y="50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8" y="49"/>
                    <a:pt x="29" y="48"/>
                    <a:pt x="29" y="49"/>
                  </a:cubicBezTo>
                  <a:cubicBezTo>
                    <a:pt x="29" y="49"/>
                    <a:pt x="30" y="49"/>
                    <a:pt x="30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8"/>
                    <a:pt x="32" y="49"/>
                    <a:pt x="33" y="49"/>
                  </a:cubicBezTo>
                  <a:cubicBezTo>
                    <a:pt x="34" y="49"/>
                    <a:pt x="35" y="48"/>
                    <a:pt x="36" y="48"/>
                  </a:cubicBezTo>
                  <a:cubicBezTo>
                    <a:pt x="36" y="47"/>
                    <a:pt x="38" y="49"/>
                    <a:pt x="39" y="47"/>
                  </a:cubicBezTo>
                  <a:cubicBezTo>
                    <a:pt x="40" y="47"/>
                    <a:pt x="41" y="49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3" y="47"/>
                    <a:pt x="44" y="47"/>
                  </a:cubicBezTo>
                  <a:cubicBezTo>
                    <a:pt x="45" y="47"/>
                    <a:pt x="46" y="47"/>
                    <a:pt x="47" y="46"/>
                  </a:cubicBezTo>
                  <a:cubicBezTo>
                    <a:pt x="47" y="47"/>
                    <a:pt x="48" y="47"/>
                    <a:pt x="49" y="47"/>
                  </a:cubicBezTo>
                  <a:cubicBezTo>
                    <a:pt x="49" y="46"/>
                    <a:pt x="51" y="46"/>
                    <a:pt x="51" y="47"/>
                  </a:cubicBezTo>
                  <a:close/>
                  <a:moveTo>
                    <a:pt x="11" y="57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10" y="57"/>
                    <a:pt x="10" y="57"/>
                    <a:pt x="10" y="57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696" y="4155"/>
              <a:ext cx="101" cy="112"/>
            </a:xfrm>
            <a:custGeom>
              <a:avLst/>
              <a:gdLst>
                <a:gd name="T0" fmla="*/ 20 w 39"/>
                <a:gd name="T1" fmla="*/ 3 h 42"/>
                <a:gd name="T2" fmla="*/ 20 w 39"/>
                <a:gd name="T3" fmla="*/ 8 h 42"/>
                <a:gd name="T4" fmla="*/ 23 w 39"/>
                <a:gd name="T5" fmla="*/ 9 h 42"/>
                <a:gd name="T6" fmla="*/ 24 w 39"/>
                <a:gd name="T7" fmla="*/ 10 h 42"/>
                <a:gd name="T8" fmla="*/ 22 w 39"/>
                <a:gd name="T9" fmla="*/ 13 h 42"/>
                <a:gd name="T10" fmla="*/ 20 w 39"/>
                <a:gd name="T11" fmla="*/ 18 h 42"/>
                <a:gd name="T12" fmla="*/ 23 w 39"/>
                <a:gd name="T13" fmla="*/ 19 h 42"/>
                <a:gd name="T14" fmla="*/ 19 w 39"/>
                <a:gd name="T15" fmla="*/ 22 h 42"/>
                <a:gd name="T16" fmla="*/ 15 w 39"/>
                <a:gd name="T17" fmla="*/ 24 h 42"/>
                <a:gd name="T18" fmla="*/ 11 w 39"/>
                <a:gd name="T19" fmla="*/ 26 h 42"/>
                <a:gd name="T20" fmla="*/ 6 w 39"/>
                <a:gd name="T21" fmla="*/ 32 h 42"/>
                <a:gd name="T22" fmla="*/ 4 w 39"/>
                <a:gd name="T23" fmla="*/ 35 h 42"/>
                <a:gd name="T24" fmla="*/ 1 w 39"/>
                <a:gd name="T25" fmla="*/ 39 h 42"/>
                <a:gd name="T26" fmla="*/ 1 w 39"/>
                <a:gd name="T27" fmla="*/ 36 h 42"/>
                <a:gd name="T28" fmla="*/ 2 w 39"/>
                <a:gd name="T29" fmla="*/ 32 h 42"/>
                <a:gd name="T30" fmla="*/ 7 w 39"/>
                <a:gd name="T31" fmla="*/ 28 h 42"/>
                <a:gd name="T32" fmla="*/ 10 w 39"/>
                <a:gd name="T33" fmla="*/ 25 h 42"/>
                <a:gd name="T34" fmla="*/ 9 w 39"/>
                <a:gd name="T35" fmla="*/ 20 h 42"/>
                <a:gd name="T36" fmla="*/ 9 w 39"/>
                <a:gd name="T37" fmla="*/ 20 h 42"/>
                <a:gd name="T38" fmla="*/ 12 w 39"/>
                <a:gd name="T39" fmla="*/ 20 h 42"/>
                <a:gd name="T40" fmla="*/ 15 w 39"/>
                <a:gd name="T41" fmla="*/ 18 h 42"/>
                <a:gd name="T42" fmla="*/ 13 w 39"/>
                <a:gd name="T43" fmla="*/ 16 h 42"/>
                <a:gd name="T44" fmla="*/ 8 w 39"/>
                <a:gd name="T45" fmla="*/ 15 h 42"/>
                <a:gd name="T46" fmla="*/ 6 w 39"/>
                <a:gd name="T47" fmla="*/ 14 h 42"/>
                <a:gd name="T48" fmla="*/ 13 w 39"/>
                <a:gd name="T49" fmla="*/ 12 h 42"/>
                <a:gd name="T50" fmla="*/ 15 w 39"/>
                <a:gd name="T51" fmla="*/ 6 h 42"/>
                <a:gd name="T52" fmla="*/ 15 w 39"/>
                <a:gd name="T53" fmla="*/ 2 h 42"/>
                <a:gd name="T54" fmla="*/ 15 w 39"/>
                <a:gd name="T55" fmla="*/ 1 h 42"/>
                <a:gd name="T56" fmla="*/ 16 w 39"/>
                <a:gd name="T57" fmla="*/ 1 h 42"/>
                <a:gd name="T58" fmla="*/ 32 w 39"/>
                <a:gd name="T59" fmla="*/ 25 h 42"/>
                <a:gd name="T60" fmla="*/ 35 w 39"/>
                <a:gd name="T61" fmla="*/ 26 h 42"/>
                <a:gd name="T62" fmla="*/ 39 w 39"/>
                <a:gd name="T63" fmla="*/ 29 h 42"/>
                <a:gd name="T64" fmla="*/ 36 w 39"/>
                <a:gd name="T65" fmla="*/ 31 h 42"/>
                <a:gd name="T66" fmla="*/ 34 w 39"/>
                <a:gd name="T67" fmla="*/ 30 h 42"/>
                <a:gd name="T68" fmla="*/ 32 w 39"/>
                <a:gd name="T69" fmla="*/ 27 h 42"/>
                <a:gd name="T70" fmla="*/ 31 w 39"/>
                <a:gd name="T71" fmla="*/ 27 h 42"/>
                <a:gd name="T72" fmla="*/ 32 w 39"/>
                <a:gd name="T73" fmla="*/ 25 h 42"/>
                <a:gd name="T74" fmla="*/ 24 w 39"/>
                <a:gd name="T75" fmla="*/ 28 h 42"/>
                <a:gd name="T76" fmla="*/ 25 w 39"/>
                <a:gd name="T77" fmla="*/ 30 h 42"/>
                <a:gd name="T78" fmla="*/ 29 w 39"/>
                <a:gd name="T79" fmla="*/ 34 h 42"/>
                <a:gd name="T80" fmla="*/ 31 w 39"/>
                <a:gd name="T81" fmla="*/ 37 h 42"/>
                <a:gd name="T82" fmla="*/ 27 w 39"/>
                <a:gd name="T83" fmla="*/ 40 h 42"/>
                <a:gd name="T84" fmla="*/ 23 w 39"/>
                <a:gd name="T85" fmla="*/ 41 h 42"/>
                <a:gd name="T86" fmla="*/ 17 w 39"/>
                <a:gd name="T87" fmla="*/ 41 h 42"/>
                <a:gd name="T88" fmla="*/ 12 w 39"/>
                <a:gd name="T89" fmla="*/ 37 h 42"/>
                <a:gd name="T90" fmla="*/ 10 w 39"/>
                <a:gd name="T91" fmla="*/ 33 h 42"/>
                <a:gd name="T92" fmla="*/ 9 w 39"/>
                <a:gd name="T93" fmla="*/ 31 h 42"/>
                <a:gd name="T94" fmla="*/ 11 w 39"/>
                <a:gd name="T95" fmla="*/ 32 h 42"/>
                <a:gd name="T96" fmla="*/ 17 w 39"/>
                <a:gd name="T97" fmla="*/ 37 h 42"/>
                <a:gd name="T98" fmla="*/ 24 w 39"/>
                <a:gd name="T99" fmla="*/ 37 h 42"/>
                <a:gd name="T100" fmla="*/ 25 w 39"/>
                <a:gd name="T101" fmla="*/ 35 h 42"/>
                <a:gd name="T102" fmla="*/ 23 w 39"/>
                <a:gd name="T103" fmla="*/ 32 h 42"/>
                <a:gd name="T104" fmla="*/ 22 w 39"/>
                <a:gd name="T105" fmla="*/ 30 h 42"/>
                <a:gd name="T106" fmla="*/ 21 w 39"/>
                <a:gd name="T107" fmla="*/ 29 h 42"/>
                <a:gd name="T108" fmla="*/ 19 w 39"/>
                <a:gd name="T109" fmla="*/ 28 h 42"/>
                <a:gd name="T110" fmla="*/ 18 w 39"/>
                <a:gd name="T111" fmla="*/ 31 h 42"/>
                <a:gd name="T112" fmla="*/ 20 w 39"/>
                <a:gd name="T113" fmla="*/ 33 h 42"/>
                <a:gd name="T114" fmla="*/ 18 w 39"/>
                <a:gd name="T115" fmla="*/ 35 h 42"/>
                <a:gd name="T116" fmla="*/ 16 w 39"/>
                <a:gd name="T117" fmla="*/ 30 h 42"/>
                <a:gd name="T118" fmla="*/ 17 w 39"/>
                <a:gd name="T119" fmla="*/ 28 h 42"/>
                <a:gd name="T120" fmla="*/ 22 w 39"/>
                <a:gd name="T12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" h="42">
                  <a:moveTo>
                    <a:pt x="18" y="1"/>
                  </a:moveTo>
                  <a:cubicBezTo>
                    <a:pt x="19" y="1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5"/>
                    <a:pt x="20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8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4" y="11"/>
                  </a:cubicBezTo>
                  <a:cubicBezTo>
                    <a:pt x="23" y="11"/>
                    <a:pt x="24" y="12"/>
                    <a:pt x="24" y="12"/>
                  </a:cubicBezTo>
                  <a:cubicBezTo>
                    <a:pt x="23" y="13"/>
                    <a:pt x="22" y="12"/>
                    <a:pt x="22" y="13"/>
                  </a:cubicBezTo>
                  <a:cubicBezTo>
                    <a:pt x="21" y="13"/>
                    <a:pt x="20" y="14"/>
                    <a:pt x="20" y="15"/>
                  </a:cubicBezTo>
                  <a:cubicBezTo>
                    <a:pt x="19" y="15"/>
                    <a:pt x="20" y="15"/>
                    <a:pt x="19" y="15"/>
                  </a:cubicBezTo>
                  <a:cubicBezTo>
                    <a:pt x="20" y="16"/>
                    <a:pt x="18" y="18"/>
                    <a:pt x="20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1"/>
                  </a:cubicBezTo>
                  <a:cubicBezTo>
                    <a:pt x="23" y="21"/>
                    <a:pt x="22" y="21"/>
                    <a:pt x="22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7" y="23"/>
                    <a:pt x="17" y="23"/>
                  </a:cubicBezTo>
                  <a:cubicBezTo>
                    <a:pt x="16" y="23"/>
                    <a:pt x="16" y="25"/>
                    <a:pt x="15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3" y="24"/>
                    <a:pt x="13" y="24"/>
                    <a:pt x="12" y="24"/>
                  </a:cubicBezTo>
                  <a:cubicBezTo>
                    <a:pt x="12" y="25"/>
                    <a:pt x="11" y="25"/>
                    <a:pt x="11" y="26"/>
                  </a:cubicBezTo>
                  <a:cubicBezTo>
                    <a:pt x="9" y="28"/>
                    <a:pt x="8" y="30"/>
                    <a:pt x="6" y="31"/>
                  </a:cubicBezTo>
                  <a:cubicBezTo>
                    <a:pt x="6" y="31"/>
                    <a:pt x="5" y="31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5" y="32"/>
                    <a:pt x="5" y="33"/>
                  </a:cubicBezTo>
                  <a:cubicBezTo>
                    <a:pt x="4" y="33"/>
                    <a:pt x="5" y="34"/>
                    <a:pt x="4" y="34"/>
                  </a:cubicBezTo>
                  <a:cubicBezTo>
                    <a:pt x="5" y="34"/>
                    <a:pt x="4" y="35"/>
                    <a:pt x="4" y="35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7"/>
                  </a:cubicBezTo>
                  <a:cubicBezTo>
                    <a:pt x="3" y="38"/>
                    <a:pt x="3" y="39"/>
                    <a:pt x="1" y="39"/>
                  </a:cubicBezTo>
                  <a:cubicBezTo>
                    <a:pt x="1" y="39"/>
                    <a:pt x="1" y="38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6"/>
                  </a:cubicBezTo>
                  <a:cubicBezTo>
                    <a:pt x="1" y="36"/>
                    <a:pt x="1" y="35"/>
                    <a:pt x="1" y="35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3"/>
                    <a:pt x="2" y="33"/>
                    <a:pt x="2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3" y="31"/>
                    <a:pt x="4" y="31"/>
                    <a:pt x="4" y="30"/>
                  </a:cubicBezTo>
                  <a:cubicBezTo>
                    <a:pt x="5" y="29"/>
                    <a:pt x="6" y="29"/>
                    <a:pt x="7" y="28"/>
                  </a:cubicBezTo>
                  <a:cubicBezTo>
                    <a:pt x="7" y="28"/>
                    <a:pt x="8" y="27"/>
                    <a:pt x="8" y="27"/>
                  </a:cubicBezTo>
                  <a:cubicBezTo>
                    <a:pt x="8" y="27"/>
                    <a:pt x="9" y="26"/>
                    <a:pt x="9" y="26"/>
                  </a:cubicBezTo>
                  <a:cubicBezTo>
                    <a:pt x="9" y="26"/>
                    <a:pt x="10" y="26"/>
                    <a:pt x="10" y="25"/>
                  </a:cubicBezTo>
                  <a:cubicBezTo>
                    <a:pt x="10" y="25"/>
                    <a:pt x="11" y="24"/>
                    <a:pt x="12" y="24"/>
                  </a:cubicBezTo>
                  <a:cubicBezTo>
                    <a:pt x="12" y="23"/>
                    <a:pt x="10" y="23"/>
                    <a:pt x="10" y="22"/>
                  </a:cubicBezTo>
                  <a:cubicBezTo>
                    <a:pt x="10" y="22"/>
                    <a:pt x="9" y="21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20"/>
                    <a:pt x="9" y="19"/>
                  </a:cubicBezTo>
                  <a:cubicBezTo>
                    <a:pt x="10" y="20"/>
                    <a:pt x="10" y="19"/>
                    <a:pt x="11" y="20"/>
                  </a:cubicBezTo>
                  <a:cubicBezTo>
                    <a:pt x="11" y="20"/>
                    <a:pt x="12" y="19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2" y="16"/>
                    <a:pt x="11" y="16"/>
                    <a:pt x="10" y="16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4"/>
                    <a:pt x="6" y="14"/>
                    <a:pt x="7" y="13"/>
                  </a:cubicBezTo>
                  <a:cubicBezTo>
                    <a:pt x="9" y="13"/>
                    <a:pt x="11" y="13"/>
                    <a:pt x="13" y="12"/>
                  </a:cubicBezTo>
                  <a:cubicBezTo>
                    <a:pt x="14" y="11"/>
                    <a:pt x="15" y="11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5" y="7"/>
                    <a:pt x="15" y="6"/>
                  </a:cubicBezTo>
                  <a:cubicBezTo>
                    <a:pt x="15" y="6"/>
                    <a:pt x="15" y="5"/>
                    <a:pt x="14" y="5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8" y="1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5"/>
                    <a:pt x="34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7" y="27"/>
                  </a:cubicBezTo>
                  <a:cubicBezTo>
                    <a:pt x="38" y="27"/>
                    <a:pt x="39" y="28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7" y="31"/>
                    <a:pt x="36" y="31"/>
                  </a:cubicBezTo>
                  <a:cubicBezTo>
                    <a:pt x="36" y="31"/>
                    <a:pt x="35" y="31"/>
                    <a:pt x="36" y="30"/>
                  </a:cubicBezTo>
                  <a:cubicBezTo>
                    <a:pt x="35" y="30"/>
                    <a:pt x="35" y="30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9"/>
                    <a:pt x="34" y="29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1" y="26"/>
                    <a:pt x="30" y="26"/>
                    <a:pt x="31" y="26"/>
                  </a:cubicBezTo>
                  <a:cubicBezTo>
                    <a:pt x="31" y="26"/>
                    <a:pt x="31" y="25"/>
                    <a:pt x="30" y="26"/>
                  </a:cubicBezTo>
                  <a:cubicBezTo>
                    <a:pt x="31" y="25"/>
                    <a:pt x="31" y="26"/>
                    <a:pt x="32" y="25"/>
                  </a:cubicBezTo>
                  <a:close/>
                  <a:moveTo>
                    <a:pt x="22" y="27"/>
                  </a:moveTo>
                  <a:cubicBezTo>
                    <a:pt x="22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6" y="30"/>
                    <a:pt x="26" y="31"/>
                    <a:pt x="27" y="32"/>
                  </a:cubicBezTo>
                  <a:cubicBezTo>
                    <a:pt x="27" y="32"/>
                    <a:pt x="27" y="33"/>
                    <a:pt x="28" y="33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5"/>
                    <a:pt x="31" y="35"/>
                    <a:pt x="30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8"/>
                    <a:pt x="32" y="39"/>
                  </a:cubicBezTo>
                  <a:cubicBezTo>
                    <a:pt x="31" y="40"/>
                    <a:pt x="30" y="40"/>
                    <a:pt x="28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0"/>
                    <a:pt x="26" y="41"/>
                    <a:pt x="25" y="41"/>
                  </a:cubicBezTo>
                  <a:cubicBezTo>
                    <a:pt x="25" y="41"/>
                    <a:pt x="24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1" y="41"/>
                    <a:pt x="21" y="41"/>
                  </a:cubicBezTo>
                  <a:cubicBezTo>
                    <a:pt x="20" y="41"/>
                    <a:pt x="20" y="42"/>
                    <a:pt x="19" y="41"/>
                  </a:cubicBezTo>
                  <a:cubicBezTo>
                    <a:pt x="19" y="42"/>
                    <a:pt x="18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41"/>
                  </a:cubicBezTo>
                  <a:cubicBezTo>
                    <a:pt x="13" y="40"/>
                    <a:pt x="12" y="38"/>
                    <a:pt x="12" y="37"/>
                  </a:cubicBezTo>
                  <a:cubicBezTo>
                    <a:pt x="11" y="37"/>
                    <a:pt x="11" y="36"/>
                    <a:pt x="11" y="35"/>
                  </a:cubicBezTo>
                  <a:cubicBezTo>
                    <a:pt x="10" y="34"/>
                    <a:pt x="10" y="34"/>
                    <a:pt x="10" y="33"/>
                  </a:cubicBezTo>
                  <a:cubicBezTo>
                    <a:pt x="9" y="33"/>
                    <a:pt x="10" y="33"/>
                    <a:pt x="10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9" y="32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1" y="32"/>
                    <a:pt x="12" y="32"/>
                    <a:pt x="12" y="33"/>
                  </a:cubicBezTo>
                  <a:cubicBezTo>
                    <a:pt x="13" y="34"/>
                    <a:pt x="14" y="36"/>
                    <a:pt x="16" y="37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8"/>
                    <a:pt x="21" y="37"/>
                    <a:pt x="22" y="37"/>
                  </a:cubicBezTo>
                  <a:cubicBezTo>
                    <a:pt x="22" y="37"/>
                    <a:pt x="23" y="38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5" y="37"/>
                    <a:pt x="26" y="37"/>
                  </a:cubicBezTo>
                  <a:cubicBezTo>
                    <a:pt x="25" y="36"/>
                    <a:pt x="26" y="35"/>
                    <a:pt x="25" y="35"/>
                  </a:cubicBezTo>
                  <a:cubicBezTo>
                    <a:pt x="25" y="34"/>
                    <a:pt x="24" y="34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2"/>
                    <a:pt x="23" y="32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2" y="30"/>
                    <a:pt x="22" y="30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3" y="29"/>
                    <a:pt x="22" y="29"/>
                    <a:pt x="22" y="29"/>
                  </a:cubicBezTo>
                  <a:cubicBezTo>
                    <a:pt x="22" y="29"/>
                    <a:pt x="22" y="29"/>
                    <a:pt x="21" y="29"/>
                  </a:cubicBezTo>
                  <a:cubicBezTo>
                    <a:pt x="21" y="28"/>
                    <a:pt x="21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9" y="32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5"/>
                    <a:pt x="18" y="35"/>
                  </a:cubicBezTo>
                  <a:cubicBezTo>
                    <a:pt x="18" y="34"/>
                    <a:pt x="18" y="35"/>
                    <a:pt x="18" y="35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2"/>
                    <a:pt x="17" y="31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29"/>
                    <a:pt x="16" y="28"/>
                  </a:cubicBezTo>
                  <a:cubicBezTo>
                    <a:pt x="16" y="28"/>
                    <a:pt x="17" y="28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9" y="26"/>
                    <a:pt x="20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7"/>
                    <a:pt x="22" y="27"/>
                    <a:pt x="2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268" y="4115"/>
              <a:ext cx="98" cy="115"/>
            </a:xfrm>
            <a:custGeom>
              <a:avLst/>
              <a:gdLst>
                <a:gd name="T0" fmla="*/ 35 w 38"/>
                <a:gd name="T1" fmla="*/ 4 h 43"/>
                <a:gd name="T2" fmla="*/ 38 w 38"/>
                <a:gd name="T3" fmla="*/ 8 h 43"/>
                <a:gd name="T4" fmla="*/ 36 w 38"/>
                <a:gd name="T5" fmla="*/ 15 h 43"/>
                <a:gd name="T6" fmla="*/ 36 w 38"/>
                <a:gd name="T7" fmla="*/ 19 h 43"/>
                <a:gd name="T8" fmla="*/ 36 w 38"/>
                <a:gd name="T9" fmla="*/ 31 h 43"/>
                <a:gd name="T10" fmla="*/ 37 w 38"/>
                <a:gd name="T11" fmla="*/ 33 h 43"/>
                <a:gd name="T12" fmla="*/ 34 w 38"/>
                <a:gd name="T13" fmla="*/ 42 h 43"/>
                <a:gd name="T14" fmla="*/ 33 w 38"/>
                <a:gd name="T15" fmla="*/ 40 h 43"/>
                <a:gd name="T16" fmla="*/ 32 w 38"/>
                <a:gd name="T17" fmla="*/ 37 h 43"/>
                <a:gd name="T18" fmla="*/ 32 w 38"/>
                <a:gd name="T19" fmla="*/ 36 h 43"/>
                <a:gd name="T20" fmla="*/ 32 w 38"/>
                <a:gd name="T21" fmla="*/ 35 h 43"/>
                <a:gd name="T22" fmla="*/ 32 w 38"/>
                <a:gd name="T23" fmla="*/ 35 h 43"/>
                <a:gd name="T24" fmla="*/ 33 w 38"/>
                <a:gd name="T25" fmla="*/ 21 h 43"/>
                <a:gd name="T26" fmla="*/ 32 w 38"/>
                <a:gd name="T27" fmla="*/ 5 h 43"/>
                <a:gd name="T28" fmla="*/ 25 w 38"/>
                <a:gd name="T29" fmla="*/ 3 h 43"/>
                <a:gd name="T30" fmla="*/ 17 w 38"/>
                <a:gd name="T31" fmla="*/ 4 h 43"/>
                <a:gd name="T32" fmla="*/ 14 w 38"/>
                <a:gd name="T33" fmla="*/ 5 h 43"/>
                <a:gd name="T34" fmla="*/ 18 w 38"/>
                <a:gd name="T35" fmla="*/ 0 h 43"/>
                <a:gd name="T36" fmla="*/ 28 w 38"/>
                <a:gd name="T37" fmla="*/ 0 h 43"/>
                <a:gd name="T38" fmla="*/ 17 w 38"/>
                <a:gd name="T39" fmla="*/ 14 h 43"/>
                <a:gd name="T40" fmla="*/ 17 w 38"/>
                <a:gd name="T41" fmla="*/ 19 h 43"/>
                <a:gd name="T42" fmla="*/ 21 w 38"/>
                <a:gd name="T43" fmla="*/ 21 h 43"/>
                <a:gd name="T44" fmla="*/ 23 w 38"/>
                <a:gd name="T45" fmla="*/ 24 h 43"/>
                <a:gd name="T46" fmla="*/ 19 w 38"/>
                <a:gd name="T47" fmla="*/ 26 h 43"/>
                <a:gd name="T48" fmla="*/ 15 w 38"/>
                <a:gd name="T49" fmla="*/ 27 h 43"/>
                <a:gd name="T50" fmla="*/ 10 w 38"/>
                <a:gd name="T51" fmla="*/ 26 h 43"/>
                <a:gd name="T52" fmla="*/ 10 w 38"/>
                <a:gd name="T53" fmla="*/ 21 h 43"/>
                <a:gd name="T54" fmla="*/ 10 w 38"/>
                <a:gd name="T55" fmla="*/ 19 h 43"/>
                <a:gd name="T56" fmla="*/ 8 w 38"/>
                <a:gd name="T57" fmla="*/ 17 h 43"/>
                <a:gd name="T58" fmla="*/ 15 w 38"/>
                <a:gd name="T59" fmla="*/ 14 h 43"/>
                <a:gd name="T60" fmla="*/ 12 w 38"/>
                <a:gd name="T61" fmla="*/ 11 h 43"/>
                <a:gd name="T62" fmla="*/ 5 w 38"/>
                <a:gd name="T63" fmla="*/ 10 h 43"/>
                <a:gd name="T64" fmla="*/ 6 w 38"/>
                <a:gd name="T65" fmla="*/ 19 h 43"/>
                <a:gd name="T66" fmla="*/ 4 w 38"/>
                <a:gd name="T67" fmla="*/ 24 h 43"/>
                <a:gd name="T68" fmla="*/ 4 w 38"/>
                <a:gd name="T69" fmla="*/ 30 h 43"/>
                <a:gd name="T70" fmla="*/ 5 w 38"/>
                <a:gd name="T71" fmla="*/ 35 h 43"/>
                <a:gd name="T72" fmla="*/ 4 w 38"/>
                <a:gd name="T73" fmla="*/ 36 h 43"/>
                <a:gd name="T74" fmla="*/ 0 w 38"/>
                <a:gd name="T75" fmla="*/ 30 h 43"/>
                <a:gd name="T76" fmla="*/ 0 w 38"/>
                <a:gd name="T77" fmla="*/ 28 h 43"/>
                <a:gd name="T78" fmla="*/ 3 w 38"/>
                <a:gd name="T79" fmla="*/ 10 h 43"/>
                <a:gd name="T80" fmla="*/ 23 w 38"/>
                <a:gd name="T81" fmla="*/ 14 h 43"/>
                <a:gd name="T82" fmla="*/ 26 w 38"/>
                <a:gd name="T83" fmla="*/ 18 h 43"/>
                <a:gd name="T84" fmla="*/ 22 w 38"/>
                <a:gd name="T85" fmla="*/ 13 h 43"/>
                <a:gd name="T86" fmla="*/ 24 w 38"/>
                <a:gd name="T87" fmla="*/ 31 h 43"/>
                <a:gd name="T88" fmla="*/ 21 w 38"/>
                <a:gd name="T89" fmla="*/ 34 h 43"/>
                <a:gd name="T90" fmla="*/ 16 w 38"/>
                <a:gd name="T91" fmla="*/ 34 h 43"/>
                <a:gd name="T92" fmla="*/ 9 w 38"/>
                <a:gd name="T93" fmla="*/ 34 h 43"/>
                <a:gd name="T94" fmla="*/ 9 w 38"/>
                <a:gd name="T95" fmla="*/ 32 h 43"/>
                <a:gd name="T96" fmla="*/ 22 w 38"/>
                <a:gd name="T9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3">
                  <a:moveTo>
                    <a:pt x="28" y="0"/>
                  </a:moveTo>
                  <a:cubicBezTo>
                    <a:pt x="30" y="0"/>
                    <a:pt x="31" y="1"/>
                    <a:pt x="32" y="2"/>
                  </a:cubicBezTo>
                  <a:cubicBezTo>
                    <a:pt x="34" y="2"/>
                    <a:pt x="34" y="3"/>
                    <a:pt x="35" y="4"/>
                  </a:cubicBezTo>
                  <a:cubicBezTo>
                    <a:pt x="35" y="4"/>
                    <a:pt x="35" y="5"/>
                    <a:pt x="36" y="5"/>
                  </a:cubicBezTo>
                  <a:cubicBezTo>
                    <a:pt x="36" y="6"/>
                    <a:pt x="36" y="7"/>
                    <a:pt x="37" y="7"/>
                  </a:cubicBezTo>
                  <a:cubicBezTo>
                    <a:pt x="37" y="8"/>
                    <a:pt x="38" y="8"/>
                    <a:pt x="38" y="8"/>
                  </a:cubicBezTo>
                  <a:cubicBezTo>
                    <a:pt x="37" y="9"/>
                    <a:pt x="38" y="10"/>
                    <a:pt x="37" y="11"/>
                  </a:cubicBezTo>
                  <a:cubicBezTo>
                    <a:pt x="37" y="12"/>
                    <a:pt x="37" y="12"/>
                    <a:pt x="36" y="13"/>
                  </a:cubicBezTo>
                  <a:cubicBezTo>
                    <a:pt x="37" y="14"/>
                    <a:pt x="36" y="15"/>
                    <a:pt x="36" y="15"/>
                  </a:cubicBezTo>
                  <a:cubicBezTo>
                    <a:pt x="36" y="15"/>
                    <a:pt x="36" y="16"/>
                    <a:pt x="36" y="16"/>
                  </a:cubicBezTo>
                  <a:cubicBezTo>
                    <a:pt x="36" y="16"/>
                    <a:pt x="36" y="17"/>
                    <a:pt x="36" y="17"/>
                  </a:cubicBezTo>
                  <a:cubicBezTo>
                    <a:pt x="36" y="18"/>
                    <a:pt x="36" y="18"/>
                    <a:pt x="36" y="19"/>
                  </a:cubicBezTo>
                  <a:cubicBezTo>
                    <a:pt x="36" y="20"/>
                    <a:pt x="35" y="21"/>
                    <a:pt x="36" y="21"/>
                  </a:cubicBezTo>
                  <a:cubicBezTo>
                    <a:pt x="36" y="22"/>
                    <a:pt x="35" y="22"/>
                    <a:pt x="36" y="23"/>
                  </a:cubicBezTo>
                  <a:cubicBezTo>
                    <a:pt x="35" y="26"/>
                    <a:pt x="37" y="28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6" y="32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6"/>
                    <a:pt x="37" y="38"/>
                    <a:pt x="37" y="41"/>
                  </a:cubicBezTo>
                  <a:cubicBezTo>
                    <a:pt x="36" y="42"/>
                    <a:pt x="35" y="43"/>
                    <a:pt x="34" y="42"/>
                  </a:cubicBezTo>
                  <a:cubicBezTo>
                    <a:pt x="33" y="42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39"/>
                    <a:pt x="32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0"/>
                    <a:pt x="32" y="26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6"/>
                    <a:pt x="33" y="11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5"/>
                    <a:pt x="32" y="6"/>
                    <a:pt x="32" y="5"/>
                  </a:cubicBezTo>
                  <a:cubicBezTo>
                    <a:pt x="31" y="4"/>
                    <a:pt x="30" y="3"/>
                    <a:pt x="29" y="3"/>
                  </a:cubicBezTo>
                  <a:cubicBezTo>
                    <a:pt x="28" y="3"/>
                    <a:pt x="27" y="3"/>
                    <a:pt x="26" y="3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19" y="3"/>
                    <a:pt x="19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5"/>
                    <a:pt x="15" y="4"/>
                    <a:pt x="15" y="5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11" y="3"/>
                    <a:pt x="13" y="3"/>
                    <a:pt x="13" y="2"/>
                  </a:cubicBezTo>
                  <a:cubicBezTo>
                    <a:pt x="15" y="2"/>
                    <a:pt x="17" y="1"/>
                    <a:pt x="18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lose/>
                  <a:moveTo>
                    <a:pt x="17" y="10"/>
                  </a:moveTo>
                  <a:cubicBezTo>
                    <a:pt x="18" y="11"/>
                    <a:pt x="17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9" y="16"/>
                    <a:pt x="21" y="16"/>
                    <a:pt x="20" y="17"/>
                  </a:cubicBezTo>
                  <a:cubicBezTo>
                    <a:pt x="20" y="18"/>
                    <a:pt x="18" y="19"/>
                    <a:pt x="17" y="19"/>
                  </a:cubicBezTo>
                  <a:cubicBezTo>
                    <a:pt x="17" y="20"/>
                    <a:pt x="16" y="20"/>
                    <a:pt x="17" y="21"/>
                  </a:cubicBezTo>
                  <a:cubicBezTo>
                    <a:pt x="18" y="21"/>
                    <a:pt x="19" y="21"/>
                    <a:pt x="20" y="21"/>
                  </a:cubicBezTo>
                  <a:cubicBezTo>
                    <a:pt x="20" y="21"/>
                    <a:pt x="21" y="20"/>
                    <a:pt x="21" y="21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22"/>
                    <a:pt x="23" y="22"/>
                    <a:pt x="22" y="23"/>
                  </a:cubicBezTo>
                  <a:cubicBezTo>
                    <a:pt x="22" y="23"/>
                    <a:pt x="23" y="23"/>
                    <a:pt x="23" y="24"/>
                  </a:cubicBezTo>
                  <a:cubicBezTo>
                    <a:pt x="23" y="25"/>
                    <a:pt x="22" y="25"/>
                    <a:pt x="21" y="25"/>
                  </a:cubicBezTo>
                  <a:cubicBezTo>
                    <a:pt x="21" y="25"/>
                    <a:pt x="20" y="25"/>
                    <a:pt x="20" y="25"/>
                  </a:cubicBezTo>
                  <a:cubicBezTo>
                    <a:pt x="20" y="26"/>
                    <a:pt x="19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8" y="26"/>
                    <a:pt x="17" y="26"/>
                  </a:cubicBezTo>
                  <a:cubicBezTo>
                    <a:pt x="17" y="27"/>
                    <a:pt x="16" y="26"/>
                    <a:pt x="15" y="27"/>
                  </a:cubicBezTo>
                  <a:cubicBezTo>
                    <a:pt x="15" y="26"/>
                    <a:pt x="15" y="27"/>
                    <a:pt x="14" y="27"/>
                  </a:cubicBezTo>
                  <a:cubicBezTo>
                    <a:pt x="14" y="27"/>
                    <a:pt x="13" y="27"/>
                    <a:pt x="13" y="27"/>
                  </a:cubicBezTo>
                  <a:cubicBezTo>
                    <a:pt x="12" y="27"/>
                    <a:pt x="11" y="27"/>
                    <a:pt x="10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0" y="22"/>
                    <a:pt x="9" y="21"/>
                    <a:pt x="10" y="21"/>
                  </a:cubicBezTo>
                  <a:cubicBezTo>
                    <a:pt x="9" y="20"/>
                    <a:pt x="11" y="20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3" y="15"/>
                    <a:pt x="15" y="15"/>
                    <a:pt x="15" y="14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4" y="13"/>
                    <a:pt x="13" y="12"/>
                    <a:pt x="12" y="12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3" y="10"/>
                    <a:pt x="15" y="9"/>
                    <a:pt x="16" y="10"/>
                  </a:cubicBezTo>
                  <a:lnTo>
                    <a:pt x="17" y="10"/>
                  </a:lnTo>
                  <a:close/>
                  <a:moveTo>
                    <a:pt x="5" y="10"/>
                  </a:moveTo>
                  <a:cubicBezTo>
                    <a:pt x="5" y="11"/>
                    <a:pt x="6" y="12"/>
                    <a:pt x="6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6" y="16"/>
                    <a:pt x="6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4" y="22"/>
                  </a:cubicBezTo>
                  <a:cubicBezTo>
                    <a:pt x="5" y="23"/>
                    <a:pt x="5" y="24"/>
                    <a:pt x="4" y="24"/>
                  </a:cubicBezTo>
                  <a:cubicBezTo>
                    <a:pt x="5" y="25"/>
                    <a:pt x="4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5" y="28"/>
                    <a:pt x="4" y="30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5" y="32"/>
                    <a:pt x="5" y="33"/>
                    <a:pt x="6" y="34"/>
                  </a:cubicBezTo>
                  <a:cubicBezTo>
                    <a:pt x="6" y="35"/>
                    <a:pt x="5" y="35"/>
                    <a:pt x="5" y="35"/>
                  </a:cubicBezTo>
                  <a:cubicBezTo>
                    <a:pt x="5" y="35"/>
                    <a:pt x="5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3" y="35"/>
                    <a:pt x="2" y="35"/>
                    <a:pt x="2" y="34"/>
                  </a:cubicBezTo>
                  <a:cubicBezTo>
                    <a:pt x="1" y="33"/>
                    <a:pt x="2" y="32"/>
                    <a:pt x="1" y="31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29"/>
                    <a:pt x="1" y="29"/>
                    <a:pt x="1" y="29"/>
                  </a:cubicBezTo>
                  <a:cubicBezTo>
                    <a:pt x="0" y="29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0" y="22"/>
                    <a:pt x="1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5"/>
                    <a:pt x="3" y="13"/>
                    <a:pt x="3" y="10"/>
                  </a:cubicBezTo>
                  <a:cubicBezTo>
                    <a:pt x="3" y="10"/>
                    <a:pt x="3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lose/>
                  <a:moveTo>
                    <a:pt x="23" y="14"/>
                  </a:moveTo>
                  <a:cubicBezTo>
                    <a:pt x="23" y="13"/>
                    <a:pt x="23" y="14"/>
                    <a:pt x="23" y="14"/>
                  </a:cubicBezTo>
                  <a:cubicBezTo>
                    <a:pt x="25" y="14"/>
                    <a:pt x="27" y="15"/>
                    <a:pt x="27" y="16"/>
                  </a:cubicBezTo>
                  <a:cubicBezTo>
                    <a:pt x="27" y="17"/>
                    <a:pt x="26" y="17"/>
                    <a:pt x="26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3" y="16"/>
                    <a:pt x="22" y="15"/>
                    <a:pt x="21" y="14"/>
                  </a:cubicBezTo>
                  <a:cubicBezTo>
                    <a:pt x="21" y="13"/>
                    <a:pt x="22" y="13"/>
                    <a:pt x="22" y="13"/>
                  </a:cubicBezTo>
                  <a:lnTo>
                    <a:pt x="23" y="14"/>
                  </a:lnTo>
                  <a:close/>
                  <a:moveTo>
                    <a:pt x="22" y="31"/>
                  </a:moveTo>
                  <a:cubicBezTo>
                    <a:pt x="23" y="31"/>
                    <a:pt x="24" y="30"/>
                    <a:pt x="24" y="31"/>
                  </a:cubicBezTo>
                  <a:cubicBezTo>
                    <a:pt x="24" y="31"/>
                    <a:pt x="24" y="32"/>
                    <a:pt x="24" y="32"/>
                  </a:cubicBezTo>
                  <a:cubicBezTo>
                    <a:pt x="23" y="32"/>
                    <a:pt x="24" y="33"/>
                    <a:pt x="23" y="33"/>
                  </a:cubicBezTo>
                  <a:cubicBezTo>
                    <a:pt x="23" y="34"/>
                    <a:pt x="22" y="34"/>
                    <a:pt x="21" y="34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4"/>
                    <a:pt x="17" y="33"/>
                    <a:pt x="16" y="34"/>
                  </a:cubicBezTo>
                  <a:cubicBezTo>
                    <a:pt x="16" y="34"/>
                    <a:pt x="15" y="34"/>
                    <a:pt x="14" y="34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0" y="34"/>
                    <a:pt x="10" y="34"/>
                    <a:pt x="9" y="34"/>
                  </a:cubicBezTo>
                  <a:cubicBezTo>
                    <a:pt x="9" y="34"/>
                    <a:pt x="9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9" y="32"/>
                    <a:pt x="9" y="32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5" y="31"/>
                    <a:pt x="17" y="30"/>
                    <a:pt x="20" y="30"/>
                  </a:cubicBezTo>
                  <a:cubicBezTo>
                    <a:pt x="20" y="31"/>
                    <a:pt x="22" y="31"/>
                    <a:pt x="2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5537" y="4091"/>
              <a:ext cx="202" cy="222"/>
            </a:xfrm>
            <a:custGeom>
              <a:avLst/>
              <a:gdLst>
                <a:gd name="T0" fmla="*/ 43 w 78"/>
                <a:gd name="T1" fmla="*/ 32 h 83"/>
                <a:gd name="T2" fmla="*/ 45 w 78"/>
                <a:gd name="T3" fmla="*/ 40 h 83"/>
                <a:gd name="T4" fmla="*/ 62 w 78"/>
                <a:gd name="T5" fmla="*/ 67 h 83"/>
                <a:gd name="T6" fmla="*/ 69 w 78"/>
                <a:gd name="T7" fmla="*/ 67 h 83"/>
                <a:gd name="T8" fmla="*/ 71 w 78"/>
                <a:gd name="T9" fmla="*/ 66 h 83"/>
                <a:gd name="T10" fmla="*/ 73 w 78"/>
                <a:gd name="T11" fmla="*/ 62 h 83"/>
                <a:gd name="T12" fmla="*/ 75 w 78"/>
                <a:gd name="T13" fmla="*/ 66 h 83"/>
                <a:gd name="T14" fmla="*/ 76 w 78"/>
                <a:gd name="T15" fmla="*/ 68 h 83"/>
                <a:gd name="T16" fmla="*/ 77 w 78"/>
                <a:gd name="T17" fmla="*/ 72 h 83"/>
                <a:gd name="T18" fmla="*/ 78 w 78"/>
                <a:gd name="T19" fmla="*/ 74 h 83"/>
                <a:gd name="T20" fmla="*/ 78 w 78"/>
                <a:gd name="T21" fmla="*/ 79 h 83"/>
                <a:gd name="T22" fmla="*/ 59 w 78"/>
                <a:gd name="T23" fmla="*/ 76 h 83"/>
                <a:gd name="T24" fmla="*/ 35 w 78"/>
                <a:gd name="T25" fmla="*/ 53 h 83"/>
                <a:gd name="T26" fmla="*/ 19 w 78"/>
                <a:gd name="T27" fmla="*/ 66 h 83"/>
                <a:gd name="T28" fmla="*/ 5 w 78"/>
                <a:gd name="T29" fmla="*/ 73 h 83"/>
                <a:gd name="T30" fmla="*/ 0 w 78"/>
                <a:gd name="T31" fmla="*/ 63 h 83"/>
                <a:gd name="T32" fmla="*/ 2 w 78"/>
                <a:gd name="T33" fmla="*/ 53 h 83"/>
                <a:gd name="T34" fmla="*/ 3 w 78"/>
                <a:gd name="T35" fmla="*/ 38 h 83"/>
                <a:gd name="T36" fmla="*/ 2 w 78"/>
                <a:gd name="T37" fmla="*/ 33 h 83"/>
                <a:gd name="T38" fmla="*/ 5 w 78"/>
                <a:gd name="T39" fmla="*/ 17 h 83"/>
                <a:gd name="T40" fmla="*/ 10 w 78"/>
                <a:gd name="T41" fmla="*/ 14 h 83"/>
                <a:gd name="T42" fmla="*/ 11 w 78"/>
                <a:gd name="T43" fmla="*/ 35 h 83"/>
                <a:gd name="T44" fmla="*/ 24 w 78"/>
                <a:gd name="T45" fmla="*/ 31 h 83"/>
                <a:gd name="T46" fmla="*/ 18 w 78"/>
                <a:gd name="T47" fmla="*/ 22 h 83"/>
                <a:gd name="T48" fmla="*/ 29 w 78"/>
                <a:gd name="T49" fmla="*/ 15 h 83"/>
                <a:gd name="T50" fmla="*/ 26 w 78"/>
                <a:gd name="T51" fmla="*/ 12 h 83"/>
                <a:gd name="T52" fmla="*/ 15 w 78"/>
                <a:gd name="T53" fmla="*/ 12 h 83"/>
                <a:gd name="T54" fmla="*/ 26 w 78"/>
                <a:gd name="T55" fmla="*/ 4 h 83"/>
                <a:gd name="T56" fmla="*/ 45 w 78"/>
                <a:gd name="T57" fmla="*/ 0 h 83"/>
                <a:gd name="T58" fmla="*/ 50 w 78"/>
                <a:gd name="T59" fmla="*/ 7 h 83"/>
                <a:gd name="T60" fmla="*/ 47 w 78"/>
                <a:gd name="T61" fmla="*/ 18 h 83"/>
                <a:gd name="T62" fmla="*/ 52 w 78"/>
                <a:gd name="T63" fmla="*/ 23 h 83"/>
                <a:gd name="T64" fmla="*/ 35 w 78"/>
                <a:gd name="T65" fmla="*/ 24 h 83"/>
                <a:gd name="T66" fmla="*/ 74 w 78"/>
                <a:gd name="T67" fmla="*/ 39 h 83"/>
                <a:gd name="T68" fmla="*/ 72 w 78"/>
                <a:gd name="T69" fmla="*/ 33 h 83"/>
                <a:gd name="T70" fmla="*/ 72 w 78"/>
                <a:gd name="T71" fmla="*/ 31 h 83"/>
                <a:gd name="T72" fmla="*/ 71 w 78"/>
                <a:gd name="T73" fmla="*/ 35 h 83"/>
                <a:gd name="T74" fmla="*/ 70 w 78"/>
                <a:gd name="T75" fmla="*/ 46 h 83"/>
                <a:gd name="T76" fmla="*/ 71 w 78"/>
                <a:gd name="T77" fmla="*/ 50 h 83"/>
                <a:gd name="T78" fmla="*/ 69 w 78"/>
                <a:gd name="T79" fmla="*/ 57 h 83"/>
                <a:gd name="T80" fmla="*/ 68 w 78"/>
                <a:gd name="T81" fmla="*/ 50 h 83"/>
                <a:gd name="T82" fmla="*/ 69 w 78"/>
                <a:gd name="T83" fmla="*/ 43 h 83"/>
                <a:gd name="T84" fmla="*/ 70 w 78"/>
                <a:gd name="T85" fmla="*/ 32 h 83"/>
                <a:gd name="T86" fmla="*/ 33 w 78"/>
                <a:gd name="T87" fmla="*/ 42 h 83"/>
                <a:gd name="T88" fmla="*/ 12 w 78"/>
                <a:gd name="T89" fmla="*/ 60 h 83"/>
                <a:gd name="T90" fmla="*/ 9 w 78"/>
                <a:gd name="T91" fmla="*/ 52 h 83"/>
                <a:gd name="T92" fmla="*/ 23 w 78"/>
                <a:gd name="T93" fmla="*/ 43 h 83"/>
                <a:gd name="T94" fmla="*/ 34 w 78"/>
                <a:gd name="T95" fmla="*/ 41 h 83"/>
                <a:gd name="T96" fmla="*/ 74 w 78"/>
                <a:gd name="T97" fmla="*/ 48 h 83"/>
                <a:gd name="T98" fmla="*/ 72 w 78"/>
                <a:gd name="T99" fmla="*/ 53 h 83"/>
                <a:gd name="T100" fmla="*/ 72 w 78"/>
                <a:gd name="T101" fmla="*/ 48 h 83"/>
                <a:gd name="T102" fmla="*/ 73 w 78"/>
                <a:gd name="T103" fmla="*/ 45 h 83"/>
                <a:gd name="T104" fmla="*/ 70 w 78"/>
                <a:gd name="T105" fmla="*/ 54 h 83"/>
                <a:gd name="T106" fmla="*/ 70 w 78"/>
                <a:gd name="T107" fmla="*/ 66 h 83"/>
                <a:gd name="T108" fmla="*/ 72 w 78"/>
                <a:gd name="T109" fmla="*/ 67 h 83"/>
                <a:gd name="T110" fmla="*/ 74 w 78"/>
                <a:gd name="T111" fmla="*/ 69 h 83"/>
                <a:gd name="T112" fmla="*/ 76 w 78"/>
                <a:gd name="T113" fmla="*/ 7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" h="83">
                  <a:moveTo>
                    <a:pt x="52" y="23"/>
                  </a:moveTo>
                  <a:cubicBezTo>
                    <a:pt x="53" y="26"/>
                    <a:pt x="52" y="27"/>
                    <a:pt x="51" y="28"/>
                  </a:cubicBezTo>
                  <a:cubicBezTo>
                    <a:pt x="51" y="31"/>
                    <a:pt x="48" y="30"/>
                    <a:pt x="46" y="31"/>
                  </a:cubicBezTo>
                  <a:cubicBezTo>
                    <a:pt x="45" y="31"/>
                    <a:pt x="44" y="33"/>
                    <a:pt x="43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1"/>
                    <a:pt x="40" y="34"/>
                    <a:pt x="39" y="34"/>
                  </a:cubicBezTo>
                  <a:cubicBezTo>
                    <a:pt x="40" y="36"/>
                    <a:pt x="40" y="38"/>
                    <a:pt x="42" y="39"/>
                  </a:cubicBezTo>
                  <a:cubicBezTo>
                    <a:pt x="43" y="39"/>
                    <a:pt x="44" y="40"/>
                    <a:pt x="45" y="40"/>
                  </a:cubicBezTo>
                  <a:cubicBezTo>
                    <a:pt x="44" y="41"/>
                    <a:pt x="45" y="42"/>
                    <a:pt x="44" y="43"/>
                  </a:cubicBezTo>
                  <a:cubicBezTo>
                    <a:pt x="45" y="45"/>
                    <a:pt x="47" y="47"/>
                    <a:pt x="49" y="49"/>
                  </a:cubicBezTo>
                  <a:cubicBezTo>
                    <a:pt x="50" y="50"/>
                    <a:pt x="49" y="53"/>
                    <a:pt x="51" y="53"/>
                  </a:cubicBezTo>
                  <a:cubicBezTo>
                    <a:pt x="54" y="58"/>
                    <a:pt x="58" y="62"/>
                    <a:pt x="62" y="67"/>
                  </a:cubicBezTo>
                  <a:cubicBezTo>
                    <a:pt x="64" y="69"/>
                    <a:pt x="66" y="71"/>
                    <a:pt x="68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8" y="70"/>
                    <a:pt x="69" y="69"/>
                    <a:pt x="68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66"/>
                    <a:pt x="69" y="64"/>
                    <a:pt x="68" y="6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1"/>
                    <a:pt x="70" y="62"/>
                    <a:pt x="71" y="62"/>
                  </a:cubicBezTo>
                  <a:cubicBezTo>
                    <a:pt x="71" y="63"/>
                    <a:pt x="71" y="65"/>
                    <a:pt x="71" y="66"/>
                  </a:cubicBezTo>
                  <a:cubicBezTo>
                    <a:pt x="73" y="66"/>
                    <a:pt x="71" y="64"/>
                    <a:pt x="72" y="63"/>
                  </a:cubicBezTo>
                  <a:cubicBezTo>
                    <a:pt x="72" y="62"/>
                    <a:pt x="70" y="60"/>
                    <a:pt x="72" y="59"/>
                  </a:cubicBezTo>
                  <a:cubicBezTo>
                    <a:pt x="73" y="60"/>
                    <a:pt x="72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3" y="64"/>
                    <a:pt x="74" y="65"/>
                    <a:pt x="73" y="67"/>
                  </a:cubicBezTo>
                  <a:cubicBezTo>
                    <a:pt x="73" y="67"/>
                    <a:pt x="74" y="67"/>
                    <a:pt x="74" y="68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5" y="67"/>
                    <a:pt x="75" y="69"/>
                    <a:pt x="77" y="68"/>
                  </a:cubicBezTo>
                  <a:cubicBezTo>
                    <a:pt x="78" y="68"/>
                    <a:pt x="77" y="69"/>
                    <a:pt x="78" y="69"/>
                  </a:cubicBezTo>
                  <a:cubicBezTo>
                    <a:pt x="78" y="70"/>
                    <a:pt x="77" y="70"/>
                    <a:pt x="77" y="70"/>
                  </a:cubicBezTo>
                  <a:cubicBezTo>
                    <a:pt x="76" y="69"/>
                    <a:pt x="77" y="69"/>
                    <a:pt x="76" y="68"/>
                  </a:cubicBezTo>
                  <a:cubicBezTo>
                    <a:pt x="75" y="69"/>
                    <a:pt x="75" y="70"/>
                    <a:pt x="76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6" y="71"/>
                    <a:pt x="77" y="71"/>
                    <a:pt x="77" y="71"/>
                  </a:cubicBezTo>
                  <a:cubicBezTo>
                    <a:pt x="77" y="71"/>
                    <a:pt x="77" y="72"/>
                    <a:pt x="77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73"/>
                    <a:pt x="77" y="74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8" y="75"/>
                    <a:pt x="77" y="75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8" y="77"/>
                    <a:pt x="77" y="78"/>
                    <a:pt x="78" y="79"/>
                  </a:cubicBezTo>
                  <a:cubicBezTo>
                    <a:pt x="78" y="80"/>
                    <a:pt x="77" y="80"/>
                    <a:pt x="78" y="80"/>
                  </a:cubicBezTo>
                  <a:cubicBezTo>
                    <a:pt x="77" y="81"/>
                    <a:pt x="77" y="83"/>
                    <a:pt x="75" y="82"/>
                  </a:cubicBezTo>
                  <a:cubicBezTo>
                    <a:pt x="74" y="83"/>
                    <a:pt x="72" y="82"/>
                    <a:pt x="70" y="82"/>
                  </a:cubicBezTo>
                  <a:cubicBezTo>
                    <a:pt x="66" y="81"/>
                    <a:pt x="63" y="78"/>
                    <a:pt x="59" y="76"/>
                  </a:cubicBezTo>
                  <a:cubicBezTo>
                    <a:pt x="59" y="75"/>
                    <a:pt x="58" y="75"/>
                    <a:pt x="57" y="74"/>
                  </a:cubicBezTo>
                  <a:cubicBezTo>
                    <a:pt x="50" y="67"/>
                    <a:pt x="45" y="59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7" y="51"/>
                    <a:pt x="36" y="52"/>
                    <a:pt x="35" y="53"/>
                  </a:cubicBezTo>
                  <a:cubicBezTo>
                    <a:pt x="34" y="54"/>
                    <a:pt x="32" y="55"/>
                    <a:pt x="32" y="56"/>
                  </a:cubicBezTo>
                  <a:cubicBezTo>
                    <a:pt x="29" y="58"/>
                    <a:pt x="27" y="61"/>
                    <a:pt x="24" y="62"/>
                  </a:cubicBezTo>
                  <a:cubicBezTo>
                    <a:pt x="22" y="63"/>
                    <a:pt x="21" y="65"/>
                    <a:pt x="18" y="65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18" y="67"/>
                    <a:pt x="16" y="67"/>
                    <a:pt x="15" y="68"/>
                  </a:cubicBezTo>
                  <a:cubicBezTo>
                    <a:pt x="14" y="68"/>
                    <a:pt x="14" y="69"/>
                    <a:pt x="12" y="69"/>
                  </a:cubicBezTo>
                  <a:cubicBezTo>
                    <a:pt x="12" y="70"/>
                    <a:pt x="10" y="71"/>
                    <a:pt x="9" y="73"/>
                  </a:cubicBezTo>
                  <a:cubicBezTo>
                    <a:pt x="8" y="73"/>
                    <a:pt x="7" y="72"/>
                    <a:pt x="5" y="73"/>
                  </a:cubicBezTo>
                  <a:cubicBezTo>
                    <a:pt x="5" y="71"/>
                    <a:pt x="3" y="71"/>
                    <a:pt x="3" y="70"/>
                  </a:cubicBezTo>
                  <a:cubicBezTo>
                    <a:pt x="2" y="69"/>
                    <a:pt x="1" y="68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0" y="64"/>
                    <a:pt x="1" y="64"/>
                    <a:pt x="0" y="63"/>
                  </a:cubicBezTo>
                  <a:cubicBezTo>
                    <a:pt x="1" y="61"/>
                    <a:pt x="1" y="59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4"/>
                    <a:pt x="2" y="53"/>
                    <a:pt x="2" y="53"/>
                  </a:cubicBezTo>
                  <a:cubicBezTo>
                    <a:pt x="3" y="49"/>
                    <a:pt x="2" y="46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2"/>
                    <a:pt x="2" y="42"/>
                    <a:pt x="2" y="42"/>
                  </a:cubicBezTo>
                  <a:cubicBezTo>
                    <a:pt x="3" y="41"/>
                    <a:pt x="2" y="40"/>
                    <a:pt x="3" y="38"/>
                  </a:cubicBezTo>
                  <a:cubicBezTo>
                    <a:pt x="2" y="38"/>
                    <a:pt x="2" y="38"/>
                    <a:pt x="2" y="37"/>
                  </a:cubicBezTo>
                  <a:cubicBezTo>
                    <a:pt x="3" y="37"/>
                    <a:pt x="3" y="36"/>
                    <a:pt x="3" y="35"/>
                  </a:cubicBezTo>
                  <a:cubicBezTo>
                    <a:pt x="3" y="35"/>
                    <a:pt x="3" y="34"/>
                    <a:pt x="3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0"/>
                    <a:pt x="2" y="27"/>
                    <a:pt x="4" y="24"/>
                  </a:cubicBezTo>
                  <a:cubicBezTo>
                    <a:pt x="3" y="23"/>
                    <a:pt x="4" y="22"/>
                    <a:pt x="4" y="21"/>
                  </a:cubicBezTo>
                  <a:cubicBezTo>
                    <a:pt x="4" y="20"/>
                    <a:pt x="4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3" y="16"/>
                    <a:pt x="14" y="19"/>
                    <a:pt x="15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6"/>
                    <a:pt x="15" y="29"/>
                    <a:pt x="13" y="30"/>
                  </a:cubicBezTo>
                  <a:cubicBezTo>
                    <a:pt x="12" y="32"/>
                    <a:pt x="14" y="34"/>
                    <a:pt x="11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2" y="39"/>
                    <a:pt x="12" y="37"/>
                    <a:pt x="14" y="36"/>
                  </a:cubicBezTo>
                  <a:cubicBezTo>
                    <a:pt x="16" y="35"/>
                    <a:pt x="19" y="34"/>
                    <a:pt x="21" y="33"/>
                  </a:cubicBezTo>
                  <a:cubicBezTo>
                    <a:pt x="22" y="33"/>
                    <a:pt x="24" y="32"/>
                    <a:pt x="24" y="31"/>
                  </a:cubicBezTo>
                  <a:cubicBezTo>
                    <a:pt x="26" y="31"/>
                    <a:pt x="28" y="30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3" y="25"/>
                    <a:pt x="21" y="31"/>
                    <a:pt x="18" y="27"/>
                  </a:cubicBezTo>
                  <a:cubicBezTo>
                    <a:pt x="16" y="26"/>
                    <a:pt x="18" y="24"/>
                    <a:pt x="18" y="22"/>
                  </a:cubicBezTo>
                  <a:cubicBezTo>
                    <a:pt x="19" y="21"/>
                    <a:pt x="20" y="20"/>
                    <a:pt x="21" y="19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25" y="18"/>
                    <a:pt x="23" y="14"/>
                    <a:pt x="26" y="15"/>
                  </a:cubicBezTo>
                  <a:cubicBezTo>
                    <a:pt x="27" y="15"/>
                    <a:pt x="28" y="16"/>
                    <a:pt x="29" y="15"/>
                  </a:cubicBezTo>
                  <a:cubicBezTo>
                    <a:pt x="31" y="14"/>
                    <a:pt x="32" y="13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2" y="10"/>
                    <a:pt x="31" y="11"/>
                    <a:pt x="29" y="11"/>
                  </a:cubicBezTo>
                  <a:cubicBezTo>
                    <a:pt x="29" y="12"/>
                    <a:pt x="27" y="12"/>
                    <a:pt x="26" y="12"/>
                  </a:cubicBezTo>
                  <a:cubicBezTo>
                    <a:pt x="26" y="13"/>
                    <a:pt x="25" y="12"/>
                    <a:pt x="24" y="13"/>
                  </a:cubicBezTo>
                  <a:cubicBezTo>
                    <a:pt x="24" y="13"/>
                    <a:pt x="23" y="14"/>
                    <a:pt x="23" y="13"/>
                  </a:cubicBezTo>
                  <a:cubicBezTo>
                    <a:pt x="22" y="14"/>
                    <a:pt x="21" y="13"/>
                    <a:pt x="20" y="14"/>
                  </a:cubicBezTo>
                  <a:cubicBezTo>
                    <a:pt x="19" y="12"/>
                    <a:pt x="16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2" y="11"/>
                    <a:pt x="13" y="9"/>
                  </a:cubicBezTo>
                  <a:cubicBezTo>
                    <a:pt x="13" y="8"/>
                    <a:pt x="14" y="6"/>
                    <a:pt x="15" y="6"/>
                  </a:cubicBezTo>
                  <a:cubicBezTo>
                    <a:pt x="19" y="5"/>
                    <a:pt x="22" y="4"/>
                    <a:pt x="26" y="4"/>
                  </a:cubicBezTo>
                  <a:cubicBezTo>
                    <a:pt x="27" y="4"/>
                    <a:pt x="29" y="3"/>
                    <a:pt x="31" y="3"/>
                  </a:cubicBezTo>
                  <a:cubicBezTo>
                    <a:pt x="32" y="2"/>
                    <a:pt x="34" y="3"/>
                    <a:pt x="35" y="2"/>
                  </a:cubicBezTo>
                  <a:cubicBezTo>
                    <a:pt x="38" y="2"/>
                    <a:pt x="40" y="1"/>
                    <a:pt x="42" y="0"/>
                  </a:cubicBezTo>
                  <a:cubicBezTo>
                    <a:pt x="42" y="0"/>
                    <a:pt x="44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1"/>
                    <a:pt x="50" y="1"/>
                    <a:pt x="51" y="3"/>
                  </a:cubicBezTo>
                  <a:cubicBezTo>
                    <a:pt x="50" y="4"/>
                    <a:pt x="52" y="4"/>
                    <a:pt x="52" y="5"/>
                  </a:cubicBezTo>
                  <a:cubicBezTo>
                    <a:pt x="52" y="6"/>
                    <a:pt x="50" y="5"/>
                    <a:pt x="50" y="7"/>
                  </a:cubicBezTo>
                  <a:cubicBezTo>
                    <a:pt x="47" y="8"/>
                    <a:pt x="45" y="11"/>
                    <a:pt x="43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4" y="15"/>
                    <a:pt x="45" y="14"/>
                    <a:pt x="46" y="15"/>
                  </a:cubicBezTo>
                  <a:cubicBezTo>
                    <a:pt x="46" y="16"/>
                    <a:pt x="46" y="17"/>
                    <a:pt x="47" y="18"/>
                  </a:cubicBezTo>
                  <a:cubicBezTo>
                    <a:pt x="46" y="19"/>
                    <a:pt x="45" y="20"/>
                    <a:pt x="43" y="20"/>
                  </a:cubicBezTo>
                  <a:cubicBezTo>
                    <a:pt x="43" y="21"/>
                    <a:pt x="42" y="21"/>
                    <a:pt x="42" y="21"/>
                  </a:cubicBezTo>
                  <a:cubicBezTo>
                    <a:pt x="45" y="22"/>
                    <a:pt x="47" y="21"/>
                    <a:pt x="49" y="22"/>
                  </a:cubicBezTo>
                  <a:cubicBezTo>
                    <a:pt x="50" y="23"/>
                    <a:pt x="51" y="22"/>
                    <a:pt x="52" y="23"/>
                  </a:cubicBezTo>
                  <a:close/>
                  <a:moveTo>
                    <a:pt x="40" y="24"/>
                  </a:moveTo>
                  <a:cubicBezTo>
                    <a:pt x="40" y="25"/>
                    <a:pt x="38" y="25"/>
                    <a:pt x="37" y="26"/>
                  </a:cubicBezTo>
                  <a:cubicBezTo>
                    <a:pt x="36" y="26"/>
                    <a:pt x="36" y="26"/>
                    <a:pt x="35" y="26"/>
                  </a:cubicBezTo>
                  <a:cubicBezTo>
                    <a:pt x="34" y="26"/>
                    <a:pt x="36" y="25"/>
                    <a:pt x="35" y="24"/>
                  </a:cubicBezTo>
                  <a:cubicBezTo>
                    <a:pt x="36" y="24"/>
                    <a:pt x="37" y="22"/>
                    <a:pt x="38" y="23"/>
                  </a:cubicBezTo>
                  <a:cubicBezTo>
                    <a:pt x="39" y="23"/>
                    <a:pt x="39" y="25"/>
                    <a:pt x="40" y="24"/>
                  </a:cubicBezTo>
                  <a:close/>
                  <a:moveTo>
                    <a:pt x="73" y="36"/>
                  </a:moveTo>
                  <a:cubicBezTo>
                    <a:pt x="73" y="37"/>
                    <a:pt x="73" y="38"/>
                    <a:pt x="74" y="39"/>
                  </a:cubicBezTo>
                  <a:cubicBezTo>
                    <a:pt x="73" y="40"/>
                    <a:pt x="73" y="42"/>
                    <a:pt x="74" y="44"/>
                  </a:cubicBezTo>
                  <a:cubicBezTo>
                    <a:pt x="74" y="44"/>
                    <a:pt x="72" y="44"/>
                    <a:pt x="72" y="44"/>
                  </a:cubicBezTo>
                  <a:cubicBezTo>
                    <a:pt x="72" y="41"/>
                    <a:pt x="72" y="37"/>
                    <a:pt x="72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3" y="33"/>
                    <a:pt x="72" y="33"/>
                    <a:pt x="73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1"/>
                  </a:cubicBezTo>
                  <a:cubicBezTo>
                    <a:pt x="72" y="31"/>
                    <a:pt x="73" y="30"/>
                    <a:pt x="73" y="30"/>
                  </a:cubicBezTo>
                  <a:cubicBezTo>
                    <a:pt x="72" y="29"/>
                    <a:pt x="73" y="28"/>
                    <a:pt x="73" y="27"/>
                  </a:cubicBezTo>
                  <a:cubicBezTo>
                    <a:pt x="73" y="29"/>
                    <a:pt x="73" y="33"/>
                    <a:pt x="73" y="36"/>
                  </a:cubicBezTo>
                  <a:close/>
                  <a:moveTo>
                    <a:pt x="71" y="35"/>
                  </a:moveTo>
                  <a:cubicBezTo>
                    <a:pt x="71" y="35"/>
                    <a:pt x="70" y="36"/>
                    <a:pt x="71" y="37"/>
                  </a:cubicBezTo>
                  <a:cubicBezTo>
                    <a:pt x="70" y="37"/>
                    <a:pt x="71" y="38"/>
                    <a:pt x="71" y="39"/>
                  </a:cubicBezTo>
                  <a:cubicBezTo>
                    <a:pt x="70" y="40"/>
                    <a:pt x="71" y="43"/>
                    <a:pt x="70" y="44"/>
                  </a:cubicBezTo>
                  <a:cubicBezTo>
                    <a:pt x="70" y="44"/>
                    <a:pt x="71" y="45"/>
                    <a:pt x="70" y="46"/>
                  </a:cubicBezTo>
                  <a:cubicBezTo>
                    <a:pt x="71" y="46"/>
                    <a:pt x="70" y="47"/>
                    <a:pt x="70" y="48"/>
                  </a:cubicBezTo>
                  <a:cubicBezTo>
                    <a:pt x="69" y="49"/>
                    <a:pt x="70" y="50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1" y="51"/>
                    <a:pt x="70" y="50"/>
                    <a:pt x="71" y="50"/>
                  </a:cubicBezTo>
                  <a:cubicBezTo>
                    <a:pt x="70" y="51"/>
                    <a:pt x="71" y="52"/>
                    <a:pt x="70" y="53"/>
                  </a:cubicBezTo>
                  <a:cubicBezTo>
                    <a:pt x="71" y="54"/>
                    <a:pt x="71" y="56"/>
                    <a:pt x="71" y="57"/>
                  </a:cubicBezTo>
                  <a:cubicBezTo>
                    <a:pt x="70" y="57"/>
                    <a:pt x="70" y="56"/>
                    <a:pt x="70" y="56"/>
                  </a:cubicBezTo>
                  <a:cubicBezTo>
                    <a:pt x="70" y="57"/>
                    <a:pt x="69" y="57"/>
                    <a:pt x="69" y="57"/>
                  </a:cubicBezTo>
                  <a:cubicBezTo>
                    <a:pt x="70" y="58"/>
                    <a:pt x="69" y="59"/>
                    <a:pt x="69" y="60"/>
                  </a:cubicBezTo>
                  <a:cubicBezTo>
                    <a:pt x="68" y="60"/>
                    <a:pt x="69" y="59"/>
                    <a:pt x="68" y="59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67" y="53"/>
                    <a:pt x="69" y="52"/>
                    <a:pt x="68" y="50"/>
                  </a:cubicBezTo>
                  <a:cubicBezTo>
                    <a:pt x="69" y="50"/>
                    <a:pt x="68" y="49"/>
                    <a:pt x="69" y="49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7"/>
                    <a:pt x="69" y="46"/>
                    <a:pt x="69" y="44"/>
                  </a:cubicBezTo>
                  <a:cubicBezTo>
                    <a:pt x="69" y="44"/>
                    <a:pt x="69" y="44"/>
                    <a:pt x="69" y="43"/>
                  </a:cubicBezTo>
                  <a:cubicBezTo>
                    <a:pt x="69" y="43"/>
                    <a:pt x="68" y="43"/>
                    <a:pt x="68" y="43"/>
                  </a:cubicBezTo>
                  <a:cubicBezTo>
                    <a:pt x="71" y="43"/>
                    <a:pt x="68" y="40"/>
                    <a:pt x="69" y="39"/>
                  </a:cubicBezTo>
                  <a:cubicBezTo>
                    <a:pt x="68" y="38"/>
                    <a:pt x="71" y="37"/>
                    <a:pt x="69" y="36"/>
                  </a:cubicBezTo>
                  <a:cubicBezTo>
                    <a:pt x="70" y="35"/>
                    <a:pt x="70" y="33"/>
                    <a:pt x="70" y="32"/>
                  </a:cubicBezTo>
                  <a:cubicBezTo>
                    <a:pt x="71" y="35"/>
                    <a:pt x="71" y="35"/>
                    <a:pt x="71" y="35"/>
                  </a:cubicBezTo>
                  <a:close/>
                  <a:moveTo>
                    <a:pt x="34" y="41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1"/>
                    <a:pt x="33" y="42"/>
                  </a:cubicBezTo>
                  <a:cubicBezTo>
                    <a:pt x="33" y="42"/>
                    <a:pt x="34" y="43"/>
                    <a:pt x="34" y="44"/>
                  </a:cubicBezTo>
                  <a:cubicBezTo>
                    <a:pt x="32" y="46"/>
                    <a:pt x="29" y="47"/>
                    <a:pt x="28" y="49"/>
                  </a:cubicBezTo>
                  <a:cubicBezTo>
                    <a:pt x="27" y="49"/>
                    <a:pt x="27" y="50"/>
                    <a:pt x="26" y="50"/>
                  </a:cubicBezTo>
                  <a:cubicBezTo>
                    <a:pt x="21" y="53"/>
                    <a:pt x="17" y="57"/>
                    <a:pt x="12" y="60"/>
                  </a:cubicBezTo>
                  <a:cubicBezTo>
                    <a:pt x="12" y="60"/>
                    <a:pt x="12" y="60"/>
                    <a:pt x="11" y="60"/>
                  </a:cubicBezTo>
                  <a:cubicBezTo>
                    <a:pt x="11" y="60"/>
                    <a:pt x="11" y="59"/>
                    <a:pt x="10" y="59"/>
                  </a:cubicBezTo>
                  <a:cubicBezTo>
                    <a:pt x="11" y="57"/>
                    <a:pt x="10" y="56"/>
                    <a:pt x="10" y="56"/>
                  </a:cubicBezTo>
                  <a:cubicBezTo>
                    <a:pt x="10" y="54"/>
                    <a:pt x="11" y="53"/>
                    <a:pt x="9" y="52"/>
                  </a:cubicBezTo>
                  <a:cubicBezTo>
                    <a:pt x="11" y="50"/>
                    <a:pt x="10" y="47"/>
                    <a:pt x="10" y="45"/>
                  </a:cubicBezTo>
                  <a:cubicBezTo>
                    <a:pt x="12" y="47"/>
                    <a:pt x="14" y="45"/>
                    <a:pt x="17" y="46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20" y="44"/>
                    <a:pt x="21" y="43"/>
                    <a:pt x="23" y="43"/>
                  </a:cubicBezTo>
                  <a:cubicBezTo>
                    <a:pt x="24" y="43"/>
                    <a:pt x="24" y="41"/>
                    <a:pt x="26" y="42"/>
                  </a:cubicBezTo>
                  <a:cubicBezTo>
                    <a:pt x="27" y="41"/>
                    <a:pt x="28" y="39"/>
                    <a:pt x="30" y="39"/>
                  </a:cubicBezTo>
                  <a:cubicBezTo>
                    <a:pt x="30" y="38"/>
                    <a:pt x="31" y="38"/>
                    <a:pt x="32" y="37"/>
                  </a:cubicBezTo>
                  <a:cubicBezTo>
                    <a:pt x="33" y="38"/>
                    <a:pt x="34" y="40"/>
                    <a:pt x="34" y="41"/>
                  </a:cubicBezTo>
                  <a:close/>
                  <a:moveTo>
                    <a:pt x="74" y="46"/>
                  </a:moveTo>
                  <a:cubicBezTo>
                    <a:pt x="73" y="46"/>
                    <a:pt x="73" y="47"/>
                    <a:pt x="73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9"/>
                    <a:pt x="74" y="50"/>
                    <a:pt x="73" y="51"/>
                  </a:cubicBezTo>
                  <a:cubicBezTo>
                    <a:pt x="74" y="52"/>
                    <a:pt x="74" y="54"/>
                    <a:pt x="73" y="55"/>
                  </a:cubicBezTo>
                  <a:cubicBezTo>
                    <a:pt x="73" y="55"/>
                    <a:pt x="73" y="56"/>
                    <a:pt x="73" y="56"/>
                  </a:cubicBezTo>
                  <a:cubicBezTo>
                    <a:pt x="73" y="56"/>
                    <a:pt x="71" y="54"/>
                    <a:pt x="72" y="53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3" y="54"/>
                    <a:pt x="73" y="52"/>
                    <a:pt x="73" y="51"/>
                  </a:cubicBezTo>
                  <a:cubicBezTo>
                    <a:pt x="72" y="50"/>
                    <a:pt x="73" y="49"/>
                    <a:pt x="72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6"/>
                    <a:pt x="71" y="45"/>
                    <a:pt x="73" y="45"/>
                  </a:cubicBezTo>
                  <a:cubicBezTo>
                    <a:pt x="74" y="45"/>
                    <a:pt x="74" y="45"/>
                    <a:pt x="74" y="45"/>
                  </a:cubicBezTo>
                  <a:lnTo>
                    <a:pt x="74" y="46"/>
                  </a:lnTo>
                  <a:close/>
                  <a:moveTo>
                    <a:pt x="70" y="55"/>
                  </a:move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4"/>
                  </a:cubicBezTo>
                  <a:lnTo>
                    <a:pt x="70" y="55"/>
                  </a:lnTo>
                  <a:close/>
                  <a:moveTo>
                    <a:pt x="70" y="68"/>
                  </a:moveTo>
                  <a:cubicBezTo>
                    <a:pt x="70" y="67"/>
                    <a:pt x="69" y="67"/>
                    <a:pt x="70" y="66"/>
                  </a:cubicBezTo>
                  <a:cubicBezTo>
                    <a:pt x="70" y="68"/>
                    <a:pt x="70" y="68"/>
                    <a:pt x="70" y="68"/>
                  </a:cubicBezTo>
                  <a:close/>
                  <a:moveTo>
                    <a:pt x="72" y="68"/>
                  </a:moveTo>
                  <a:cubicBezTo>
                    <a:pt x="72" y="67"/>
                    <a:pt x="71" y="68"/>
                    <a:pt x="71" y="67"/>
                  </a:cubicBezTo>
                  <a:cubicBezTo>
                    <a:pt x="72" y="67"/>
                    <a:pt x="72" y="67"/>
                    <a:pt x="72" y="67"/>
                  </a:cubicBezTo>
                  <a:lnTo>
                    <a:pt x="72" y="68"/>
                  </a:lnTo>
                  <a:close/>
                  <a:moveTo>
                    <a:pt x="74" y="70"/>
                  </a:moveTo>
                  <a:cubicBezTo>
                    <a:pt x="74" y="70"/>
                    <a:pt x="74" y="70"/>
                    <a:pt x="74" y="7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69"/>
                    <a:pt x="74" y="69"/>
                    <a:pt x="74" y="70"/>
                  </a:cubicBezTo>
                  <a:close/>
                  <a:moveTo>
                    <a:pt x="76" y="76"/>
                  </a:moveTo>
                  <a:cubicBezTo>
                    <a:pt x="76" y="76"/>
                    <a:pt x="76" y="77"/>
                    <a:pt x="76" y="77"/>
                  </a:cubicBezTo>
                  <a:cubicBezTo>
                    <a:pt x="75" y="76"/>
                    <a:pt x="76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5416" y="4133"/>
              <a:ext cx="121" cy="110"/>
            </a:xfrm>
            <a:custGeom>
              <a:avLst/>
              <a:gdLst>
                <a:gd name="T0" fmla="*/ 18 w 47"/>
                <a:gd name="T1" fmla="*/ 5 h 41"/>
                <a:gd name="T2" fmla="*/ 14 w 47"/>
                <a:gd name="T3" fmla="*/ 9 h 41"/>
                <a:gd name="T4" fmla="*/ 11 w 47"/>
                <a:gd name="T5" fmla="*/ 9 h 41"/>
                <a:gd name="T6" fmla="*/ 11 w 47"/>
                <a:gd name="T7" fmla="*/ 0 h 41"/>
                <a:gd name="T8" fmla="*/ 34 w 47"/>
                <a:gd name="T9" fmla="*/ 7 h 41"/>
                <a:gd name="T10" fmla="*/ 33 w 47"/>
                <a:gd name="T11" fmla="*/ 11 h 41"/>
                <a:gd name="T12" fmla="*/ 26 w 47"/>
                <a:gd name="T13" fmla="*/ 17 h 41"/>
                <a:gd name="T14" fmla="*/ 36 w 47"/>
                <a:gd name="T15" fmla="*/ 23 h 41"/>
                <a:gd name="T16" fmla="*/ 40 w 47"/>
                <a:gd name="T17" fmla="*/ 24 h 41"/>
                <a:gd name="T18" fmla="*/ 45 w 47"/>
                <a:gd name="T19" fmla="*/ 24 h 41"/>
                <a:gd name="T20" fmla="*/ 47 w 47"/>
                <a:gd name="T21" fmla="*/ 26 h 41"/>
                <a:gd name="T22" fmla="*/ 45 w 47"/>
                <a:gd name="T23" fmla="*/ 28 h 41"/>
                <a:gd name="T24" fmla="*/ 36 w 47"/>
                <a:gd name="T25" fmla="*/ 27 h 41"/>
                <a:gd name="T26" fmla="*/ 25 w 47"/>
                <a:gd name="T27" fmla="*/ 19 h 41"/>
                <a:gd name="T28" fmla="*/ 20 w 47"/>
                <a:gd name="T29" fmla="*/ 29 h 41"/>
                <a:gd name="T30" fmla="*/ 16 w 47"/>
                <a:gd name="T31" fmla="*/ 32 h 41"/>
                <a:gd name="T32" fmla="*/ 16 w 47"/>
                <a:gd name="T33" fmla="*/ 28 h 41"/>
                <a:gd name="T34" fmla="*/ 24 w 47"/>
                <a:gd name="T35" fmla="*/ 17 h 41"/>
                <a:gd name="T36" fmla="*/ 24 w 47"/>
                <a:gd name="T37" fmla="*/ 17 h 41"/>
                <a:gd name="T38" fmla="*/ 26 w 47"/>
                <a:gd name="T39" fmla="*/ 15 h 41"/>
                <a:gd name="T40" fmla="*/ 34 w 47"/>
                <a:gd name="T41" fmla="*/ 7 h 41"/>
                <a:gd name="T42" fmla="*/ 23 w 47"/>
                <a:gd name="T43" fmla="*/ 11 h 41"/>
                <a:gd name="T44" fmla="*/ 19 w 47"/>
                <a:gd name="T45" fmla="*/ 14 h 41"/>
                <a:gd name="T46" fmla="*/ 22 w 47"/>
                <a:gd name="T47" fmla="*/ 9 h 41"/>
                <a:gd name="T48" fmla="*/ 13 w 47"/>
                <a:gd name="T49" fmla="*/ 20 h 41"/>
                <a:gd name="T50" fmla="*/ 17 w 47"/>
                <a:gd name="T51" fmla="*/ 21 h 41"/>
                <a:gd name="T52" fmla="*/ 12 w 47"/>
                <a:gd name="T53" fmla="*/ 35 h 41"/>
                <a:gd name="T54" fmla="*/ 9 w 47"/>
                <a:gd name="T55" fmla="*/ 39 h 41"/>
                <a:gd name="T56" fmla="*/ 7 w 47"/>
                <a:gd name="T57" fmla="*/ 33 h 41"/>
                <a:gd name="T58" fmla="*/ 4 w 47"/>
                <a:gd name="T59" fmla="*/ 37 h 41"/>
                <a:gd name="T60" fmla="*/ 2 w 47"/>
                <a:gd name="T61" fmla="*/ 32 h 41"/>
                <a:gd name="T62" fmla="*/ 5 w 47"/>
                <a:gd name="T63" fmla="*/ 26 h 41"/>
                <a:gd name="T64" fmla="*/ 0 w 47"/>
                <a:gd name="T65" fmla="*/ 22 h 41"/>
                <a:gd name="T66" fmla="*/ 3 w 47"/>
                <a:gd name="T67" fmla="*/ 21 h 41"/>
                <a:gd name="T68" fmla="*/ 11 w 47"/>
                <a:gd name="T69" fmla="*/ 19 h 41"/>
                <a:gd name="T70" fmla="*/ 31 w 47"/>
                <a:gd name="T71" fmla="*/ 26 h 41"/>
                <a:gd name="T72" fmla="*/ 33 w 47"/>
                <a:gd name="T73" fmla="*/ 37 h 41"/>
                <a:gd name="T74" fmla="*/ 27 w 47"/>
                <a:gd name="T75" fmla="*/ 38 h 41"/>
                <a:gd name="T76" fmla="*/ 27 w 47"/>
                <a:gd name="T77" fmla="*/ 30 h 41"/>
                <a:gd name="T78" fmla="*/ 21 w 47"/>
                <a:gd name="T79" fmla="*/ 31 h 41"/>
                <a:gd name="T80" fmla="*/ 24 w 47"/>
                <a:gd name="T81" fmla="*/ 40 h 41"/>
                <a:gd name="T82" fmla="*/ 23 w 47"/>
                <a:gd name="T83" fmla="*/ 40 h 41"/>
                <a:gd name="T84" fmla="*/ 20 w 47"/>
                <a:gd name="T85" fmla="*/ 34 h 41"/>
                <a:gd name="T86" fmla="*/ 22 w 47"/>
                <a:gd name="T8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1">
                  <a:moveTo>
                    <a:pt x="14" y="3"/>
                  </a:moveTo>
                  <a:cubicBezTo>
                    <a:pt x="15" y="3"/>
                    <a:pt x="15" y="4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6" y="8"/>
                    <a:pt x="16" y="7"/>
                    <a:pt x="16" y="8"/>
                  </a:cubicBezTo>
                  <a:cubicBezTo>
                    <a:pt x="15" y="8"/>
                    <a:pt x="15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10" y="11"/>
                    <a:pt x="11" y="10"/>
                    <a:pt x="11" y="9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4" y="3"/>
                  </a:lnTo>
                  <a:close/>
                  <a:moveTo>
                    <a:pt x="34" y="7"/>
                  </a:moveTo>
                  <a:cubicBezTo>
                    <a:pt x="35" y="8"/>
                    <a:pt x="36" y="9"/>
                    <a:pt x="36" y="10"/>
                  </a:cubicBezTo>
                  <a:cubicBezTo>
                    <a:pt x="35" y="11"/>
                    <a:pt x="34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2"/>
                    <a:pt x="31" y="12"/>
                    <a:pt x="30" y="13"/>
                  </a:cubicBezTo>
                  <a:cubicBezTo>
                    <a:pt x="30" y="13"/>
                    <a:pt x="29" y="13"/>
                    <a:pt x="29" y="13"/>
                  </a:cubicBezTo>
                  <a:cubicBezTo>
                    <a:pt x="28" y="15"/>
                    <a:pt x="27" y="16"/>
                    <a:pt x="26" y="17"/>
                  </a:cubicBezTo>
                  <a:cubicBezTo>
                    <a:pt x="27" y="18"/>
                    <a:pt x="28" y="19"/>
                    <a:pt x="29" y="19"/>
                  </a:cubicBezTo>
                  <a:cubicBezTo>
                    <a:pt x="30" y="20"/>
                    <a:pt x="31" y="21"/>
                    <a:pt x="33" y="22"/>
                  </a:cubicBezTo>
                  <a:cubicBezTo>
                    <a:pt x="34" y="22"/>
                    <a:pt x="35" y="23"/>
                    <a:pt x="36" y="23"/>
                  </a:cubicBezTo>
                  <a:cubicBezTo>
                    <a:pt x="37" y="23"/>
                    <a:pt x="38" y="23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5"/>
                    <a:pt x="46" y="24"/>
                    <a:pt x="46" y="25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6" y="27"/>
                  </a:cubicBezTo>
                  <a:cubicBezTo>
                    <a:pt x="46" y="27"/>
                    <a:pt x="45" y="27"/>
                    <a:pt x="45" y="28"/>
                  </a:cubicBezTo>
                  <a:cubicBezTo>
                    <a:pt x="43" y="28"/>
                    <a:pt x="41" y="28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30" y="24"/>
                    <a:pt x="29" y="22"/>
                    <a:pt x="27" y="21"/>
                  </a:cubicBezTo>
                  <a:cubicBezTo>
                    <a:pt x="27" y="20"/>
                    <a:pt x="26" y="20"/>
                    <a:pt x="25" y="19"/>
                  </a:cubicBezTo>
                  <a:cubicBezTo>
                    <a:pt x="25" y="20"/>
                    <a:pt x="24" y="21"/>
                    <a:pt x="24" y="22"/>
                  </a:cubicBezTo>
                  <a:cubicBezTo>
                    <a:pt x="23" y="23"/>
                    <a:pt x="23" y="24"/>
                    <a:pt x="22" y="25"/>
                  </a:cubicBezTo>
                  <a:cubicBezTo>
                    <a:pt x="21" y="26"/>
                    <a:pt x="21" y="28"/>
                    <a:pt x="20" y="29"/>
                  </a:cubicBezTo>
                  <a:cubicBezTo>
                    <a:pt x="18" y="30"/>
                    <a:pt x="18" y="32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1"/>
                    <a:pt x="16" y="31"/>
                  </a:cubicBezTo>
                  <a:cubicBezTo>
                    <a:pt x="15" y="30"/>
                    <a:pt x="15" y="29"/>
                    <a:pt x="16" y="28"/>
                  </a:cubicBezTo>
                  <a:cubicBezTo>
                    <a:pt x="18" y="25"/>
                    <a:pt x="21" y="21"/>
                    <a:pt x="23" y="18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5" y="16"/>
                    <a:pt x="25" y="16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6" y="13"/>
                    <a:pt x="28" y="13"/>
                    <a:pt x="29" y="11"/>
                  </a:cubicBezTo>
                  <a:cubicBezTo>
                    <a:pt x="30" y="10"/>
                    <a:pt x="32" y="9"/>
                    <a:pt x="32" y="8"/>
                  </a:cubicBezTo>
                  <a:cubicBezTo>
                    <a:pt x="33" y="7"/>
                    <a:pt x="34" y="8"/>
                    <a:pt x="34" y="7"/>
                  </a:cubicBezTo>
                  <a:close/>
                  <a:moveTo>
                    <a:pt x="28" y="8"/>
                  </a:moveTo>
                  <a:cubicBezTo>
                    <a:pt x="27" y="9"/>
                    <a:pt x="26" y="9"/>
                    <a:pt x="25" y="9"/>
                  </a:cubicBezTo>
                  <a:cubicBezTo>
                    <a:pt x="24" y="10"/>
                    <a:pt x="23" y="10"/>
                    <a:pt x="23" y="11"/>
                  </a:cubicBezTo>
                  <a:cubicBezTo>
                    <a:pt x="22" y="11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5"/>
                    <a:pt x="19" y="14"/>
                  </a:cubicBezTo>
                  <a:cubicBezTo>
                    <a:pt x="18" y="14"/>
                    <a:pt x="18" y="13"/>
                    <a:pt x="17" y="12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4" y="8"/>
                    <a:pt x="25" y="8"/>
                    <a:pt x="27" y="8"/>
                  </a:cubicBezTo>
                  <a:cubicBezTo>
                    <a:pt x="27" y="8"/>
                    <a:pt x="28" y="7"/>
                    <a:pt x="28" y="8"/>
                  </a:cubicBezTo>
                  <a:close/>
                  <a:moveTo>
                    <a:pt x="13" y="20"/>
                  </a:moveTo>
                  <a:cubicBezTo>
                    <a:pt x="14" y="21"/>
                    <a:pt x="13" y="22"/>
                    <a:pt x="13" y="23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3"/>
                    <a:pt x="14" y="24"/>
                    <a:pt x="14" y="26"/>
                  </a:cubicBezTo>
                  <a:cubicBezTo>
                    <a:pt x="13" y="27"/>
                    <a:pt x="13" y="28"/>
                    <a:pt x="13" y="29"/>
                  </a:cubicBezTo>
                  <a:cubicBezTo>
                    <a:pt x="13" y="31"/>
                    <a:pt x="12" y="33"/>
                    <a:pt x="12" y="35"/>
                  </a:cubicBezTo>
                  <a:cubicBezTo>
                    <a:pt x="12" y="36"/>
                    <a:pt x="11" y="38"/>
                    <a:pt x="11" y="40"/>
                  </a:cubicBezTo>
                  <a:cubicBezTo>
                    <a:pt x="10" y="40"/>
                    <a:pt x="10" y="39"/>
                    <a:pt x="10" y="40"/>
                  </a:cubicBezTo>
                  <a:cubicBezTo>
                    <a:pt x="9" y="40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8"/>
                    <a:pt x="8" y="37"/>
                    <a:pt x="7" y="36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6" y="35"/>
                    <a:pt x="5" y="34"/>
                    <a:pt x="5" y="35"/>
                  </a:cubicBezTo>
                  <a:cubicBezTo>
                    <a:pt x="5" y="36"/>
                    <a:pt x="4" y="36"/>
                    <a:pt x="4" y="37"/>
                  </a:cubicBezTo>
                  <a:cubicBezTo>
                    <a:pt x="4" y="36"/>
                    <a:pt x="2" y="35"/>
                    <a:pt x="3" y="34"/>
                  </a:cubicBezTo>
                  <a:cubicBezTo>
                    <a:pt x="2" y="34"/>
                    <a:pt x="2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1"/>
                    <a:pt x="3" y="31"/>
                  </a:cubicBezTo>
                  <a:cubicBezTo>
                    <a:pt x="4" y="29"/>
                    <a:pt x="6" y="28"/>
                    <a:pt x="7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6"/>
                    <a:pt x="3" y="26"/>
                    <a:pt x="3" y="25"/>
                  </a:cubicBezTo>
                  <a:cubicBezTo>
                    <a:pt x="2" y="24"/>
                    <a:pt x="1" y="23"/>
                    <a:pt x="0" y="22"/>
                  </a:cubicBezTo>
                  <a:cubicBezTo>
                    <a:pt x="0" y="22"/>
                    <a:pt x="1" y="21"/>
                    <a:pt x="0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5" y="22"/>
                    <a:pt x="6" y="21"/>
                    <a:pt x="8" y="21"/>
                  </a:cubicBezTo>
                  <a:cubicBezTo>
                    <a:pt x="9" y="20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20"/>
                    <a:pt x="13" y="20"/>
                  </a:cubicBezTo>
                  <a:close/>
                  <a:moveTo>
                    <a:pt x="31" y="26"/>
                  </a:moveTo>
                  <a:cubicBezTo>
                    <a:pt x="32" y="27"/>
                    <a:pt x="34" y="28"/>
                    <a:pt x="34" y="29"/>
                  </a:cubicBezTo>
                  <a:cubicBezTo>
                    <a:pt x="34" y="32"/>
                    <a:pt x="32" y="33"/>
                    <a:pt x="31" y="34"/>
                  </a:cubicBezTo>
                  <a:cubicBezTo>
                    <a:pt x="32" y="35"/>
                    <a:pt x="33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2" y="38"/>
                    <a:pt x="31" y="40"/>
                    <a:pt x="30" y="40"/>
                  </a:cubicBezTo>
                  <a:cubicBezTo>
                    <a:pt x="29" y="39"/>
                    <a:pt x="28" y="39"/>
                    <a:pt x="27" y="38"/>
                  </a:cubicBezTo>
                  <a:cubicBezTo>
                    <a:pt x="26" y="38"/>
                    <a:pt x="26" y="37"/>
                    <a:pt x="25" y="36"/>
                  </a:cubicBezTo>
                  <a:cubicBezTo>
                    <a:pt x="25" y="35"/>
                    <a:pt x="24" y="34"/>
                    <a:pt x="25" y="33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5" y="30"/>
                    <a:pt x="24" y="31"/>
                    <a:pt x="23" y="30"/>
                  </a:cubicBezTo>
                  <a:cubicBezTo>
                    <a:pt x="22" y="30"/>
                    <a:pt x="22" y="31"/>
                    <a:pt x="21" y="31"/>
                  </a:cubicBezTo>
                  <a:cubicBezTo>
                    <a:pt x="22" y="33"/>
                    <a:pt x="22" y="36"/>
                    <a:pt x="24" y="38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4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1" y="38"/>
                    <a:pt x="20" y="37"/>
                    <a:pt x="20" y="34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4" y="27"/>
                    <a:pt x="27" y="27"/>
                    <a:pt x="29" y="26"/>
                  </a:cubicBezTo>
                  <a:cubicBezTo>
                    <a:pt x="30" y="27"/>
                    <a:pt x="30" y="26"/>
                    <a:pt x="3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5110" y="4136"/>
              <a:ext cx="158" cy="147"/>
            </a:xfrm>
            <a:custGeom>
              <a:avLst/>
              <a:gdLst>
                <a:gd name="T0" fmla="*/ 22 w 61"/>
                <a:gd name="T1" fmla="*/ 5 h 55"/>
                <a:gd name="T2" fmla="*/ 23 w 61"/>
                <a:gd name="T3" fmla="*/ 5 h 55"/>
                <a:gd name="T4" fmla="*/ 27 w 61"/>
                <a:gd name="T5" fmla="*/ 8 h 55"/>
                <a:gd name="T6" fmla="*/ 35 w 61"/>
                <a:gd name="T7" fmla="*/ 5 h 55"/>
                <a:gd name="T8" fmla="*/ 41 w 61"/>
                <a:gd name="T9" fmla="*/ 3 h 55"/>
                <a:gd name="T10" fmla="*/ 50 w 61"/>
                <a:gd name="T11" fmla="*/ 6 h 55"/>
                <a:gd name="T12" fmla="*/ 52 w 61"/>
                <a:gd name="T13" fmla="*/ 11 h 55"/>
                <a:gd name="T14" fmla="*/ 51 w 61"/>
                <a:gd name="T15" fmla="*/ 13 h 55"/>
                <a:gd name="T16" fmla="*/ 48 w 61"/>
                <a:gd name="T17" fmla="*/ 17 h 55"/>
                <a:gd name="T18" fmla="*/ 43 w 61"/>
                <a:gd name="T19" fmla="*/ 21 h 55"/>
                <a:gd name="T20" fmla="*/ 41 w 61"/>
                <a:gd name="T21" fmla="*/ 21 h 55"/>
                <a:gd name="T22" fmla="*/ 45 w 61"/>
                <a:gd name="T23" fmla="*/ 5 h 55"/>
                <a:gd name="T24" fmla="*/ 38 w 61"/>
                <a:gd name="T25" fmla="*/ 6 h 55"/>
                <a:gd name="T26" fmla="*/ 32 w 61"/>
                <a:gd name="T27" fmla="*/ 8 h 55"/>
                <a:gd name="T28" fmla="*/ 22 w 61"/>
                <a:gd name="T29" fmla="*/ 14 h 55"/>
                <a:gd name="T30" fmla="*/ 21 w 61"/>
                <a:gd name="T31" fmla="*/ 19 h 55"/>
                <a:gd name="T32" fmla="*/ 21 w 61"/>
                <a:gd name="T33" fmla="*/ 32 h 55"/>
                <a:gd name="T34" fmla="*/ 20 w 61"/>
                <a:gd name="T35" fmla="*/ 46 h 55"/>
                <a:gd name="T36" fmla="*/ 17 w 61"/>
                <a:gd name="T37" fmla="*/ 54 h 55"/>
                <a:gd name="T38" fmla="*/ 13 w 61"/>
                <a:gd name="T39" fmla="*/ 50 h 55"/>
                <a:gd name="T40" fmla="*/ 4 w 61"/>
                <a:gd name="T41" fmla="*/ 35 h 55"/>
                <a:gd name="T42" fmla="*/ 5 w 61"/>
                <a:gd name="T43" fmla="*/ 32 h 55"/>
                <a:gd name="T44" fmla="*/ 6 w 61"/>
                <a:gd name="T45" fmla="*/ 26 h 55"/>
                <a:gd name="T46" fmla="*/ 13 w 61"/>
                <a:gd name="T47" fmla="*/ 18 h 55"/>
                <a:gd name="T48" fmla="*/ 3 w 61"/>
                <a:gd name="T49" fmla="*/ 18 h 55"/>
                <a:gd name="T50" fmla="*/ 0 w 61"/>
                <a:gd name="T51" fmla="*/ 14 h 55"/>
                <a:gd name="T52" fmla="*/ 0 w 61"/>
                <a:gd name="T53" fmla="*/ 13 h 55"/>
                <a:gd name="T54" fmla="*/ 6 w 61"/>
                <a:gd name="T55" fmla="*/ 13 h 55"/>
                <a:gd name="T56" fmla="*/ 15 w 61"/>
                <a:gd name="T57" fmla="*/ 11 h 55"/>
                <a:gd name="T58" fmla="*/ 20 w 61"/>
                <a:gd name="T59" fmla="*/ 3 h 55"/>
                <a:gd name="T60" fmla="*/ 22 w 61"/>
                <a:gd name="T61" fmla="*/ 1 h 55"/>
                <a:gd name="T62" fmla="*/ 36 w 61"/>
                <a:gd name="T63" fmla="*/ 21 h 55"/>
                <a:gd name="T64" fmla="*/ 36 w 61"/>
                <a:gd name="T65" fmla="*/ 30 h 55"/>
                <a:gd name="T66" fmla="*/ 47 w 61"/>
                <a:gd name="T67" fmla="*/ 23 h 55"/>
                <a:gd name="T68" fmla="*/ 52 w 61"/>
                <a:gd name="T69" fmla="*/ 24 h 55"/>
                <a:gd name="T70" fmla="*/ 55 w 61"/>
                <a:gd name="T71" fmla="*/ 30 h 55"/>
                <a:gd name="T72" fmla="*/ 52 w 61"/>
                <a:gd name="T73" fmla="*/ 40 h 55"/>
                <a:gd name="T74" fmla="*/ 58 w 61"/>
                <a:gd name="T75" fmla="*/ 46 h 55"/>
                <a:gd name="T76" fmla="*/ 60 w 61"/>
                <a:gd name="T77" fmla="*/ 52 h 55"/>
                <a:gd name="T78" fmla="*/ 52 w 61"/>
                <a:gd name="T79" fmla="*/ 48 h 55"/>
                <a:gd name="T80" fmla="*/ 45 w 61"/>
                <a:gd name="T81" fmla="*/ 48 h 55"/>
                <a:gd name="T82" fmla="*/ 41 w 61"/>
                <a:gd name="T83" fmla="*/ 49 h 55"/>
                <a:gd name="T84" fmla="*/ 33 w 61"/>
                <a:gd name="T85" fmla="*/ 48 h 55"/>
                <a:gd name="T86" fmla="*/ 29 w 61"/>
                <a:gd name="T87" fmla="*/ 44 h 55"/>
                <a:gd name="T88" fmla="*/ 29 w 61"/>
                <a:gd name="T89" fmla="*/ 38 h 55"/>
                <a:gd name="T90" fmla="*/ 30 w 61"/>
                <a:gd name="T91" fmla="*/ 34 h 55"/>
                <a:gd name="T92" fmla="*/ 32 w 61"/>
                <a:gd name="T93" fmla="*/ 26 h 55"/>
                <a:gd name="T94" fmla="*/ 34 w 61"/>
                <a:gd name="T95" fmla="*/ 21 h 55"/>
                <a:gd name="T96" fmla="*/ 35 w 61"/>
                <a:gd name="T97" fmla="*/ 17 h 55"/>
                <a:gd name="T98" fmla="*/ 16 w 61"/>
                <a:gd name="T99" fmla="*/ 27 h 55"/>
                <a:gd name="T100" fmla="*/ 16 w 61"/>
                <a:gd name="T101" fmla="*/ 30 h 55"/>
                <a:gd name="T102" fmla="*/ 15 w 61"/>
                <a:gd name="T103" fmla="*/ 42 h 55"/>
                <a:gd name="T104" fmla="*/ 11 w 61"/>
                <a:gd name="T105" fmla="*/ 42 h 55"/>
                <a:gd name="T106" fmla="*/ 9 w 61"/>
                <a:gd name="T107" fmla="*/ 34 h 55"/>
                <a:gd name="T108" fmla="*/ 14 w 61"/>
                <a:gd name="T109" fmla="*/ 24 h 55"/>
                <a:gd name="T110" fmla="*/ 46 w 61"/>
                <a:gd name="T111" fmla="*/ 27 h 55"/>
                <a:gd name="T112" fmla="*/ 48 w 61"/>
                <a:gd name="T113" fmla="*/ 32 h 55"/>
                <a:gd name="T114" fmla="*/ 46 w 61"/>
                <a:gd name="T115" fmla="*/ 37 h 55"/>
                <a:gd name="T116" fmla="*/ 44 w 61"/>
                <a:gd name="T117" fmla="*/ 27 h 55"/>
                <a:gd name="T118" fmla="*/ 40 w 61"/>
                <a:gd name="T119" fmla="*/ 38 h 55"/>
                <a:gd name="T120" fmla="*/ 40 w 61"/>
                <a:gd name="T121" fmla="*/ 43 h 55"/>
                <a:gd name="T122" fmla="*/ 35 w 61"/>
                <a:gd name="T123" fmla="*/ 41 h 55"/>
                <a:gd name="T124" fmla="*/ 39 w 61"/>
                <a:gd name="T125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55">
                  <a:moveTo>
                    <a:pt x="22" y="1"/>
                  </a:moveTo>
                  <a:cubicBezTo>
                    <a:pt x="24" y="2"/>
                    <a:pt x="21" y="3"/>
                    <a:pt x="22" y="4"/>
                  </a:cubicBezTo>
                  <a:cubicBezTo>
                    <a:pt x="22" y="4"/>
                    <a:pt x="21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6" y="7"/>
                    <a:pt x="26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7"/>
                    <a:pt x="32" y="6"/>
                    <a:pt x="35" y="5"/>
                  </a:cubicBezTo>
                  <a:cubicBezTo>
                    <a:pt x="35" y="5"/>
                    <a:pt x="36" y="4"/>
                    <a:pt x="37" y="4"/>
                  </a:cubicBezTo>
                  <a:cubicBezTo>
                    <a:pt x="38" y="4"/>
                    <a:pt x="39" y="4"/>
                    <a:pt x="39" y="4"/>
                  </a:cubicBezTo>
                  <a:cubicBezTo>
                    <a:pt x="40" y="4"/>
                    <a:pt x="40" y="3"/>
                    <a:pt x="41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5" y="3"/>
                    <a:pt x="47" y="4"/>
                  </a:cubicBezTo>
                  <a:cubicBezTo>
                    <a:pt x="48" y="4"/>
                    <a:pt x="49" y="5"/>
                    <a:pt x="50" y="6"/>
                  </a:cubicBezTo>
                  <a:cubicBezTo>
                    <a:pt x="52" y="6"/>
                    <a:pt x="52" y="8"/>
                    <a:pt x="53" y="9"/>
                  </a:cubicBezTo>
                  <a:cubicBezTo>
                    <a:pt x="52" y="9"/>
                    <a:pt x="52" y="10"/>
                    <a:pt x="52" y="10"/>
                  </a:cubicBezTo>
                  <a:cubicBezTo>
                    <a:pt x="52" y="10"/>
                    <a:pt x="52" y="10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1" y="11"/>
                    <a:pt x="52" y="12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5"/>
                    <a:pt x="50" y="15"/>
                  </a:cubicBezTo>
                  <a:cubicBezTo>
                    <a:pt x="50" y="16"/>
                    <a:pt x="49" y="16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6" y="18"/>
                    <a:pt x="45" y="20"/>
                    <a:pt x="43" y="21"/>
                  </a:cubicBezTo>
                  <a:cubicBezTo>
                    <a:pt x="43" y="21"/>
                    <a:pt x="43" y="20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1" y="21"/>
                    <a:pt x="41" y="21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42" y="17"/>
                    <a:pt x="47" y="15"/>
                    <a:pt x="48" y="10"/>
                  </a:cubicBezTo>
                  <a:cubicBezTo>
                    <a:pt x="48" y="8"/>
                    <a:pt x="47" y="6"/>
                    <a:pt x="45" y="5"/>
                  </a:cubicBezTo>
                  <a:cubicBezTo>
                    <a:pt x="44" y="6"/>
                    <a:pt x="43" y="5"/>
                    <a:pt x="42" y="6"/>
                  </a:cubicBezTo>
                  <a:cubicBezTo>
                    <a:pt x="42" y="6"/>
                    <a:pt x="41" y="5"/>
                    <a:pt x="40" y="5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4" y="6"/>
                    <a:pt x="33" y="8"/>
                    <a:pt x="32" y="8"/>
                  </a:cubicBezTo>
                  <a:cubicBezTo>
                    <a:pt x="31" y="8"/>
                    <a:pt x="30" y="9"/>
                    <a:pt x="29" y="9"/>
                  </a:cubicBezTo>
                  <a:cubicBezTo>
                    <a:pt x="28" y="10"/>
                    <a:pt x="26" y="11"/>
                    <a:pt x="25" y="11"/>
                  </a:cubicBezTo>
                  <a:cubicBezTo>
                    <a:pt x="24" y="13"/>
                    <a:pt x="23" y="13"/>
                    <a:pt x="22" y="14"/>
                  </a:cubicBezTo>
                  <a:cubicBezTo>
                    <a:pt x="21" y="14"/>
                    <a:pt x="22" y="15"/>
                    <a:pt x="21" y="16"/>
                  </a:cubicBezTo>
                  <a:cubicBezTo>
                    <a:pt x="22" y="17"/>
                    <a:pt x="21" y="17"/>
                    <a:pt x="21" y="18"/>
                  </a:cubicBezTo>
                  <a:cubicBezTo>
                    <a:pt x="21" y="18"/>
                    <a:pt x="22" y="19"/>
                    <a:pt x="21" y="19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4"/>
                    <a:pt x="21" y="27"/>
                    <a:pt x="21" y="29"/>
                  </a:cubicBezTo>
                  <a:cubicBezTo>
                    <a:pt x="21" y="30"/>
                    <a:pt x="21" y="31"/>
                    <a:pt x="21" y="32"/>
                  </a:cubicBezTo>
                  <a:cubicBezTo>
                    <a:pt x="21" y="34"/>
                    <a:pt x="21" y="36"/>
                    <a:pt x="21" y="38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5"/>
                    <a:pt x="20" y="46"/>
                  </a:cubicBezTo>
                  <a:cubicBezTo>
                    <a:pt x="20" y="47"/>
                    <a:pt x="19" y="48"/>
                    <a:pt x="20" y="49"/>
                  </a:cubicBezTo>
                  <a:cubicBezTo>
                    <a:pt x="18" y="50"/>
                    <a:pt x="19" y="51"/>
                    <a:pt x="19" y="52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7" y="54"/>
                    <a:pt x="16" y="55"/>
                    <a:pt x="16" y="54"/>
                  </a:cubicBezTo>
                  <a:cubicBezTo>
                    <a:pt x="16" y="53"/>
                    <a:pt x="16" y="53"/>
                    <a:pt x="15" y="52"/>
                  </a:cubicBezTo>
                  <a:cubicBezTo>
                    <a:pt x="14" y="52"/>
                    <a:pt x="13" y="51"/>
                    <a:pt x="13" y="50"/>
                  </a:cubicBezTo>
                  <a:cubicBezTo>
                    <a:pt x="10" y="47"/>
                    <a:pt x="7" y="45"/>
                    <a:pt x="6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5" y="37"/>
                    <a:pt x="4" y="37"/>
                    <a:pt x="4" y="35"/>
                  </a:cubicBezTo>
                  <a:cubicBezTo>
                    <a:pt x="4" y="35"/>
                    <a:pt x="5" y="35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5" y="33"/>
                    <a:pt x="5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4" y="31"/>
                    <a:pt x="5" y="31"/>
                    <a:pt x="4" y="30"/>
                  </a:cubicBezTo>
                  <a:cubicBezTo>
                    <a:pt x="5" y="29"/>
                    <a:pt x="6" y="27"/>
                    <a:pt x="6" y="26"/>
                  </a:cubicBezTo>
                  <a:cubicBezTo>
                    <a:pt x="7" y="26"/>
                    <a:pt x="7" y="25"/>
                    <a:pt x="8" y="24"/>
                  </a:cubicBezTo>
                  <a:cubicBezTo>
                    <a:pt x="10" y="22"/>
                    <a:pt x="11" y="20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2" y="19"/>
                    <a:pt x="12" y="19"/>
                  </a:cubicBezTo>
                  <a:cubicBezTo>
                    <a:pt x="10" y="20"/>
                    <a:pt x="9" y="21"/>
                    <a:pt x="7" y="20"/>
                  </a:cubicBezTo>
                  <a:cubicBezTo>
                    <a:pt x="5" y="19"/>
                    <a:pt x="4" y="20"/>
                    <a:pt x="3" y="18"/>
                  </a:cubicBezTo>
                  <a:cubicBezTo>
                    <a:pt x="2" y="18"/>
                    <a:pt x="2" y="17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1" y="12"/>
                    <a:pt x="2" y="14"/>
                    <a:pt x="2" y="14"/>
                  </a:cubicBezTo>
                  <a:cubicBezTo>
                    <a:pt x="3" y="13"/>
                    <a:pt x="4" y="14"/>
                    <a:pt x="5" y="14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0" y="12"/>
                    <a:pt x="11" y="11"/>
                    <a:pt x="12" y="12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11"/>
                    <a:pt x="16" y="9"/>
                    <a:pt x="17" y="10"/>
                  </a:cubicBezTo>
                  <a:cubicBezTo>
                    <a:pt x="19" y="9"/>
                    <a:pt x="18" y="7"/>
                    <a:pt x="19" y="6"/>
                  </a:cubicBezTo>
                  <a:cubicBezTo>
                    <a:pt x="19" y="5"/>
                    <a:pt x="19" y="4"/>
                    <a:pt x="20" y="3"/>
                  </a:cubicBezTo>
                  <a:cubicBezTo>
                    <a:pt x="19" y="3"/>
                    <a:pt x="20" y="3"/>
                    <a:pt x="19" y="2"/>
                  </a:cubicBezTo>
                  <a:cubicBezTo>
                    <a:pt x="21" y="2"/>
                    <a:pt x="19" y="0"/>
                    <a:pt x="21" y="0"/>
                  </a:cubicBezTo>
                  <a:cubicBezTo>
                    <a:pt x="21" y="0"/>
                    <a:pt x="21" y="1"/>
                    <a:pt x="22" y="1"/>
                  </a:cubicBezTo>
                  <a:close/>
                  <a:moveTo>
                    <a:pt x="36" y="19"/>
                  </a:moveTo>
                  <a:cubicBezTo>
                    <a:pt x="37" y="19"/>
                    <a:pt x="37" y="20"/>
                    <a:pt x="37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1"/>
                    <a:pt x="36" y="22"/>
                    <a:pt x="36" y="23"/>
                  </a:cubicBezTo>
                  <a:cubicBezTo>
                    <a:pt x="37" y="26"/>
                    <a:pt x="35" y="28"/>
                    <a:pt x="36" y="30"/>
                  </a:cubicBezTo>
                  <a:cubicBezTo>
                    <a:pt x="37" y="28"/>
                    <a:pt x="39" y="26"/>
                    <a:pt x="41" y="25"/>
                  </a:cubicBezTo>
                  <a:cubicBezTo>
                    <a:pt x="43" y="24"/>
                    <a:pt x="44" y="23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3"/>
                    <a:pt x="49" y="22"/>
                    <a:pt x="50" y="23"/>
                  </a:cubicBezTo>
                  <a:cubicBezTo>
                    <a:pt x="51" y="22"/>
                    <a:pt x="51" y="24"/>
                    <a:pt x="52" y="24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6"/>
                    <a:pt x="54" y="27"/>
                    <a:pt x="54" y="28"/>
                  </a:cubicBezTo>
                  <a:cubicBezTo>
                    <a:pt x="55" y="29"/>
                    <a:pt x="55" y="29"/>
                    <a:pt x="55" y="30"/>
                  </a:cubicBezTo>
                  <a:cubicBezTo>
                    <a:pt x="55" y="31"/>
                    <a:pt x="55" y="32"/>
                    <a:pt x="55" y="32"/>
                  </a:cubicBezTo>
                  <a:cubicBezTo>
                    <a:pt x="56" y="33"/>
                    <a:pt x="55" y="33"/>
                    <a:pt x="55" y="33"/>
                  </a:cubicBezTo>
                  <a:cubicBezTo>
                    <a:pt x="54" y="36"/>
                    <a:pt x="53" y="38"/>
                    <a:pt x="52" y="40"/>
                  </a:cubicBezTo>
                  <a:cubicBezTo>
                    <a:pt x="52" y="41"/>
                    <a:pt x="53" y="42"/>
                    <a:pt x="53" y="42"/>
                  </a:cubicBezTo>
                  <a:cubicBezTo>
                    <a:pt x="55" y="43"/>
                    <a:pt x="55" y="44"/>
                    <a:pt x="57" y="45"/>
                  </a:cubicBezTo>
                  <a:cubicBezTo>
                    <a:pt x="57" y="45"/>
                    <a:pt x="57" y="46"/>
                    <a:pt x="58" y="46"/>
                  </a:cubicBezTo>
                  <a:cubicBezTo>
                    <a:pt x="59" y="47"/>
                    <a:pt x="60" y="48"/>
                    <a:pt x="60" y="49"/>
                  </a:cubicBezTo>
                  <a:cubicBezTo>
                    <a:pt x="60" y="50"/>
                    <a:pt x="61" y="50"/>
                    <a:pt x="60" y="51"/>
                  </a:cubicBezTo>
                  <a:cubicBezTo>
                    <a:pt x="61" y="51"/>
                    <a:pt x="60" y="52"/>
                    <a:pt x="60" y="52"/>
                  </a:cubicBezTo>
                  <a:cubicBezTo>
                    <a:pt x="59" y="52"/>
                    <a:pt x="57" y="52"/>
                    <a:pt x="56" y="52"/>
                  </a:cubicBezTo>
                  <a:cubicBezTo>
                    <a:pt x="55" y="51"/>
                    <a:pt x="55" y="50"/>
                    <a:pt x="54" y="50"/>
                  </a:cubicBezTo>
                  <a:cubicBezTo>
                    <a:pt x="54" y="48"/>
                    <a:pt x="52" y="49"/>
                    <a:pt x="52" y="48"/>
                  </a:cubicBezTo>
                  <a:cubicBezTo>
                    <a:pt x="51" y="48"/>
                    <a:pt x="50" y="47"/>
                    <a:pt x="49" y="46"/>
                  </a:cubicBezTo>
                  <a:cubicBezTo>
                    <a:pt x="48" y="46"/>
                    <a:pt x="48" y="47"/>
                    <a:pt x="47" y="47"/>
                  </a:cubicBezTo>
                  <a:cubicBezTo>
                    <a:pt x="47" y="48"/>
                    <a:pt x="45" y="48"/>
                    <a:pt x="45" y="48"/>
                  </a:cubicBezTo>
                  <a:cubicBezTo>
                    <a:pt x="43" y="49"/>
                    <a:pt x="42" y="50"/>
                    <a:pt x="41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40" y="49"/>
                    <a:pt x="40" y="49"/>
                    <a:pt x="39" y="49"/>
                  </a:cubicBezTo>
                  <a:cubicBezTo>
                    <a:pt x="38" y="50"/>
                    <a:pt x="37" y="49"/>
                    <a:pt x="36" y="49"/>
                  </a:cubicBezTo>
                  <a:cubicBezTo>
                    <a:pt x="35" y="49"/>
                    <a:pt x="34" y="48"/>
                    <a:pt x="33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48"/>
                    <a:pt x="31" y="47"/>
                    <a:pt x="30" y="46"/>
                  </a:cubicBezTo>
                  <a:cubicBezTo>
                    <a:pt x="29" y="46"/>
                    <a:pt x="30" y="45"/>
                    <a:pt x="29" y="44"/>
                  </a:cubicBezTo>
                  <a:cubicBezTo>
                    <a:pt x="29" y="43"/>
                    <a:pt x="29" y="42"/>
                    <a:pt x="28" y="42"/>
                  </a:cubicBezTo>
                  <a:cubicBezTo>
                    <a:pt x="29" y="41"/>
                    <a:pt x="29" y="39"/>
                    <a:pt x="30" y="38"/>
                  </a:cubicBezTo>
                  <a:cubicBezTo>
                    <a:pt x="30" y="38"/>
                    <a:pt x="30" y="38"/>
                    <a:pt x="29" y="38"/>
                  </a:cubicBezTo>
                  <a:cubicBezTo>
                    <a:pt x="29" y="37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4"/>
                    <a:pt x="30" y="34"/>
                  </a:cubicBezTo>
                  <a:cubicBezTo>
                    <a:pt x="30" y="33"/>
                    <a:pt x="30" y="32"/>
                    <a:pt x="31" y="30"/>
                  </a:cubicBezTo>
                  <a:cubicBezTo>
                    <a:pt x="32" y="30"/>
                    <a:pt x="31" y="29"/>
                    <a:pt x="31" y="29"/>
                  </a:cubicBezTo>
                  <a:cubicBezTo>
                    <a:pt x="31" y="27"/>
                    <a:pt x="33" y="27"/>
                    <a:pt x="32" y="26"/>
                  </a:cubicBezTo>
                  <a:cubicBezTo>
                    <a:pt x="32" y="26"/>
                    <a:pt x="33" y="25"/>
                    <a:pt x="32" y="25"/>
                  </a:cubicBezTo>
                  <a:cubicBezTo>
                    <a:pt x="33" y="24"/>
                    <a:pt x="33" y="23"/>
                    <a:pt x="33" y="21"/>
                  </a:cubicBezTo>
                  <a:cubicBezTo>
                    <a:pt x="33" y="22"/>
                    <a:pt x="34" y="22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7"/>
                    <a:pt x="35" y="17"/>
                  </a:cubicBezTo>
                  <a:lnTo>
                    <a:pt x="36" y="19"/>
                  </a:lnTo>
                  <a:close/>
                  <a:moveTo>
                    <a:pt x="16" y="23"/>
                  </a:moveTo>
                  <a:cubicBezTo>
                    <a:pt x="17" y="25"/>
                    <a:pt x="16" y="26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5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3"/>
                    <a:pt x="16" y="34"/>
                    <a:pt x="15" y="37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0"/>
                    <a:pt x="16" y="41"/>
                    <a:pt x="15" y="42"/>
                  </a:cubicBezTo>
                  <a:cubicBezTo>
                    <a:pt x="15" y="43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2" y="43"/>
                    <a:pt x="11" y="42"/>
                  </a:cubicBezTo>
                  <a:cubicBezTo>
                    <a:pt x="11" y="41"/>
                    <a:pt x="10" y="41"/>
                    <a:pt x="10" y="40"/>
                  </a:cubicBezTo>
                  <a:cubicBezTo>
                    <a:pt x="9" y="38"/>
                    <a:pt x="9" y="37"/>
                    <a:pt x="9" y="35"/>
                  </a:cubicBezTo>
                  <a:cubicBezTo>
                    <a:pt x="9" y="35"/>
                    <a:pt x="10" y="34"/>
                    <a:pt x="9" y="34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10" y="31"/>
                    <a:pt x="10" y="28"/>
                    <a:pt x="12" y="27"/>
                  </a:cubicBezTo>
                  <a:cubicBezTo>
                    <a:pt x="12" y="26"/>
                    <a:pt x="13" y="25"/>
                    <a:pt x="14" y="24"/>
                  </a:cubicBezTo>
                  <a:cubicBezTo>
                    <a:pt x="14" y="23"/>
                    <a:pt x="15" y="22"/>
                    <a:pt x="16" y="20"/>
                  </a:cubicBezTo>
                  <a:cubicBezTo>
                    <a:pt x="16" y="22"/>
                    <a:pt x="17" y="23"/>
                    <a:pt x="16" y="23"/>
                  </a:cubicBezTo>
                  <a:close/>
                  <a:moveTo>
                    <a:pt x="46" y="27"/>
                  </a:moveTo>
                  <a:cubicBezTo>
                    <a:pt x="46" y="26"/>
                    <a:pt x="46" y="27"/>
                    <a:pt x="47" y="27"/>
                  </a:cubicBezTo>
                  <a:cubicBezTo>
                    <a:pt x="47" y="27"/>
                    <a:pt x="48" y="27"/>
                    <a:pt x="48" y="28"/>
                  </a:cubicBezTo>
                  <a:cubicBezTo>
                    <a:pt x="48" y="29"/>
                    <a:pt x="48" y="31"/>
                    <a:pt x="48" y="32"/>
                  </a:cubicBezTo>
                  <a:cubicBezTo>
                    <a:pt x="49" y="33"/>
                    <a:pt x="48" y="33"/>
                    <a:pt x="48" y="34"/>
                  </a:cubicBezTo>
                  <a:cubicBezTo>
                    <a:pt x="48" y="35"/>
                    <a:pt x="47" y="35"/>
                    <a:pt x="47" y="36"/>
                  </a:cubicBezTo>
                  <a:cubicBezTo>
                    <a:pt x="47" y="37"/>
                    <a:pt x="46" y="37"/>
                    <a:pt x="46" y="37"/>
                  </a:cubicBezTo>
                  <a:cubicBezTo>
                    <a:pt x="44" y="36"/>
                    <a:pt x="41" y="36"/>
                    <a:pt x="39" y="33"/>
                  </a:cubicBezTo>
                  <a:cubicBezTo>
                    <a:pt x="39" y="33"/>
                    <a:pt x="40" y="32"/>
                    <a:pt x="40" y="32"/>
                  </a:cubicBezTo>
                  <a:cubicBezTo>
                    <a:pt x="41" y="30"/>
                    <a:pt x="42" y="28"/>
                    <a:pt x="44" y="27"/>
                  </a:cubicBezTo>
                  <a:cubicBezTo>
                    <a:pt x="45" y="27"/>
                    <a:pt x="45" y="26"/>
                    <a:pt x="46" y="27"/>
                  </a:cubicBezTo>
                  <a:close/>
                  <a:moveTo>
                    <a:pt x="39" y="37"/>
                  </a:moveTo>
                  <a:cubicBezTo>
                    <a:pt x="39" y="38"/>
                    <a:pt x="39" y="38"/>
                    <a:pt x="40" y="38"/>
                  </a:cubicBezTo>
                  <a:cubicBezTo>
                    <a:pt x="41" y="39"/>
                    <a:pt x="41" y="39"/>
                    <a:pt x="42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2" y="42"/>
                    <a:pt x="42" y="44"/>
                    <a:pt x="40" y="43"/>
                  </a:cubicBezTo>
                  <a:cubicBezTo>
                    <a:pt x="40" y="44"/>
                    <a:pt x="39" y="43"/>
                    <a:pt x="38" y="43"/>
                  </a:cubicBezTo>
                  <a:cubicBezTo>
                    <a:pt x="37" y="44"/>
                    <a:pt x="36" y="43"/>
                    <a:pt x="35" y="44"/>
                  </a:cubicBezTo>
                  <a:cubicBezTo>
                    <a:pt x="35" y="43"/>
                    <a:pt x="35" y="42"/>
                    <a:pt x="35" y="41"/>
                  </a:cubicBezTo>
                  <a:cubicBezTo>
                    <a:pt x="35" y="40"/>
                    <a:pt x="37" y="39"/>
                    <a:pt x="37" y="37"/>
                  </a:cubicBezTo>
                  <a:cubicBezTo>
                    <a:pt x="37" y="37"/>
                    <a:pt x="37" y="35"/>
                    <a:pt x="38" y="36"/>
                  </a:cubicBezTo>
                  <a:lnTo>
                    <a:pt x="39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矩形 9"/>
          <p:cNvSpPr/>
          <p:nvPr userDrawn="1"/>
        </p:nvSpPr>
        <p:spPr>
          <a:xfrm>
            <a:off x="-10161" y="0"/>
            <a:ext cx="12202161" cy="1589102"/>
          </a:xfrm>
          <a:custGeom>
            <a:avLst/>
            <a:gdLst>
              <a:gd name="connsiteX0" fmla="*/ 0 w 12192001"/>
              <a:gd name="connsiteY0" fmla="*/ 0 h 1599658"/>
              <a:gd name="connsiteX1" fmla="*/ 12192001 w 12192001"/>
              <a:gd name="connsiteY1" fmla="*/ 0 h 1599658"/>
              <a:gd name="connsiteX2" fmla="*/ 12192001 w 12192001"/>
              <a:gd name="connsiteY2" fmla="*/ 1599658 h 1599658"/>
              <a:gd name="connsiteX3" fmla="*/ 0 w 12192001"/>
              <a:gd name="connsiteY3" fmla="*/ 1599658 h 1599658"/>
              <a:gd name="connsiteX4" fmla="*/ 0 w 12192001"/>
              <a:gd name="connsiteY4" fmla="*/ 0 h 1599658"/>
              <a:gd name="connsiteX0-1" fmla="*/ 0 w 12192001"/>
              <a:gd name="connsiteY0-2" fmla="*/ 0 h 1599658"/>
              <a:gd name="connsiteX1-3" fmla="*/ 12192001 w 12192001"/>
              <a:gd name="connsiteY1-4" fmla="*/ 0 h 1599658"/>
              <a:gd name="connsiteX2-5" fmla="*/ 12192001 w 12192001"/>
              <a:gd name="connsiteY2-6" fmla="*/ 1599658 h 1599658"/>
              <a:gd name="connsiteX3-7" fmla="*/ 0 w 12192001"/>
              <a:gd name="connsiteY3-8" fmla="*/ 818423 h 1599658"/>
              <a:gd name="connsiteX4-9" fmla="*/ 0 w 12192001"/>
              <a:gd name="connsiteY4-10" fmla="*/ 0 h 1599658"/>
              <a:gd name="connsiteX0-11" fmla="*/ 0 w 12192001"/>
              <a:gd name="connsiteY0-12" fmla="*/ 0 h 1599658"/>
              <a:gd name="connsiteX1-13" fmla="*/ 12192001 w 12192001"/>
              <a:gd name="connsiteY1-14" fmla="*/ 0 h 1599658"/>
              <a:gd name="connsiteX2-15" fmla="*/ 12192001 w 12192001"/>
              <a:gd name="connsiteY2-16" fmla="*/ 1599658 h 1599658"/>
              <a:gd name="connsiteX3-17" fmla="*/ 20320 w 12192001"/>
              <a:gd name="connsiteY3-18" fmla="*/ 452663 h 1599658"/>
              <a:gd name="connsiteX4-19" fmla="*/ 0 w 12192001"/>
              <a:gd name="connsiteY4-20" fmla="*/ 0 h 1599658"/>
              <a:gd name="connsiteX0-21" fmla="*/ 10160 w 12202161"/>
              <a:gd name="connsiteY0-22" fmla="*/ 0 h 1599658"/>
              <a:gd name="connsiteX1-23" fmla="*/ 12202161 w 12202161"/>
              <a:gd name="connsiteY1-24" fmla="*/ 0 h 1599658"/>
              <a:gd name="connsiteX2-25" fmla="*/ 12202161 w 12202161"/>
              <a:gd name="connsiteY2-26" fmla="*/ 1599658 h 1599658"/>
              <a:gd name="connsiteX3-27" fmla="*/ 0 w 12202161"/>
              <a:gd name="connsiteY3-28" fmla="*/ 461043 h 1599658"/>
              <a:gd name="connsiteX4-29" fmla="*/ 10160 w 12202161"/>
              <a:gd name="connsiteY4-30" fmla="*/ 0 h 1599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2161" h="1599658">
                <a:moveTo>
                  <a:pt x="10160" y="0"/>
                </a:moveTo>
                <a:lnTo>
                  <a:pt x="12202161" y="0"/>
                </a:lnTo>
                <a:lnTo>
                  <a:pt x="12202161" y="1599658"/>
                </a:lnTo>
                <a:lnTo>
                  <a:pt x="0" y="461043"/>
                </a:lnTo>
                <a:lnTo>
                  <a:pt x="1016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 userDrawn="1"/>
        </p:nvSpPr>
        <p:spPr>
          <a:xfrm flipV="1">
            <a:off x="-1" y="-10556"/>
            <a:ext cx="5752619" cy="1599658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" cstate="email">
            <a:lum bright="100000" contrast="-40000"/>
          </a:blip>
          <a:stretch>
            <a:fillRect/>
          </a:stretch>
        </p:blipFill>
        <p:spPr>
          <a:xfrm>
            <a:off x="163132" y="101800"/>
            <a:ext cx="2772075" cy="7628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543" y="8900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创艺学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51F-5022-4B9A-B1DC-58E2D82F8E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B207-5EAB-47C3-B719-5632B4BE83BE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0" y="5072540"/>
            <a:ext cx="12192000" cy="1800828"/>
            <a:chOff x="0" y="3476"/>
            <a:chExt cx="5775" cy="853"/>
          </a:xfrm>
          <a:solidFill>
            <a:schemeClr val="accent5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6" y="3476"/>
              <a:ext cx="233" cy="823"/>
            </a:xfrm>
            <a:custGeom>
              <a:avLst/>
              <a:gdLst>
                <a:gd name="T0" fmla="*/ 83 w 90"/>
                <a:gd name="T1" fmla="*/ 303 h 308"/>
                <a:gd name="T2" fmla="*/ 63 w 90"/>
                <a:gd name="T3" fmla="*/ 300 h 308"/>
                <a:gd name="T4" fmla="*/ 68 w 90"/>
                <a:gd name="T5" fmla="*/ 270 h 308"/>
                <a:gd name="T6" fmla="*/ 62 w 90"/>
                <a:gd name="T7" fmla="*/ 240 h 308"/>
                <a:gd name="T8" fmla="*/ 64 w 90"/>
                <a:gd name="T9" fmla="*/ 196 h 308"/>
                <a:gd name="T10" fmla="*/ 61 w 90"/>
                <a:gd name="T11" fmla="*/ 180 h 308"/>
                <a:gd name="T12" fmla="*/ 65 w 90"/>
                <a:gd name="T13" fmla="*/ 150 h 308"/>
                <a:gd name="T14" fmla="*/ 60 w 90"/>
                <a:gd name="T15" fmla="*/ 120 h 308"/>
                <a:gd name="T16" fmla="*/ 64 w 90"/>
                <a:gd name="T17" fmla="*/ 91 h 308"/>
                <a:gd name="T18" fmla="*/ 58 w 90"/>
                <a:gd name="T19" fmla="*/ 61 h 308"/>
                <a:gd name="T20" fmla="*/ 62 w 90"/>
                <a:gd name="T21" fmla="*/ 30 h 308"/>
                <a:gd name="T22" fmla="*/ 44 w 90"/>
                <a:gd name="T23" fmla="*/ 0 h 308"/>
                <a:gd name="T24" fmla="*/ 32 w 90"/>
                <a:gd name="T25" fmla="*/ 61 h 308"/>
                <a:gd name="T26" fmla="*/ 27 w 90"/>
                <a:gd name="T27" fmla="*/ 91 h 308"/>
                <a:gd name="T28" fmla="*/ 25 w 90"/>
                <a:gd name="T29" fmla="*/ 150 h 308"/>
                <a:gd name="T30" fmla="*/ 25 w 90"/>
                <a:gd name="T31" fmla="*/ 151 h 308"/>
                <a:gd name="T32" fmla="*/ 22 w 90"/>
                <a:gd name="T33" fmla="*/ 221 h 308"/>
                <a:gd name="T34" fmla="*/ 29 w 90"/>
                <a:gd name="T35" fmla="*/ 241 h 308"/>
                <a:gd name="T36" fmla="*/ 22 w 90"/>
                <a:gd name="T37" fmla="*/ 271 h 308"/>
                <a:gd name="T38" fmla="*/ 13 w 90"/>
                <a:gd name="T39" fmla="*/ 303 h 308"/>
                <a:gd name="T40" fmla="*/ 0 w 90"/>
                <a:gd name="T41" fmla="*/ 305 h 308"/>
                <a:gd name="T42" fmla="*/ 90 w 90"/>
                <a:gd name="T43" fmla="*/ 305 h 308"/>
                <a:gd name="T44" fmla="*/ 58 w 90"/>
                <a:gd name="T45" fmla="*/ 239 h 308"/>
                <a:gd name="T46" fmla="*/ 45 w 90"/>
                <a:gd name="T47" fmla="*/ 154 h 308"/>
                <a:gd name="T48" fmla="*/ 34 w 90"/>
                <a:gd name="T49" fmla="*/ 179 h 308"/>
                <a:gd name="T50" fmla="*/ 55 w 90"/>
                <a:gd name="T51" fmla="*/ 59 h 308"/>
                <a:gd name="T52" fmla="*/ 55 w 90"/>
                <a:gd name="T53" fmla="*/ 59 h 308"/>
                <a:gd name="T54" fmla="*/ 56 w 90"/>
                <a:gd name="T55" fmla="*/ 119 h 308"/>
                <a:gd name="T56" fmla="*/ 45 w 90"/>
                <a:gd name="T57" fmla="*/ 274 h 308"/>
                <a:gd name="T58" fmla="*/ 31 w 90"/>
                <a:gd name="T59" fmla="*/ 300 h 308"/>
                <a:gd name="T60" fmla="*/ 48 w 90"/>
                <a:gd name="T61" fmla="*/ 269 h 308"/>
                <a:gd name="T62" fmla="*/ 65 w 90"/>
                <a:gd name="T63" fmla="*/ 269 h 308"/>
                <a:gd name="T64" fmla="*/ 48 w 90"/>
                <a:gd name="T65" fmla="*/ 209 h 308"/>
                <a:gd name="T66" fmla="*/ 48 w 90"/>
                <a:gd name="T67" fmla="*/ 209 h 308"/>
                <a:gd name="T68" fmla="*/ 50 w 90"/>
                <a:gd name="T69" fmla="*/ 144 h 308"/>
                <a:gd name="T70" fmla="*/ 47 w 90"/>
                <a:gd name="T71" fmla="*/ 149 h 308"/>
                <a:gd name="T72" fmla="*/ 56 w 90"/>
                <a:gd name="T73" fmla="*/ 66 h 308"/>
                <a:gd name="T74" fmla="*/ 34 w 90"/>
                <a:gd name="T75" fmla="*/ 66 h 308"/>
                <a:gd name="T76" fmla="*/ 43 w 90"/>
                <a:gd name="T77" fmla="*/ 89 h 308"/>
                <a:gd name="T78" fmla="*/ 33 w 90"/>
                <a:gd name="T79" fmla="*/ 126 h 308"/>
                <a:gd name="T80" fmla="*/ 43 w 90"/>
                <a:gd name="T81" fmla="*/ 149 h 308"/>
                <a:gd name="T82" fmla="*/ 32 w 90"/>
                <a:gd name="T83" fmla="*/ 185 h 308"/>
                <a:gd name="T84" fmla="*/ 27 w 90"/>
                <a:gd name="T85" fmla="*/ 209 h 308"/>
                <a:gd name="T86" fmla="*/ 31 w 90"/>
                <a:gd name="T87" fmla="*/ 245 h 308"/>
                <a:gd name="T88" fmla="*/ 31 w 90"/>
                <a:gd name="T89" fmla="*/ 24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308">
                  <a:moveTo>
                    <a:pt x="90" y="305"/>
                  </a:moveTo>
                  <a:cubicBezTo>
                    <a:pt x="83" y="305"/>
                    <a:pt x="83" y="305"/>
                    <a:pt x="83" y="305"/>
                  </a:cubicBezTo>
                  <a:cubicBezTo>
                    <a:pt x="83" y="303"/>
                    <a:pt x="83" y="303"/>
                    <a:pt x="83" y="303"/>
                  </a:cubicBezTo>
                  <a:cubicBezTo>
                    <a:pt x="77" y="303"/>
                    <a:pt x="77" y="303"/>
                    <a:pt x="77" y="303"/>
                  </a:cubicBezTo>
                  <a:cubicBezTo>
                    <a:pt x="77" y="300"/>
                    <a:pt x="77" y="300"/>
                    <a:pt x="77" y="300"/>
                  </a:cubicBezTo>
                  <a:cubicBezTo>
                    <a:pt x="63" y="300"/>
                    <a:pt x="63" y="300"/>
                    <a:pt x="63" y="300"/>
                  </a:cubicBezTo>
                  <a:cubicBezTo>
                    <a:pt x="68" y="271"/>
                    <a:pt x="68" y="271"/>
                    <a:pt x="68" y="271"/>
                  </a:cubicBezTo>
                  <a:cubicBezTo>
                    <a:pt x="68" y="271"/>
                    <a:pt x="68" y="271"/>
                    <a:pt x="68" y="270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5" y="221"/>
                    <a:pt x="65" y="221"/>
                    <a:pt x="65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0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91"/>
                    <a:pt x="64" y="90"/>
                    <a:pt x="63" y="90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2" y="221"/>
                    <a:pt x="22" y="221"/>
                    <a:pt x="22" y="221"/>
                  </a:cubicBezTo>
                  <a:cubicBezTo>
                    <a:pt x="25" y="221"/>
                    <a:pt x="25" y="221"/>
                    <a:pt x="25" y="221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41"/>
                    <a:pt x="29" y="241"/>
                    <a:pt x="29" y="241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1"/>
                    <a:pt x="22" y="271"/>
                  </a:cubicBezTo>
                  <a:cubicBezTo>
                    <a:pt x="27" y="300"/>
                    <a:pt x="27" y="300"/>
                    <a:pt x="27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3"/>
                    <a:pt x="13" y="303"/>
                    <a:pt x="13" y="303"/>
                  </a:cubicBezTo>
                  <a:cubicBezTo>
                    <a:pt x="7" y="303"/>
                    <a:pt x="7" y="303"/>
                    <a:pt x="7" y="303"/>
                  </a:cubicBezTo>
                  <a:cubicBezTo>
                    <a:pt x="7" y="305"/>
                    <a:pt x="7" y="305"/>
                    <a:pt x="7" y="305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90" y="308"/>
                    <a:pt x="90" y="308"/>
                    <a:pt x="90" y="308"/>
                  </a:cubicBezTo>
                  <a:lnTo>
                    <a:pt x="90" y="305"/>
                  </a:lnTo>
                  <a:close/>
                  <a:moveTo>
                    <a:pt x="45" y="214"/>
                  </a:moveTo>
                  <a:cubicBezTo>
                    <a:pt x="45" y="214"/>
                    <a:pt x="45" y="214"/>
                    <a:pt x="45" y="214"/>
                  </a:cubicBezTo>
                  <a:cubicBezTo>
                    <a:pt x="58" y="239"/>
                    <a:pt x="58" y="239"/>
                    <a:pt x="58" y="239"/>
                  </a:cubicBezTo>
                  <a:cubicBezTo>
                    <a:pt x="32" y="239"/>
                    <a:pt x="32" y="239"/>
                    <a:pt x="32" y="239"/>
                  </a:cubicBezTo>
                  <a:lnTo>
                    <a:pt x="45" y="214"/>
                  </a:lnTo>
                  <a:close/>
                  <a:moveTo>
                    <a:pt x="45" y="154"/>
                  </a:moveTo>
                  <a:cubicBezTo>
                    <a:pt x="45" y="154"/>
                    <a:pt x="45" y="154"/>
                    <a:pt x="45" y="154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34" y="179"/>
                    <a:pt x="34" y="179"/>
                    <a:pt x="34" y="179"/>
                  </a:cubicBezTo>
                  <a:lnTo>
                    <a:pt x="45" y="154"/>
                  </a:lnTo>
                  <a:close/>
                  <a:moveTo>
                    <a:pt x="55" y="59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45" y="35"/>
                    <a:pt x="45" y="35"/>
                    <a:pt x="45" y="35"/>
                  </a:cubicBezTo>
                  <a:lnTo>
                    <a:pt x="55" y="59"/>
                  </a:lnTo>
                  <a:close/>
                  <a:moveTo>
                    <a:pt x="45" y="95"/>
                  </a:moveTo>
                  <a:cubicBezTo>
                    <a:pt x="45" y="95"/>
                    <a:pt x="45" y="95"/>
                    <a:pt x="45" y="95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35" y="119"/>
                    <a:pt x="35" y="119"/>
                    <a:pt x="35" y="119"/>
                  </a:cubicBezTo>
                  <a:lnTo>
                    <a:pt x="45" y="95"/>
                  </a:lnTo>
                  <a:close/>
                  <a:moveTo>
                    <a:pt x="45" y="274"/>
                  </a:moveTo>
                  <a:cubicBezTo>
                    <a:pt x="45" y="274"/>
                    <a:pt x="45" y="274"/>
                    <a:pt x="45" y="274"/>
                  </a:cubicBezTo>
                  <a:cubicBezTo>
                    <a:pt x="60" y="300"/>
                    <a:pt x="60" y="300"/>
                    <a:pt x="60" y="300"/>
                  </a:cubicBezTo>
                  <a:cubicBezTo>
                    <a:pt x="31" y="300"/>
                    <a:pt x="31" y="300"/>
                    <a:pt x="31" y="300"/>
                  </a:cubicBezTo>
                  <a:lnTo>
                    <a:pt x="45" y="274"/>
                  </a:lnTo>
                  <a:close/>
                  <a:moveTo>
                    <a:pt x="48" y="269"/>
                  </a:moveTo>
                  <a:cubicBezTo>
                    <a:pt x="48" y="269"/>
                    <a:pt x="48" y="269"/>
                    <a:pt x="48" y="269"/>
                  </a:cubicBezTo>
                  <a:cubicBezTo>
                    <a:pt x="52" y="261"/>
                    <a:pt x="52" y="261"/>
                    <a:pt x="52" y="261"/>
                  </a:cubicBezTo>
                  <a:cubicBezTo>
                    <a:pt x="60" y="245"/>
                    <a:pt x="60" y="245"/>
                    <a:pt x="60" y="245"/>
                  </a:cubicBezTo>
                  <a:cubicBezTo>
                    <a:pt x="65" y="269"/>
                    <a:pt x="65" y="269"/>
                    <a:pt x="65" y="269"/>
                  </a:cubicBezTo>
                  <a:lnTo>
                    <a:pt x="48" y="269"/>
                  </a:lnTo>
                  <a:close/>
                  <a:moveTo>
                    <a:pt x="48" y="209"/>
                  </a:moveTo>
                  <a:cubicBezTo>
                    <a:pt x="48" y="209"/>
                    <a:pt x="48" y="209"/>
                    <a:pt x="48" y="209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64" y="209"/>
                    <a:pt x="64" y="209"/>
                    <a:pt x="64" y="209"/>
                  </a:cubicBezTo>
                  <a:lnTo>
                    <a:pt x="48" y="209"/>
                  </a:lnTo>
                  <a:close/>
                  <a:moveTo>
                    <a:pt x="47" y="149"/>
                  </a:moveTo>
                  <a:cubicBezTo>
                    <a:pt x="47" y="149"/>
                    <a:pt x="47" y="149"/>
                    <a:pt x="47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2" y="149"/>
                    <a:pt x="62" y="149"/>
                    <a:pt x="62" y="149"/>
                  </a:cubicBezTo>
                  <a:lnTo>
                    <a:pt x="47" y="149"/>
                  </a:lnTo>
                  <a:close/>
                  <a:moveTo>
                    <a:pt x="47" y="89"/>
                  </a:moveTo>
                  <a:cubicBezTo>
                    <a:pt x="47" y="89"/>
                    <a:pt x="47" y="89"/>
                    <a:pt x="47" y="89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60" y="89"/>
                    <a:pt x="60" y="89"/>
                    <a:pt x="60" y="89"/>
                  </a:cubicBezTo>
                  <a:lnTo>
                    <a:pt x="47" y="89"/>
                  </a:lnTo>
                  <a:close/>
                  <a:moveTo>
                    <a:pt x="34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30" y="89"/>
                    <a:pt x="30" y="89"/>
                    <a:pt x="30" y="89"/>
                  </a:cubicBezTo>
                  <a:lnTo>
                    <a:pt x="34" y="66"/>
                  </a:lnTo>
                  <a:close/>
                  <a:moveTo>
                    <a:pt x="33" y="126"/>
                  </a:moveTo>
                  <a:cubicBezTo>
                    <a:pt x="33" y="126"/>
                    <a:pt x="33" y="126"/>
                    <a:pt x="33" y="126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28" y="149"/>
                    <a:pt x="28" y="149"/>
                    <a:pt x="28" y="149"/>
                  </a:cubicBezTo>
                  <a:lnTo>
                    <a:pt x="33" y="126"/>
                  </a:lnTo>
                  <a:close/>
                  <a:moveTo>
                    <a:pt x="32" y="185"/>
                  </a:moveTo>
                  <a:cubicBezTo>
                    <a:pt x="32" y="185"/>
                    <a:pt x="32" y="185"/>
                    <a:pt x="32" y="185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27" y="209"/>
                    <a:pt x="27" y="209"/>
                    <a:pt x="27" y="209"/>
                  </a:cubicBezTo>
                  <a:lnTo>
                    <a:pt x="32" y="185"/>
                  </a:lnTo>
                  <a:close/>
                  <a:moveTo>
                    <a:pt x="31" y="245"/>
                  </a:moveTo>
                  <a:cubicBezTo>
                    <a:pt x="31" y="245"/>
                    <a:pt x="31" y="245"/>
                    <a:pt x="31" y="245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25" y="269"/>
                    <a:pt x="25" y="269"/>
                    <a:pt x="25" y="269"/>
                  </a:cubicBezTo>
                  <a:lnTo>
                    <a:pt x="31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220" y="4133"/>
              <a:ext cx="394" cy="169"/>
            </a:xfrm>
            <a:custGeom>
              <a:avLst/>
              <a:gdLst>
                <a:gd name="T0" fmla="*/ 143 w 152"/>
                <a:gd name="T1" fmla="*/ 48 h 63"/>
                <a:gd name="T2" fmla="*/ 145 w 152"/>
                <a:gd name="T3" fmla="*/ 33 h 63"/>
                <a:gd name="T4" fmla="*/ 146 w 152"/>
                <a:gd name="T5" fmla="*/ 20 h 63"/>
                <a:gd name="T6" fmla="*/ 125 w 152"/>
                <a:gd name="T7" fmla="*/ 11 h 63"/>
                <a:gd name="T8" fmla="*/ 9 w 152"/>
                <a:gd name="T9" fmla="*/ 12 h 63"/>
                <a:gd name="T10" fmla="*/ 11 w 152"/>
                <a:gd name="T11" fmla="*/ 38 h 63"/>
                <a:gd name="T12" fmla="*/ 14 w 152"/>
                <a:gd name="T13" fmla="*/ 50 h 63"/>
                <a:gd name="T14" fmla="*/ 152 w 152"/>
                <a:gd name="T15" fmla="*/ 60 h 63"/>
                <a:gd name="T16" fmla="*/ 112 w 152"/>
                <a:gd name="T17" fmla="*/ 52 h 63"/>
                <a:gd name="T18" fmla="*/ 142 w 152"/>
                <a:gd name="T19" fmla="*/ 48 h 63"/>
                <a:gd name="T20" fmla="*/ 141 w 152"/>
                <a:gd name="T21" fmla="*/ 45 h 63"/>
                <a:gd name="T22" fmla="*/ 116 w 152"/>
                <a:gd name="T23" fmla="*/ 43 h 63"/>
                <a:gd name="T24" fmla="*/ 128 w 152"/>
                <a:gd name="T25" fmla="*/ 41 h 63"/>
                <a:gd name="T26" fmla="*/ 143 w 152"/>
                <a:gd name="T27" fmla="*/ 38 h 63"/>
                <a:gd name="T28" fmla="*/ 144 w 152"/>
                <a:gd name="T29" fmla="*/ 35 h 63"/>
                <a:gd name="T30" fmla="*/ 144 w 152"/>
                <a:gd name="T31" fmla="*/ 35 h 63"/>
                <a:gd name="T32" fmla="*/ 32 w 152"/>
                <a:gd name="T33" fmla="*/ 9 h 63"/>
                <a:gd name="T34" fmla="*/ 145 w 152"/>
                <a:gd name="T35" fmla="*/ 23 h 63"/>
                <a:gd name="T36" fmla="*/ 96 w 152"/>
                <a:gd name="T37" fmla="*/ 22 h 63"/>
                <a:gd name="T38" fmla="*/ 97 w 152"/>
                <a:gd name="T39" fmla="*/ 21 h 63"/>
                <a:gd name="T40" fmla="*/ 95 w 152"/>
                <a:gd name="T41" fmla="*/ 19 h 63"/>
                <a:gd name="T42" fmla="*/ 105 w 152"/>
                <a:gd name="T43" fmla="*/ 18 h 63"/>
                <a:gd name="T44" fmla="*/ 146 w 152"/>
                <a:gd name="T45" fmla="*/ 17 h 63"/>
                <a:gd name="T46" fmla="*/ 146 w 152"/>
                <a:gd name="T47" fmla="*/ 17 h 63"/>
                <a:gd name="T48" fmla="*/ 126 w 152"/>
                <a:gd name="T49" fmla="*/ 12 h 63"/>
                <a:gd name="T50" fmla="*/ 91 w 152"/>
                <a:gd name="T51" fmla="*/ 18 h 63"/>
                <a:gd name="T52" fmla="*/ 10 w 152"/>
                <a:gd name="T53" fmla="*/ 12 h 63"/>
                <a:gd name="T54" fmla="*/ 10 w 152"/>
                <a:gd name="T55" fmla="*/ 12 h 63"/>
                <a:gd name="T56" fmla="*/ 127 w 152"/>
                <a:gd name="T57" fmla="*/ 27 h 63"/>
                <a:gd name="T58" fmla="*/ 110 w 152"/>
                <a:gd name="T59" fmla="*/ 28 h 63"/>
                <a:gd name="T60" fmla="*/ 10 w 152"/>
                <a:gd name="T61" fmla="*/ 18 h 63"/>
                <a:gd name="T62" fmla="*/ 10 w 152"/>
                <a:gd name="T63" fmla="*/ 18 h 63"/>
                <a:gd name="T64" fmla="*/ 19 w 152"/>
                <a:gd name="T65" fmla="*/ 25 h 63"/>
                <a:gd name="T66" fmla="*/ 23 w 152"/>
                <a:gd name="T67" fmla="*/ 32 h 63"/>
                <a:gd name="T68" fmla="*/ 35 w 152"/>
                <a:gd name="T69" fmla="*/ 59 h 63"/>
                <a:gd name="T70" fmla="*/ 85 w 152"/>
                <a:gd name="T71" fmla="*/ 53 h 63"/>
                <a:gd name="T72" fmla="*/ 35 w 152"/>
                <a:gd name="T73" fmla="*/ 45 h 63"/>
                <a:gd name="T74" fmla="*/ 23 w 152"/>
                <a:gd name="T75" fmla="*/ 44 h 63"/>
                <a:gd name="T76" fmla="*/ 12 w 152"/>
                <a:gd name="T77" fmla="*/ 42 h 63"/>
                <a:gd name="T78" fmla="*/ 85 w 152"/>
                <a:gd name="T79" fmla="*/ 45 h 63"/>
                <a:gd name="T80" fmla="*/ 85 w 152"/>
                <a:gd name="T81" fmla="*/ 43 h 63"/>
                <a:gd name="T82" fmla="*/ 12 w 152"/>
                <a:gd name="T83" fmla="*/ 39 h 63"/>
                <a:gd name="T84" fmla="*/ 85 w 152"/>
                <a:gd name="T85" fmla="*/ 40 h 63"/>
                <a:gd name="T86" fmla="*/ 85 w 152"/>
                <a:gd name="T87" fmla="*/ 37 h 63"/>
                <a:gd name="T88" fmla="*/ 11 w 152"/>
                <a:gd name="T89" fmla="*/ 31 h 63"/>
                <a:gd name="T90" fmla="*/ 85 w 152"/>
                <a:gd name="T91" fmla="*/ 34 h 63"/>
                <a:gd name="T92" fmla="*/ 85 w 152"/>
                <a:gd name="T93" fmla="*/ 34 h 63"/>
                <a:gd name="T94" fmla="*/ 18 w 152"/>
                <a:gd name="T95" fmla="*/ 20 h 63"/>
                <a:gd name="T96" fmla="*/ 87 w 152"/>
                <a:gd name="T97" fmla="*/ 53 h 63"/>
                <a:gd name="T98" fmla="*/ 110 w 152"/>
                <a:gd name="T99" fmla="*/ 54 h 63"/>
                <a:gd name="T100" fmla="*/ 87 w 152"/>
                <a:gd name="T101" fmla="*/ 49 h 63"/>
                <a:gd name="T102" fmla="*/ 110 w 152"/>
                <a:gd name="T103" fmla="*/ 49 h 63"/>
                <a:gd name="T104" fmla="*/ 110 w 152"/>
                <a:gd name="T105" fmla="*/ 59 h 63"/>
                <a:gd name="T106" fmla="*/ 110 w 152"/>
                <a:gd name="T107" fmla="*/ 44 h 63"/>
                <a:gd name="T108" fmla="*/ 110 w 152"/>
                <a:gd name="T109" fmla="*/ 37 h 63"/>
                <a:gd name="T110" fmla="*/ 144 w 152"/>
                <a:gd name="T111" fmla="*/ 33 h 63"/>
                <a:gd name="T112" fmla="*/ 112 w 152"/>
                <a:gd name="T113" fmla="*/ 59 h 63"/>
                <a:gd name="T114" fmla="*/ 141 w 152"/>
                <a:gd name="T115" fmla="*/ 54 h 63"/>
                <a:gd name="T116" fmla="*/ 146 w 152"/>
                <a:gd name="T117" fmla="*/ 15 h 63"/>
                <a:gd name="T118" fmla="*/ 10 w 152"/>
                <a:gd name="T119" fmla="*/ 12 h 63"/>
                <a:gd name="T120" fmla="*/ 10 w 152"/>
                <a:gd name="T121" fmla="*/ 18 h 63"/>
                <a:gd name="T122" fmla="*/ 13 w 152"/>
                <a:gd name="T12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63">
                  <a:moveTo>
                    <a:pt x="142" y="59"/>
                  </a:moveTo>
                  <a:cubicBezTo>
                    <a:pt x="142" y="59"/>
                    <a:pt x="142" y="59"/>
                    <a:pt x="142" y="59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2"/>
                  </a:cubicBezTo>
                  <a:cubicBezTo>
                    <a:pt x="146" y="22"/>
                    <a:pt x="146" y="21"/>
                    <a:pt x="146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19"/>
                    <a:pt x="146" y="18"/>
                    <a:pt x="146" y="18"/>
                  </a:cubicBezTo>
                  <a:cubicBezTo>
                    <a:pt x="146" y="18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6" y="12"/>
                    <a:pt x="147" y="10"/>
                    <a:pt x="146" y="10"/>
                  </a:cubicBezTo>
                  <a:cubicBezTo>
                    <a:pt x="145" y="9"/>
                    <a:pt x="138" y="10"/>
                    <a:pt x="12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0" y="12"/>
                    <a:pt x="107" y="13"/>
                    <a:pt x="98" y="13"/>
                  </a:cubicBezTo>
                  <a:cubicBezTo>
                    <a:pt x="91" y="13"/>
                    <a:pt x="79" y="10"/>
                    <a:pt x="71" y="8"/>
                  </a:cubicBezTo>
                  <a:cubicBezTo>
                    <a:pt x="68" y="7"/>
                    <a:pt x="66" y="7"/>
                    <a:pt x="65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54" y="4"/>
                    <a:pt x="36" y="0"/>
                    <a:pt x="32" y="0"/>
                  </a:cubicBezTo>
                  <a:cubicBezTo>
                    <a:pt x="29" y="0"/>
                    <a:pt x="20" y="5"/>
                    <a:pt x="15" y="8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7"/>
                  </a:cubicBezTo>
                  <a:cubicBezTo>
                    <a:pt x="14" y="47"/>
                    <a:pt x="28" y="45"/>
                    <a:pt x="34" y="4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8"/>
                    <a:pt x="16" y="50"/>
                    <a:pt x="14" y="5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152" y="60"/>
                    <a:pt x="152" y="60"/>
                    <a:pt x="152" y="60"/>
                  </a:cubicBezTo>
                  <a:lnTo>
                    <a:pt x="142" y="59"/>
                  </a:lnTo>
                  <a:close/>
                  <a:moveTo>
                    <a:pt x="112" y="52"/>
                  </a:moveTo>
                  <a:cubicBezTo>
                    <a:pt x="112" y="52"/>
                    <a:pt x="112" y="52"/>
                    <a:pt x="112" y="52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20" y="50"/>
                    <a:pt x="135" y="50"/>
                    <a:pt x="137" y="50"/>
                  </a:cubicBezTo>
                  <a:cubicBezTo>
                    <a:pt x="139" y="50"/>
                    <a:pt x="141" y="50"/>
                    <a:pt x="142" y="50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37" y="51"/>
                    <a:pt x="123" y="52"/>
                    <a:pt x="112" y="52"/>
                  </a:cubicBezTo>
                  <a:close/>
                  <a:moveTo>
                    <a:pt x="142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37" y="49"/>
                    <a:pt x="132" y="49"/>
                  </a:cubicBezTo>
                  <a:cubicBezTo>
                    <a:pt x="127" y="49"/>
                    <a:pt x="120" y="49"/>
                    <a:pt x="112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3" y="48"/>
                    <a:pt x="139" y="48"/>
                    <a:pt x="142" y="48"/>
                  </a:cubicBezTo>
                  <a:lnTo>
                    <a:pt x="142" y="49"/>
                  </a:lnTo>
                  <a:close/>
                  <a:moveTo>
                    <a:pt x="130" y="46"/>
                  </a:moveTo>
                  <a:cubicBezTo>
                    <a:pt x="130" y="46"/>
                    <a:pt x="130" y="46"/>
                    <a:pt x="130" y="46"/>
                  </a:cubicBezTo>
                  <a:cubicBezTo>
                    <a:pt x="127" y="46"/>
                    <a:pt x="119" y="47"/>
                    <a:pt x="112" y="47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6" y="44"/>
                    <a:pt x="119" y="44"/>
                    <a:pt x="120" y="44"/>
                  </a:cubicBezTo>
                  <a:cubicBezTo>
                    <a:pt x="123" y="44"/>
                    <a:pt x="130" y="44"/>
                    <a:pt x="133" y="44"/>
                  </a:cubicBezTo>
                  <a:cubicBezTo>
                    <a:pt x="136" y="44"/>
                    <a:pt x="140" y="45"/>
                    <a:pt x="141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33" y="46"/>
                    <a:pt x="130" y="46"/>
                  </a:cubicBezTo>
                  <a:close/>
                  <a:moveTo>
                    <a:pt x="143" y="43"/>
                  </a:moveTo>
                  <a:cubicBezTo>
                    <a:pt x="143" y="43"/>
                    <a:pt x="143" y="43"/>
                    <a:pt x="143" y="43"/>
                  </a:cubicBezTo>
                  <a:cubicBezTo>
                    <a:pt x="142" y="43"/>
                    <a:pt x="142" y="43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0" y="44"/>
                    <a:pt x="121" y="43"/>
                    <a:pt x="116" y="43"/>
                  </a:cubicBezTo>
                  <a:cubicBezTo>
                    <a:pt x="114" y="43"/>
                    <a:pt x="113" y="44"/>
                    <a:pt x="112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3" y="43"/>
                    <a:pt x="114" y="43"/>
                    <a:pt x="115" y="43"/>
                  </a:cubicBezTo>
                  <a:cubicBezTo>
                    <a:pt x="119" y="43"/>
                    <a:pt x="140" y="43"/>
                    <a:pt x="143" y="43"/>
                  </a:cubicBezTo>
                  <a:close/>
                  <a:moveTo>
                    <a:pt x="14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41"/>
                    <a:pt x="142" y="41"/>
                    <a:pt x="140" y="41"/>
                  </a:cubicBezTo>
                  <a:cubicBezTo>
                    <a:pt x="137" y="41"/>
                    <a:pt x="133" y="41"/>
                    <a:pt x="128" y="41"/>
                  </a:cubicBezTo>
                  <a:cubicBezTo>
                    <a:pt x="124" y="41"/>
                    <a:pt x="119" y="42"/>
                    <a:pt x="112" y="4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8" y="39"/>
                    <a:pt x="123" y="39"/>
                    <a:pt x="125" y="39"/>
                  </a:cubicBezTo>
                  <a:cubicBezTo>
                    <a:pt x="129" y="39"/>
                    <a:pt x="137" y="39"/>
                    <a:pt x="139" y="39"/>
                  </a:cubicBezTo>
                  <a:cubicBezTo>
                    <a:pt x="142" y="39"/>
                    <a:pt x="143" y="39"/>
                    <a:pt x="143" y="39"/>
                  </a:cubicBezTo>
                  <a:lnTo>
                    <a:pt x="143" y="41"/>
                  </a:lnTo>
                  <a:close/>
                  <a:moveTo>
                    <a:pt x="143" y="38"/>
                  </a:moveTo>
                  <a:cubicBezTo>
                    <a:pt x="143" y="38"/>
                    <a:pt x="143" y="38"/>
                    <a:pt x="143" y="38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42" y="38"/>
                    <a:pt x="133" y="38"/>
                    <a:pt x="123" y="38"/>
                  </a:cubicBezTo>
                  <a:cubicBezTo>
                    <a:pt x="119" y="38"/>
                    <a:pt x="116" y="38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26" y="37"/>
                    <a:pt x="141" y="38"/>
                    <a:pt x="143" y="38"/>
                  </a:cubicBezTo>
                  <a:close/>
                  <a:moveTo>
                    <a:pt x="144" y="35"/>
                  </a:move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1" y="35"/>
                  </a:cubicBezTo>
                  <a:cubicBezTo>
                    <a:pt x="138" y="36"/>
                    <a:pt x="133" y="36"/>
                    <a:pt x="126" y="36"/>
                  </a:cubicBezTo>
                  <a:cubicBezTo>
                    <a:pt x="121" y="36"/>
                    <a:pt x="117" y="36"/>
                    <a:pt x="112" y="36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3" y="34"/>
                    <a:pt x="122" y="34"/>
                    <a:pt x="124" y="34"/>
                  </a:cubicBezTo>
                  <a:cubicBezTo>
                    <a:pt x="125" y="34"/>
                    <a:pt x="137" y="34"/>
                    <a:pt x="139" y="34"/>
                  </a:cubicBezTo>
                  <a:cubicBezTo>
                    <a:pt x="140" y="34"/>
                    <a:pt x="143" y="34"/>
                    <a:pt x="144" y="34"/>
                  </a:cubicBezTo>
                  <a:lnTo>
                    <a:pt x="144" y="35"/>
                  </a:lnTo>
                  <a:close/>
                  <a:moveTo>
                    <a:pt x="144" y="30"/>
                  </a:move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0" y="30"/>
                    <a:pt x="138" y="30"/>
                  </a:cubicBezTo>
                  <a:cubicBezTo>
                    <a:pt x="136" y="31"/>
                    <a:pt x="123" y="31"/>
                    <a:pt x="114" y="31"/>
                  </a:cubicBezTo>
                  <a:cubicBezTo>
                    <a:pt x="106" y="31"/>
                    <a:pt x="99" y="30"/>
                    <a:pt x="94" y="29"/>
                  </a:cubicBezTo>
                  <a:cubicBezTo>
                    <a:pt x="89" y="28"/>
                    <a:pt x="67" y="22"/>
                    <a:pt x="54" y="18"/>
                  </a:cubicBezTo>
                  <a:cubicBezTo>
                    <a:pt x="42" y="14"/>
                    <a:pt x="36" y="11"/>
                    <a:pt x="32" y="11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7" y="9"/>
                    <a:pt x="51" y="13"/>
                    <a:pt x="58" y="16"/>
                  </a:cubicBezTo>
                  <a:cubicBezTo>
                    <a:pt x="65" y="18"/>
                    <a:pt x="81" y="23"/>
                    <a:pt x="85" y="24"/>
                  </a:cubicBezTo>
                  <a:cubicBezTo>
                    <a:pt x="88" y="26"/>
                    <a:pt x="97" y="28"/>
                    <a:pt x="106" y="28"/>
                  </a:cubicBezTo>
                  <a:cubicBezTo>
                    <a:pt x="115" y="28"/>
                    <a:pt x="131" y="28"/>
                    <a:pt x="134" y="28"/>
                  </a:cubicBezTo>
                  <a:cubicBezTo>
                    <a:pt x="137" y="28"/>
                    <a:pt x="143" y="29"/>
                    <a:pt x="144" y="29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44" y="30"/>
                  </a:lnTo>
                  <a:close/>
                  <a:moveTo>
                    <a:pt x="145" y="23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4" y="22"/>
                    <a:pt x="141" y="22"/>
                  </a:cubicBezTo>
                  <a:cubicBezTo>
                    <a:pt x="137" y="22"/>
                    <a:pt x="123" y="23"/>
                    <a:pt x="119" y="22"/>
                  </a:cubicBezTo>
                  <a:cubicBezTo>
                    <a:pt x="114" y="22"/>
                    <a:pt x="100" y="23"/>
                    <a:pt x="90" y="20"/>
                  </a:cubicBezTo>
                  <a:cubicBezTo>
                    <a:pt x="80" y="16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89" y="21"/>
                    <a:pt x="96" y="22"/>
                  </a:cubicBezTo>
                  <a:cubicBezTo>
                    <a:pt x="103" y="23"/>
                    <a:pt x="114" y="24"/>
                    <a:pt x="126" y="23"/>
                  </a:cubicBezTo>
                  <a:cubicBezTo>
                    <a:pt x="137" y="23"/>
                    <a:pt x="144" y="24"/>
                    <a:pt x="145" y="24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4" y="25"/>
                    <a:pt x="139" y="25"/>
                    <a:pt x="134" y="25"/>
                  </a:cubicBezTo>
                  <a:cubicBezTo>
                    <a:pt x="129" y="25"/>
                    <a:pt x="109" y="26"/>
                    <a:pt x="103" y="25"/>
                  </a:cubicBezTo>
                  <a:cubicBezTo>
                    <a:pt x="97" y="24"/>
                    <a:pt x="94" y="24"/>
                    <a:pt x="78" y="18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9" y="20"/>
                    <a:pt x="97" y="21"/>
                  </a:cubicBezTo>
                  <a:cubicBezTo>
                    <a:pt x="104" y="22"/>
                    <a:pt x="116" y="22"/>
                    <a:pt x="123" y="22"/>
                  </a:cubicBezTo>
                  <a:cubicBezTo>
                    <a:pt x="131" y="22"/>
                    <a:pt x="144" y="22"/>
                    <a:pt x="144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lnTo>
                    <a:pt x="145" y="23"/>
                  </a:lnTo>
                  <a:close/>
                  <a:moveTo>
                    <a:pt x="94" y="18"/>
                  </a:move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6" y="19"/>
                    <a:pt x="94" y="18"/>
                  </a:cubicBezTo>
                  <a:close/>
                  <a:moveTo>
                    <a:pt x="145" y="20"/>
                  </a:moveTo>
                  <a:cubicBezTo>
                    <a:pt x="145" y="20"/>
                    <a:pt x="145" y="20"/>
                    <a:pt x="145" y="20"/>
                  </a:cubicBezTo>
                  <a:cubicBezTo>
                    <a:pt x="144" y="20"/>
                    <a:pt x="143" y="20"/>
                    <a:pt x="141" y="20"/>
                  </a:cubicBezTo>
                  <a:cubicBezTo>
                    <a:pt x="135" y="20"/>
                    <a:pt x="127" y="20"/>
                    <a:pt x="117" y="20"/>
                  </a:cubicBezTo>
                  <a:cubicBezTo>
                    <a:pt x="113" y="20"/>
                    <a:pt x="109" y="20"/>
                    <a:pt x="105" y="2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8"/>
                    <a:pt x="109" y="18"/>
                    <a:pt x="117" y="18"/>
                  </a:cubicBezTo>
                  <a:cubicBezTo>
                    <a:pt x="126" y="18"/>
                    <a:pt x="134" y="18"/>
                    <a:pt x="137" y="18"/>
                  </a:cubicBezTo>
                  <a:cubicBezTo>
                    <a:pt x="139" y="18"/>
                    <a:pt x="144" y="18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20"/>
                  </a:cubicBezTo>
                  <a:close/>
                  <a:moveTo>
                    <a:pt x="146" y="17"/>
                  </a:moveTo>
                  <a:cubicBezTo>
                    <a:pt x="146" y="17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4" y="17"/>
                    <a:pt x="141" y="17"/>
                  </a:cubicBezTo>
                  <a:cubicBezTo>
                    <a:pt x="137" y="17"/>
                    <a:pt x="128" y="17"/>
                    <a:pt x="125" y="17"/>
                  </a:cubicBezTo>
                  <a:cubicBezTo>
                    <a:pt x="121" y="17"/>
                    <a:pt x="106" y="17"/>
                    <a:pt x="105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7"/>
                    <a:pt x="115" y="17"/>
                    <a:pt x="120" y="17"/>
                  </a:cubicBezTo>
                  <a:cubicBezTo>
                    <a:pt x="125" y="17"/>
                    <a:pt x="134" y="17"/>
                    <a:pt x="137" y="17"/>
                  </a:cubicBezTo>
                  <a:cubicBezTo>
                    <a:pt x="140" y="17"/>
                    <a:pt x="145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lose/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6" y="1"/>
                    <a:pt x="54" y="5"/>
                    <a:pt x="62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7"/>
                    <a:pt x="68" y="8"/>
                    <a:pt x="70" y="8"/>
                  </a:cubicBezTo>
                  <a:cubicBezTo>
                    <a:pt x="79" y="11"/>
                    <a:pt x="91" y="13"/>
                    <a:pt x="98" y="13"/>
                  </a:cubicBezTo>
                  <a:cubicBezTo>
                    <a:pt x="107" y="13"/>
                    <a:pt x="120" y="12"/>
                    <a:pt x="126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32" y="11"/>
                    <a:pt x="145" y="10"/>
                    <a:pt x="146" y="10"/>
                  </a:cubicBezTo>
                  <a:cubicBezTo>
                    <a:pt x="146" y="11"/>
                    <a:pt x="146" y="12"/>
                    <a:pt x="146" y="1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5"/>
                    <a:pt x="144" y="15"/>
                  </a:cubicBezTo>
                  <a:cubicBezTo>
                    <a:pt x="143" y="15"/>
                    <a:pt x="132" y="15"/>
                    <a:pt x="128" y="15"/>
                  </a:cubicBezTo>
                  <a:cubicBezTo>
                    <a:pt x="124" y="15"/>
                    <a:pt x="105" y="15"/>
                    <a:pt x="105" y="15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0" y="17"/>
                    <a:pt x="90" y="17"/>
                  </a:cubicBezTo>
                  <a:cubicBezTo>
                    <a:pt x="82" y="14"/>
                    <a:pt x="78" y="12"/>
                    <a:pt x="78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50" y="8"/>
                    <a:pt x="37" y="3"/>
                    <a:pt x="32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1"/>
                    <a:pt x="12" y="10"/>
                  </a:cubicBezTo>
                  <a:cubicBezTo>
                    <a:pt x="13" y="10"/>
                    <a:pt x="14" y="9"/>
                    <a:pt x="15" y="9"/>
                  </a:cubicBezTo>
                  <a:cubicBezTo>
                    <a:pt x="20" y="6"/>
                    <a:pt x="28" y="1"/>
                    <a:pt x="32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27" y="3"/>
                    <a:pt x="21" y="7"/>
                    <a:pt x="17" y="9"/>
                  </a:cubicBezTo>
                  <a:cubicBezTo>
                    <a:pt x="14" y="11"/>
                    <a:pt x="11" y="13"/>
                    <a:pt x="10" y="13"/>
                  </a:cubicBezTo>
                  <a:lnTo>
                    <a:pt x="10" y="12"/>
                  </a:ln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9" y="11"/>
                    <a:pt x="21" y="10"/>
                  </a:cubicBezTo>
                  <a:cubicBezTo>
                    <a:pt x="23" y="9"/>
                    <a:pt x="28" y="6"/>
                    <a:pt x="31" y="6"/>
                  </a:cubicBezTo>
                  <a:cubicBezTo>
                    <a:pt x="35" y="6"/>
                    <a:pt x="40" y="8"/>
                    <a:pt x="45" y="9"/>
                  </a:cubicBezTo>
                  <a:cubicBezTo>
                    <a:pt x="50" y="11"/>
                    <a:pt x="73" y="19"/>
                    <a:pt x="78" y="21"/>
                  </a:cubicBezTo>
                  <a:cubicBezTo>
                    <a:pt x="83" y="23"/>
                    <a:pt x="91" y="26"/>
                    <a:pt x="102" y="27"/>
                  </a:cubicBezTo>
                  <a:cubicBezTo>
                    <a:pt x="112" y="28"/>
                    <a:pt x="121" y="27"/>
                    <a:pt x="127" y="27"/>
                  </a:cubicBezTo>
                  <a:cubicBezTo>
                    <a:pt x="133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3" y="28"/>
                    <a:pt x="139" y="28"/>
                  </a:cubicBezTo>
                  <a:cubicBezTo>
                    <a:pt x="133" y="28"/>
                    <a:pt x="115" y="28"/>
                    <a:pt x="110" y="28"/>
                  </a:cubicBezTo>
                  <a:cubicBezTo>
                    <a:pt x="105" y="28"/>
                    <a:pt x="101" y="28"/>
                    <a:pt x="91" y="26"/>
                  </a:cubicBezTo>
                  <a:cubicBezTo>
                    <a:pt x="82" y="23"/>
                    <a:pt x="65" y="17"/>
                    <a:pt x="59" y="15"/>
                  </a:cubicBezTo>
                  <a:cubicBezTo>
                    <a:pt x="53" y="13"/>
                    <a:pt x="37" y="7"/>
                    <a:pt x="33" y="7"/>
                  </a:cubicBezTo>
                  <a:cubicBezTo>
                    <a:pt x="28" y="6"/>
                    <a:pt x="22" y="10"/>
                    <a:pt x="19" y="12"/>
                  </a:cubicBezTo>
                  <a:cubicBezTo>
                    <a:pt x="16" y="13"/>
                    <a:pt x="11" y="16"/>
                    <a:pt x="10" y="17"/>
                  </a:cubicBezTo>
                  <a:lnTo>
                    <a:pt x="10" y="16"/>
                  </a:ln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1" y="17"/>
                    <a:pt x="15" y="15"/>
                    <a:pt x="18" y="13"/>
                  </a:cubicBezTo>
                  <a:cubicBezTo>
                    <a:pt x="22" y="11"/>
                    <a:pt x="29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28" y="11"/>
                    <a:pt x="21" y="15"/>
                    <a:pt x="19" y="17"/>
                  </a:cubicBezTo>
                  <a:cubicBezTo>
                    <a:pt x="16" y="18"/>
                    <a:pt x="10" y="20"/>
                    <a:pt x="10" y="20"/>
                  </a:cubicBezTo>
                  <a:lnTo>
                    <a:pt x="10" y="18"/>
                  </a:lnTo>
                  <a:close/>
                  <a:moveTo>
                    <a:pt x="10" y="25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6" y="23"/>
                    <a:pt x="19" y="21"/>
                  </a:cubicBezTo>
                  <a:cubicBezTo>
                    <a:pt x="22" y="20"/>
                    <a:pt x="28" y="19"/>
                    <a:pt x="30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25" y="22"/>
                    <a:pt x="21" y="24"/>
                    <a:pt x="19" y="25"/>
                  </a:cubicBezTo>
                  <a:cubicBezTo>
                    <a:pt x="17" y="25"/>
                    <a:pt x="11" y="27"/>
                    <a:pt x="10" y="27"/>
                  </a:cubicBezTo>
                  <a:lnTo>
                    <a:pt x="10" y="25"/>
                  </a:lnTo>
                  <a:close/>
                  <a:moveTo>
                    <a:pt x="1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2"/>
                    <a:pt x="17" y="31"/>
                    <a:pt x="20" y="30"/>
                  </a:cubicBezTo>
                  <a:cubicBezTo>
                    <a:pt x="24" y="28"/>
                    <a:pt x="30" y="27"/>
                    <a:pt x="33" y="2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0" y="29"/>
                    <a:pt x="29" y="30"/>
                    <a:pt x="23" y="32"/>
                  </a:cubicBezTo>
                  <a:cubicBezTo>
                    <a:pt x="17" y="34"/>
                    <a:pt x="12" y="35"/>
                    <a:pt x="11" y="35"/>
                  </a:cubicBezTo>
                  <a:lnTo>
                    <a:pt x="11" y="33"/>
                  </a:lnTo>
                  <a:close/>
                  <a:moveTo>
                    <a:pt x="14" y="59"/>
                  </a:move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6" y="53"/>
                    <a:pt x="29" y="51"/>
                    <a:pt x="34" y="51"/>
                  </a:cubicBezTo>
                  <a:cubicBezTo>
                    <a:pt x="35" y="59"/>
                    <a:pt x="35" y="59"/>
                    <a:pt x="35" y="59"/>
                  </a:cubicBezTo>
                  <a:lnTo>
                    <a:pt x="14" y="59"/>
                  </a:lnTo>
                  <a:close/>
                  <a:moveTo>
                    <a:pt x="85" y="59"/>
                  </a:moveTo>
                  <a:cubicBezTo>
                    <a:pt x="85" y="59"/>
                    <a:pt x="85" y="59"/>
                    <a:pt x="8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6" y="51"/>
                    <a:pt x="36" y="51"/>
                  </a:cubicBezTo>
                  <a:cubicBezTo>
                    <a:pt x="41" y="51"/>
                    <a:pt x="78" y="53"/>
                    <a:pt x="83" y="53"/>
                  </a:cubicBezTo>
                  <a:cubicBezTo>
                    <a:pt x="84" y="53"/>
                    <a:pt x="85" y="53"/>
                    <a:pt x="85" y="53"/>
                  </a:cubicBezTo>
                  <a:lnTo>
                    <a:pt x="85" y="59"/>
                  </a:lnTo>
                  <a:close/>
                  <a:moveTo>
                    <a:pt x="85" y="51"/>
                  </a:moveTo>
                  <a:cubicBezTo>
                    <a:pt x="85" y="51"/>
                    <a:pt x="85" y="51"/>
                    <a:pt x="85" y="51"/>
                  </a:cubicBezTo>
                  <a:cubicBezTo>
                    <a:pt x="76" y="51"/>
                    <a:pt x="67" y="50"/>
                    <a:pt x="58" y="49"/>
                  </a:cubicBezTo>
                  <a:cubicBezTo>
                    <a:pt x="43" y="48"/>
                    <a:pt x="37" y="48"/>
                    <a:pt x="35" y="48"/>
                  </a:cubicBezTo>
                  <a:cubicBezTo>
                    <a:pt x="35" y="48"/>
                    <a:pt x="35" y="48"/>
                    <a:pt x="34" y="4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9" y="45"/>
                    <a:pt x="74" y="48"/>
                    <a:pt x="85" y="49"/>
                  </a:cubicBezTo>
                  <a:lnTo>
                    <a:pt x="85" y="51"/>
                  </a:lnTo>
                  <a:close/>
                  <a:moveTo>
                    <a:pt x="85" y="48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2" y="47"/>
                    <a:pt x="74" y="47"/>
                    <a:pt x="66" y="46"/>
                  </a:cubicBezTo>
                  <a:cubicBezTo>
                    <a:pt x="58" y="45"/>
                    <a:pt x="40" y="43"/>
                    <a:pt x="36" y="43"/>
                  </a:cubicBezTo>
                  <a:cubicBezTo>
                    <a:pt x="32" y="43"/>
                    <a:pt x="29" y="43"/>
                    <a:pt x="23" y="44"/>
                  </a:cubicBezTo>
                  <a:cubicBezTo>
                    <a:pt x="18" y="45"/>
                    <a:pt x="13" y="46"/>
                    <a:pt x="12" y="46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29" y="42"/>
                    <a:pt x="35" y="42"/>
                  </a:cubicBezTo>
                  <a:cubicBezTo>
                    <a:pt x="42" y="42"/>
                    <a:pt x="53" y="44"/>
                    <a:pt x="63" y="45"/>
                  </a:cubicBezTo>
                  <a:cubicBezTo>
                    <a:pt x="68" y="45"/>
                    <a:pt x="77" y="46"/>
                    <a:pt x="85" y="47"/>
                  </a:cubicBezTo>
                  <a:lnTo>
                    <a:pt x="85" y="48"/>
                  </a:lnTo>
                  <a:close/>
                  <a:moveTo>
                    <a:pt x="12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8" y="38"/>
                    <a:pt x="21" y="38"/>
                  </a:cubicBezTo>
                  <a:cubicBezTo>
                    <a:pt x="24" y="37"/>
                    <a:pt x="30" y="36"/>
                    <a:pt x="34" y="36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29" y="38"/>
                    <a:pt x="24" y="40"/>
                    <a:pt x="22" y="41"/>
                  </a:cubicBezTo>
                  <a:cubicBezTo>
                    <a:pt x="20" y="41"/>
                    <a:pt x="13" y="42"/>
                    <a:pt x="12" y="42"/>
                  </a:cubicBezTo>
                  <a:close/>
                  <a:moveTo>
                    <a:pt x="85" y="45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79" y="45"/>
                    <a:pt x="65" y="43"/>
                    <a:pt x="57" y="41"/>
                  </a:cubicBezTo>
                  <a:cubicBezTo>
                    <a:pt x="48" y="40"/>
                    <a:pt x="40" y="39"/>
                    <a:pt x="35" y="38"/>
                  </a:cubicBezTo>
                  <a:cubicBezTo>
                    <a:pt x="35" y="38"/>
                    <a:pt x="35" y="38"/>
                    <a:pt x="34" y="38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5" y="36"/>
                    <a:pt x="35" y="36"/>
                  </a:cubicBezTo>
                  <a:cubicBezTo>
                    <a:pt x="37" y="36"/>
                    <a:pt x="46" y="37"/>
                    <a:pt x="50" y="37"/>
                  </a:cubicBezTo>
                  <a:cubicBezTo>
                    <a:pt x="55" y="38"/>
                    <a:pt x="74" y="41"/>
                    <a:pt x="80" y="42"/>
                  </a:cubicBezTo>
                  <a:cubicBezTo>
                    <a:pt x="82" y="42"/>
                    <a:pt x="83" y="43"/>
                    <a:pt x="85" y="43"/>
                  </a:cubicBezTo>
                  <a:lnTo>
                    <a:pt x="85" y="45"/>
                  </a:ln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2" y="42"/>
                    <a:pt x="80" y="41"/>
                  </a:cubicBezTo>
                  <a:cubicBezTo>
                    <a:pt x="72" y="40"/>
                    <a:pt x="59" y="37"/>
                    <a:pt x="52" y="36"/>
                  </a:cubicBezTo>
                  <a:cubicBezTo>
                    <a:pt x="45" y="35"/>
                    <a:pt x="39" y="34"/>
                    <a:pt x="35" y="34"/>
                  </a:cubicBezTo>
                  <a:cubicBezTo>
                    <a:pt x="30" y="34"/>
                    <a:pt x="24" y="36"/>
                    <a:pt x="20" y="37"/>
                  </a:cubicBezTo>
                  <a:cubicBezTo>
                    <a:pt x="16" y="38"/>
                    <a:pt x="13" y="38"/>
                    <a:pt x="12" y="39"/>
                  </a:cubicBezTo>
                  <a:cubicBezTo>
                    <a:pt x="12" y="39"/>
                    <a:pt x="12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8"/>
                    <a:pt x="16" y="37"/>
                    <a:pt x="21" y="36"/>
                  </a:cubicBezTo>
                  <a:cubicBezTo>
                    <a:pt x="27" y="34"/>
                    <a:pt x="30" y="33"/>
                    <a:pt x="35" y="33"/>
                  </a:cubicBezTo>
                  <a:cubicBezTo>
                    <a:pt x="39" y="34"/>
                    <a:pt x="52" y="36"/>
                    <a:pt x="59" y="37"/>
                  </a:cubicBezTo>
                  <a:cubicBezTo>
                    <a:pt x="65" y="38"/>
                    <a:pt x="77" y="40"/>
                    <a:pt x="81" y="41"/>
                  </a:cubicBezTo>
                  <a:cubicBezTo>
                    <a:pt x="82" y="41"/>
                    <a:pt x="84" y="41"/>
                    <a:pt x="85" y="42"/>
                  </a:cubicBezTo>
                  <a:close/>
                  <a:moveTo>
                    <a:pt x="85" y="40"/>
                  </a:moveTo>
                  <a:cubicBezTo>
                    <a:pt x="85" y="40"/>
                    <a:pt x="85" y="40"/>
                    <a:pt x="85" y="40"/>
                  </a:cubicBezTo>
                  <a:cubicBezTo>
                    <a:pt x="81" y="39"/>
                    <a:pt x="76" y="38"/>
                    <a:pt x="72" y="37"/>
                  </a:cubicBezTo>
                  <a:cubicBezTo>
                    <a:pt x="63" y="35"/>
                    <a:pt x="51" y="33"/>
                    <a:pt x="46" y="32"/>
                  </a:cubicBezTo>
                  <a:cubicBezTo>
                    <a:pt x="40" y="30"/>
                    <a:pt x="37" y="29"/>
                    <a:pt x="34" y="29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7" y="27"/>
                    <a:pt x="46" y="29"/>
                    <a:pt x="49" y="29"/>
                  </a:cubicBezTo>
                  <a:cubicBezTo>
                    <a:pt x="53" y="30"/>
                    <a:pt x="63" y="32"/>
                    <a:pt x="67" y="33"/>
                  </a:cubicBezTo>
                  <a:cubicBezTo>
                    <a:pt x="69" y="33"/>
                    <a:pt x="78" y="36"/>
                    <a:pt x="85" y="37"/>
                  </a:cubicBezTo>
                  <a:lnTo>
                    <a:pt x="85" y="40"/>
                  </a:lnTo>
                  <a:close/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8" y="35"/>
                    <a:pt x="69" y="32"/>
                    <a:pt x="65" y="31"/>
                  </a:cubicBezTo>
                  <a:cubicBezTo>
                    <a:pt x="59" y="30"/>
                    <a:pt x="39" y="25"/>
                    <a:pt x="34" y="25"/>
                  </a:cubicBezTo>
                  <a:cubicBezTo>
                    <a:pt x="30" y="25"/>
                    <a:pt x="13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2" y="30"/>
                    <a:pt x="20" y="28"/>
                    <a:pt x="22" y="27"/>
                  </a:cubicBezTo>
                  <a:cubicBezTo>
                    <a:pt x="25" y="26"/>
                    <a:pt x="31" y="24"/>
                    <a:pt x="33" y="24"/>
                  </a:cubicBezTo>
                  <a:cubicBezTo>
                    <a:pt x="36" y="24"/>
                    <a:pt x="47" y="27"/>
                    <a:pt x="52" y="28"/>
                  </a:cubicBezTo>
                  <a:cubicBezTo>
                    <a:pt x="57" y="29"/>
                    <a:pt x="78" y="34"/>
                    <a:pt x="83" y="35"/>
                  </a:cubicBezTo>
                  <a:cubicBezTo>
                    <a:pt x="83" y="35"/>
                    <a:pt x="84" y="35"/>
                    <a:pt x="85" y="36"/>
                  </a:cubicBezTo>
                  <a:close/>
                  <a:moveTo>
                    <a:pt x="85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79" y="32"/>
                    <a:pt x="73" y="30"/>
                  </a:cubicBezTo>
                  <a:cubicBezTo>
                    <a:pt x="48" y="24"/>
                    <a:pt x="46" y="23"/>
                    <a:pt x="42" y="22"/>
                  </a:cubicBezTo>
                  <a:cubicBezTo>
                    <a:pt x="38" y="21"/>
                    <a:pt x="36" y="20"/>
                    <a:pt x="33" y="2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5" y="18"/>
                    <a:pt x="37" y="18"/>
                    <a:pt x="40" y="19"/>
                  </a:cubicBezTo>
                  <a:cubicBezTo>
                    <a:pt x="46" y="20"/>
                    <a:pt x="51" y="22"/>
                    <a:pt x="61" y="24"/>
                  </a:cubicBezTo>
                  <a:cubicBezTo>
                    <a:pt x="71" y="27"/>
                    <a:pt x="84" y="31"/>
                    <a:pt x="85" y="31"/>
                  </a:cubicBezTo>
                  <a:lnTo>
                    <a:pt x="85" y="34"/>
                  </a:ln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3" y="30"/>
                    <a:pt x="51" y="20"/>
                    <a:pt x="44" y="18"/>
                  </a:cubicBezTo>
                  <a:cubicBezTo>
                    <a:pt x="36" y="16"/>
                    <a:pt x="32" y="15"/>
                    <a:pt x="28" y="17"/>
                  </a:cubicBezTo>
                  <a:cubicBezTo>
                    <a:pt x="24" y="19"/>
                    <a:pt x="12" y="23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3" y="22"/>
                    <a:pt x="18" y="20"/>
                  </a:cubicBezTo>
                  <a:cubicBezTo>
                    <a:pt x="23" y="17"/>
                    <a:pt x="30" y="15"/>
                    <a:pt x="32" y="15"/>
                  </a:cubicBezTo>
                  <a:cubicBezTo>
                    <a:pt x="35" y="15"/>
                    <a:pt x="60" y="22"/>
                    <a:pt x="68" y="24"/>
                  </a:cubicBezTo>
                  <a:cubicBezTo>
                    <a:pt x="72" y="26"/>
                    <a:pt x="79" y="28"/>
                    <a:pt x="85" y="29"/>
                  </a:cubicBezTo>
                  <a:lnTo>
                    <a:pt x="85" y="30"/>
                  </a:lnTo>
                  <a:close/>
                  <a:moveTo>
                    <a:pt x="105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105" y="53"/>
                    <a:pt x="105" y="53"/>
                    <a:pt x="105" y="53"/>
                  </a:cubicBezTo>
                  <a:lnTo>
                    <a:pt x="105" y="59"/>
                  </a:lnTo>
                  <a:close/>
                  <a:moveTo>
                    <a:pt x="110" y="59"/>
                  </a:moveTo>
                  <a:cubicBezTo>
                    <a:pt x="110" y="59"/>
                    <a:pt x="110" y="59"/>
                    <a:pt x="110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9" y="54"/>
                    <a:pt x="110" y="54"/>
                    <a:pt x="110" y="54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52"/>
                    <a:pt x="109" y="52"/>
                    <a:pt x="109" y="52"/>
                  </a:cubicBezTo>
                  <a:cubicBezTo>
                    <a:pt x="108" y="52"/>
                    <a:pt x="106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4" y="52"/>
                    <a:pt x="100" y="52"/>
                    <a:pt x="98" y="51"/>
                  </a:cubicBezTo>
                  <a:cubicBezTo>
                    <a:pt x="96" y="51"/>
                    <a:pt x="90" y="51"/>
                    <a:pt x="87" y="51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8" y="49"/>
                    <a:pt x="91" y="50"/>
                    <a:pt x="94" y="50"/>
                  </a:cubicBezTo>
                  <a:cubicBezTo>
                    <a:pt x="97" y="50"/>
                    <a:pt x="110" y="50"/>
                    <a:pt x="110" y="50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9" y="49"/>
                    <a:pt x="94" y="49"/>
                  </a:cubicBezTo>
                  <a:cubicBezTo>
                    <a:pt x="91" y="49"/>
                    <a:pt x="88" y="48"/>
                    <a:pt x="87" y="48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8" y="48"/>
                    <a:pt x="91" y="48"/>
                    <a:pt x="93" y="48"/>
                  </a:cubicBezTo>
                  <a:cubicBezTo>
                    <a:pt x="97" y="49"/>
                    <a:pt x="110" y="49"/>
                    <a:pt x="110" y="49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98" y="47"/>
                    <a:pt x="93" y="47"/>
                  </a:cubicBezTo>
                  <a:cubicBezTo>
                    <a:pt x="90" y="46"/>
                    <a:pt x="88" y="46"/>
                    <a:pt x="87" y="46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8" y="43"/>
                    <a:pt x="89" y="43"/>
                  </a:cubicBezTo>
                  <a:cubicBezTo>
                    <a:pt x="91" y="44"/>
                    <a:pt x="97" y="45"/>
                    <a:pt x="99" y="45"/>
                  </a:cubicBezTo>
                  <a:cubicBezTo>
                    <a:pt x="101" y="45"/>
                    <a:pt x="109" y="45"/>
                    <a:pt x="110" y="45"/>
                  </a:cubicBezTo>
                  <a:lnTo>
                    <a:pt x="110" y="59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9" y="44"/>
                    <a:pt x="106" y="44"/>
                    <a:pt x="104" y="44"/>
                  </a:cubicBezTo>
                  <a:cubicBezTo>
                    <a:pt x="102" y="44"/>
                    <a:pt x="93" y="44"/>
                    <a:pt x="91" y="43"/>
                  </a:cubicBezTo>
                  <a:cubicBezTo>
                    <a:pt x="90" y="43"/>
                    <a:pt x="88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90" y="42"/>
                    <a:pt x="96" y="43"/>
                    <a:pt x="98" y="43"/>
                  </a:cubicBezTo>
                  <a:cubicBezTo>
                    <a:pt x="100" y="43"/>
                    <a:pt x="109" y="44"/>
                    <a:pt x="110" y="44"/>
                  </a:cubicBezTo>
                  <a:close/>
                  <a:moveTo>
                    <a:pt x="110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42"/>
                    <a:pt x="100" y="42"/>
                    <a:pt x="96" y="41"/>
                  </a:cubicBezTo>
                  <a:cubicBezTo>
                    <a:pt x="92" y="41"/>
                    <a:pt x="89" y="41"/>
                    <a:pt x="87" y="40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9" y="37"/>
                    <a:pt x="96" y="39"/>
                    <a:pt x="99" y="39"/>
                  </a:cubicBezTo>
                  <a:cubicBezTo>
                    <a:pt x="103" y="39"/>
                    <a:pt x="110" y="39"/>
                    <a:pt x="110" y="39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04" y="37"/>
                    <a:pt x="100" y="37"/>
                  </a:cubicBezTo>
                  <a:cubicBezTo>
                    <a:pt x="96" y="37"/>
                    <a:pt x="90" y="36"/>
                    <a:pt x="87" y="35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92" y="31"/>
                    <a:pt x="96" y="32"/>
                    <a:pt x="99" y="32"/>
                  </a:cubicBezTo>
                  <a:cubicBezTo>
                    <a:pt x="105" y="33"/>
                    <a:pt x="126" y="32"/>
                    <a:pt x="135" y="32"/>
                  </a:cubicBezTo>
                  <a:cubicBezTo>
                    <a:pt x="142" y="32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39" y="33"/>
                    <a:pt x="136" y="33"/>
                  </a:cubicBezTo>
                  <a:cubicBezTo>
                    <a:pt x="133" y="33"/>
                    <a:pt x="127" y="33"/>
                    <a:pt x="123" y="33"/>
                  </a:cubicBezTo>
                  <a:cubicBezTo>
                    <a:pt x="120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0" y="33"/>
                    <a:pt x="110" y="33"/>
                    <a:pt x="110" y="33"/>
                  </a:cubicBezTo>
                  <a:lnTo>
                    <a:pt x="110" y="42"/>
                  </a:lnTo>
                  <a:close/>
                  <a:moveTo>
                    <a:pt x="112" y="59"/>
                  </a:moveTo>
                  <a:cubicBezTo>
                    <a:pt x="112" y="59"/>
                    <a:pt x="112" y="59"/>
                    <a:pt x="112" y="59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1" y="59"/>
                    <a:pt x="141" y="59"/>
                    <a:pt x="141" y="59"/>
                  </a:cubicBezTo>
                  <a:lnTo>
                    <a:pt x="112" y="59"/>
                  </a:lnTo>
                  <a:close/>
                  <a:moveTo>
                    <a:pt x="141" y="54"/>
                  </a:move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0" y="54"/>
                    <a:pt x="134" y="54"/>
                    <a:pt x="129" y="54"/>
                  </a:cubicBezTo>
                  <a:cubicBezTo>
                    <a:pt x="124" y="54"/>
                    <a:pt x="113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4" y="54"/>
                    <a:pt x="115" y="54"/>
                    <a:pt x="116" y="53"/>
                  </a:cubicBezTo>
                  <a:cubicBezTo>
                    <a:pt x="124" y="53"/>
                    <a:pt x="138" y="54"/>
                    <a:pt x="142" y="54"/>
                  </a:cubicBezTo>
                  <a:lnTo>
                    <a:pt x="141" y="54"/>
                  </a:lnTo>
                  <a:close/>
                  <a:moveTo>
                    <a:pt x="146" y="15"/>
                  </a:move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5"/>
                    <a:pt x="142" y="14"/>
                    <a:pt x="143" y="14"/>
                  </a:cubicBezTo>
                  <a:cubicBezTo>
                    <a:pt x="144" y="14"/>
                    <a:pt x="145" y="15"/>
                    <a:pt x="146" y="15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lose/>
                  <a:moveTo>
                    <a:pt x="20" y="14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5" y="18"/>
                    <a:pt x="17" y="17"/>
                  </a:cubicBezTo>
                  <a:cubicBezTo>
                    <a:pt x="19" y="16"/>
                    <a:pt x="23" y="14"/>
                    <a:pt x="23" y="14"/>
                  </a:cubicBezTo>
                  <a:cubicBezTo>
                    <a:pt x="23" y="14"/>
                    <a:pt x="22" y="14"/>
                    <a:pt x="20" y="14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2" y="15"/>
                    <a:pt x="13" y="15"/>
                  </a:cubicBezTo>
                  <a:cubicBezTo>
                    <a:pt x="13" y="15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559" y="4150"/>
              <a:ext cx="399" cy="149"/>
            </a:xfrm>
            <a:custGeom>
              <a:avLst/>
              <a:gdLst>
                <a:gd name="T0" fmla="*/ 140 w 154"/>
                <a:gd name="T1" fmla="*/ 42 h 56"/>
                <a:gd name="T2" fmla="*/ 80 w 154"/>
                <a:gd name="T3" fmla="*/ 11 h 56"/>
                <a:gd name="T4" fmla="*/ 101 w 154"/>
                <a:gd name="T5" fmla="*/ 30 h 56"/>
                <a:gd name="T6" fmla="*/ 80 w 154"/>
                <a:gd name="T7" fmla="*/ 17 h 56"/>
                <a:gd name="T8" fmla="*/ 106 w 154"/>
                <a:gd name="T9" fmla="*/ 29 h 56"/>
                <a:gd name="T10" fmla="*/ 109 w 154"/>
                <a:gd name="T11" fmla="*/ 1 h 56"/>
                <a:gd name="T12" fmla="*/ 78 w 154"/>
                <a:gd name="T13" fmla="*/ 25 h 56"/>
                <a:gd name="T14" fmla="*/ 11 w 154"/>
                <a:gd name="T15" fmla="*/ 53 h 56"/>
                <a:gd name="T16" fmla="*/ 2 w 154"/>
                <a:gd name="T17" fmla="*/ 50 h 56"/>
                <a:gd name="T18" fmla="*/ 5 w 154"/>
                <a:gd name="T19" fmla="*/ 45 h 56"/>
                <a:gd name="T20" fmla="*/ 6 w 154"/>
                <a:gd name="T21" fmla="*/ 44 h 56"/>
                <a:gd name="T22" fmla="*/ 8 w 154"/>
                <a:gd name="T23" fmla="*/ 44 h 56"/>
                <a:gd name="T24" fmla="*/ 10 w 154"/>
                <a:gd name="T25" fmla="*/ 50 h 56"/>
                <a:gd name="T26" fmla="*/ 12 w 154"/>
                <a:gd name="T27" fmla="*/ 43 h 56"/>
                <a:gd name="T28" fmla="*/ 13 w 154"/>
                <a:gd name="T29" fmla="*/ 43 h 56"/>
                <a:gd name="T30" fmla="*/ 77 w 154"/>
                <a:gd name="T31" fmla="*/ 19 h 56"/>
                <a:gd name="T32" fmla="*/ 79 w 154"/>
                <a:gd name="T33" fmla="*/ 27 h 56"/>
                <a:gd name="T34" fmla="*/ 83 w 154"/>
                <a:gd name="T35" fmla="*/ 40 h 56"/>
                <a:gd name="T36" fmla="*/ 83 w 154"/>
                <a:gd name="T37" fmla="*/ 39 h 56"/>
                <a:gd name="T38" fmla="*/ 71 w 154"/>
                <a:gd name="T39" fmla="*/ 44 h 56"/>
                <a:gd name="T40" fmla="*/ 98 w 154"/>
                <a:gd name="T41" fmla="*/ 36 h 56"/>
                <a:gd name="T42" fmla="*/ 98 w 154"/>
                <a:gd name="T43" fmla="*/ 42 h 56"/>
                <a:gd name="T44" fmla="*/ 88 w 154"/>
                <a:gd name="T45" fmla="*/ 39 h 56"/>
                <a:gd name="T46" fmla="*/ 98 w 154"/>
                <a:gd name="T47" fmla="*/ 36 h 56"/>
                <a:gd name="T48" fmla="*/ 60 w 154"/>
                <a:gd name="T49" fmla="*/ 40 h 56"/>
                <a:gd name="T50" fmla="*/ 65 w 154"/>
                <a:gd name="T51" fmla="*/ 47 h 56"/>
                <a:gd name="T52" fmla="*/ 122 w 154"/>
                <a:gd name="T53" fmla="*/ 47 h 56"/>
                <a:gd name="T54" fmla="*/ 113 w 154"/>
                <a:gd name="T55" fmla="*/ 35 h 56"/>
                <a:gd name="T56" fmla="*/ 126 w 154"/>
                <a:gd name="T57" fmla="*/ 45 h 56"/>
                <a:gd name="T58" fmla="*/ 77 w 154"/>
                <a:gd name="T59" fmla="*/ 12 h 56"/>
                <a:gd name="T60" fmla="*/ 92 w 154"/>
                <a:gd name="T61" fmla="*/ 10 h 56"/>
                <a:gd name="T62" fmla="*/ 83 w 154"/>
                <a:gd name="T63" fmla="*/ 13 h 56"/>
                <a:gd name="T64" fmla="*/ 83 w 154"/>
                <a:gd name="T65" fmla="*/ 32 h 56"/>
                <a:gd name="T66" fmla="*/ 75 w 154"/>
                <a:gd name="T67" fmla="*/ 22 h 56"/>
                <a:gd name="T68" fmla="*/ 106 w 154"/>
                <a:gd name="T69" fmla="*/ 32 h 56"/>
                <a:gd name="T70" fmla="*/ 83 w 154"/>
                <a:gd name="T71" fmla="*/ 16 h 56"/>
                <a:gd name="T72" fmla="*/ 91 w 154"/>
                <a:gd name="T73" fmla="*/ 19 h 56"/>
                <a:gd name="T74" fmla="*/ 91 w 154"/>
                <a:gd name="T75" fmla="*/ 24 h 56"/>
                <a:gd name="T76" fmla="*/ 91 w 154"/>
                <a:gd name="T77" fmla="*/ 28 h 56"/>
                <a:gd name="T78" fmla="*/ 99 w 154"/>
                <a:gd name="T79" fmla="*/ 32 h 56"/>
                <a:gd name="T80" fmla="*/ 70 w 154"/>
                <a:gd name="T81" fmla="*/ 47 h 56"/>
                <a:gd name="T82" fmla="*/ 45 w 154"/>
                <a:gd name="T83" fmla="*/ 48 h 56"/>
                <a:gd name="T84" fmla="*/ 59 w 154"/>
                <a:gd name="T85" fmla="*/ 48 h 56"/>
                <a:gd name="T86" fmla="*/ 79 w 154"/>
                <a:gd name="T87" fmla="*/ 47 h 56"/>
                <a:gd name="T88" fmla="*/ 94 w 154"/>
                <a:gd name="T89" fmla="*/ 48 h 56"/>
                <a:gd name="T90" fmla="*/ 111 w 154"/>
                <a:gd name="T91" fmla="*/ 47 h 56"/>
                <a:gd name="T92" fmla="*/ 112 w 154"/>
                <a:gd name="T93" fmla="*/ 43 h 56"/>
                <a:gd name="T94" fmla="*/ 115 w 154"/>
                <a:gd name="T95" fmla="*/ 12 h 56"/>
                <a:gd name="T96" fmla="*/ 115 w 154"/>
                <a:gd name="T97" fmla="*/ 21 h 56"/>
                <a:gd name="T98" fmla="*/ 115 w 154"/>
                <a:gd name="T99" fmla="*/ 30 h 56"/>
                <a:gd name="T100" fmla="*/ 114 w 154"/>
                <a:gd name="T101" fmla="*/ 11 h 56"/>
                <a:gd name="T102" fmla="*/ 115 w 154"/>
                <a:gd name="T103" fmla="*/ 20 h 56"/>
                <a:gd name="T104" fmla="*/ 114 w 154"/>
                <a:gd name="T105" fmla="*/ 29 h 56"/>
                <a:gd name="T106" fmla="*/ 151 w 154"/>
                <a:gd name="T107" fmla="*/ 45 h 56"/>
                <a:gd name="T108" fmla="*/ 47 w 154"/>
                <a:gd name="T109" fmla="*/ 39 h 56"/>
                <a:gd name="T110" fmla="*/ 47 w 154"/>
                <a:gd name="T111" fmla="*/ 45 h 56"/>
                <a:gd name="T112" fmla="*/ 103 w 154"/>
                <a:gd name="T113" fmla="*/ 29 h 56"/>
                <a:gd name="T114" fmla="*/ 100 w 154"/>
                <a:gd name="T115" fmla="*/ 18 h 56"/>
                <a:gd name="T116" fmla="*/ 104 w 154"/>
                <a:gd name="T117" fmla="*/ 29 h 56"/>
                <a:gd name="T118" fmla="*/ 103 w 154"/>
                <a:gd name="T119" fmla="*/ 5 h 56"/>
                <a:gd name="T120" fmla="*/ 71 w 154"/>
                <a:gd name="T121" fmla="*/ 39 h 56"/>
                <a:gd name="T122" fmla="*/ 60 w 154"/>
                <a:gd name="T123" fmla="*/ 45 h 56"/>
                <a:gd name="T124" fmla="*/ 64 w 154"/>
                <a:gd name="T12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56">
                  <a:moveTo>
                    <a:pt x="79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9" y="30"/>
                    <a:pt x="79" y="30"/>
                    <a:pt x="79" y="30"/>
                  </a:cubicBezTo>
                  <a:lnTo>
                    <a:pt x="79" y="32"/>
                  </a:lnTo>
                  <a:close/>
                  <a:moveTo>
                    <a:pt x="80" y="25"/>
                  </a:move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0" y="27"/>
                    <a:pt x="80" y="27"/>
                    <a:pt x="80" y="27"/>
                  </a:cubicBezTo>
                  <a:lnTo>
                    <a:pt x="80" y="25"/>
                  </a:lnTo>
                  <a:close/>
                  <a:moveTo>
                    <a:pt x="79" y="35"/>
                  </a:moveTo>
                  <a:cubicBezTo>
                    <a:pt x="79" y="35"/>
                    <a:pt x="79" y="35"/>
                    <a:pt x="79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lnTo>
                    <a:pt x="79" y="35"/>
                  </a:lnTo>
                  <a:close/>
                  <a:moveTo>
                    <a:pt x="79" y="9"/>
                  </a:move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lnTo>
                    <a:pt x="78" y="11"/>
                  </a:ln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40" y="41"/>
                    <a:pt x="140" y="41"/>
                    <a:pt x="140" y="41"/>
                  </a:cubicBezTo>
                  <a:lnTo>
                    <a:pt x="140" y="42"/>
                  </a:lnTo>
                  <a:close/>
                  <a:moveTo>
                    <a:pt x="142" y="42"/>
                  </a:moveTo>
                  <a:cubicBezTo>
                    <a:pt x="142" y="42"/>
                    <a:pt x="142" y="42"/>
                    <a:pt x="142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lnTo>
                    <a:pt x="142" y="42"/>
                  </a:lnTo>
                  <a:close/>
                  <a:moveTo>
                    <a:pt x="141" y="38"/>
                  </a:moveTo>
                  <a:cubicBezTo>
                    <a:pt x="141" y="38"/>
                    <a:pt x="141" y="38"/>
                    <a:pt x="141" y="38"/>
                  </a:cubicBezTo>
                  <a:cubicBezTo>
                    <a:pt x="141" y="38"/>
                    <a:pt x="141" y="40"/>
                    <a:pt x="141" y="40"/>
                  </a:cubicBezTo>
                  <a:cubicBezTo>
                    <a:pt x="142" y="40"/>
                    <a:pt x="142" y="40"/>
                    <a:pt x="142" y="40"/>
                  </a:cubicBezTo>
                  <a:lnTo>
                    <a:pt x="141" y="38"/>
                  </a:lnTo>
                  <a:close/>
                  <a:moveTo>
                    <a:pt x="79" y="16"/>
                  </a:move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9" y="14"/>
                    <a:pt x="79" y="14"/>
                    <a:pt x="79" y="14"/>
                  </a:cubicBezTo>
                  <a:lnTo>
                    <a:pt x="79" y="16"/>
                  </a:lnTo>
                  <a:close/>
                  <a:moveTo>
                    <a:pt x="79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27"/>
                    <a:pt x="79" y="27"/>
                    <a:pt x="79" y="27"/>
                  </a:cubicBezTo>
                  <a:lnTo>
                    <a:pt x="79" y="29"/>
                  </a:lnTo>
                  <a:close/>
                  <a:moveTo>
                    <a:pt x="82" y="8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8"/>
                    <a:pt x="82" y="8"/>
                    <a:pt x="82" y="8"/>
                  </a:cubicBezTo>
                  <a:close/>
                  <a:moveTo>
                    <a:pt x="80" y="11"/>
                  </a:moveTo>
                  <a:cubicBezTo>
                    <a:pt x="80" y="11"/>
                    <a:pt x="80" y="11"/>
                    <a:pt x="80" y="11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80" y="11"/>
                  </a:ln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8"/>
                    <a:pt x="84" y="8"/>
                    <a:pt x="84" y="8"/>
                  </a:cubicBezTo>
                  <a:close/>
                  <a:moveTo>
                    <a:pt x="82" y="10"/>
                  </a:moveTo>
                  <a:cubicBezTo>
                    <a:pt x="82" y="10"/>
                    <a:pt x="82" y="10"/>
                    <a:pt x="82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0"/>
                    <a:pt x="84" y="10"/>
                    <a:pt x="84" y="10"/>
                  </a:cubicBezTo>
                  <a:lnTo>
                    <a:pt x="82" y="10"/>
                  </a:ln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lnTo>
                    <a:pt x="91" y="6"/>
                  </a:lnTo>
                  <a:close/>
                  <a:moveTo>
                    <a:pt x="90" y="8"/>
                  </a:moveTo>
                  <a:cubicBezTo>
                    <a:pt x="90" y="8"/>
                    <a:pt x="90" y="8"/>
                    <a:pt x="90" y="8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8"/>
                    <a:pt x="91" y="8"/>
                    <a:pt x="91" y="8"/>
                  </a:cubicBezTo>
                  <a:lnTo>
                    <a:pt x="90" y="8"/>
                  </a:lnTo>
                  <a:close/>
                  <a:moveTo>
                    <a:pt x="100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0" y="30"/>
                    <a:pt x="100" y="30"/>
                    <a:pt x="100" y="30"/>
                  </a:cubicBezTo>
                  <a:lnTo>
                    <a:pt x="100" y="33"/>
                  </a:lnTo>
                  <a:close/>
                  <a:moveTo>
                    <a:pt x="136" y="36"/>
                  </a:moveTo>
                  <a:cubicBezTo>
                    <a:pt x="136" y="36"/>
                    <a:pt x="136" y="36"/>
                    <a:pt x="136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6" y="37"/>
                    <a:pt x="136" y="37"/>
                  </a:cubicBezTo>
                  <a:lnTo>
                    <a:pt x="136" y="36"/>
                  </a:lnTo>
                  <a:close/>
                  <a:moveTo>
                    <a:pt x="136" y="42"/>
                  </a:moveTo>
                  <a:cubicBezTo>
                    <a:pt x="136" y="42"/>
                    <a:pt x="136" y="42"/>
                    <a:pt x="136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6" y="41"/>
                    <a:pt x="136" y="41"/>
                    <a:pt x="136" y="41"/>
                  </a:cubicBezTo>
                  <a:lnTo>
                    <a:pt x="136" y="42"/>
                  </a:lnTo>
                  <a:close/>
                  <a:moveTo>
                    <a:pt x="135" y="39"/>
                  </a:moveTo>
                  <a:cubicBezTo>
                    <a:pt x="135" y="39"/>
                    <a:pt x="135" y="39"/>
                    <a:pt x="135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4" y="39"/>
                    <a:pt x="134" y="39"/>
                    <a:pt x="134" y="39"/>
                  </a:cubicBezTo>
                  <a:lnTo>
                    <a:pt x="135" y="39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9"/>
                    <a:pt x="79" y="19"/>
                    <a:pt x="79" y="19"/>
                  </a:cubicBezTo>
                  <a:lnTo>
                    <a:pt x="79" y="21"/>
                  </a:lnTo>
                  <a:close/>
                  <a:moveTo>
                    <a:pt x="79" y="24"/>
                  </a:moveTo>
                  <a:cubicBezTo>
                    <a:pt x="79" y="24"/>
                    <a:pt x="79" y="24"/>
                    <a:pt x="79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9" y="22"/>
                    <a:pt x="79" y="22"/>
                    <a:pt x="79" y="22"/>
                  </a:cubicBezTo>
                  <a:lnTo>
                    <a:pt x="79" y="24"/>
                  </a:lnTo>
                  <a:close/>
                  <a:moveTo>
                    <a:pt x="139" y="41"/>
                  </a:moveTo>
                  <a:cubicBezTo>
                    <a:pt x="139" y="41"/>
                    <a:pt x="139" y="41"/>
                    <a:pt x="139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7" y="40"/>
                    <a:pt x="137" y="40"/>
                    <a:pt x="137" y="40"/>
                  </a:cubicBezTo>
                  <a:lnTo>
                    <a:pt x="139" y="41"/>
                  </a:lnTo>
                  <a:close/>
                  <a:moveTo>
                    <a:pt x="79" y="19"/>
                  </a:moveTo>
                  <a:cubicBezTo>
                    <a:pt x="79" y="19"/>
                    <a:pt x="79" y="19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9" y="16"/>
                    <a:pt x="79" y="16"/>
                    <a:pt x="79" y="16"/>
                  </a:cubicBezTo>
                  <a:lnTo>
                    <a:pt x="79" y="19"/>
                  </a:lnTo>
                  <a:close/>
                  <a:moveTo>
                    <a:pt x="144" y="42"/>
                  </a:moveTo>
                  <a:cubicBezTo>
                    <a:pt x="144" y="42"/>
                    <a:pt x="144" y="42"/>
                    <a:pt x="144" y="42"/>
                  </a:cubicBezTo>
                  <a:cubicBezTo>
                    <a:pt x="144" y="41"/>
                    <a:pt x="144" y="41"/>
                    <a:pt x="144" y="41"/>
                  </a:cubicBezTo>
                  <a:cubicBezTo>
                    <a:pt x="143" y="41"/>
                    <a:pt x="143" y="41"/>
                    <a:pt x="143" y="41"/>
                  </a:cubicBezTo>
                  <a:lnTo>
                    <a:pt x="144" y="42"/>
                  </a:lnTo>
                  <a:close/>
                  <a:moveTo>
                    <a:pt x="137" y="38"/>
                  </a:moveTo>
                  <a:cubicBezTo>
                    <a:pt x="137" y="38"/>
                    <a:pt x="137" y="38"/>
                    <a:pt x="137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37" y="36"/>
                    <a:pt x="137" y="36"/>
                    <a:pt x="137" y="36"/>
                  </a:cubicBezTo>
                  <a:lnTo>
                    <a:pt x="137" y="38"/>
                  </a:lnTo>
                  <a:close/>
                  <a:moveTo>
                    <a:pt x="107" y="19"/>
                  </a:moveTo>
                  <a:cubicBezTo>
                    <a:pt x="107" y="19"/>
                    <a:pt x="107" y="19"/>
                    <a:pt x="107" y="19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9"/>
                    <a:pt x="106" y="19"/>
                    <a:pt x="106" y="19"/>
                  </a:cubicBezTo>
                  <a:lnTo>
                    <a:pt x="107" y="19"/>
                  </a:lnTo>
                  <a:close/>
                  <a:moveTo>
                    <a:pt x="140" y="36"/>
                  </a:moveTo>
                  <a:cubicBezTo>
                    <a:pt x="140" y="36"/>
                    <a:pt x="140" y="36"/>
                    <a:pt x="140" y="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5"/>
                    <a:pt x="144" y="35"/>
                    <a:pt x="144" y="35"/>
                  </a:cubicBezTo>
                  <a:lnTo>
                    <a:pt x="140" y="36"/>
                  </a:lnTo>
                  <a:close/>
                  <a:moveTo>
                    <a:pt x="107" y="22"/>
                  </a:moveTo>
                  <a:cubicBezTo>
                    <a:pt x="107" y="22"/>
                    <a:pt x="107" y="22"/>
                    <a:pt x="107" y="22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2"/>
                    <a:pt x="106" y="22"/>
                    <a:pt x="106" y="22"/>
                  </a:cubicBezTo>
                  <a:lnTo>
                    <a:pt x="107" y="22"/>
                  </a:lnTo>
                  <a:close/>
                  <a:moveTo>
                    <a:pt x="107" y="32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7" y="32"/>
                  </a:lnTo>
                  <a:close/>
                  <a:moveTo>
                    <a:pt x="107" y="29"/>
                  </a:moveTo>
                  <a:cubicBezTo>
                    <a:pt x="107" y="29"/>
                    <a:pt x="107" y="29"/>
                    <a:pt x="107" y="29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7" y="29"/>
                  </a:lnTo>
                  <a:close/>
                  <a:moveTo>
                    <a:pt x="107" y="25"/>
                  </a:moveTo>
                  <a:cubicBezTo>
                    <a:pt x="107" y="25"/>
                    <a:pt x="107" y="25"/>
                    <a:pt x="107" y="25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6"/>
                    <a:pt x="106" y="26"/>
                    <a:pt x="106" y="26"/>
                  </a:cubicBezTo>
                  <a:lnTo>
                    <a:pt x="107" y="25"/>
                  </a:lnTo>
                  <a:close/>
                  <a:moveTo>
                    <a:pt x="100" y="29"/>
                  </a:moveTo>
                  <a:cubicBezTo>
                    <a:pt x="100" y="29"/>
                    <a:pt x="100" y="29"/>
                    <a:pt x="100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0" y="27"/>
                    <a:pt x="100" y="27"/>
                    <a:pt x="100" y="27"/>
                  </a:cubicBezTo>
                  <a:lnTo>
                    <a:pt x="100" y="29"/>
                  </a:lnTo>
                  <a:close/>
                  <a:moveTo>
                    <a:pt x="107" y="13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13"/>
                    <a:pt x="106" y="13"/>
                    <a:pt x="106" y="13"/>
                  </a:cubicBezTo>
                  <a:lnTo>
                    <a:pt x="107" y="13"/>
                  </a:ln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7"/>
                    <a:pt x="106" y="7"/>
                    <a:pt x="106" y="7"/>
                  </a:cubicBezTo>
                  <a:lnTo>
                    <a:pt x="107" y="7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7" y="4"/>
                    <a:pt x="107" y="4"/>
                    <a:pt x="107" y="4"/>
                  </a:cubicBezTo>
                  <a:lnTo>
                    <a:pt x="107" y="2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lnTo>
                    <a:pt x="75" y="10"/>
                  </a:lnTo>
                  <a:close/>
                  <a:moveTo>
                    <a:pt x="107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10"/>
                    <a:pt x="106" y="10"/>
                    <a:pt x="106" y="10"/>
                  </a:cubicBezTo>
                  <a:lnTo>
                    <a:pt x="107" y="10"/>
                  </a:lnTo>
                  <a:close/>
                  <a:moveTo>
                    <a:pt x="107" y="16"/>
                  </a:moveTo>
                  <a:cubicBezTo>
                    <a:pt x="107" y="16"/>
                    <a:pt x="107" y="16"/>
                    <a:pt x="107" y="16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6"/>
                    <a:pt x="106" y="16"/>
                    <a:pt x="106" y="16"/>
                  </a:cubicBezTo>
                  <a:lnTo>
                    <a:pt x="107" y="16"/>
                  </a:lnTo>
                  <a:close/>
                  <a:moveTo>
                    <a:pt x="77" y="17"/>
                  </a:moveTo>
                  <a:cubicBezTo>
                    <a:pt x="77" y="17"/>
                    <a:pt x="77" y="17"/>
                    <a:pt x="77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7" y="14"/>
                    <a:pt x="77" y="14"/>
                    <a:pt x="77" y="14"/>
                  </a:cubicBezTo>
                  <a:lnTo>
                    <a:pt x="77" y="17"/>
                  </a:lnTo>
                  <a:close/>
                  <a:moveTo>
                    <a:pt x="78" y="25"/>
                  </a:move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8" y="25"/>
                  </a:ln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0"/>
                    <a:pt x="78" y="10"/>
                    <a:pt x="78" y="10"/>
                  </a:cubicBezTo>
                  <a:lnTo>
                    <a:pt x="78" y="11"/>
                  </a:lnTo>
                  <a:close/>
                  <a:moveTo>
                    <a:pt x="28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28" y="53"/>
                    <a:pt x="28" y="53"/>
                    <a:pt x="28" y="53"/>
                  </a:cubicBezTo>
                  <a:lnTo>
                    <a:pt x="28" y="40"/>
                  </a:lnTo>
                  <a:close/>
                  <a:moveTo>
                    <a:pt x="5" y="53"/>
                  </a:moveTo>
                  <a:cubicBezTo>
                    <a:pt x="5" y="53"/>
                    <a:pt x="5" y="53"/>
                    <a:pt x="5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7"/>
                    <a:pt x="5" y="47"/>
                    <a:pt x="5" y="47"/>
                  </a:cubicBezTo>
                  <a:lnTo>
                    <a:pt x="5" y="48"/>
                  </a:ln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7"/>
                    <a:pt x="5" y="47"/>
                    <a:pt x="5" y="47"/>
                  </a:cubicBez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6"/>
                    <a:pt x="5" y="46"/>
                    <a:pt x="5" y="46"/>
                  </a:cubicBezTo>
                  <a:lnTo>
                    <a:pt x="5" y="47"/>
                  </a:ln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6"/>
                    <a:pt x="5" y="46"/>
                    <a:pt x="5" y="46"/>
                  </a:cubicBez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5"/>
                    <a:pt x="5" y="45"/>
                    <a:pt x="5" y="45"/>
                  </a:cubicBezTo>
                  <a:lnTo>
                    <a:pt x="5" y="46"/>
                  </a:ln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5" y="45"/>
                    <a:pt x="5" y="45"/>
                    <a:pt x="5" y="45"/>
                  </a:cubicBez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lnTo>
                    <a:pt x="5" y="45"/>
                  </a:ln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lnTo>
                    <a:pt x="5" y="44"/>
                  </a:ln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5" y="42"/>
                    <a:pt x="5" y="42"/>
                    <a:pt x="5" y="42"/>
                  </a:cubicBezTo>
                  <a:lnTo>
                    <a:pt x="5" y="43"/>
                  </a:ln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lnTo>
                    <a:pt x="6" y="50"/>
                  </a:ln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2"/>
                    <a:pt x="6" y="42"/>
                    <a:pt x="6" y="42"/>
                  </a:cubicBezTo>
                  <a:lnTo>
                    <a:pt x="6" y="44"/>
                  </a:lnTo>
                  <a:close/>
                  <a:moveTo>
                    <a:pt x="6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lnTo>
                    <a:pt x="7" y="50"/>
                  </a:ln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7" y="44"/>
                  </a:lnTo>
                  <a:close/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lnTo>
                    <a:pt x="8" y="50"/>
                  </a:ln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lnTo>
                    <a:pt x="8" y="44"/>
                  </a:lnTo>
                  <a:close/>
                  <a:moveTo>
                    <a:pt x="8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lnTo>
                    <a:pt x="9" y="50"/>
                  </a:ln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9" y="44"/>
                  </a:lnTo>
                  <a:close/>
                  <a:moveTo>
                    <a:pt x="9" y="42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lnTo>
                    <a:pt x="10" y="50"/>
                  </a:ln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10" y="44"/>
                  </a:ln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lnTo>
                    <a:pt x="11" y="50"/>
                  </a:lnTo>
                  <a:close/>
                  <a:moveTo>
                    <a:pt x="11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lose/>
                  <a:moveTo>
                    <a:pt x="11" y="43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11" y="43"/>
                  </a:ln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50"/>
                  </a:ln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3"/>
                    <a:pt x="12" y="43"/>
                    <a:pt x="12" y="43"/>
                  </a:cubicBezTo>
                  <a:lnTo>
                    <a:pt x="12" y="44"/>
                  </a:lnTo>
                  <a:close/>
                  <a:moveTo>
                    <a:pt x="12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2"/>
                    <a:pt x="12" y="42"/>
                  </a:cubicBezTo>
                  <a:lnTo>
                    <a:pt x="12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3" y="42"/>
                    <a:pt x="13" y="42"/>
                    <a:pt x="13" y="42"/>
                  </a:cubicBez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3" y="41"/>
                    <a:pt x="13" y="41"/>
                    <a:pt x="13" y="41"/>
                  </a:cubicBezTo>
                  <a:lnTo>
                    <a:pt x="13" y="42"/>
                  </a:lnTo>
                  <a:close/>
                  <a:moveTo>
                    <a:pt x="13" y="53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3" y="53"/>
                  </a:lnTo>
                  <a:close/>
                  <a:moveTo>
                    <a:pt x="77" y="22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7" y="19"/>
                    <a:pt x="77" y="19"/>
                    <a:pt x="77" y="19"/>
                  </a:cubicBezTo>
                  <a:lnTo>
                    <a:pt x="77" y="22"/>
                  </a:lnTo>
                  <a:close/>
                  <a:moveTo>
                    <a:pt x="77" y="19"/>
                  </a:moveTo>
                  <a:cubicBezTo>
                    <a:pt x="77" y="19"/>
                    <a:pt x="77" y="19"/>
                    <a:pt x="77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7" y="17"/>
                    <a:pt x="77" y="17"/>
                    <a:pt x="77" y="17"/>
                  </a:cubicBezTo>
                  <a:lnTo>
                    <a:pt x="77" y="19"/>
                  </a:lnTo>
                  <a:close/>
                  <a:moveTo>
                    <a:pt x="77" y="35"/>
                  </a:moveTo>
                  <a:cubicBezTo>
                    <a:pt x="77" y="35"/>
                    <a:pt x="77" y="35"/>
                    <a:pt x="77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35"/>
                  </a:lnTo>
                  <a:close/>
                  <a:moveTo>
                    <a:pt x="77" y="32"/>
                  </a:moveTo>
                  <a:cubicBezTo>
                    <a:pt x="77" y="32"/>
                    <a:pt x="77" y="32"/>
                    <a:pt x="77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7" y="30"/>
                    <a:pt x="77" y="30"/>
                    <a:pt x="77" y="30"/>
                  </a:cubicBezTo>
                  <a:lnTo>
                    <a:pt x="77" y="32"/>
                  </a:lnTo>
                  <a:close/>
                  <a:moveTo>
                    <a:pt x="77" y="24"/>
                  </a:moveTo>
                  <a:cubicBezTo>
                    <a:pt x="77" y="24"/>
                    <a:pt x="77" y="24"/>
                    <a:pt x="77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7" y="22"/>
                    <a:pt x="77" y="22"/>
                    <a:pt x="77" y="22"/>
                  </a:cubicBezTo>
                  <a:lnTo>
                    <a:pt x="77" y="24"/>
                  </a:lnTo>
                  <a:close/>
                  <a:moveTo>
                    <a:pt x="77" y="30"/>
                  </a:moveTo>
                  <a:cubicBezTo>
                    <a:pt x="77" y="30"/>
                    <a:pt x="77" y="30"/>
                    <a:pt x="77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7" y="30"/>
                  </a:ln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79" y="43"/>
                  </a:moveTo>
                  <a:cubicBezTo>
                    <a:pt x="79" y="43"/>
                    <a:pt x="79" y="43"/>
                    <a:pt x="79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79" y="42"/>
                    <a:pt x="79" y="42"/>
                    <a:pt x="79" y="42"/>
                  </a:cubicBezTo>
                  <a:lnTo>
                    <a:pt x="79" y="43"/>
                  </a:lnTo>
                  <a:close/>
                  <a:moveTo>
                    <a:pt x="79" y="39"/>
                  </a:moveTo>
                  <a:cubicBezTo>
                    <a:pt x="79" y="39"/>
                    <a:pt x="79" y="39"/>
                    <a:pt x="79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79" y="38"/>
                    <a:pt x="79" y="38"/>
                    <a:pt x="79" y="38"/>
                  </a:cubicBezTo>
                  <a:lnTo>
                    <a:pt x="79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1" y="43"/>
                  </a:lnTo>
                  <a:close/>
                  <a:moveTo>
                    <a:pt x="83" y="37"/>
                  </a:moveTo>
                  <a:cubicBezTo>
                    <a:pt x="83" y="37"/>
                    <a:pt x="83" y="37"/>
                    <a:pt x="83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3" y="37"/>
                    <a:pt x="83" y="37"/>
                    <a:pt x="83" y="37"/>
                  </a:cubicBezTo>
                  <a:close/>
                  <a:moveTo>
                    <a:pt x="83" y="43"/>
                  </a:moveTo>
                  <a:cubicBezTo>
                    <a:pt x="83" y="43"/>
                    <a:pt x="83" y="43"/>
                    <a:pt x="83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3" y="43"/>
                    <a:pt x="83" y="43"/>
                    <a:pt x="83" y="43"/>
                  </a:cubicBezTo>
                  <a:close/>
                  <a:moveTo>
                    <a:pt x="79" y="40"/>
                  </a:moveTo>
                  <a:cubicBezTo>
                    <a:pt x="79" y="40"/>
                    <a:pt x="79" y="40"/>
                    <a:pt x="79" y="4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79" y="39"/>
                    <a:pt x="79" y="39"/>
                    <a:pt x="79" y="39"/>
                  </a:cubicBezTo>
                  <a:lnTo>
                    <a:pt x="79" y="40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79" y="40"/>
                    <a:pt x="79" y="40"/>
                    <a:pt x="79" y="40"/>
                  </a:cubicBezTo>
                  <a:lnTo>
                    <a:pt x="79" y="41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1"/>
                    <a:pt x="79" y="41"/>
                    <a:pt x="79" y="41"/>
                  </a:cubicBezTo>
                  <a:close/>
                  <a:moveTo>
                    <a:pt x="79" y="42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2"/>
                    <a:pt x="79" y="42"/>
                    <a:pt x="79" y="42"/>
                  </a:cubicBez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3" y="41"/>
                    <a:pt x="83" y="41"/>
                    <a:pt x="83" y="41"/>
                  </a:cubicBezTo>
                  <a:lnTo>
                    <a:pt x="83" y="42"/>
                  </a:lnTo>
                  <a:close/>
                  <a:moveTo>
                    <a:pt x="88" y="36"/>
                  </a:moveTo>
                  <a:cubicBezTo>
                    <a:pt x="88" y="36"/>
                    <a:pt x="88" y="36"/>
                    <a:pt x="88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8" y="36"/>
                    <a:pt x="88" y="36"/>
                    <a:pt x="88" y="36"/>
                  </a:cubicBezTo>
                  <a:close/>
                  <a:moveTo>
                    <a:pt x="83" y="41"/>
                  </a:moveTo>
                  <a:cubicBezTo>
                    <a:pt x="83" y="41"/>
                    <a:pt x="83" y="41"/>
                    <a:pt x="83" y="41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3" y="40"/>
                    <a:pt x="83" y="40"/>
                    <a:pt x="83" y="40"/>
                  </a:cubicBezTo>
                  <a:lnTo>
                    <a:pt x="83" y="41"/>
                  </a:ln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3" y="38"/>
                  </a:moveTo>
                  <a:cubicBezTo>
                    <a:pt x="83" y="38"/>
                    <a:pt x="83" y="38"/>
                    <a:pt x="83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3" y="38"/>
                    <a:pt x="83" y="38"/>
                    <a:pt x="83" y="38"/>
                  </a:cubicBezTo>
                  <a:close/>
                  <a:moveTo>
                    <a:pt x="83" y="40"/>
                  </a:moveTo>
                  <a:cubicBezTo>
                    <a:pt x="83" y="40"/>
                    <a:pt x="83" y="40"/>
                    <a:pt x="83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40"/>
                    <a:pt x="83" y="40"/>
                    <a:pt x="83" y="40"/>
                  </a:cubicBezTo>
                  <a:close/>
                  <a:moveTo>
                    <a:pt x="83" y="39"/>
                  </a:moveTo>
                  <a:cubicBezTo>
                    <a:pt x="83" y="39"/>
                    <a:pt x="83" y="39"/>
                    <a:pt x="83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3" y="39"/>
                    <a:pt x="83" y="39"/>
                    <a:pt x="83" y="39"/>
                  </a:cubicBezTo>
                  <a:close/>
                  <a:moveTo>
                    <a:pt x="79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79" y="44"/>
                    <a:pt x="79" y="44"/>
                    <a:pt x="79" y="44"/>
                  </a:cubicBezTo>
                  <a:lnTo>
                    <a:pt x="79" y="45"/>
                  </a:lnTo>
                  <a:close/>
                  <a:moveTo>
                    <a:pt x="75" y="38"/>
                  </a:moveTo>
                  <a:cubicBezTo>
                    <a:pt x="75" y="38"/>
                    <a:pt x="75" y="38"/>
                    <a:pt x="75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5" y="38"/>
                    <a:pt x="75" y="38"/>
                    <a:pt x="75" y="38"/>
                  </a:cubicBezTo>
                  <a:close/>
                  <a:moveTo>
                    <a:pt x="79" y="37"/>
                  </a:moveTo>
                  <a:cubicBezTo>
                    <a:pt x="79" y="37"/>
                    <a:pt x="79" y="37"/>
                    <a:pt x="79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7"/>
                    <a:pt x="79" y="37"/>
                    <a:pt x="79" y="37"/>
                  </a:cubicBezTo>
                  <a:close/>
                  <a:moveTo>
                    <a:pt x="75" y="39"/>
                  </a:moveTo>
                  <a:cubicBezTo>
                    <a:pt x="75" y="39"/>
                    <a:pt x="75" y="39"/>
                    <a:pt x="75" y="39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5" y="38"/>
                    <a:pt x="75" y="38"/>
                    <a:pt x="75" y="38"/>
                  </a:cubicBezTo>
                  <a:lnTo>
                    <a:pt x="75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1" y="43"/>
                    <a:pt x="71" y="43"/>
                    <a:pt x="71" y="43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5" y="39"/>
                    <a:pt x="75" y="39"/>
                    <a:pt x="75" y="39"/>
                  </a:cubicBezTo>
                  <a:lnTo>
                    <a:pt x="75" y="40"/>
                  </a:lnTo>
                  <a:close/>
                  <a:moveTo>
                    <a:pt x="83" y="36"/>
                  </a:moveTo>
                  <a:cubicBezTo>
                    <a:pt x="83" y="36"/>
                    <a:pt x="83" y="36"/>
                    <a:pt x="83" y="3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3" y="37"/>
                    <a:pt x="83" y="37"/>
                    <a:pt x="83" y="37"/>
                  </a:cubicBezTo>
                  <a:lnTo>
                    <a:pt x="83" y="36"/>
                  </a:lnTo>
                  <a:close/>
                  <a:moveTo>
                    <a:pt x="71" y="45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1" y="45"/>
                    <a:pt x="71" y="45"/>
                    <a:pt x="71" y="45"/>
                  </a:cubicBezTo>
                  <a:close/>
                  <a:moveTo>
                    <a:pt x="71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1" y="44"/>
                    <a:pt x="71" y="44"/>
                    <a:pt x="71" y="44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5" y="40"/>
                    <a:pt x="75" y="40"/>
                    <a:pt x="75" y="40"/>
                  </a:cubicBezTo>
                  <a:close/>
                  <a:moveTo>
                    <a:pt x="75" y="44"/>
                  </a:moveTo>
                  <a:cubicBezTo>
                    <a:pt x="75" y="44"/>
                    <a:pt x="75" y="44"/>
                    <a:pt x="75" y="44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5" y="43"/>
                    <a:pt x="75" y="43"/>
                    <a:pt x="75" y="43"/>
                  </a:cubicBezTo>
                  <a:lnTo>
                    <a:pt x="75" y="44"/>
                  </a:ln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79" y="38"/>
                  </a:lnTo>
                  <a:close/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5" y="44"/>
                    <a:pt x="75" y="44"/>
                    <a:pt x="75" y="44"/>
                  </a:cubicBezTo>
                  <a:lnTo>
                    <a:pt x="75" y="45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5" y="41"/>
                    <a:pt x="75" y="41"/>
                  </a:cubicBezTo>
                  <a:close/>
                  <a:moveTo>
                    <a:pt x="75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2"/>
                    <a:pt x="75" y="42"/>
                    <a:pt x="75" y="42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3"/>
                    <a:pt x="75" y="43"/>
                    <a:pt x="75" y="43"/>
                  </a:cubicBezTo>
                  <a:close/>
                  <a:moveTo>
                    <a:pt x="79" y="44"/>
                  </a:moveTo>
                  <a:cubicBezTo>
                    <a:pt x="79" y="44"/>
                    <a:pt x="79" y="44"/>
                    <a:pt x="79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79" y="43"/>
                    <a:pt x="79" y="43"/>
                    <a:pt x="79" y="43"/>
                  </a:cubicBezTo>
                  <a:lnTo>
                    <a:pt x="79" y="44"/>
                  </a:lnTo>
                  <a:close/>
                  <a:moveTo>
                    <a:pt x="98" y="36"/>
                  </a:moveTo>
                  <a:cubicBezTo>
                    <a:pt x="98" y="36"/>
                    <a:pt x="98" y="36"/>
                    <a:pt x="98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98" y="36"/>
                    <a:pt x="98" y="36"/>
                    <a:pt x="98" y="36"/>
                  </a:cubicBezTo>
                  <a:close/>
                  <a:moveTo>
                    <a:pt x="103" y="34"/>
                  </a:moveTo>
                  <a:cubicBezTo>
                    <a:pt x="103" y="34"/>
                    <a:pt x="103" y="34"/>
                    <a:pt x="103" y="34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103" y="35"/>
                    <a:pt x="103" y="35"/>
                    <a:pt x="103" y="35"/>
                  </a:cubicBezTo>
                  <a:lnTo>
                    <a:pt x="103" y="34"/>
                  </a:lnTo>
                  <a:close/>
                  <a:moveTo>
                    <a:pt x="98" y="37"/>
                  </a:moveTo>
                  <a:cubicBezTo>
                    <a:pt x="98" y="37"/>
                    <a:pt x="98" y="37"/>
                    <a:pt x="98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98" y="37"/>
                    <a:pt x="98" y="37"/>
                    <a:pt x="98" y="37"/>
                  </a:cubicBezTo>
                  <a:close/>
                  <a:moveTo>
                    <a:pt x="93" y="44"/>
                  </a:moveTo>
                  <a:cubicBezTo>
                    <a:pt x="93" y="44"/>
                    <a:pt x="93" y="44"/>
                    <a:pt x="93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3" y="44"/>
                    <a:pt x="93" y="44"/>
                    <a:pt x="93" y="44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3" y="41"/>
                    <a:pt x="93" y="41"/>
                    <a:pt x="93" y="41"/>
                  </a:cubicBezTo>
                  <a:close/>
                  <a:moveTo>
                    <a:pt x="93" y="43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3" y="43"/>
                    <a:pt x="93" y="43"/>
                    <a:pt x="93" y="43"/>
                  </a:cubicBezTo>
                  <a:close/>
                  <a:moveTo>
                    <a:pt x="93" y="42"/>
                  </a:moveTo>
                  <a:cubicBezTo>
                    <a:pt x="93" y="42"/>
                    <a:pt x="93" y="42"/>
                    <a:pt x="93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8" y="40"/>
                  </a:moveTo>
                  <a:cubicBezTo>
                    <a:pt x="98" y="40"/>
                    <a:pt x="98" y="40"/>
                    <a:pt x="98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98" y="40"/>
                    <a:pt x="98" y="40"/>
                    <a:pt x="98" y="40"/>
                  </a:cubicBezTo>
                  <a:close/>
                  <a:moveTo>
                    <a:pt x="98" y="38"/>
                  </a:moveTo>
                  <a:cubicBezTo>
                    <a:pt x="98" y="38"/>
                    <a:pt x="98" y="38"/>
                    <a:pt x="98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8" y="38"/>
                    <a:pt x="98" y="38"/>
                    <a:pt x="98" y="38"/>
                  </a:cubicBez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8" y="43"/>
                    <a:pt x="98" y="43"/>
                    <a:pt x="98" y="43"/>
                  </a:cubicBezTo>
                  <a:lnTo>
                    <a:pt x="98" y="44"/>
                  </a:lnTo>
                  <a:close/>
                  <a:moveTo>
                    <a:pt x="98" y="42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98" y="41"/>
                    <a:pt x="98" y="41"/>
                    <a:pt x="98" y="41"/>
                  </a:cubicBezTo>
                  <a:lnTo>
                    <a:pt x="98" y="42"/>
                  </a:lnTo>
                  <a:close/>
                  <a:moveTo>
                    <a:pt x="98" y="43"/>
                  </a:moveTo>
                  <a:cubicBezTo>
                    <a:pt x="98" y="43"/>
                    <a:pt x="98" y="43"/>
                    <a:pt x="98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8" y="42"/>
                    <a:pt x="98" y="42"/>
                    <a:pt x="98" y="42"/>
                  </a:cubicBezTo>
                  <a:lnTo>
                    <a:pt x="98" y="43"/>
                  </a:lnTo>
                  <a:close/>
                  <a:moveTo>
                    <a:pt x="98" y="39"/>
                  </a:moveTo>
                  <a:cubicBezTo>
                    <a:pt x="98" y="39"/>
                    <a:pt x="98" y="39"/>
                    <a:pt x="98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8" y="39"/>
                    <a:pt x="98" y="39"/>
                    <a:pt x="98" y="39"/>
                  </a:cubicBezTo>
                  <a:close/>
                  <a:moveTo>
                    <a:pt x="93" y="40"/>
                  </a:moveTo>
                  <a:cubicBezTo>
                    <a:pt x="93" y="40"/>
                    <a:pt x="93" y="40"/>
                    <a:pt x="93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3" y="40"/>
                    <a:pt x="93" y="40"/>
                    <a:pt x="93" y="40"/>
                  </a:cubicBezTo>
                  <a:close/>
                  <a:moveTo>
                    <a:pt x="83" y="45"/>
                  </a:moveTo>
                  <a:cubicBezTo>
                    <a:pt x="83" y="45"/>
                    <a:pt x="83" y="45"/>
                    <a:pt x="83" y="45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3" y="44"/>
                    <a:pt x="83" y="44"/>
                    <a:pt x="83" y="44"/>
                  </a:cubicBezTo>
                  <a:lnTo>
                    <a:pt x="83" y="45"/>
                  </a:lnTo>
                  <a:close/>
                  <a:moveTo>
                    <a:pt x="98" y="41"/>
                  </a:moveTo>
                  <a:cubicBezTo>
                    <a:pt x="98" y="41"/>
                    <a:pt x="98" y="41"/>
                    <a:pt x="98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40"/>
                    <a:pt x="98" y="40"/>
                    <a:pt x="98" y="40"/>
                  </a:cubicBezTo>
                  <a:lnTo>
                    <a:pt x="98" y="41"/>
                  </a:ln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8" y="39"/>
                    <a:pt x="88" y="39"/>
                    <a:pt x="88" y="39"/>
                  </a:cubicBezTo>
                  <a:lnTo>
                    <a:pt x="88" y="40"/>
                  </a:lnTo>
                  <a:close/>
                  <a:moveTo>
                    <a:pt x="88" y="41"/>
                  </a:moveTo>
                  <a:cubicBezTo>
                    <a:pt x="88" y="41"/>
                    <a:pt x="88" y="41"/>
                    <a:pt x="88" y="41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88" y="40"/>
                    <a:pt x="88" y="40"/>
                    <a:pt x="88" y="40"/>
                  </a:cubicBezTo>
                  <a:lnTo>
                    <a:pt x="88" y="41"/>
                  </a:lnTo>
                  <a:close/>
                  <a:moveTo>
                    <a:pt x="88" y="39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88" y="39"/>
                    <a:pt x="88" y="39"/>
                    <a:pt x="88" y="39"/>
                  </a:cubicBezTo>
                  <a:close/>
                  <a:moveTo>
                    <a:pt x="100" y="26"/>
                  </a:moveTo>
                  <a:cubicBezTo>
                    <a:pt x="100" y="26"/>
                    <a:pt x="100" y="26"/>
                    <a:pt x="100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0" y="24"/>
                    <a:pt x="100" y="24"/>
                    <a:pt x="100" y="24"/>
                  </a:cubicBezTo>
                  <a:lnTo>
                    <a:pt x="100" y="26"/>
                  </a:lnTo>
                  <a:close/>
                  <a:moveTo>
                    <a:pt x="88" y="38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88" y="38"/>
                    <a:pt x="88" y="38"/>
                    <a:pt x="88" y="38"/>
                  </a:cubicBezTo>
                  <a:close/>
                  <a:moveTo>
                    <a:pt x="88" y="37"/>
                  </a:moveTo>
                  <a:cubicBezTo>
                    <a:pt x="88" y="37"/>
                    <a:pt x="88" y="37"/>
                    <a:pt x="88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88" y="37"/>
                    <a:pt x="88" y="37"/>
                    <a:pt x="88" y="37"/>
                  </a:cubicBezTo>
                  <a:close/>
                  <a:moveTo>
                    <a:pt x="92" y="35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2" y="36"/>
                    <a:pt x="92" y="36"/>
                    <a:pt x="92" y="36"/>
                  </a:cubicBezTo>
                  <a:lnTo>
                    <a:pt x="92" y="35"/>
                  </a:lnTo>
                  <a:close/>
                  <a:moveTo>
                    <a:pt x="98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8" y="35"/>
                    <a:pt x="98" y="35"/>
                    <a:pt x="98" y="35"/>
                  </a:cubicBezTo>
                  <a:close/>
                  <a:moveTo>
                    <a:pt x="93" y="37"/>
                  </a:moveTo>
                  <a:cubicBezTo>
                    <a:pt x="93" y="37"/>
                    <a:pt x="93" y="37"/>
                    <a:pt x="93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7"/>
                    <a:pt x="93" y="37"/>
                    <a:pt x="93" y="37"/>
                  </a:cubicBezTo>
                  <a:close/>
                  <a:moveTo>
                    <a:pt x="93" y="39"/>
                  </a:moveTo>
                  <a:cubicBezTo>
                    <a:pt x="93" y="39"/>
                    <a:pt x="93" y="39"/>
                    <a:pt x="93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3" y="39"/>
                    <a:pt x="93" y="39"/>
                    <a:pt x="93" y="39"/>
                  </a:cubicBezTo>
                  <a:close/>
                  <a:moveTo>
                    <a:pt x="93" y="38"/>
                  </a:moveTo>
                  <a:cubicBezTo>
                    <a:pt x="93" y="38"/>
                    <a:pt x="93" y="38"/>
                    <a:pt x="93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3" y="38"/>
                    <a:pt x="93" y="38"/>
                    <a:pt x="93" y="38"/>
                  </a:cubicBezTo>
                  <a:close/>
                  <a:moveTo>
                    <a:pt x="93" y="36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6"/>
                    <a:pt x="93" y="36"/>
                    <a:pt x="93" y="36"/>
                  </a:cubicBez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88" y="43"/>
                    <a:pt x="88" y="43"/>
                    <a:pt x="88" y="43"/>
                  </a:cubicBezTo>
                  <a:lnTo>
                    <a:pt x="88" y="44"/>
                  </a:ln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88" y="44"/>
                    <a:pt x="88" y="44"/>
                    <a:pt x="88" y="44"/>
                  </a:cubicBezTo>
                  <a:close/>
                  <a:moveTo>
                    <a:pt x="88" y="43"/>
                  </a:moveTo>
                  <a:cubicBezTo>
                    <a:pt x="88" y="43"/>
                    <a:pt x="88" y="43"/>
                    <a:pt x="88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88" y="42"/>
                    <a:pt x="88" y="42"/>
                    <a:pt x="88" y="42"/>
                  </a:cubicBezTo>
                  <a:lnTo>
                    <a:pt x="88" y="43"/>
                  </a:lnTo>
                  <a:close/>
                  <a:moveTo>
                    <a:pt x="88" y="42"/>
                  </a:moveTo>
                  <a:cubicBezTo>
                    <a:pt x="88" y="42"/>
                    <a:pt x="88" y="42"/>
                    <a:pt x="88" y="42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88" y="41"/>
                    <a:pt x="88" y="41"/>
                    <a:pt x="88" y="41"/>
                  </a:cubicBezTo>
                  <a:lnTo>
                    <a:pt x="88" y="42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47" y="41"/>
                    <a:pt x="47" y="41"/>
                    <a:pt x="47" y="41"/>
                  </a:cubicBez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2"/>
                  </a:lnTo>
                  <a:close/>
                  <a:moveTo>
                    <a:pt x="47" y="40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108" y="37"/>
                  </a:moveTo>
                  <a:cubicBezTo>
                    <a:pt x="108" y="37"/>
                    <a:pt x="108" y="37"/>
                    <a:pt x="108" y="37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lnTo>
                    <a:pt x="108" y="37"/>
                  </a:lnTo>
                  <a:close/>
                  <a:moveTo>
                    <a:pt x="154" y="41"/>
                  </a:moveTo>
                  <a:cubicBezTo>
                    <a:pt x="154" y="41"/>
                    <a:pt x="154" y="41"/>
                    <a:pt x="154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67" y="36"/>
                    <a:pt x="58" y="37"/>
                    <a:pt x="52" y="38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8" y="39"/>
                    <a:pt x="47" y="39"/>
                    <a:pt x="47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79" y="56"/>
                    <a:pt x="94" y="56"/>
                  </a:cubicBezTo>
                  <a:cubicBezTo>
                    <a:pt x="100" y="56"/>
                    <a:pt x="129" y="55"/>
                    <a:pt x="131" y="55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40" y="55"/>
                    <a:pt x="146" y="55"/>
                    <a:pt x="146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4" y="43"/>
                    <a:pt x="154" y="43"/>
                    <a:pt x="154" y="43"/>
                  </a:cubicBezTo>
                  <a:lnTo>
                    <a:pt x="154" y="41"/>
                  </a:ln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8" y="37"/>
                    <a:pt x="128" y="37"/>
                    <a:pt x="128" y="37"/>
                  </a:cubicBez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128" y="37"/>
                  </a:lnTo>
                  <a:close/>
                  <a:moveTo>
                    <a:pt x="128" y="44"/>
                  </a:moveTo>
                  <a:cubicBezTo>
                    <a:pt x="128" y="44"/>
                    <a:pt x="128" y="44"/>
                    <a:pt x="12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28" y="45"/>
                    <a:pt x="128" y="45"/>
                    <a:pt x="128" y="45"/>
                  </a:cubicBezTo>
                  <a:lnTo>
                    <a:pt x="128" y="44"/>
                  </a:ln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37"/>
                  </a:lnTo>
                  <a:close/>
                  <a:moveTo>
                    <a:pt x="124" y="44"/>
                  </a:moveTo>
                  <a:cubicBezTo>
                    <a:pt x="124" y="44"/>
                    <a:pt x="124" y="44"/>
                    <a:pt x="124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4" y="45"/>
                    <a:pt x="124" y="45"/>
                    <a:pt x="124" y="45"/>
                  </a:cubicBezTo>
                  <a:lnTo>
                    <a:pt x="124" y="44"/>
                  </a:lnTo>
                  <a:close/>
                  <a:moveTo>
                    <a:pt x="124" y="45"/>
                  </a:moveTo>
                  <a:cubicBezTo>
                    <a:pt x="124" y="45"/>
                    <a:pt x="124" y="45"/>
                    <a:pt x="124" y="45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45"/>
                  </a:ln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lnTo>
                    <a:pt x="121" y="37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lose/>
                  <a:moveTo>
                    <a:pt x="118" y="38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38"/>
                  </a:lnTo>
                  <a:close/>
                  <a:moveTo>
                    <a:pt x="118" y="44"/>
                  </a:moveTo>
                  <a:cubicBezTo>
                    <a:pt x="118" y="44"/>
                    <a:pt x="118" y="44"/>
                    <a:pt x="118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8" y="38"/>
                    <a:pt x="118" y="38"/>
                    <a:pt x="118" y="38"/>
                  </a:cubicBezTo>
                  <a:lnTo>
                    <a:pt x="118" y="44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lnTo>
                    <a:pt x="118" y="37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10"/>
                  </a:lnTo>
                  <a:close/>
                  <a:moveTo>
                    <a:pt x="103" y="33"/>
                  </a:moveTo>
                  <a:cubicBezTo>
                    <a:pt x="103" y="33"/>
                    <a:pt x="103" y="33"/>
                    <a:pt x="103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3" y="34"/>
                    <a:pt x="88" y="34"/>
                  </a:cubicBezTo>
                  <a:cubicBezTo>
                    <a:pt x="87" y="34"/>
                    <a:pt x="85" y="34"/>
                    <a:pt x="83" y="35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4"/>
                    <a:pt x="91" y="34"/>
                  </a:cubicBezTo>
                  <a:cubicBezTo>
                    <a:pt x="96" y="33"/>
                    <a:pt x="98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6" y="9"/>
                    <a:pt x="95" y="9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9"/>
                    <a:pt x="93" y="10"/>
                    <a:pt x="92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11"/>
                    <a:pt x="88" y="11"/>
                    <a:pt x="87" y="11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1" y="35"/>
                    <a:pt x="78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3" y="33"/>
                    <a:pt x="103" y="33"/>
                    <a:pt x="103" y="33"/>
                  </a:cubicBezTo>
                  <a:close/>
                  <a:moveTo>
                    <a:pt x="91" y="11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4" y="10"/>
                    <a:pt x="98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4" y="12"/>
                    <a:pt x="91" y="13"/>
                  </a:cubicBezTo>
                  <a:cubicBezTo>
                    <a:pt x="88" y="13"/>
                    <a:pt x="84" y="14"/>
                    <a:pt x="83" y="1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2"/>
                    <a:pt x="91" y="11"/>
                  </a:cubicBezTo>
                  <a:close/>
                  <a:moveTo>
                    <a:pt x="83" y="12"/>
                  </a:move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1"/>
                    <a:pt x="91" y="10"/>
                  </a:cubicBezTo>
                  <a:cubicBezTo>
                    <a:pt x="94" y="10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4" y="10"/>
                    <a:pt x="91" y="11"/>
                  </a:cubicBezTo>
                  <a:cubicBezTo>
                    <a:pt x="88" y="11"/>
                    <a:pt x="84" y="12"/>
                    <a:pt x="83" y="12"/>
                  </a:cubicBezTo>
                  <a:close/>
                  <a:moveTo>
                    <a:pt x="91" y="13"/>
                  </a:moveTo>
                  <a:cubicBezTo>
                    <a:pt x="91" y="13"/>
                    <a:pt x="91" y="13"/>
                    <a:pt x="91" y="13"/>
                  </a:cubicBezTo>
                  <a:cubicBezTo>
                    <a:pt x="94" y="12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1"/>
                    <a:pt x="94" y="13"/>
                    <a:pt x="91" y="13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4"/>
                    <a:pt x="88" y="13"/>
                    <a:pt x="91" y="13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2"/>
                    <a:pt x="94" y="13"/>
                    <a:pt x="91" y="14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4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4" y="14"/>
                    <a:pt x="91" y="14"/>
                  </a:cubicBezTo>
                  <a:cubicBezTo>
                    <a:pt x="88" y="15"/>
                    <a:pt x="84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5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4"/>
                    <a:pt x="98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7" y="14"/>
                    <a:pt x="91" y="16"/>
                  </a:cubicBezTo>
                  <a:cubicBezTo>
                    <a:pt x="88" y="16"/>
                    <a:pt x="84" y="17"/>
                    <a:pt x="83" y="17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8" y="15"/>
                    <a:pt x="91" y="14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6" y="14"/>
                    <a:pt x="98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5" y="16"/>
                    <a:pt x="91" y="16"/>
                  </a:cubicBezTo>
                  <a:cubicBezTo>
                    <a:pt x="88" y="17"/>
                    <a:pt x="84" y="17"/>
                    <a:pt x="83" y="1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4" y="17"/>
                    <a:pt x="88" y="16"/>
                    <a:pt x="91" y="16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5" y="16"/>
                    <a:pt x="98" y="15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7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6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6"/>
                    <a:pt x="98" y="15"/>
                    <a:pt x="99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8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7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7"/>
                    <a:pt x="98" y="15"/>
                    <a:pt x="99" y="15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19"/>
                    <a:pt x="84" y="20"/>
                    <a:pt x="83" y="20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8"/>
                    <a:pt x="88" y="18"/>
                    <a:pt x="91" y="17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8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20"/>
                    <a:pt x="84" y="20"/>
                    <a:pt x="83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19"/>
                    <a:pt x="91" y="19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9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8"/>
                    <a:pt x="95" y="19"/>
                    <a:pt x="91" y="19"/>
                  </a:cubicBezTo>
                  <a:cubicBezTo>
                    <a:pt x="88" y="20"/>
                    <a:pt x="84" y="20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20"/>
                    <a:pt x="91" y="19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18"/>
                    <a:pt x="95" y="19"/>
                    <a:pt x="91" y="20"/>
                  </a:cubicBezTo>
                  <a:cubicBezTo>
                    <a:pt x="88" y="20"/>
                    <a:pt x="84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0"/>
                    <a:pt x="91" y="20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0"/>
                    <a:pt x="91" y="21"/>
                  </a:cubicBezTo>
                  <a:cubicBezTo>
                    <a:pt x="88" y="22"/>
                    <a:pt x="84" y="22"/>
                    <a:pt x="83" y="23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1"/>
                    <a:pt x="91" y="20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0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1"/>
                    <a:pt x="91" y="22"/>
                  </a:cubicBezTo>
                  <a:cubicBezTo>
                    <a:pt x="88" y="22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2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1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1"/>
                    <a:pt x="97" y="21"/>
                    <a:pt x="91" y="22"/>
                  </a:cubicBezTo>
                  <a:cubicBezTo>
                    <a:pt x="88" y="23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1"/>
                    <a:pt x="97" y="22"/>
                    <a:pt x="91" y="23"/>
                  </a:cubicBezTo>
                  <a:cubicBezTo>
                    <a:pt x="88" y="23"/>
                    <a:pt x="84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3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3"/>
                    <a:pt x="91" y="24"/>
                  </a:cubicBezTo>
                  <a:cubicBezTo>
                    <a:pt x="88" y="25"/>
                    <a:pt x="84" y="25"/>
                    <a:pt x="83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8" y="23"/>
                    <a:pt x="91" y="23"/>
                  </a:cubicBezTo>
                  <a:close/>
                  <a:moveTo>
                    <a:pt x="91" y="24"/>
                  </a:moveTo>
                  <a:cubicBezTo>
                    <a:pt x="91" y="24"/>
                    <a:pt x="91" y="24"/>
                    <a:pt x="91" y="24"/>
                  </a:cubicBezTo>
                  <a:cubicBezTo>
                    <a:pt x="96" y="23"/>
                    <a:pt x="98" y="23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4"/>
                    <a:pt x="91" y="25"/>
                  </a:cubicBezTo>
                  <a:cubicBezTo>
                    <a:pt x="88" y="25"/>
                    <a:pt x="84" y="26"/>
                    <a:pt x="83" y="26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8" y="25"/>
                    <a:pt x="91" y="24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4"/>
                    <a:pt x="97" y="24"/>
                    <a:pt x="91" y="25"/>
                  </a:cubicBezTo>
                  <a:cubicBezTo>
                    <a:pt x="88" y="26"/>
                    <a:pt x="84" y="26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5"/>
                    <a:pt x="91" y="25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7" y="25"/>
                    <a:pt x="91" y="26"/>
                  </a:cubicBezTo>
                  <a:cubicBezTo>
                    <a:pt x="88" y="26"/>
                    <a:pt x="84" y="27"/>
                    <a:pt x="83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6"/>
                    <a:pt x="91" y="25"/>
                  </a:cubicBezTo>
                  <a:close/>
                  <a:moveTo>
                    <a:pt x="91" y="26"/>
                  </a:moveTo>
                  <a:cubicBezTo>
                    <a:pt x="91" y="26"/>
                    <a:pt x="91" y="26"/>
                    <a:pt x="91" y="26"/>
                  </a:cubicBezTo>
                  <a:cubicBezTo>
                    <a:pt x="96" y="25"/>
                    <a:pt x="98" y="24"/>
                    <a:pt x="99" y="24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6"/>
                    <a:pt x="96" y="26"/>
                    <a:pt x="91" y="27"/>
                  </a:cubicBezTo>
                  <a:cubicBezTo>
                    <a:pt x="88" y="27"/>
                    <a:pt x="84" y="28"/>
                    <a:pt x="83" y="28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4" y="27"/>
                    <a:pt x="88" y="26"/>
                    <a:pt x="91" y="26"/>
                  </a:cubicBezTo>
                  <a:close/>
                  <a:moveTo>
                    <a:pt x="91" y="27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6" y="26"/>
                    <a:pt x="98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4" y="28"/>
                    <a:pt x="88" y="28"/>
                    <a:pt x="91" y="27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7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8"/>
                    <a:pt x="91" y="28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8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8"/>
                    <a:pt x="91" y="29"/>
                  </a:cubicBezTo>
                  <a:cubicBezTo>
                    <a:pt x="88" y="29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9"/>
                    <a:pt x="91" y="28"/>
                  </a:cubicBezTo>
                  <a:close/>
                  <a:moveTo>
                    <a:pt x="91" y="29"/>
                  </a:moveTo>
                  <a:cubicBezTo>
                    <a:pt x="91" y="29"/>
                    <a:pt x="91" y="29"/>
                    <a:pt x="91" y="29"/>
                  </a:cubicBezTo>
                  <a:cubicBezTo>
                    <a:pt x="96" y="28"/>
                    <a:pt x="98" y="28"/>
                    <a:pt x="99" y="27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29"/>
                    <a:pt x="91" y="30"/>
                  </a:cubicBezTo>
                  <a:cubicBezTo>
                    <a:pt x="88" y="30"/>
                    <a:pt x="84" y="31"/>
                    <a:pt x="83" y="31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4" y="30"/>
                    <a:pt x="88" y="29"/>
                    <a:pt x="91" y="29"/>
                  </a:cubicBezTo>
                  <a:close/>
                  <a:moveTo>
                    <a:pt x="91" y="30"/>
                  </a:moveTo>
                  <a:cubicBezTo>
                    <a:pt x="91" y="30"/>
                    <a:pt x="91" y="30"/>
                    <a:pt x="91" y="30"/>
                  </a:cubicBezTo>
                  <a:cubicBezTo>
                    <a:pt x="95" y="30"/>
                    <a:pt x="98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30"/>
                    <a:pt x="91" y="31"/>
                  </a:cubicBezTo>
                  <a:cubicBezTo>
                    <a:pt x="88" y="31"/>
                    <a:pt x="84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4" y="31"/>
                    <a:pt x="88" y="30"/>
                    <a:pt x="91" y="30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0"/>
                    <a:pt x="91" y="31"/>
                  </a:cubicBezTo>
                  <a:cubicBezTo>
                    <a:pt x="88" y="31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1"/>
                    <a:pt x="88" y="31"/>
                    <a:pt x="91" y="31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1"/>
                    <a:pt x="91" y="31"/>
                  </a:cubicBezTo>
                  <a:cubicBezTo>
                    <a:pt x="88" y="32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1"/>
                    <a:pt x="91" y="31"/>
                  </a:cubicBezTo>
                  <a:close/>
                  <a:moveTo>
                    <a:pt x="91" y="32"/>
                  </a:moveTo>
                  <a:cubicBezTo>
                    <a:pt x="91" y="32"/>
                    <a:pt x="91" y="32"/>
                    <a:pt x="91" y="32"/>
                  </a:cubicBezTo>
                  <a:cubicBezTo>
                    <a:pt x="95" y="31"/>
                    <a:pt x="98" y="31"/>
                    <a:pt x="99" y="30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8" y="32"/>
                    <a:pt x="96" y="32"/>
                    <a:pt x="91" y="33"/>
                  </a:cubicBezTo>
                  <a:cubicBezTo>
                    <a:pt x="88" y="33"/>
                    <a:pt x="84" y="34"/>
                    <a:pt x="83" y="3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2"/>
                    <a:pt x="91" y="32"/>
                  </a:cubicBezTo>
                  <a:close/>
                  <a:moveTo>
                    <a:pt x="91" y="33"/>
                  </a:moveTo>
                  <a:cubicBezTo>
                    <a:pt x="91" y="33"/>
                    <a:pt x="91" y="33"/>
                    <a:pt x="91" y="33"/>
                  </a:cubicBezTo>
                  <a:cubicBezTo>
                    <a:pt x="95" y="32"/>
                    <a:pt x="98" y="32"/>
                    <a:pt x="99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8" y="33"/>
                    <a:pt x="96" y="33"/>
                    <a:pt x="91" y="33"/>
                  </a:cubicBezTo>
                  <a:cubicBezTo>
                    <a:pt x="88" y="34"/>
                    <a:pt x="84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3"/>
                    <a:pt x="91" y="33"/>
                  </a:cubicBezTo>
                  <a:close/>
                  <a:moveTo>
                    <a:pt x="98" y="4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8" y="6"/>
                    <a:pt x="98" y="6"/>
                    <a:pt x="98" y="6"/>
                  </a:cubicBezTo>
                  <a:lnTo>
                    <a:pt x="98" y="4"/>
                  </a:lnTo>
                  <a:close/>
                  <a:moveTo>
                    <a:pt x="95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7"/>
                    <a:pt x="97" y="7"/>
                    <a:pt x="97" y="7"/>
                  </a:cubicBezTo>
                  <a:lnTo>
                    <a:pt x="95" y="7"/>
                  </a:lnTo>
                  <a:close/>
                  <a:moveTo>
                    <a:pt x="92" y="8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7"/>
                    <a:pt x="94" y="7"/>
                    <a:pt x="94" y="7"/>
                  </a:cubicBezTo>
                  <a:lnTo>
                    <a:pt x="92" y="8"/>
                  </a:lnTo>
                  <a:close/>
                  <a:moveTo>
                    <a:pt x="87" y="9"/>
                  </a:move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7" y="9"/>
                  </a:lnTo>
                  <a:close/>
                  <a:moveTo>
                    <a:pt x="105" y="43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5" y="44"/>
                    <a:pt x="105" y="44"/>
                    <a:pt x="105" y="44"/>
                  </a:cubicBezTo>
                  <a:lnTo>
                    <a:pt x="105" y="43"/>
                  </a:lnTo>
                  <a:close/>
                  <a:moveTo>
                    <a:pt x="102" y="45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99" y="45"/>
                    <a:pt x="99" y="45"/>
                    <a:pt x="99" y="45"/>
                  </a:cubicBezTo>
                  <a:lnTo>
                    <a:pt x="102" y="45"/>
                  </a:lnTo>
                  <a:close/>
                  <a:moveTo>
                    <a:pt x="78" y="47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4" y="47"/>
                    <a:pt x="74" y="47"/>
                    <a:pt x="74" y="47"/>
                  </a:cubicBezTo>
                  <a:lnTo>
                    <a:pt x="78" y="47"/>
                  </a:lnTo>
                  <a:close/>
                  <a:moveTo>
                    <a:pt x="70" y="47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6" y="47"/>
                    <a:pt x="66" y="47"/>
                    <a:pt x="66" y="47"/>
                  </a:cubicBezTo>
                  <a:lnTo>
                    <a:pt x="70" y="47"/>
                  </a:lnTo>
                  <a:close/>
                  <a:moveTo>
                    <a:pt x="62" y="47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62" y="47"/>
                  </a:lnTo>
                  <a:close/>
                  <a:moveTo>
                    <a:pt x="60" y="48"/>
                  </a:move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lose/>
                  <a:moveTo>
                    <a:pt x="41" y="48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8" y="48"/>
                    <a:pt x="38" y="48"/>
                    <a:pt x="38" y="48"/>
                  </a:cubicBezTo>
                  <a:lnTo>
                    <a:pt x="41" y="48"/>
                  </a:lnTo>
                  <a:close/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9"/>
                    <a:pt x="39" y="49"/>
                    <a:pt x="39" y="49"/>
                  </a:cubicBezTo>
                  <a:lnTo>
                    <a:pt x="39" y="53"/>
                  </a:lnTo>
                  <a:close/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3"/>
                  </a:lnTo>
                  <a:close/>
                  <a:moveTo>
                    <a:pt x="45" y="49"/>
                  </a:move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5" y="49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8" y="48"/>
                  </a:lnTo>
                  <a:close/>
                  <a:moveTo>
                    <a:pt x="47" y="49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7" y="49"/>
                  </a:lnTo>
                  <a:close/>
                  <a:moveTo>
                    <a:pt x="52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2" y="49"/>
                    <a:pt x="52" y="49"/>
                    <a:pt x="52" y="49"/>
                  </a:cubicBezTo>
                  <a:lnTo>
                    <a:pt x="52" y="53"/>
                  </a:lnTo>
                  <a:close/>
                  <a:moveTo>
                    <a:pt x="52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2" y="48"/>
                    <a:pt x="52" y="48"/>
                    <a:pt x="52" y="48"/>
                  </a:cubicBezTo>
                  <a:lnTo>
                    <a:pt x="52" y="49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2" y="48"/>
                  </a:lnTo>
                  <a:close/>
                  <a:moveTo>
                    <a:pt x="54" y="49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4" y="49"/>
                  </a:lnTo>
                  <a:close/>
                  <a:moveTo>
                    <a:pt x="59" y="53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9" y="49"/>
                    <a:pt x="59" y="49"/>
                    <a:pt x="59" y="49"/>
                  </a:cubicBezTo>
                  <a:lnTo>
                    <a:pt x="59" y="53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8"/>
                    <a:pt x="59" y="48"/>
                    <a:pt x="59" y="48"/>
                  </a:cubicBezTo>
                  <a:close/>
                  <a:moveTo>
                    <a:pt x="67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9"/>
                    <a:pt x="67" y="49"/>
                    <a:pt x="67" y="49"/>
                  </a:cubicBezTo>
                  <a:lnTo>
                    <a:pt x="67" y="54"/>
                  </a:lnTo>
                  <a:close/>
                  <a:moveTo>
                    <a:pt x="67" y="48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lose/>
                  <a:moveTo>
                    <a:pt x="75" y="54"/>
                  </a:moveTo>
                  <a:cubicBezTo>
                    <a:pt x="75" y="54"/>
                    <a:pt x="75" y="54"/>
                    <a:pt x="75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5" y="49"/>
                    <a:pt x="75" y="49"/>
                    <a:pt x="75" y="49"/>
                  </a:cubicBezTo>
                  <a:lnTo>
                    <a:pt x="75" y="54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lose/>
                  <a:moveTo>
                    <a:pt x="83" y="54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83" y="48"/>
                    <a:pt x="83" y="48"/>
                    <a:pt x="83" y="48"/>
                  </a:cubicBezTo>
                  <a:lnTo>
                    <a:pt x="83" y="54"/>
                  </a:lnTo>
                  <a:close/>
                  <a:moveTo>
                    <a:pt x="83" y="48"/>
                  </a:moveTo>
                  <a:cubicBezTo>
                    <a:pt x="83" y="48"/>
                    <a:pt x="83" y="48"/>
                    <a:pt x="83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lose/>
                  <a:moveTo>
                    <a:pt x="90" y="54"/>
                  </a:moveTo>
                  <a:cubicBezTo>
                    <a:pt x="90" y="54"/>
                    <a:pt x="90" y="54"/>
                    <a:pt x="90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90" y="48"/>
                    <a:pt x="90" y="48"/>
                    <a:pt x="90" y="48"/>
                  </a:cubicBezTo>
                  <a:lnTo>
                    <a:pt x="90" y="54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90" y="48"/>
                    <a:pt x="90" y="48"/>
                    <a:pt x="90" y="48"/>
                  </a:cubicBezTo>
                  <a:close/>
                  <a:moveTo>
                    <a:pt x="94" y="54"/>
                  </a:moveTo>
                  <a:cubicBezTo>
                    <a:pt x="94" y="54"/>
                    <a:pt x="94" y="54"/>
                    <a:pt x="94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4" y="48"/>
                    <a:pt x="94" y="48"/>
                    <a:pt x="94" y="48"/>
                  </a:cubicBezTo>
                  <a:lnTo>
                    <a:pt x="94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4" y="47"/>
                    <a:pt x="94" y="47"/>
                    <a:pt x="94" y="47"/>
                  </a:cubicBezTo>
                  <a:lnTo>
                    <a:pt x="94" y="48"/>
                  </a:lnTo>
                  <a:close/>
                  <a:moveTo>
                    <a:pt x="101" y="54"/>
                  </a:moveTo>
                  <a:cubicBezTo>
                    <a:pt x="101" y="54"/>
                    <a:pt x="101" y="54"/>
                    <a:pt x="101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1" y="48"/>
                    <a:pt x="101" y="48"/>
                    <a:pt x="101" y="48"/>
                  </a:cubicBezTo>
                  <a:lnTo>
                    <a:pt x="101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5" y="48"/>
                    <a:pt x="95" y="48"/>
                    <a:pt x="95" y="48"/>
                  </a:cubicBezTo>
                  <a:lnTo>
                    <a:pt x="94" y="48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101" y="46"/>
                    <a:pt x="101" y="46"/>
                    <a:pt x="101" y="46"/>
                  </a:cubicBezTo>
                  <a:lnTo>
                    <a:pt x="101" y="48"/>
                  </a:lnTo>
                  <a:close/>
                  <a:moveTo>
                    <a:pt x="103" y="54"/>
                  </a:moveTo>
                  <a:cubicBezTo>
                    <a:pt x="103" y="54"/>
                    <a:pt x="103" y="54"/>
                    <a:pt x="103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3" y="48"/>
                    <a:pt x="103" y="48"/>
                    <a:pt x="103" y="48"/>
                  </a:cubicBezTo>
                  <a:lnTo>
                    <a:pt x="103" y="54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3" y="47"/>
                    <a:pt x="103" y="47"/>
                    <a:pt x="103" y="47"/>
                  </a:cubicBezTo>
                  <a:lnTo>
                    <a:pt x="103" y="48"/>
                  </a:lnTo>
                  <a:close/>
                  <a:moveTo>
                    <a:pt x="104" y="46"/>
                  </a:moveTo>
                  <a:cubicBezTo>
                    <a:pt x="104" y="46"/>
                    <a:pt x="104" y="46"/>
                    <a:pt x="104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4" y="44"/>
                    <a:pt x="104" y="44"/>
                    <a:pt x="104" y="44"/>
                  </a:cubicBezTo>
                  <a:lnTo>
                    <a:pt x="104" y="46"/>
                  </a:lnTo>
                  <a:close/>
                  <a:moveTo>
                    <a:pt x="110" y="54"/>
                  </a:moveTo>
                  <a:cubicBezTo>
                    <a:pt x="110" y="54"/>
                    <a:pt x="110" y="54"/>
                    <a:pt x="110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10" y="48"/>
                    <a:pt x="110" y="48"/>
                    <a:pt x="110" y="48"/>
                  </a:cubicBezTo>
                  <a:lnTo>
                    <a:pt x="110" y="54"/>
                  </a:lnTo>
                  <a:close/>
                  <a:moveTo>
                    <a:pt x="111" y="47"/>
                  </a:moveTo>
                  <a:cubicBezTo>
                    <a:pt x="111" y="47"/>
                    <a:pt x="111" y="47"/>
                    <a:pt x="111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1" y="45"/>
                    <a:pt x="111" y="45"/>
                    <a:pt x="111" y="45"/>
                  </a:cubicBezTo>
                  <a:lnTo>
                    <a:pt x="111" y="47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4"/>
                    <a:pt x="108" y="44"/>
                    <a:pt x="108" y="44"/>
                  </a:cubicBezTo>
                  <a:lnTo>
                    <a:pt x="106" y="44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11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0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0" y="43"/>
                    <a:pt x="110" y="43"/>
                    <a:pt x="110" y="43"/>
                  </a:cubicBezTo>
                  <a:lnTo>
                    <a:pt x="110" y="44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14" y="54"/>
                    <a:pt x="114" y="54"/>
                    <a:pt x="114" y="54"/>
                  </a:cubicBezTo>
                  <a:lnTo>
                    <a:pt x="114" y="47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lnTo>
                    <a:pt x="114" y="47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12" y="37"/>
                    <a:pt x="112" y="37"/>
                    <a:pt x="112" y="37"/>
                  </a:cubicBezTo>
                  <a:lnTo>
                    <a:pt x="112" y="44"/>
                  </a:lnTo>
                  <a:close/>
                  <a:moveTo>
                    <a:pt x="115" y="5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7"/>
                    <a:pt x="115" y="7"/>
                    <a:pt x="115" y="7"/>
                  </a:cubicBezTo>
                  <a:lnTo>
                    <a:pt x="115" y="5"/>
                  </a:ln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8"/>
                    <a:pt x="115" y="8"/>
                    <a:pt x="115" y="8"/>
                  </a:cubicBezTo>
                  <a:lnTo>
                    <a:pt x="115" y="7"/>
                  </a:lnTo>
                  <a:close/>
                  <a:moveTo>
                    <a:pt x="115" y="8"/>
                  </a:moveTo>
                  <a:cubicBezTo>
                    <a:pt x="115" y="8"/>
                    <a:pt x="115" y="8"/>
                    <a:pt x="115" y="8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5" y="8"/>
                    <a:pt x="115" y="8"/>
                    <a:pt x="115" y="8"/>
                  </a:cubicBezTo>
                  <a:close/>
                  <a:moveTo>
                    <a:pt x="115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5" y="10"/>
                    <a:pt x="115" y="10"/>
                    <a:pt x="115" y="10"/>
                  </a:cubicBezTo>
                  <a:lnTo>
                    <a:pt x="115" y="9"/>
                  </a:lnTo>
                  <a:close/>
                  <a:moveTo>
                    <a:pt x="115" y="10"/>
                  </a:moveTo>
                  <a:cubicBezTo>
                    <a:pt x="115" y="10"/>
                    <a:pt x="115" y="10"/>
                    <a:pt x="115" y="10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1"/>
                    <a:pt x="115" y="11"/>
                    <a:pt x="115" y="11"/>
                  </a:cubicBezTo>
                  <a:lnTo>
                    <a:pt x="115" y="10"/>
                  </a:lnTo>
                  <a:close/>
                  <a:moveTo>
                    <a:pt x="115" y="11"/>
                  </a:moveTo>
                  <a:cubicBezTo>
                    <a:pt x="115" y="11"/>
                    <a:pt x="115" y="11"/>
                    <a:pt x="115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2"/>
                    <a:pt x="115" y="12"/>
                    <a:pt x="115" y="12"/>
                  </a:cubicBezTo>
                  <a:lnTo>
                    <a:pt x="115" y="11"/>
                  </a:lnTo>
                  <a:close/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12"/>
                  </a:lnTo>
                  <a:close/>
                  <a:moveTo>
                    <a:pt x="115" y="13"/>
                  </a:moveTo>
                  <a:cubicBezTo>
                    <a:pt x="115" y="13"/>
                    <a:pt x="115" y="13"/>
                    <a:pt x="115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4"/>
                    <a:pt x="115" y="14"/>
                    <a:pt x="115" y="14"/>
                  </a:cubicBezTo>
                  <a:lnTo>
                    <a:pt x="115" y="13"/>
                  </a:lnTo>
                  <a:close/>
                  <a:moveTo>
                    <a:pt x="115" y="14"/>
                  </a:moveTo>
                  <a:cubicBezTo>
                    <a:pt x="115" y="14"/>
                    <a:pt x="115" y="14"/>
                    <a:pt x="115" y="14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5" y="15"/>
                    <a:pt x="115" y="15"/>
                    <a:pt x="115" y="15"/>
                  </a:cubicBezTo>
                  <a:lnTo>
                    <a:pt x="115" y="14"/>
                  </a:lnTo>
                  <a:close/>
                  <a:moveTo>
                    <a:pt x="115" y="15"/>
                  </a:moveTo>
                  <a:cubicBezTo>
                    <a:pt x="115" y="15"/>
                    <a:pt x="115" y="15"/>
                    <a:pt x="115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5" y="16"/>
                    <a:pt x="115" y="16"/>
                    <a:pt x="115" y="16"/>
                  </a:cubicBezTo>
                  <a:lnTo>
                    <a:pt x="115" y="15"/>
                  </a:ln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7"/>
                    <a:pt x="115" y="17"/>
                    <a:pt x="115" y="17"/>
                  </a:cubicBez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8"/>
                    <a:pt x="115" y="18"/>
                    <a:pt x="115" y="18"/>
                  </a:cubicBezTo>
                  <a:lnTo>
                    <a:pt x="115" y="17"/>
                  </a:lnTo>
                  <a:close/>
                  <a:moveTo>
                    <a:pt x="115" y="18"/>
                  </a:moveTo>
                  <a:cubicBezTo>
                    <a:pt x="115" y="18"/>
                    <a:pt x="115" y="18"/>
                    <a:pt x="115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19"/>
                    <a:pt x="115" y="19"/>
                    <a:pt x="115" y="19"/>
                  </a:cubicBezTo>
                  <a:lnTo>
                    <a:pt x="115" y="18"/>
                  </a:lnTo>
                  <a:close/>
                  <a:moveTo>
                    <a:pt x="115" y="19"/>
                  </a:moveTo>
                  <a:cubicBezTo>
                    <a:pt x="115" y="19"/>
                    <a:pt x="115" y="19"/>
                    <a:pt x="115" y="19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20"/>
                    <a:pt x="115" y="20"/>
                    <a:pt x="115" y="20"/>
                  </a:cubicBezTo>
                  <a:lnTo>
                    <a:pt x="115" y="19"/>
                  </a:lnTo>
                  <a:close/>
                  <a:moveTo>
                    <a:pt x="115" y="20"/>
                  </a:moveTo>
                  <a:cubicBezTo>
                    <a:pt x="115" y="20"/>
                    <a:pt x="115" y="20"/>
                    <a:pt x="115" y="20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5" y="21"/>
                    <a:pt x="115" y="21"/>
                    <a:pt x="115" y="21"/>
                  </a:cubicBezTo>
                  <a:lnTo>
                    <a:pt x="115" y="20"/>
                  </a:ln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5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2"/>
                    <a:pt x="115" y="22"/>
                    <a:pt x="115" y="22"/>
                  </a:cubicBezTo>
                  <a:lnTo>
                    <a:pt x="115" y="21"/>
                  </a:ln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3"/>
                    <a:pt x="115" y="23"/>
                    <a:pt x="115" y="23"/>
                  </a:cubicBez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lnTo>
                    <a:pt x="115" y="23"/>
                  </a:lnTo>
                  <a:close/>
                  <a:moveTo>
                    <a:pt x="115" y="24"/>
                  </a:moveTo>
                  <a:cubicBezTo>
                    <a:pt x="115" y="24"/>
                    <a:pt x="115" y="24"/>
                    <a:pt x="115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5"/>
                    <a:pt x="115" y="25"/>
                    <a:pt x="115" y="25"/>
                  </a:cubicBezTo>
                  <a:lnTo>
                    <a:pt x="115" y="24"/>
                  </a:lnTo>
                  <a:close/>
                  <a:moveTo>
                    <a:pt x="115" y="25"/>
                  </a:moveTo>
                  <a:cubicBezTo>
                    <a:pt x="115" y="25"/>
                    <a:pt x="115" y="25"/>
                    <a:pt x="115" y="25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6"/>
                    <a:pt x="115" y="26"/>
                    <a:pt x="115" y="26"/>
                  </a:cubicBezTo>
                  <a:lnTo>
                    <a:pt x="115" y="25"/>
                  </a:lnTo>
                  <a:close/>
                  <a:moveTo>
                    <a:pt x="115" y="26"/>
                  </a:moveTo>
                  <a:cubicBezTo>
                    <a:pt x="115" y="26"/>
                    <a:pt x="115" y="26"/>
                    <a:pt x="115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115" y="26"/>
                  </a:lnTo>
                  <a:close/>
                  <a:moveTo>
                    <a:pt x="115" y="27"/>
                  </a:moveTo>
                  <a:cubicBezTo>
                    <a:pt x="115" y="27"/>
                    <a:pt x="115" y="27"/>
                    <a:pt x="11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8"/>
                    <a:pt x="115" y="28"/>
                    <a:pt x="115" y="28"/>
                  </a:cubicBezTo>
                  <a:lnTo>
                    <a:pt x="115" y="27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9"/>
                    <a:pt x="115" y="29"/>
                    <a:pt x="115" y="29"/>
                  </a:cubicBez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5" y="30"/>
                    <a:pt x="115" y="30"/>
                    <a:pt x="115" y="30"/>
                  </a:cubicBezTo>
                  <a:lnTo>
                    <a:pt x="115" y="29"/>
                  </a:lnTo>
                  <a:close/>
                  <a:moveTo>
                    <a:pt x="115" y="30"/>
                  </a:moveTo>
                  <a:cubicBezTo>
                    <a:pt x="115" y="30"/>
                    <a:pt x="115" y="30"/>
                    <a:pt x="115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15" y="30"/>
                  </a:ln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2"/>
                    <a:pt x="115" y="32"/>
                    <a:pt x="115" y="32"/>
                  </a:cubicBez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3"/>
                    <a:pt x="115" y="33"/>
                    <a:pt x="115" y="33"/>
                  </a:cubicBezTo>
                  <a:lnTo>
                    <a:pt x="115" y="32"/>
                  </a:lnTo>
                  <a:close/>
                  <a:moveTo>
                    <a:pt x="114" y="6"/>
                  </a:moveTo>
                  <a:cubicBezTo>
                    <a:pt x="114" y="6"/>
                    <a:pt x="114" y="6"/>
                    <a:pt x="114" y="6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lnTo>
                    <a:pt x="114" y="6"/>
                  </a:lnTo>
                  <a:close/>
                  <a:moveTo>
                    <a:pt x="114" y="7"/>
                  </a:move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lnTo>
                    <a:pt x="114" y="7"/>
                  </a:lnTo>
                  <a:close/>
                  <a:moveTo>
                    <a:pt x="114" y="8"/>
                  </a:moveTo>
                  <a:cubicBezTo>
                    <a:pt x="114" y="8"/>
                    <a:pt x="114" y="8"/>
                    <a:pt x="114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9"/>
                    <a:pt x="114" y="9"/>
                    <a:pt x="114" y="9"/>
                  </a:cubicBezTo>
                  <a:lnTo>
                    <a:pt x="114" y="8"/>
                  </a:lnTo>
                  <a:close/>
                  <a:moveTo>
                    <a:pt x="114" y="9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4" y="9"/>
                  </a:ln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4" y="11"/>
                    <a:pt x="114" y="11"/>
                    <a:pt x="114" y="11"/>
                  </a:cubicBez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4" y="12"/>
                    <a:pt x="114" y="12"/>
                  </a:cubicBezTo>
                  <a:lnTo>
                    <a:pt x="114" y="11"/>
                  </a:lnTo>
                  <a:close/>
                  <a:moveTo>
                    <a:pt x="114" y="12"/>
                  </a:move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4" y="13"/>
                    <a:pt x="114" y="13"/>
                    <a:pt x="114" y="13"/>
                  </a:cubicBezTo>
                  <a:lnTo>
                    <a:pt x="114" y="12"/>
                  </a:lnTo>
                  <a:close/>
                  <a:moveTo>
                    <a:pt x="114" y="13"/>
                  </a:moveTo>
                  <a:cubicBezTo>
                    <a:pt x="114" y="13"/>
                    <a:pt x="114" y="13"/>
                    <a:pt x="114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114" y="13"/>
                  </a:lnTo>
                  <a:close/>
                  <a:moveTo>
                    <a:pt x="114" y="14"/>
                  </a:moveTo>
                  <a:cubicBezTo>
                    <a:pt x="114" y="14"/>
                    <a:pt x="114" y="14"/>
                    <a:pt x="114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114" y="14"/>
                  </a:ln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4" y="17"/>
                    <a:pt x="114" y="17"/>
                    <a:pt x="114" y="17"/>
                  </a:cubicBezTo>
                  <a:lnTo>
                    <a:pt x="114" y="15"/>
                  </a:ln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4" y="17"/>
                    <a:pt x="114" y="17"/>
                    <a:pt x="114" y="17"/>
                  </a:cubicBez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4" y="18"/>
                    <a:pt x="114" y="18"/>
                    <a:pt x="114" y="18"/>
                  </a:cubicBezTo>
                  <a:lnTo>
                    <a:pt x="114" y="17"/>
                  </a:lnTo>
                  <a:close/>
                  <a:moveTo>
                    <a:pt x="114" y="18"/>
                  </a:moveTo>
                  <a:cubicBezTo>
                    <a:pt x="114" y="18"/>
                    <a:pt x="114" y="18"/>
                    <a:pt x="114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114" y="18"/>
                  </a:ln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4" y="20"/>
                    <a:pt x="114" y="20"/>
                    <a:pt x="114" y="20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4" y="21"/>
                  </a:moveTo>
                  <a:cubicBezTo>
                    <a:pt x="114" y="21"/>
                    <a:pt x="114" y="21"/>
                    <a:pt x="114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3"/>
                    <a:pt x="114" y="23"/>
                    <a:pt x="114" y="23"/>
                  </a:cubicBezTo>
                  <a:lnTo>
                    <a:pt x="114" y="21"/>
                  </a:ln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23"/>
                    <a:pt x="114" y="23"/>
                    <a:pt x="114" y="23"/>
                  </a:cubicBez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4" y="24"/>
                    <a:pt x="114" y="24"/>
                    <a:pt x="114" y="24"/>
                  </a:cubicBezTo>
                  <a:lnTo>
                    <a:pt x="114" y="23"/>
                  </a:lnTo>
                  <a:close/>
                  <a:moveTo>
                    <a:pt x="114" y="24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5"/>
                    <a:pt x="114" y="25"/>
                    <a:pt x="114" y="25"/>
                  </a:cubicBezTo>
                  <a:lnTo>
                    <a:pt x="114" y="24"/>
                  </a:ln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6"/>
                    <a:pt x="114" y="26"/>
                    <a:pt x="114" y="26"/>
                  </a:cubicBez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4" y="27"/>
                    <a:pt x="114" y="27"/>
                    <a:pt x="114" y="27"/>
                  </a:cubicBezTo>
                  <a:lnTo>
                    <a:pt x="114" y="26"/>
                  </a:lnTo>
                  <a:close/>
                  <a:moveTo>
                    <a:pt x="114" y="27"/>
                  </a:moveTo>
                  <a:cubicBezTo>
                    <a:pt x="114" y="27"/>
                    <a:pt x="114" y="27"/>
                    <a:pt x="114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7"/>
                  </a:ln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29"/>
                    <a:pt x="114" y="29"/>
                    <a:pt x="114" y="29"/>
                  </a:cubicBez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29"/>
                  </a:lnTo>
                  <a:close/>
                  <a:moveTo>
                    <a:pt x="114" y="30"/>
                  </a:moveTo>
                  <a:cubicBezTo>
                    <a:pt x="114" y="30"/>
                    <a:pt x="114" y="30"/>
                    <a:pt x="114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4" y="30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4" y="32"/>
                    <a:pt x="114" y="32"/>
                    <a:pt x="114" y="32"/>
                  </a:cubicBez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3"/>
                    <a:pt x="114" y="33"/>
                    <a:pt x="114" y="33"/>
                  </a:cubicBezTo>
                  <a:lnTo>
                    <a:pt x="114" y="32"/>
                  </a:lnTo>
                  <a:close/>
                  <a:moveTo>
                    <a:pt x="114" y="34"/>
                  </a:moveTo>
                  <a:cubicBezTo>
                    <a:pt x="114" y="34"/>
                    <a:pt x="114" y="34"/>
                    <a:pt x="114" y="34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4"/>
                    <a:pt x="117" y="34"/>
                    <a:pt x="117" y="34"/>
                  </a:cubicBezTo>
                  <a:lnTo>
                    <a:pt x="114" y="34"/>
                  </a:lnTo>
                  <a:close/>
                  <a:moveTo>
                    <a:pt x="146" y="43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46" y="43"/>
                    <a:pt x="146" y="43"/>
                    <a:pt x="146" y="43"/>
                  </a:cubicBezTo>
                  <a:close/>
                  <a:moveTo>
                    <a:pt x="146" y="44"/>
                  </a:moveTo>
                  <a:cubicBezTo>
                    <a:pt x="146" y="44"/>
                    <a:pt x="146" y="44"/>
                    <a:pt x="146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46" y="44"/>
                    <a:pt x="146" y="44"/>
                    <a:pt x="146" y="44"/>
                  </a:cubicBez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6" y="46"/>
                  </a:moveTo>
                  <a:cubicBezTo>
                    <a:pt x="146" y="46"/>
                    <a:pt x="146" y="46"/>
                    <a:pt x="146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6" y="46"/>
                    <a:pt x="146" y="46"/>
                    <a:pt x="146" y="46"/>
                  </a:cubicBezTo>
                  <a:close/>
                  <a:moveTo>
                    <a:pt x="146" y="47"/>
                  </a:moveTo>
                  <a:cubicBezTo>
                    <a:pt x="146" y="47"/>
                    <a:pt x="146" y="47"/>
                    <a:pt x="146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46" y="47"/>
                    <a:pt x="146" y="47"/>
                    <a:pt x="146" y="47"/>
                  </a:cubicBezTo>
                  <a:close/>
                  <a:moveTo>
                    <a:pt x="146" y="48"/>
                  </a:moveTo>
                  <a:cubicBezTo>
                    <a:pt x="146" y="48"/>
                    <a:pt x="146" y="48"/>
                    <a:pt x="146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46" y="48"/>
                    <a:pt x="146" y="48"/>
                    <a:pt x="146" y="48"/>
                  </a:cubicBez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46" y="49"/>
                    <a:pt x="146" y="49"/>
                    <a:pt x="146" y="49"/>
                  </a:cubicBezTo>
                  <a:close/>
                  <a:moveTo>
                    <a:pt x="146" y="50"/>
                  </a:moveTo>
                  <a:cubicBezTo>
                    <a:pt x="146" y="50"/>
                    <a:pt x="146" y="50"/>
                    <a:pt x="146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46" y="50"/>
                    <a:pt x="146" y="50"/>
                    <a:pt x="146" y="50"/>
                  </a:cubicBezTo>
                  <a:close/>
                  <a:moveTo>
                    <a:pt x="146" y="51"/>
                  </a:moveTo>
                  <a:cubicBezTo>
                    <a:pt x="146" y="51"/>
                    <a:pt x="146" y="51"/>
                    <a:pt x="146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6" y="51"/>
                    <a:pt x="146" y="51"/>
                    <a:pt x="146" y="51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46" y="52"/>
                    <a:pt x="146" y="52"/>
                    <a:pt x="146" y="52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3"/>
                    <a:pt x="146" y="53"/>
                    <a:pt x="146" y="53"/>
                  </a:cubicBezTo>
                  <a:lnTo>
                    <a:pt x="146" y="52"/>
                  </a:lnTo>
                  <a:close/>
                  <a:moveTo>
                    <a:pt x="151" y="54"/>
                  </a:moveTo>
                  <a:cubicBezTo>
                    <a:pt x="151" y="54"/>
                    <a:pt x="151" y="54"/>
                    <a:pt x="151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51" y="54"/>
                    <a:pt x="151" y="54"/>
                    <a:pt x="151" y="54"/>
                  </a:cubicBezTo>
                  <a:close/>
                  <a:moveTo>
                    <a:pt x="47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lnTo>
                    <a:pt x="47" y="39"/>
                  </a:lnTo>
                  <a:close/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38" y="40"/>
                  </a:lnTo>
                  <a:close/>
                  <a:moveTo>
                    <a:pt x="47" y="43"/>
                  </a:moveTo>
                  <a:cubicBezTo>
                    <a:pt x="47" y="43"/>
                    <a:pt x="47" y="43"/>
                    <a:pt x="47" y="43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3"/>
                    <a:pt x="47" y="43"/>
                    <a:pt x="47" y="43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47" y="44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47" y="44"/>
                    <a:pt x="47" y="44"/>
                    <a:pt x="47" y="44"/>
                  </a:cubicBezTo>
                  <a:close/>
                  <a:moveTo>
                    <a:pt x="60" y="40"/>
                  </a:moveTo>
                  <a:cubicBezTo>
                    <a:pt x="60" y="40"/>
                    <a:pt x="60" y="40"/>
                    <a:pt x="60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40"/>
                    <a:pt x="60" y="40"/>
                    <a:pt x="60" y="40"/>
                  </a:cubicBezTo>
                  <a:close/>
                  <a:moveTo>
                    <a:pt x="63" y="38"/>
                  </a:moveTo>
                  <a:cubicBezTo>
                    <a:pt x="63" y="38"/>
                    <a:pt x="63" y="38"/>
                    <a:pt x="63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47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4"/>
                    <a:pt x="47" y="44"/>
                    <a:pt x="47" y="44"/>
                  </a:cubicBezTo>
                  <a:lnTo>
                    <a:pt x="47" y="45"/>
                  </a:ln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47" y="46"/>
                    <a:pt x="47" y="46"/>
                    <a:pt x="47" y="46"/>
                  </a:cubicBez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47" y="46"/>
                  </a:lnTo>
                  <a:close/>
                  <a:moveTo>
                    <a:pt x="100" y="14"/>
                  </a:moveTo>
                  <a:cubicBezTo>
                    <a:pt x="100" y="14"/>
                    <a:pt x="100" y="14"/>
                    <a:pt x="10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0" y="12"/>
                    <a:pt x="100" y="12"/>
                    <a:pt x="100" y="12"/>
                  </a:cubicBezTo>
                  <a:lnTo>
                    <a:pt x="100" y="14"/>
                  </a:lnTo>
                  <a:close/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0" y="8"/>
                    <a:pt x="100" y="8"/>
                    <a:pt x="100" y="8"/>
                  </a:cubicBezTo>
                  <a:lnTo>
                    <a:pt x="100" y="11"/>
                  </a:lnTo>
                  <a:close/>
                  <a:moveTo>
                    <a:pt x="103" y="29"/>
                  </a:moveTo>
                  <a:cubicBezTo>
                    <a:pt x="103" y="29"/>
                    <a:pt x="103" y="29"/>
                    <a:pt x="103" y="29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3" y="29"/>
                  </a:lnTo>
                  <a:close/>
                  <a:moveTo>
                    <a:pt x="104" y="8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8"/>
                    <a:pt x="103" y="8"/>
                    <a:pt x="103" y="8"/>
                  </a:cubicBezTo>
                  <a:lnTo>
                    <a:pt x="104" y="8"/>
                  </a:lnTo>
                  <a:close/>
                  <a:moveTo>
                    <a:pt x="104" y="3"/>
                  </a:moveTo>
                  <a:cubicBezTo>
                    <a:pt x="104" y="3"/>
                    <a:pt x="104" y="3"/>
                    <a:pt x="104" y="3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4" y="5"/>
                    <a:pt x="104" y="5"/>
                    <a:pt x="104" y="5"/>
                  </a:cubicBezTo>
                  <a:lnTo>
                    <a:pt x="104" y="3"/>
                  </a:lnTo>
                  <a:close/>
                  <a:moveTo>
                    <a:pt x="60" y="4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1"/>
                    <a:pt x="60" y="41"/>
                    <a:pt x="60" y="41"/>
                  </a:cubicBezTo>
                  <a:close/>
                  <a:moveTo>
                    <a:pt x="100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23"/>
                  </a:lnTo>
                  <a:close/>
                  <a:moveTo>
                    <a:pt x="100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0" y="18"/>
                    <a:pt x="100" y="18"/>
                    <a:pt x="100" y="18"/>
                  </a:cubicBezTo>
                  <a:lnTo>
                    <a:pt x="100" y="20"/>
                  </a:lnTo>
                  <a:close/>
                  <a:moveTo>
                    <a:pt x="100" y="17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17"/>
                  </a:lnTo>
                  <a:close/>
                  <a:moveTo>
                    <a:pt x="71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2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6"/>
                    <a:pt x="103" y="26"/>
                    <a:pt x="103" y="26"/>
                  </a:cubicBezTo>
                  <a:lnTo>
                    <a:pt x="104" y="26"/>
                  </a:lnTo>
                  <a:close/>
                  <a:moveTo>
                    <a:pt x="104" y="11"/>
                  </a:moveTo>
                  <a:cubicBezTo>
                    <a:pt x="104" y="11"/>
                    <a:pt x="104" y="11"/>
                    <a:pt x="104" y="11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11"/>
                    <a:pt x="103" y="11"/>
                    <a:pt x="103" y="11"/>
                  </a:cubicBezTo>
                  <a:lnTo>
                    <a:pt x="104" y="11"/>
                  </a:lnTo>
                  <a:close/>
                  <a:moveTo>
                    <a:pt x="104" y="23"/>
                  </a:moveTo>
                  <a:cubicBezTo>
                    <a:pt x="104" y="23"/>
                    <a:pt x="104" y="23"/>
                    <a:pt x="104" y="23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3"/>
                    <a:pt x="103" y="23"/>
                    <a:pt x="103" y="23"/>
                  </a:cubicBezTo>
                  <a:lnTo>
                    <a:pt x="104" y="23"/>
                  </a:lnTo>
                  <a:close/>
                  <a:moveTo>
                    <a:pt x="104" y="29"/>
                  </a:moveTo>
                  <a:cubicBezTo>
                    <a:pt x="104" y="29"/>
                    <a:pt x="104" y="29"/>
                    <a:pt x="104" y="2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9"/>
                    <a:pt x="103" y="29"/>
                    <a:pt x="103" y="29"/>
                  </a:cubicBezTo>
                  <a:lnTo>
                    <a:pt x="104" y="29"/>
                  </a:lnTo>
                  <a:close/>
                  <a:moveTo>
                    <a:pt x="104" y="14"/>
                  </a:moveTo>
                  <a:cubicBezTo>
                    <a:pt x="104" y="14"/>
                    <a:pt x="104" y="14"/>
                    <a:pt x="104" y="14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4"/>
                    <a:pt x="103" y="14"/>
                    <a:pt x="103" y="14"/>
                  </a:cubicBezTo>
                  <a:lnTo>
                    <a:pt x="104" y="14"/>
                  </a:lnTo>
                  <a:close/>
                  <a:moveTo>
                    <a:pt x="104" y="20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20"/>
                    <a:pt x="103" y="20"/>
                    <a:pt x="103" y="20"/>
                  </a:cubicBezTo>
                  <a:lnTo>
                    <a:pt x="104" y="20"/>
                  </a:lnTo>
                  <a:close/>
                  <a:moveTo>
                    <a:pt x="104" y="17"/>
                  </a:moveTo>
                  <a:cubicBezTo>
                    <a:pt x="104" y="17"/>
                    <a:pt x="104" y="17"/>
                    <a:pt x="104" y="17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7"/>
                    <a:pt x="103" y="17"/>
                    <a:pt x="103" y="17"/>
                  </a:cubicBezTo>
                  <a:lnTo>
                    <a:pt x="104" y="17"/>
                  </a:lnTo>
                  <a:close/>
                  <a:moveTo>
                    <a:pt x="103" y="3"/>
                  </a:moveTo>
                  <a:cubicBezTo>
                    <a:pt x="103" y="3"/>
                    <a:pt x="103" y="3"/>
                    <a:pt x="103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lose/>
                  <a:moveTo>
                    <a:pt x="103" y="5"/>
                  </a:moveTo>
                  <a:cubicBezTo>
                    <a:pt x="103" y="5"/>
                    <a:pt x="103" y="5"/>
                    <a:pt x="103" y="5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3" y="3"/>
                    <a:pt x="103" y="3"/>
                    <a:pt x="103" y="3"/>
                  </a:cubicBezTo>
                  <a:lnTo>
                    <a:pt x="103" y="5"/>
                  </a:lnTo>
                  <a:close/>
                  <a:moveTo>
                    <a:pt x="67" y="42"/>
                  </a:moveTo>
                  <a:cubicBezTo>
                    <a:pt x="67" y="42"/>
                    <a:pt x="67" y="42"/>
                    <a:pt x="67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lnTo>
                    <a:pt x="67" y="42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43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67" y="43"/>
                    <a:pt x="67" y="43"/>
                    <a:pt x="67" y="43"/>
                  </a:cubicBezTo>
                  <a:close/>
                  <a:moveTo>
                    <a:pt x="67" y="41"/>
                  </a:moveTo>
                  <a:cubicBezTo>
                    <a:pt x="67" y="41"/>
                    <a:pt x="67" y="41"/>
                    <a:pt x="67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1"/>
                    <a:pt x="67" y="41"/>
                    <a:pt x="67" y="41"/>
                  </a:cubicBezTo>
                  <a:close/>
                  <a:moveTo>
                    <a:pt x="71" y="37"/>
                  </a:moveTo>
                  <a:cubicBezTo>
                    <a:pt x="71" y="37"/>
                    <a:pt x="71" y="37"/>
                    <a:pt x="71" y="37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67" y="40"/>
                  </a:moveTo>
                  <a:cubicBezTo>
                    <a:pt x="67" y="40"/>
                    <a:pt x="67" y="40"/>
                    <a:pt x="67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0"/>
                    <a:pt x="67" y="40"/>
                    <a:pt x="67" y="40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41"/>
                    <a:pt x="60" y="41"/>
                    <a:pt x="60" y="41"/>
                  </a:cubicBezTo>
                  <a:lnTo>
                    <a:pt x="60" y="42"/>
                  </a:ln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7" y="39"/>
                    <a:pt x="67" y="39"/>
                    <a:pt x="67" y="39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1" y="39"/>
                    <a:pt x="71" y="39"/>
                    <a:pt x="71" y="39"/>
                  </a:cubicBezTo>
                  <a:close/>
                  <a:moveTo>
                    <a:pt x="71" y="40"/>
                  </a:moveTo>
                  <a:cubicBezTo>
                    <a:pt x="71" y="40"/>
                    <a:pt x="71" y="40"/>
                    <a:pt x="71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0"/>
                    <a:pt x="71" y="40"/>
                    <a:pt x="71" y="40"/>
                  </a:cubicBez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1"/>
                    <a:pt x="71" y="41"/>
                    <a:pt x="71" y="41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71" y="39"/>
                  </a:lnTo>
                  <a:close/>
                  <a:moveTo>
                    <a:pt x="67" y="45"/>
                  </a:moveTo>
                  <a:cubicBezTo>
                    <a:pt x="67" y="45"/>
                    <a:pt x="67" y="45"/>
                    <a:pt x="67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5"/>
                    <a:pt x="67" y="45"/>
                    <a:pt x="67" y="45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4" y="37"/>
                    <a:pt x="74" y="37"/>
                    <a:pt x="74" y="37"/>
                  </a:cubicBezTo>
                  <a:close/>
                  <a:moveTo>
                    <a:pt x="67" y="44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7" y="44"/>
                    <a:pt x="67" y="44"/>
                    <a:pt x="67" y="44"/>
                  </a:cubicBez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39"/>
                  </a:lnTo>
                  <a:close/>
                  <a:moveTo>
                    <a:pt x="60" y="46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46"/>
                  </a:lnTo>
                  <a:close/>
                  <a:moveTo>
                    <a:pt x="60" y="45"/>
                  </a:moveTo>
                  <a:cubicBezTo>
                    <a:pt x="60" y="45"/>
                    <a:pt x="60" y="45"/>
                    <a:pt x="60" y="45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45"/>
                  </a:ln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7" y="38"/>
                    <a:pt x="67" y="38"/>
                    <a:pt x="67" y="38"/>
                  </a:cubicBezTo>
                  <a:close/>
                  <a:moveTo>
                    <a:pt x="64" y="39"/>
                  </a:moveTo>
                  <a:cubicBezTo>
                    <a:pt x="64" y="39"/>
                    <a:pt x="64" y="39"/>
                    <a:pt x="64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39"/>
                    <a:pt x="64" y="39"/>
                    <a:pt x="64" y="39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0" y="42"/>
                    <a:pt x="60" y="42"/>
                    <a:pt x="60" y="42"/>
                  </a:cubicBezTo>
                  <a:close/>
                  <a:moveTo>
                    <a:pt x="60" y="44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4"/>
                    <a:pt x="60" y="44"/>
                    <a:pt x="60" y="44"/>
                  </a:cubicBezTo>
                  <a:close/>
                  <a:moveTo>
                    <a:pt x="60" y="43"/>
                  </a:moveTo>
                  <a:cubicBezTo>
                    <a:pt x="60" y="43"/>
                    <a:pt x="60" y="43"/>
                    <a:pt x="60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3"/>
                    <a:pt x="60" y="43"/>
                    <a:pt x="60" y="43"/>
                  </a:cubicBezTo>
                  <a:close/>
                  <a:moveTo>
                    <a:pt x="64" y="43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3"/>
                    <a:pt x="64" y="43"/>
                    <a:pt x="64" y="43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4" y="45"/>
                    <a:pt x="64" y="45"/>
                    <a:pt x="64" y="45"/>
                  </a:cubicBezTo>
                  <a:close/>
                  <a:moveTo>
                    <a:pt x="64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4" y="44"/>
                    <a:pt x="64" y="44"/>
                    <a:pt x="64" y="44"/>
                  </a:cubicBezTo>
                  <a:lnTo>
                    <a:pt x="64" y="45"/>
                  </a:lnTo>
                  <a:close/>
                  <a:moveTo>
                    <a:pt x="64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4" y="43"/>
                    <a:pt x="64" y="43"/>
                    <a:pt x="64" y="43"/>
                  </a:cubicBezTo>
                  <a:lnTo>
                    <a:pt x="64" y="44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4" y="40"/>
                    <a:pt x="64" y="40"/>
                    <a:pt x="64" y="40"/>
                  </a:cubicBezTo>
                  <a:lnTo>
                    <a:pt x="64" y="41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2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193" y="4158"/>
              <a:ext cx="482" cy="141"/>
            </a:xfrm>
            <a:custGeom>
              <a:avLst/>
              <a:gdLst>
                <a:gd name="T0" fmla="*/ 0 w 186"/>
                <a:gd name="T1" fmla="*/ 53 h 53"/>
                <a:gd name="T2" fmla="*/ 81 w 186"/>
                <a:gd name="T3" fmla="*/ 11 h 53"/>
                <a:gd name="T4" fmla="*/ 155 w 186"/>
                <a:gd name="T5" fmla="*/ 31 h 53"/>
                <a:gd name="T6" fmla="*/ 76 w 186"/>
                <a:gd name="T7" fmla="*/ 4 h 53"/>
                <a:gd name="T8" fmla="*/ 96 w 186"/>
                <a:gd name="T9" fmla="*/ 49 h 53"/>
                <a:gd name="T10" fmla="*/ 95 w 186"/>
                <a:gd name="T11" fmla="*/ 52 h 53"/>
                <a:gd name="T12" fmla="*/ 154 w 186"/>
                <a:gd name="T13" fmla="*/ 15 h 53"/>
                <a:gd name="T14" fmla="*/ 99 w 186"/>
                <a:gd name="T15" fmla="*/ 17 h 53"/>
                <a:gd name="T16" fmla="*/ 18 w 186"/>
                <a:gd name="T17" fmla="*/ 19 h 53"/>
                <a:gd name="T18" fmla="*/ 15 w 186"/>
                <a:gd name="T19" fmla="*/ 21 h 53"/>
                <a:gd name="T20" fmla="*/ 19 w 186"/>
                <a:gd name="T21" fmla="*/ 20 h 53"/>
                <a:gd name="T22" fmla="*/ 23 w 186"/>
                <a:gd name="T23" fmla="*/ 32 h 53"/>
                <a:gd name="T24" fmla="*/ 25 w 186"/>
                <a:gd name="T25" fmla="*/ 32 h 53"/>
                <a:gd name="T26" fmla="*/ 29 w 186"/>
                <a:gd name="T27" fmla="*/ 17 h 53"/>
                <a:gd name="T28" fmla="*/ 49 w 186"/>
                <a:gd name="T29" fmla="*/ 18 h 53"/>
                <a:gd name="T30" fmla="*/ 59 w 186"/>
                <a:gd name="T31" fmla="*/ 4 h 53"/>
                <a:gd name="T32" fmla="*/ 31 w 186"/>
                <a:gd name="T33" fmla="*/ 2 h 53"/>
                <a:gd name="T34" fmla="*/ 22 w 186"/>
                <a:gd name="T35" fmla="*/ 5 h 53"/>
                <a:gd name="T36" fmla="*/ 67 w 186"/>
                <a:gd name="T37" fmla="*/ 31 h 53"/>
                <a:gd name="T38" fmla="*/ 75 w 186"/>
                <a:gd name="T39" fmla="*/ 31 h 53"/>
                <a:gd name="T40" fmla="*/ 78 w 186"/>
                <a:gd name="T41" fmla="*/ 29 h 53"/>
                <a:gd name="T42" fmla="*/ 83 w 186"/>
                <a:gd name="T43" fmla="*/ 26 h 53"/>
                <a:gd name="T44" fmla="*/ 93 w 186"/>
                <a:gd name="T45" fmla="*/ 19 h 53"/>
                <a:gd name="T46" fmla="*/ 103 w 186"/>
                <a:gd name="T47" fmla="*/ 17 h 53"/>
                <a:gd name="T48" fmla="*/ 107 w 186"/>
                <a:gd name="T49" fmla="*/ 21 h 53"/>
                <a:gd name="T50" fmla="*/ 117 w 186"/>
                <a:gd name="T51" fmla="*/ 21 h 53"/>
                <a:gd name="T52" fmla="*/ 20 w 186"/>
                <a:gd name="T53" fmla="*/ 35 h 53"/>
                <a:gd name="T54" fmla="*/ 28 w 186"/>
                <a:gd name="T55" fmla="*/ 41 h 53"/>
                <a:gd name="T56" fmla="*/ 31 w 186"/>
                <a:gd name="T57" fmla="*/ 41 h 53"/>
                <a:gd name="T58" fmla="*/ 33 w 186"/>
                <a:gd name="T59" fmla="*/ 35 h 53"/>
                <a:gd name="T60" fmla="*/ 36 w 186"/>
                <a:gd name="T61" fmla="*/ 47 h 53"/>
                <a:gd name="T62" fmla="*/ 40 w 186"/>
                <a:gd name="T63" fmla="*/ 47 h 53"/>
                <a:gd name="T64" fmla="*/ 41 w 186"/>
                <a:gd name="T65" fmla="*/ 41 h 53"/>
                <a:gd name="T66" fmla="*/ 43 w 186"/>
                <a:gd name="T67" fmla="*/ 48 h 53"/>
                <a:gd name="T68" fmla="*/ 46 w 186"/>
                <a:gd name="T69" fmla="*/ 48 h 53"/>
                <a:gd name="T70" fmla="*/ 49 w 186"/>
                <a:gd name="T71" fmla="*/ 48 h 53"/>
                <a:gd name="T72" fmla="*/ 52 w 186"/>
                <a:gd name="T73" fmla="*/ 41 h 53"/>
                <a:gd name="T74" fmla="*/ 55 w 186"/>
                <a:gd name="T75" fmla="*/ 48 h 53"/>
                <a:gd name="T76" fmla="*/ 57 w 186"/>
                <a:gd name="T77" fmla="*/ 41 h 53"/>
                <a:gd name="T78" fmla="*/ 61 w 186"/>
                <a:gd name="T79" fmla="*/ 48 h 53"/>
                <a:gd name="T80" fmla="*/ 64 w 186"/>
                <a:gd name="T81" fmla="*/ 41 h 53"/>
                <a:gd name="T82" fmla="*/ 71 w 186"/>
                <a:gd name="T83" fmla="*/ 41 h 53"/>
                <a:gd name="T84" fmla="*/ 77 w 186"/>
                <a:gd name="T85" fmla="*/ 33 h 53"/>
                <a:gd name="T86" fmla="*/ 84 w 186"/>
                <a:gd name="T87" fmla="*/ 48 h 53"/>
                <a:gd name="T88" fmla="*/ 89 w 186"/>
                <a:gd name="T89" fmla="*/ 33 h 53"/>
                <a:gd name="T90" fmla="*/ 99 w 186"/>
                <a:gd name="T91" fmla="*/ 41 h 53"/>
                <a:gd name="T92" fmla="*/ 105 w 186"/>
                <a:gd name="T93" fmla="*/ 34 h 53"/>
                <a:gd name="T94" fmla="*/ 112 w 186"/>
                <a:gd name="T95" fmla="*/ 48 h 53"/>
                <a:gd name="T96" fmla="*/ 114 w 186"/>
                <a:gd name="T97" fmla="*/ 48 h 53"/>
                <a:gd name="T98" fmla="*/ 117 w 186"/>
                <a:gd name="T99" fmla="*/ 34 h 53"/>
                <a:gd name="T100" fmla="*/ 143 w 186"/>
                <a:gd name="T101" fmla="*/ 18 h 53"/>
                <a:gd name="T102" fmla="*/ 141 w 186"/>
                <a:gd name="T103" fmla="*/ 17 h 53"/>
                <a:gd name="T104" fmla="*/ 134 w 186"/>
                <a:gd name="T105" fmla="*/ 33 h 53"/>
                <a:gd name="T106" fmla="*/ 127 w 186"/>
                <a:gd name="T107" fmla="*/ 32 h 53"/>
                <a:gd name="T108" fmla="*/ 123 w 186"/>
                <a:gd name="T109" fmla="*/ 22 h 53"/>
                <a:gd name="T110" fmla="*/ 120 w 186"/>
                <a:gd name="T111" fmla="*/ 18 h 53"/>
                <a:gd name="T112" fmla="*/ 122 w 186"/>
                <a:gd name="T113" fmla="*/ 41 h 53"/>
                <a:gd name="T114" fmla="*/ 125 w 186"/>
                <a:gd name="T115" fmla="*/ 33 h 53"/>
                <a:gd name="T116" fmla="*/ 155 w 186"/>
                <a:gd name="T117" fmla="*/ 49 h 53"/>
                <a:gd name="T118" fmla="*/ 162 w 186"/>
                <a:gd name="T119" fmla="*/ 40 h 53"/>
                <a:gd name="T120" fmla="*/ 162 w 186"/>
                <a:gd name="T121" fmla="*/ 40 h 53"/>
                <a:gd name="T122" fmla="*/ 177 w 186"/>
                <a:gd name="T123" fmla="*/ 49 h 53"/>
                <a:gd name="T124" fmla="*/ 181 w 186"/>
                <a:gd name="T125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53">
                  <a:moveTo>
                    <a:pt x="3" y="53"/>
                  </a:move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3" y="52"/>
                    <a:pt x="3" y="52"/>
                    <a:pt x="3" y="52"/>
                  </a:cubicBezTo>
                  <a:lnTo>
                    <a:pt x="3" y="53"/>
                  </a:lnTo>
                  <a:close/>
                  <a:moveTo>
                    <a:pt x="4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1"/>
                    <a:pt x="3" y="51"/>
                    <a:pt x="3" y="51"/>
                  </a:cubicBezTo>
                  <a:lnTo>
                    <a:pt x="4" y="50"/>
                  </a:lnTo>
                  <a:close/>
                  <a:moveTo>
                    <a:pt x="3" y="50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3" y="50"/>
                  </a:ln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9"/>
                    <a:pt x="5" y="49"/>
                    <a:pt x="5" y="49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49"/>
                  </a:lnTo>
                  <a:close/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7"/>
                    <a:pt x="9" y="47"/>
                    <a:pt x="9" y="47"/>
                  </a:cubicBezTo>
                  <a:lnTo>
                    <a:pt x="10" y="47"/>
                  </a:ln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0" y="53"/>
                    <a:pt x="0" y="53"/>
                    <a:pt x="0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52"/>
                  </a:lnTo>
                  <a:close/>
                  <a:moveTo>
                    <a:pt x="76" y="7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8" y="8"/>
                    <a:pt x="77" y="8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2" y="13"/>
                    <a:pt x="102" y="13"/>
                    <a:pt x="102" y="13"/>
                  </a:cubicBezTo>
                  <a:lnTo>
                    <a:pt x="99" y="13"/>
                  </a:lnTo>
                  <a:close/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48"/>
                    <a:pt x="8" y="48"/>
                    <a:pt x="8" y="48"/>
                  </a:cubicBezTo>
                  <a:lnTo>
                    <a:pt x="10" y="48"/>
                  </a:lnTo>
                  <a:close/>
                  <a:moveTo>
                    <a:pt x="87" y="12"/>
                  </a:move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5" y="11"/>
                    <a:pt x="84" y="11"/>
                  </a:cubicBezTo>
                  <a:cubicBezTo>
                    <a:pt x="83" y="11"/>
                    <a:pt x="81" y="10"/>
                    <a:pt x="81" y="10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5" y="13"/>
                    <a:pt x="87" y="13"/>
                    <a:pt x="87" y="13"/>
                  </a:cubicBezTo>
                  <a:lnTo>
                    <a:pt x="87" y="12"/>
                  </a:lnTo>
                  <a:close/>
                  <a:moveTo>
                    <a:pt x="92" y="13"/>
                  </a:moveTo>
                  <a:cubicBezTo>
                    <a:pt x="92" y="13"/>
                    <a:pt x="92" y="13"/>
                    <a:pt x="92" y="13"/>
                  </a:cubicBezTo>
                  <a:cubicBezTo>
                    <a:pt x="91" y="12"/>
                    <a:pt x="88" y="12"/>
                    <a:pt x="88" y="12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3" y="13"/>
                    <a:pt x="92" y="13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11" y="50"/>
                    <a:pt x="11" y="50"/>
                  </a:cubicBez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2"/>
                    <a:pt x="155" y="32"/>
                    <a:pt x="155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39"/>
                  </a:cubicBezTo>
                  <a:cubicBezTo>
                    <a:pt x="154" y="37"/>
                    <a:pt x="154" y="32"/>
                    <a:pt x="154" y="32"/>
                  </a:cubicBezTo>
                  <a:cubicBezTo>
                    <a:pt x="154" y="32"/>
                    <a:pt x="151" y="32"/>
                    <a:pt x="148" y="31"/>
                  </a:cubicBezTo>
                  <a:cubicBezTo>
                    <a:pt x="145" y="31"/>
                    <a:pt x="143" y="31"/>
                    <a:pt x="143" y="31"/>
                  </a:cubicBezTo>
                  <a:cubicBezTo>
                    <a:pt x="143" y="31"/>
                    <a:pt x="143" y="38"/>
                    <a:pt x="143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10"/>
                    <a:pt x="167" y="10"/>
                    <a:pt x="165" y="10"/>
                  </a:cubicBezTo>
                  <a:cubicBezTo>
                    <a:pt x="163" y="10"/>
                    <a:pt x="159" y="10"/>
                    <a:pt x="159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8" y="13"/>
                    <a:pt x="158" y="13"/>
                    <a:pt x="156" y="14"/>
                  </a:cubicBezTo>
                  <a:cubicBezTo>
                    <a:pt x="154" y="14"/>
                    <a:pt x="154" y="15"/>
                    <a:pt x="154" y="15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3" y="22"/>
                    <a:pt x="153" y="21"/>
                    <a:pt x="153" y="21"/>
                  </a:cubicBezTo>
                  <a:cubicBezTo>
                    <a:pt x="153" y="20"/>
                    <a:pt x="152" y="20"/>
                    <a:pt x="150" y="20"/>
                  </a:cubicBezTo>
                  <a:cubicBezTo>
                    <a:pt x="150" y="19"/>
                    <a:pt x="149" y="19"/>
                    <a:pt x="149" y="19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29" y="13"/>
                    <a:pt x="117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89" y="11"/>
                    <a:pt x="85" y="10"/>
                  </a:cubicBezTo>
                  <a:cubicBezTo>
                    <a:pt x="82" y="9"/>
                    <a:pt x="78" y="7"/>
                    <a:pt x="77" y="6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49"/>
                    <a:pt x="186" y="49"/>
                    <a:pt x="186" y="49"/>
                  </a:cubicBezTo>
                  <a:lnTo>
                    <a:pt x="181" y="49"/>
                  </a:lnTo>
                  <a:close/>
                  <a:moveTo>
                    <a:pt x="181" y="32"/>
                  </a:moveTo>
                  <a:cubicBezTo>
                    <a:pt x="181" y="32"/>
                    <a:pt x="181" y="32"/>
                    <a:pt x="181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32"/>
                  </a:lnTo>
                  <a:close/>
                  <a:moveTo>
                    <a:pt x="160" y="10"/>
                  </a:moveTo>
                  <a:cubicBezTo>
                    <a:pt x="160" y="10"/>
                    <a:pt x="160" y="10"/>
                    <a:pt x="160" y="10"/>
                  </a:cubicBezTo>
                  <a:cubicBezTo>
                    <a:pt x="160" y="10"/>
                    <a:pt x="161" y="10"/>
                    <a:pt x="163" y="10"/>
                  </a:cubicBezTo>
                  <a:cubicBezTo>
                    <a:pt x="165" y="10"/>
                    <a:pt x="170" y="11"/>
                    <a:pt x="170" y="11"/>
                  </a:cubicBezTo>
                  <a:cubicBezTo>
                    <a:pt x="170" y="11"/>
                    <a:pt x="166" y="11"/>
                    <a:pt x="164" y="11"/>
                  </a:cubicBezTo>
                  <a:cubicBezTo>
                    <a:pt x="162" y="11"/>
                    <a:pt x="160" y="10"/>
                    <a:pt x="160" y="10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9" y="10"/>
                    <a:pt x="159" y="10"/>
                    <a:pt x="159" y="10"/>
                  </a:cubicBezTo>
                  <a:lnTo>
                    <a:pt x="160" y="10"/>
                  </a:lnTo>
                  <a:close/>
                  <a:moveTo>
                    <a:pt x="159" y="13"/>
                  </a:moveTo>
                  <a:cubicBezTo>
                    <a:pt x="159" y="13"/>
                    <a:pt x="159" y="13"/>
                    <a:pt x="159" y="13"/>
                  </a:cubicBezTo>
                  <a:cubicBezTo>
                    <a:pt x="164" y="12"/>
                    <a:pt x="170" y="11"/>
                    <a:pt x="170" y="11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2" y="13"/>
                    <a:pt x="159" y="14"/>
                  </a:cubicBezTo>
                  <a:cubicBezTo>
                    <a:pt x="156" y="15"/>
                    <a:pt x="155" y="16"/>
                    <a:pt x="155" y="16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4"/>
                    <a:pt x="159" y="13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2" y="17"/>
                  </a:moveTo>
                  <a:cubicBezTo>
                    <a:pt x="112" y="17"/>
                    <a:pt x="112" y="17"/>
                    <a:pt x="112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2" y="19"/>
                    <a:pt x="112" y="19"/>
                    <a:pt x="112" y="19"/>
                  </a:cubicBezTo>
                  <a:lnTo>
                    <a:pt x="112" y="17"/>
                  </a:lnTo>
                  <a:close/>
                  <a:moveTo>
                    <a:pt x="111" y="22"/>
                  </a:moveTo>
                  <a:cubicBezTo>
                    <a:pt x="111" y="22"/>
                    <a:pt x="111" y="22"/>
                    <a:pt x="111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2"/>
                  </a:lnTo>
                  <a:close/>
                  <a:moveTo>
                    <a:pt x="109" y="19"/>
                  </a:moveTo>
                  <a:cubicBezTo>
                    <a:pt x="109" y="19"/>
                    <a:pt x="109" y="19"/>
                    <a:pt x="109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09" y="21"/>
                    <a:pt x="109" y="21"/>
                    <a:pt x="109" y="21"/>
                  </a:cubicBezTo>
                  <a:lnTo>
                    <a:pt x="109" y="19"/>
                  </a:lnTo>
                  <a:close/>
                  <a:moveTo>
                    <a:pt x="98" y="13"/>
                  </a:moveTo>
                  <a:cubicBezTo>
                    <a:pt x="98" y="13"/>
                    <a:pt x="98" y="13"/>
                    <a:pt x="98" y="13"/>
                  </a:cubicBezTo>
                  <a:cubicBezTo>
                    <a:pt x="100" y="13"/>
                    <a:pt x="103" y="13"/>
                    <a:pt x="105" y="13"/>
                  </a:cubicBezTo>
                  <a:cubicBezTo>
                    <a:pt x="103" y="13"/>
                    <a:pt x="101" y="13"/>
                    <a:pt x="98" y="13"/>
                  </a:cubicBezTo>
                  <a:close/>
                  <a:moveTo>
                    <a:pt x="99" y="17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17"/>
                    <a:pt x="97" y="17"/>
                    <a:pt x="97" y="17"/>
                  </a:cubicBezTo>
                  <a:lnTo>
                    <a:pt x="99" y="17"/>
                  </a:lnTo>
                  <a:close/>
                  <a:moveTo>
                    <a:pt x="88" y="12"/>
                  </a:moveTo>
                  <a:cubicBezTo>
                    <a:pt x="88" y="12"/>
                    <a:pt x="88" y="12"/>
                    <a:pt x="88" y="12"/>
                  </a:cubicBezTo>
                  <a:cubicBezTo>
                    <a:pt x="91" y="12"/>
                    <a:pt x="94" y="12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4" y="13"/>
                    <a:pt x="90" y="13"/>
                    <a:pt x="88" y="13"/>
                  </a:cubicBezTo>
                  <a:lnTo>
                    <a:pt x="88" y="12"/>
                  </a:lnTo>
                  <a:close/>
                  <a:moveTo>
                    <a:pt x="80" y="9"/>
                  </a:moveTo>
                  <a:cubicBezTo>
                    <a:pt x="80" y="9"/>
                    <a:pt x="80" y="9"/>
                    <a:pt x="80" y="9"/>
                  </a:cubicBezTo>
                  <a:cubicBezTo>
                    <a:pt x="82" y="10"/>
                    <a:pt x="83" y="11"/>
                    <a:pt x="85" y="11"/>
                  </a:cubicBezTo>
                  <a:cubicBezTo>
                    <a:pt x="85" y="11"/>
                    <a:pt x="86" y="12"/>
                    <a:pt x="87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9"/>
                  </a:lnTo>
                  <a:close/>
                  <a:moveTo>
                    <a:pt x="86" y="25"/>
                  </a:moveTo>
                  <a:cubicBezTo>
                    <a:pt x="86" y="25"/>
                    <a:pt x="86" y="25"/>
                    <a:pt x="86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5"/>
                    <a:pt x="85" y="25"/>
                    <a:pt x="85" y="25"/>
                  </a:cubicBezTo>
                  <a:lnTo>
                    <a:pt x="86" y="25"/>
                  </a:ln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8" y="8"/>
                  </a:lnTo>
                  <a:close/>
                  <a:moveTo>
                    <a:pt x="18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0"/>
                    <a:pt x="18" y="20"/>
                    <a:pt x="18" y="20"/>
                  </a:cubicBezTo>
                  <a:close/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8" y="21"/>
                  </a:lnTo>
                  <a:close/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16" y="21"/>
                  </a:lnTo>
                  <a:close/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lnTo>
                    <a:pt x="14" y="12"/>
                  </a:lnTo>
                  <a:close/>
                  <a:moveTo>
                    <a:pt x="19" y="33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9" y="33"/>
                    <a:pt x="19" y="33"/>
                    <a:pt x="19" y="33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lose/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32"/>
                    <a:pt x="19" y="32"/>
                    <a:pt x="19" y="32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lnTo>
                    <a:pt x="20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33"/>
                  </a:lnTo>
                  <a:close/>
                  <a:moveTo>
                    <a:pt x="22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lnTo>
                    <a:pt x="22" y="33"/>
                  </a:ln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3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2"/>
                    <a:pt x="23" y="32"/>
                    <a:pt x="23" y="32"/>
                  </a:cubicBezTo>
                  <a:close/>
                  <a:moveTo>
                    <a:pt x="25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25" y="33"/>
                  </a:lnTo>
                  <a:close/>
                  <a:moveTo>
                    <a:pt x="24" y="32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32"/>
                    <a:pt x="24" y="32"/>
                    <a:pt x="24" y="32"/>
                  </a:cubicBezTo>
                  <a:close/>
                  <a:moveTo>
                    <a:pt x="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26" y="31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31"/>
                    <a:pt x="26" y="31"/>
                    <a:pt x="26" y="31"/>
                  </a:cubicBezTo>
                  <a:close/>
                  <a:moveTo>
                    <a:pt x="28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lnTo>
                    <a:pt x="28" y="31"/>
                  </a:lnTo>
                  <a:close/>
                  <a:moveTo>
                    <a:pt x="30" y="31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8"/>
                    <a:pt x="30" y="18"/>
                    <a:pt x="30" y="18"/>
                  </a:cubicBezTo>
                  <a:lnTo>
                    <a:pt x="30" y="31"/>
                  </a:lnTo>
                  <a:close/>
                  <a:moveTo>
                    <a:pt x="37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30"/>
                  </a:lnTo>
                  <a:close/>
                  <a:moveTo>
                    <a:pt x="39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39" y="31"/>
                  </a:lnTo>
                  <a:close/>
                  <a:moveTo>
                    <a:pt x="42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2" y="18"/>
                    <a:pt x="42" y="18"/>
                    <a:pt x="42" y="18"/>
                  </a:cubicBezTo>
                  <a:lnTo>
                    <a:pt x="42" y="31"/>
                  </a:lnTo>
                  <a:close/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8" y="18"/>
                    <a:pt x="48" y="18"/>
                    <a:pt x="48" y="18"/>
                  </a:cubicBezTo>
                  <a:lnTo>
                    <a:pt x="48" y="31"/>
                  </a:lnTo>
                  <a:close/>
                  <a:moveTo>
                    <a:pt x="50" y="31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0" y="19"/>
                    <a:pt x="50" y="19"/>
                  </a:cubicBezTo>
                  <a:lnTo>
                    <a:pt x="50" y="31"/>
                  </a:lnTo>
                  <a:close/>
                  <a:moveTo>
                    <a:pt x="5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lnTo>
                    <a:pt x="52" y="31"/>
                  </a:lnTo>
                  <a:close/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19"/>
                    <a:pt x="57" y="19"/>
                    <a:pt x="57" y="19"/>
                  </a:cubicBezTo>
                  <a:lnTo>
                    <a:pt x="57" y="31"/>
                  </a:lnTo>
                  <a:close/>
                  <a:moveTo>
                    <a:pt x="59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9" y="31"/>
                  </a:lnTo>
                  <a:close/>
                  <a:moveTo>
                    <a:pt x="63" y="31"/>
                  </a:moveTo>
                  <a:cubicBezTo>
                    <a:pt x="63" y="31"/>
                    <a:pt x="63" y="31"/>
                    <a:pt x="63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lnTo>
                    <a:pt x="63" y="31"/>
                  </a:lnTo>
                  <a:close/>
                  <a:moveTo>
                    <a:pt x="63" y="18"/>
                  </a:moveTo>
                  <a:cubicBezTo>
                    <a:pt x="63" y="18"/>
                    <a:pt x="63" y="18"/>
                    <a:pt x="63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18"/>
                  </a:lnTo>
                  <a:close/>
                  <a:moveTo>
                    <a:pt x="65" y="31"/>
                  </a:move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lnTo>
                    <a:pt x="65" y="31"/>
                  </a:lnTo>
                  <a:close/>
                  <a:moveTo>
                    <a:pt x="65" y="5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6" y="4"/>
                    <a:pt x="66" y="4"/>
                    <a:pt x="66" y="4"/>
                  </a:cubicBezTo>
                  <a:lnTo>
                    <a:pt x="65" y="5"/>
                  </a:lnTo>
                  <a:close/>
                  <a:moveTo>
                    <a:pt x="6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lnTo>
                    <a:pt x="67" y="31"/>
                  </a:lnTo>
                  <a:close/>
                  <a:moveTo>
                    <a:pt x="71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71" y="19"/>
                    <a:pt x="71" y="19"/>
                    <a:pt x="71" y="19"/>
                  </a:cubicBezTo>
                  <a:lnTo>
                    <a:pt x="71" y="31"/>
                  </a:lnTo>
                  <a:close/>
                  <a:moveTo>
                    <a:pt x="71" y="5"/>
                  </a:moveTo>
                  <a:cubicBezTo>
                    <a:pt x="71" y="5"/>
                    <a:pt x="71" y="5"/>
                    <a:pt x="71" y="5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2" y="5"/>
                    <a:pt x="72" y="5"/>
                    <a:pt x="72" y="5"/>
                  </a:cubicBezTo>
                  <a:lnTo>
                    <a:pt x="71" y="5"/>
                  </a:lnTo>
                  <a:close/>
                  <a:moveTo>
                    <a:pt x="73" y="31"/>
                  </a:move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lnTo>
                    <a:pt x="73" y="31"/>
                  </a:lnTo>
                  <a:close/>
                  <a:moveTo>
                    <a:pt x="73" y="5"/>
                  </a:moveTo>
                  <a:cubicBezTo>
                    <a:pt x="73" y="5"/>
                    <a:pt x="73" y="5"/>
                    <a:pt x="73" y="5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4" y="5"/>
                    <a:pt x="74" y="5"/>
                    <a:pt x="74" y="5"/>
                  </a:cubicBezTo>
                  <a:lnTo>
                    <a:pt x="73" y="5"/>
                  </a:lnTo>
                  <a:close/>
                  <a:moveTo>
                    <a:pt x="75" y="31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8" y="8"/>
                    <a:pt x="80" y="9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6" y="13"/>
                    <a:pt x="76" y="13"/>
                    <a:pt x="76" y="13"/>
                  </a:cubicBezTo>
                  <a:lnTo>
                    <a:pt x="75" y="31"/>
                  </a:lnTo>
                  <a:close/>
                  <a:moveTo>
                    <a:pt x="77" y="16"/>
                  </a:moveTo>
                  <a:cubicBezTo>
                    <a:pt x="77" y="16"/>
                    <a:pt x="77" y="16"/>
                    <a:pt x="77" y="16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6"/>
                    <a:pt x="76" y="16"/>
                    <a:pt x="76" y="16"/>
                  </a:cubicBezTo>
                  <a:lnTo>
                    <a:pt x="77" y="16"/>
                  </a:lnTo>
                  <a:close/>
                  <a:moveTo>
                    <a:pt x="76" y="25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6" y="26"/>
                    <a:pt x="76" y="26"/>
                    <a:pt x="76" y="26"/>
                  </a:cubicBezTo>
                  <a:lnTo>
                    <a:pt x="76" y="25"/>
                  </a:lnTo>
                  <a:close/>
                  <a:moveTo>
                    <a:pt x="78" y="30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78" y="29"/>
                    <a:pt x="78" y="29"/>
                  </a:cubicBezTo>
                  <a:lnTo>
                    <a:pt x="78" y="30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9" y="23"/>
                    <a:pt x="79" y="23"/>
                    <a:pt x="79" y="23"/>
                  </a:cubicBezTo>
                  <a:lnTo>
                    <a:pt x="79" y="21"/>
                  </a:lnTo>
                  <a:close/>
                  <a:moveTo>
                    <a:pt x="81" y="31"/>
                  </a:moveTo>
                  <a:cubicBezTo>
                    <a:pt x="81" y="31"/>
                    <a:pt x="81" y="31"/>
                    <a:pt x="81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31"/>
                  </a:lnTo>
                  <a:close/>
                  <a:moveTo>
                    <a:pt x="81" y="18"/>
                  </a:moveTo>
                  <a:cubicBezTo>
                    <a:pt x="81" y="18"/>
                    <a:pt x="81" y="18"/>
                    <a:pt x="81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1" y="16"/>
                    <a:pt x="81" y="16"/>
                    <a:pt x="81" y="16"/>
                  </a:cubicBezTo>
                  <a:lnTo>
                    <a:pt x="81" y="18"/>
                  </a:lnTo>
                  <a:close/>
                  <a:moveTo>
                    <a:pt x="83" y="30"/>
                  </a:moveTo>
                  <a:cubicBezTo>
                    <a:pt x="83" y="30"/>
                    <a:pt x="83" y="30"/>
                    <a:pt x="83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3" y="28"/>
                    <a:pt x="83" y="28"/>
                    <a:pt x="83" y="28"/>
                  </a:cubicBezTo>
                  <a:lnTo>
                    <a:pt x="83" y="30"/>
                  </a:lnTo>
                  <a:close/>
                  <a:moveTo>
                    <a:pt x="83" y="26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3" y="24"/>
                    <a:pt x="83" y="24"/>
                    <a:pt x="83" y="24"/>
                  </a:cubicBezTo>
                  <a:lnTo>
                    <a:pt x="83" y="26"/>
                  </a:lnTo>
                  <a:close/>
                  <a:moveTo>
                    <a:pt x="86" y="31"/>
                  </a:moveTo>
                  <a:cubicBezTo>
                    <a:pt x="86" y="31"/>
                    <a:pt x="86" y="31"/>
                    <a:pt x="86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6" y="28"/>
                    <a:pt x="86" y="28"/>
                    <a:pt x="86" y="28"/>
                  </a:cubicBezTo>
                  <a:lnTo>
                    <a:pt x="86" y="31"/>
                  </a:lnTo>
                  <a:close/>
                  <a:moveTo>
                    <a:pt x="87" y="19"/>
                  </a:moveTo>
                  <a:cubicBezTo>
                    <a:pt x="87" y="19"/>
                    <a:pt x="87" y="19"/>
                    <a:pt x="87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87" y="19"/>
                  </a:lnTo>
                  <a:close/>
                  <a:moveTo>
                    <a:pt x="87" y="23"/>
                  </a:moveTo>
                  <a:cubicBezTo>
                    <a:pt x="87" y="23"/>
                    <a:pt x="87" y="23"/>
                    <a:pt x="87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5"/>
                    <a:pt x="87" y="25"/>
                    <a:pt x="87" y="25"/>
                  </a:cubicBezTo>
                  <a:lnTo>
                    <a:pt x="87" y="23"/>
                  </a:lnTo>
                  <a:close/>
                  <a:moveTo>
                    <a:pt x="90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0" y="28"/>
                    <a:pt x="90" y="28"/>
                    <a:pt x="90" y="28"/>
                  </a:cubicBezTo>
                  <a:lnTo>
                    <a:pt x="90" y="30"/>
                  </a:ln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1" y="24"/>
                    <a:pt x="91" y="24"/>
                    <a:pt x="91" y="24"/>
                  </a:cubicBezTo>
                  <a:lnTo>
                    <a:pt x="91" y="25"/>
                  </a:lnTo>
                  <a:close/>
                  <a:moveTo>
                    <a:pt x="93" y="19"/>
                  </a:moveTo>
                  <a:cubicBezTo>
                    <a:pt x="93" y="19"/>
                    <a:pt x="93" y="19"/>
                    <a:pt x="93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3" y="18"/>
                    <a:pt x="93" y="18"/>
                    <a:pt x="93" y="18"/>
                  </a:cubicBezTo>
                  <a:lnTo>
                    <a:pt x="93" y="19"/>
                  </a:lnTo>
                  <a:close/>
                  <a:moveTo>
                    <a:pt x="97" y="31"/>
                  </a:moveTo>
                  <a:cubicBezTo>
                    <a:pt x="97" y="31"/>
                    <a:pt x="97" y="31"/>
                    <a:pt x="97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7" y="29"/>
                    <a:pt x="97" y="29"/>
                    <a:pt x="97" y="29"/>
                  </a:cubicBezTo>
                  <a:lnTo>
                    <a:pt x="97" y="31"/>
                  </a:lnTo>
                  <a:close/>
                  <a:moveTo>
                    <a:pt x="99" y="25"/>
                  </a:moveTo>
                  <a:cubicBezTo>
                    <a:pt x="99" y="25"/>
                    <a:pt x="99" y="25"/>
                    <a:pt x="99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9" y="24"/>
                    <a:pt x="99" y="24"/>
                    <a:pt x="99" y="24"/>
                  </a:cubicBezTo>
                  <a:lnTo>
                    <a:pt x="99" y="25"/>
                  </a:lnTo>
                  <a:close/>
                  <a:moveTo>
                    <a:pt x="100" y="19"/>
                  </a:moveTo>
                  <a:cubicBezTo>
                    <a:pt x="100" y="19"/>
                    <a:pt x="100" y="19"/>
                    <a:pt x="100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19"/>
                  </a:lnTo>
                  <a:close/>
                  <a:moveTo>
                    <a:pt x="102" y="31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2" y="29"/>
                    <a:pt x="102" y="29"/>
                    <a:pt x="102" y="29"/>
                  </a:cubicBezTo>
                  <a:lnTo>
                    <a:pt x="102" y="31"/>
                  </a:lnTo>
                  <a:close/>
                  <a:moveTo>
                    <a:pt x="103" y="17"/>
                  </a:moveTo>
                  <a:cubicBezTo>
                    <a:pt x="103" y="17"/>
                    <a:pt x="103" y="17"/>
                    <a:pt x="103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3" y="18"/>
                    <a:pt x="103" y="18"/>
                    <a:pt x="103" y="18"/>
                  </a:cubicBezTo>
                  <a:lnTo>
                    <a:pt x="103" y="17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0"/>
                    <a:pt x="104" y="30"/>
                    <a:pt x="104" y="30"/>
                  </a:cubicBezTo>
                  <a:lnTo>
                    <a:pt x="104" y="31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lnTo>
                    <a:pt x="104" y="26"/>
                  </a:lnTo>
                  <a:close/>
                  <a:moveTo>
                    <a:pt x="104" y="18"/>
                  </a:moveTo>
                  <a:cubicBezTo>
                    <a:pt x="104" y="18"/>
                    <a:pt x="104" y="18"/>
                    <a:pt x="104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4" y="20"/>
                    <a:pt x="104" y="20"/>
                    <a:pt x="104" y="20"/>
                  </a:cubicBezTo>
                  <a:lnTo>
                    <a:pt x="104" y="18"/>
                  </a:lnTo>
                  <a:close/>
                  <a:moveTo>
                    <a:pt x="107" y="23"/>
                  </a:moveTo>
                  <a:cubicBezTo>
                    <a:pt x="107" y="23"/>
                    <a:pt x="107" y="23"/>
                    <a:pt x="107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lnTo>
                    <a:pt x="107" y="23"/>
                  </a:lnTo>
                  <a:close/>
                  <a:moveTo>
                    <a:pt x="108" y="21"/>
                  </a:moveTo>
                  <a:cubicBezTo>
                    <a:pt x="108" y="21"/>
                    <a:pt x="108" y="21"/>
                    <a:pt x="108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8" y="20"/>
                    <a:pt x="108" y="20"/>
                    <a:pt x="108" y="20"/>
                  </a:cubicBezTo>
                  <a:lnTo>
                    <a:pt x="108" y="21"/>
                  </a:lnTo>
                  <a:close/>
                  <a:moveTo>
                    <a:pt x="111" y="25"/>
                  </a:moveTo>
                  <a:cubicBezTo>
                    <a:pt x="111" y="25"/>
                    <a:pt x="111" y="25"/>
                    <a:pt x="111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5"/>
                  </a:lnTo>
                  <a:close/>
                  <a:moveTo>
                    <a:pt x="112" y="27"/>
                  </a:moveTo>
                  <a:cubicBezTo>
                    <a:pt x="112" y="27"/>
                    <a:pt x="112" y="27"/>
                    <a:pt x="112" y="2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6"/>
                    <a:pt x="112" y="26"/>
                    <a:pt x="112" y="26"/>
                  </a:cubicBezTo>
                  <a:lnTo>
                    <a:pt x="112" y="27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32"/>
                  </a:lnTo>
                  <a:close/>
                  <a:moveTo>
                    <a:pt x="116" y="25"/>
                  </a:moveTo>
                  <a:cubicBezTo>
                    <a:pt x="116" y="25"/>
                    <a:pt x="116" y="25"/>
                    <a:pt x="116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6" y="22"/>
                    <a:pt x="116" y="22"/>
                    <a:pt x="116" y="22"/>
                  </a:cubicBezTo>
                  <a:lnTo>
                    <a:pt x="116" y="25"/>
                  </a:lnTo>
                  <a:close/>
                  <a:moveTo>
                    <a:pt x="116" y="19"/>
                  </a:moveTo>
                  <a:cubicBezTo>
                    <a:pt x="116" y="19"/>
                    <a:pt x="116" y="19"/>
                    <a:pt x="116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6" y="21"/>
                    <a:pt x="116" y="21"/>
                    <a:pt x="116" y="21"/>
                  </a:cubicBezTo>
                  <a:lnTo>
                    <a:pt x="116" y="19"/>
                  </a:lnTo>
                  <a:close/>
                  <a:moveTo>
                    <a:pt x="117" y="25"/>
                  </a:move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7" y="24"/>
                    <a:pt x="117" y="24"/>
                  </a:cubicBezTo>
                  <a:lnTo>
                    <a:pt x="117" y="25"/>
                  </a:lnTo>
                  <a:close/>
                  <a:moveTo>
                    <a:pt x="85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5" y="41"/>
                    <a:pt x="85" y="41"/>
                    <a:pt x="85" y="41"/>
                  </a:cubicBezTo>
                  <a:lnTo>
                    <a:pt x="85" y="33"/>
                  </a:lnTo>
                  <a:close/>
                  <a:moveTo>
                    <a:pt x="44" y="34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34"/>
                  </a:lnTo>
                  <a:close/>
                  <a:moveTo>
                    <a:pt x="15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lnTo>
                    <a:pt x="15" y="47"/>
                  </a:lnTo>
                  <a:close/>
                  <a:moveTo>
                    <a:pt x="20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0" y="35"/>
                    <a:pt x="20" y="35"/>
                    <a:pt x="20" y="35"/>
                  </a:cubicBezTo>
                  <a:lnTo>
                    <a:pt x="20" y="46"/>
                  </a:lnTo>
                  <a:close/>
                  <a:moveTo>
                    <a:pt x="25" y="46"/>
                  </a:moveTo>
                  <a:cubicBezTo>
                    <a:pt x="25" y="46"/>
                    <a:pt x="25" y="46"/>
                    <a:pt x="25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5" y="46"/>
                  </a:lnTo>
                  <a:close/>
                  <a:moveTo>
                    <a:pt x="26" y="46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6" y="42"/>
                    <a:pt x="26" y="42"/>
                    <a:pt x="26" y="42"/>
                  </a:cubicBezTo>
                  <a:lnTo>
                    <a:pt x="26" y="46"/>
                  </a:lnTo>
                  <a:close/>
                  <a:moveTo>
                    <a:pt x="26" y="41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lnTo>
                    <a:pt x="26" y="41"/>
                  </a:lnTo>
                  <a:close/>
                  <a:moveTo>
                    <a:pt x="28" y="47"/>
                  </a:move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lnTo>
                    <a:pt x="28" y="47"/>
                  </a:lnTo>
                  <a:close/>
                  <a:moveTo>
                    <a:pt x="28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8" y="41"/>
                  </a:ln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lnTo>
                    <a:pt x="29" y="47"/>
                  </a:lnTo>
                  <a:close/>
                  <a:moveTo>
                    <a:pt x="29" y="41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29" y="41"/>
                  </a:lnTo>
                  <a:close/>
                  <a:moveTo>
                    <a:pt x="30" y="47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0" y="47"/>
                  </a:lnTo>
                  <a:close/>
                  <a:moveTo>
                    <a:pt x="30" y="41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0" y="41"/>
                  </a:lnTo>
                  <a:close/>
                  <a:moveTo>
                    <a:pt x="3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lnTo>
                    <a:pt x="32" y="47"/>
                  </a:lnTo>
                  <a:close/>
                  <a:moveTo>
                    <a:pt x="32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5"/>
                    <a:pt x="32" y="35"/>
                    <a:pt x="32" y="35"/>
                  </a:cubicBezTo>
                  <a:lnTo>
                    <a:pt x="32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6" y="47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lnTo>
                    <a:pt x="36" y="47"/>
                  </a:ln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lnTo>
                    <a:pt x="36" y="41"/>
                  </a:lnTo>
                  <a:close/>
                  <a:moveTo>
                    <a:pt x="37" y="47"/>
                  </a:move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lnTo>
                    <a:pt x="37" y="47"/>
                  </a:lnTo>
                  <a:close/>
                  <a:moveTo>
                    <a:pt x="37" y="41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lnTo>
                    <a:pt x="37" y="41"/>
                  </a:lnTo>
                  <a:close/>
                  <a:moveTo>
                    <a:pt x="38" y="47"/>
                  </a:moveTo>
                  <a:cubicBezTo>
                    <a:pt x="38" y="47"/>
                    <a:pt x="38" y="47"/>
                    <a:pt x="38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1"/>
                    <a:pt x="38" y="41"/>
                    <a:pt x="38" y="41"/>
                  </a:cubicBezTo>
                  <a:lnTo>
                    <a:pt x="38" y="47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lnTo>
                    <a:pt x="38" y="41"/>
                  </a:lnTo>
                  <a:close/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0" y="47"/>
                  </a:lnTo>
                  <a:close/>
                  <a:moveTo>
                    <a:pt x="40" y="41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40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2" y="47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2" y="41"/>
                    <a:pt x="42" y="41"/>
                  </a:cubicBezTo>
                  <a:lnTo>
                    <a:pt x="42" y="47"/>
                  </a:lnTo>
                  <a:close/>
                  <a:moveTo>
                    <a:pt x="42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lnTo>
                    <a:pt x="42" y="41"/>
                  </a:lnTo>
                  <a:close/>
                  <a:moveTo>
                    <a:pt x="43" y="48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43" y="48"/>
                  </a:lnTo>
                  <a:close/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41"/>
                  </a:lnTo>
                  <a:close/>
                  <a:moveTo>
                    <a:pt x="44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48"/>
                  </a:lnTo>
                  <a:close/>
                  <a:moveTo>
                    <a:pt x="44" y="41"/>
                  </a:moveTo>
                  <a:cubicBezTo>
                    <a:pt x="44" y="41"/>
                    <a:pt x="44" y="41"/>
                    <a:pt x="44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4" y="34"/>
                  </a:cubicBezTo>
                  <a:lnTo>
                    <a:pt x="44" y="41"/>
                  </a:lnTo>
                  <a:close/>
                  <a:moveTo>
                    <a:pt x="45" y="48"/>
                  </a:move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lnTo>
                    <a:pt x="45" y="48"/>
                  </a:lnTo>
                  <a:close/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45" y="41"/>
                  </a:lnTo>
                  <a:close/>
                  <a:moveTo>
                    <a:pt x="46" y="48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lnTo>
                    <a:pt x="46" y="48"/>
                  </a:lnTo>
                  <a:close/>
                  <a:moveTo>
                    <a:pt x="46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6" y="41"/>
                  </a:lnTo>
                  <a:close/>
                  <a:moveTo>
                    <a:pt x="47" y="4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8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lnTo>
                    <a:pt x="47" y="41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8" y="41"/>
                    <a:pt x="48" y="41"/>
                  </a:cubicBezTo>
                  <a:lnTo>
                    <a:pt x="48" y="48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8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48" y="41"/>
                  </a:lnTo>
                  <a:close/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49" y="48"/>
                  </a:lnTo>
                  <a:close/>
                  <a:moveTo>
                    <a:pt x="49" y="41"/>
                  </a:move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49" y="41"/>
                  </a:lnTo>
                  <a:close/>
                  <a:moveTo>
                    <a:pt x="50" y="48"/>
                  </a:move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lnTo>
                    <a:pt x="50" y="48"/>
                  </a:lnTo>
                  <a:close/>
                  <a:moveTo>
                    <a:pt x="50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lnTo>
                    <a:pt x="50" y="41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1"/>
                    <a:pt x="52" y="41"/>
                    <a:pt x="52" y="41"/>
                  </a:cubicBezTo>
                  <a:lnTo>
                    <a:pt x="52" y="48"/>
                  </a:lnTo>
                  <a:close/>
                  <a:moveTo>
                    <a:pt x="52" y="41"/>
                  </a:move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52" y="41"/>
                  </a:lnTo>
                  <a:close/>
                  <a:moveTo>
                    <a:pt x="53" y="48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3" y="48"/>
                  </a:lnTo>
                  <a:close/>
                  <a:moveTo>
                    <a:pt x="53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3" y="34"/>
                    <a:pt x="53" y="34"/>
                    <a:pt x="53" y="34"/>
                  </a:cubicBezTo>
                  <a:lnTo>
                    <a:pt x="53" y="41"/>
                  </a:lnTo>
                  <a:close/>
                  <a:moveTo>
                    <a:pt x="54" y="48"/>
                  </a:moveTo>
                  <a:cubicBezTo>
                    <a:pt x="54" y="48"/>
                    <a:pt x="54" y="48"/>
                    <a:pt x="54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lnTo>
                    <a:pt x="54" y="48"/>
                  </a:lnTo>
                  <a:close/>
                  <a:moveTo>
                    <a:pt x="54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4" y="33"/>
                    <a:pt x="54" y="33"/>
                    <a:pt x="54" y="33"/>
                  </a:cubicBezTo>
                  <a:lnTo>
                    <a:pt x="54" y="41"/>
                  </a:lnTo>
                  <a:close/>
                  <a:moveTo>
                    <a:pt x="55" y="48"/>
                  </a:move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1"/>
                    <a:pt x="55" y="41"/>
                  </a:cubicBezTo>
                  <a:lnTo>
                    <a:pt x="55" y="48"/>
                  </a:lnTo>
                  <a:close/>
                  <a:moveTo>
                    <a:pt x="55" y="41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5" y="33"/>
                    <a:pt x="55" y="33"/>
                    <a:pt x="55" y="33"/>
                  </a:cubicBezTo>
                  <a:lnTo>
                    <a:pt x="55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lnTo>
                    <a:pt x="58" y="48"/>
                  </a:lnTo>
                  <a:close/>
                  <a:moveTo>
                    <a:pt x="58" y="41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lnTo>
                    <a:pt x="58" y="41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lnTo>
                    <a:pt x="59" y="48"/>
                  </a:ln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lnTo>
                    <a:pt x="59" y="41"/>
                  </a:lnTo>
                  <a:close/>
                  <a:moveTo>
                    <a:pt x="61" y="48"/>
                  </a:moveTo>
                  <a:cubicBezTo>
                    <a:pt x="61" y="48"/>
                    <a:pt x="61" y="48"/>
                    <a:pt x="61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41"/>
                    <a:pt x="61" y="41"/>
                    <a:pt x="61" y="41"/>
                  </a:cubicBezTo>
                  <a:lnTo>
                    <a:pt x="61" y="48"/>
                  </a:ln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1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3"/>
                    <a:pt x="61" y="33"/>
                    <a:pt x="61" y="33"/>
                  </a:cubicBezTo>
                  <a:lnTo>
                    <a:pt x="61" y="41"/>
                  </a:lnTo>
                  <a:close/>
                  <a:moveTo>
                    <a:pt x="64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8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4" y="33"/>
                    <a:pt x="64" y="33"/>
                    <a:pt x="64" y="33"/>
                  </a:cubicBezTo>
                  <a:lnTo>
                    <a:pt x="64" y="41"/>
                  </a:lnTo>
                  <a:close/>
                  <a:moveTo>
                    <a:pt x="66" y="48"/>
                  </a:moveTo>
                  <a:cubicBezTo>
                    <a:pt x="66" y="48"/>
                    <a:pt x="66" y="48"/>
                    <a:pt x="66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48"/>
                  </a:lnTo>
                  <a:close/>
                  <a:moveTo>
                    <a:pt x="66" y="41"/>
                  </a:moveTo>
                  <a:cubicBezTo>
                    <a:pt x="66" y="41"/>
                    <a:pt x="66" y="41"/>
                    <a:pt x="6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6" y="33"/>
                    <a:pt x="66" y="33"/>
                    <a:pt x="66" y="33"/>
                  </a:cubicBezTo>
                  <a:lnTo>
                    <a:pt x="66" y="41"/>
                  </a:lnTo>
                  <a:close/>
                  <a:moveTo>
                    <a:pt x="68" y="48"/>
                  </a:moveTo>
                  <a:cubicBezTo>
                    <a:pt x="68" y="48"/>
                    <a:pt x="68" y="48"/>
                    <a:pt x="6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8" y="41"/>
                    <a:pt x="68" y="41"/>
                    <a:pt x="68" y="41"/>
                  </a:cubicBezTo>
                  <a:lnTo>
                    <a:pt x="68" y="48"/>
                  </a:lnTo>
                  <a:close/>
                  <a:moveTo>
                    <a:pt x="68" y="41"/>
                  </a:moveTo>
                  <a:cubicBezTo>
                    <a:pt x="68" y="41"/>
                    <a:pt x="68" y="41"/>
                    <a:pt x="68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8" y="33"/>
                    <a:pt x="68" y="33"/>
                    <a:pt x="68" y="33"/>
                  </a:cubicBezTo>
                  <a:lnTo>
                    <a:pt x="68" y="41"/>
                  </a:lnTo>
                  <a:close/>
                  <a:moveTo>
                    <a:pt x="71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8"/>
                  </a:ln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1" y="33"/>
                    <a:pt x="71" y="33"/>
                    <a:pt x="71" y="33"/>
                  </a:cubicBezTo>
                  <a:lnTo>
                    <a:pt x="71" y="41"/>
                  </a:lnTo>
                  <a:close/>
                  <a:moveTo>
                    <a:pt x="73" y="48"/>
                  </a:moveTo>
                  <a:cubicBezTo>
                    <a:pt x="73" y="48"/>
                    <a:pt x="73" y="48"/>
                    <a:pt x="73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3" y="41"/>
                    <a:pt x="73" y="41"/>
                    <a:pt x="73" y="41"/>
                  </a:cubicBezTo>
                  <a:lnTo>
                    <a:pt x="73" y="48"/>
                  </a:lnTo>
                  <a:close/>
                  <a:moveTo>
                    <a:pt x="73" y="41"/>
                  </a:moveTo>
                  <a:cubicBezTo>
                    <a:pt x="73" y="41"/>
                    <a:pt x="73" y="41"/>
                    <a:pt x="73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3" y="33"/>
                    <a:pt x="73" y="33"/>
                    <a:pt x="73" y="33"/>
                  </a:cubicBezTo>
                  <a:lnTo>
                    <a:pt x="73" y="41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5" y="41"/>
                    <a:pt x="75" y="41"/>
                    <a:pt x="75" y="41"/>
                  </a:cubicBezTo>
                  <a:lnTo>
                    <a:pt x="75" y="48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75" y="41"/>
                  </a:lnTo>
                  <a:close/>
                  <a:moveTo>
                    <a:pt x="77" y="48"/>
                  </a:moveTo>
                  <a:cubicBezTo>
                    <a:pt x="77" y="48"/>
                    <a:pt x="77" y="48"/>
                    <a:pt x="77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7" y="41"/>
                    <a:pt x="77" y="41"/>
                    <a:pt x="77" y="41"/>
                  </a:cubicBezTo>
                  <a:lnTo>
                    <a:pt x="77" y="48"/>
                  </a:lnTo>
                  <a:close/>
                  <a:moveTo>
                    <a:pt x="77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41"/>
                  </a:lnTo>
                  <a:close/>
                  <a:moveTo>
                    <a:pt x="80" y="48"/>
                  </a:moveTo>
                  <a:cubicBezTo>
                    <a:pt x="80" y="48"/>
                    <a:pt x="80" y="48"/>
                    <a:pt x="80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80" y="41"/>
                    <a:pt x="80" y="41"/>
                    <a:pt x="80" y="41"/>
                  </a:cubicBezTo>
                  <a:lnTo>
                    <a:pt x="80" y="48"/>
                  </a:lnTo>
                  <a:close/>
                  <a:moveTo>
                    <a:pt x="80" y="41"/>
                  </a:moveTo>
                  <a:cubicBezTo>
                    <a:pt x="80" y="41"/>
                    <a:pt x="80" y="41"/>
                    <a:pt x="80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0" y="33"/>
                    <a:pt x="80" y="33"/>
                    <a:pt x="80" y="33"/>
                  </a:cubicBezTo>
                  <a:lnTo>
                    <a:pt x="80" y="41"/>
                  </a:lnTo>
                  <a:close/>
                  <a:moveTo>
                    <a:pt x="82" y="48"/>
                  </a:moveTo>
                  <a:cubicBezTo>
                    <a:pt x="82" y="48"/>
                    <a:pt x="82" y="48"/>
                    <a:pt x="82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2" y="41"/>
                    <a:pt x="82" y="41"/>
                    <a:pt x="82" y="41"/>
                  </a:cubicBezTo>
                  <a:lnTo>
                    <a:pt x="82" y="48"/>
                  </a:lnTo>
                  <a:close/>
                  <a:moveTo>
                    <a:pt x="82" y="41"/>
                  </a:moveTo>
                  <a:cubicBezTo>
                    <a:pt x="82" y="41"/>
                    <a:pt x="82" y="41"/>
                    <a:pt x="82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33"/>
                    <a:pt x="82" y="33"/>
                    <a:pt x="82" y="33"/>
                  </a:cubicBezTo>
                  <a:lnTo>
                    <a:pt x="82" y="41"/>
                  </a:lnTo>
                  <a:close/>
                  <a:moveTo>
                    <a:pt x="84" y="48"/>
                  </a:moveTo>
                  <a:cubicBezTo>
                    <a:pt x="84" y="48"/>
                    <a:pt x="84" y="48"/>
                    <a:pt x="84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4" y="41"/>
                    <a:pt x="84" y="41"/>
                    <a:pt x="84" y="41"/>
                  </a:cubicBezTo>
                  <a:lnTo>
                    <a:pt x="84" y="48"/>
                  </a:lnTo>
                  <a:close/>
                  <a:moveTo>
                    <a:pt x="84" y="41"/>
                  </a:moveTo>
                  <a:cubicBezTo>
                    <a:pt x="84" y="41"/>
                    <a:pt x="84" y="41"/>
                    <a:pt x="84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4" y="33"/>
                    <a:pt x="84" y="33"/>
                    <a:pt x="84" y="33"/>
                  </a:cubicBezTo>
                  <a:lnTo>
                    <a:pt x="84" y="41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4" y="41"/>
                    <a:pt x="94" y="41"/>
                    <a:pt x="94" y="41"/>
                  </a:cubicBezTo>
                  <a:lnTo>
                    <a:pt x="94" y="48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8"/>
                    <a:pt x="91" y="48"/>
                    <a:pt x="91" y="48"/>
                  </a:cubicBezTo>
                  <a:lnTo>
                    <a:pt x="90" y="48"/>
                  </a:lnTo>
                  <a:close/>
                  <a:moveTo>
                    <a:pt x="94" y="41"/>
                  </a:moveTo>
                  <a:cubicBezTo>
                    <a:pt x="94" y="41"/>
                    <a:pt x="94" y="41"/>
                    <a:pt x="94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94" y="33"/>
                    <a:pt x="94" y="33"/>
                    <a:pt x="94" y="33"/>
                  </a:cubicBezTo>
                  <a:lnTo>
                    <a:pt x="94" y="41"/>
                  </a:lnTo>
                  <a:close/>
                  <a:moveTo>
                    <a:pt x="96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48"/>
                  </a:lnTo>
                  <a:close/>
                  <a:moveTo>
                    <a:pt x="96" y="41"/>
                  </a:moveTo>
                  <a:cubicBezTo>
                    <a:pt x="96" y="41"/>
                    <a:pt x="96" y="41"/>
                    <a:pt x="96" y="41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6" y="33"/>
                    <a:pt x="96" y="33"/>
                    <a:pt x="96" y="33"/>
                  </a:cubicBezTo>
                  <a:lnTo>
                    <a:pt x="96" y="41"/>
                  </a:lnTo>
                  <a:close/>
                  <a:moveTo>
                    <a:pt x="96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33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01" y="41"/>
                    <a:pt x="101" y="41"/>
                    <a:pt x="101" y="41"/>
                  </a:cubicBezTo>
                  <a:lnTo>
                    <a:pt x="101" y="48"/>
                  </a:lnTo>
                  <a:close/>
                  <a:moveTo>
                    <a:pt x="101" y="41"/>
                  </a:moveTo>
                  <a:cubicBezTo>
                    <a:pt x="101" y="41"/>
                    <a:pt x="101" y="41"/>
                    <a:pt x="101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1" y="34"/>
                    <a:pt x="101" y="34"/>
                    <a:pt x="101" y="34"/>
                  </a:cubicBezTo>
                  <a:lnTo>
                    <a:pt x="101" y="41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3" y="41"/>
                    <a:pt x="103" y="41"/>
                    <a:pt x="103" y="41"/>
                  </a:cubicBezTo>
                  <a:lnTo>
                    <a:pt x="103" y="48"/>
                  </a:lnTo>
                  <a:close/>
                  <a:moveTo>
                    <a:pt x="103" y="41"/>
                  </a:moveTo>
                  <a:cubicBezTo>
                    <a:pt x="103" y="41"/>
                    <a:pt x="103" y="41"/>
                    <a:pt x="103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4"/>
                    <a:pt x="103" y="34"/>
                    <a:pt x="103" y="34"/>
                  </a:cubicBezTo>
                  <a:lnTo>
                    <a:pt x="103" y="41"/>
                  </a:lnTo>
                  <a:close/>
                  <a:moveTo>
                    <a:pt x="105" y="48"/>
                  </a:move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5" y="41"/>
                    <a:pt x="105" y="41"/>
                    <a:pt x="105" y="41"/>
                  </a:cubicBezTo>
                  <a:lnTo>
                    <a:pt x="105" y="48"/>
                  </a:lnTo>
                  <a:close/>
                  <a:moveTo>
                    <a:pt x="105" y="41"/>
                  </a:moveTo>
                  <a:cubicBezTo>
                    <a:pt x="105" y="41"/>
                    <a:pt x="105" y="41"/>
                    <a:pt x="105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5" y="34"/>
                    <a:pt x="105" y="34"/>
                    <a:pt x="105" y="34"/>
                  </a:cubicBezTo>
                  <a:lnTo>
                    <a:pt x="105" y="41"/>
                  </a:lnTo>
                  <a:close/>
                  <a:moveTo>
                    <a:pt x="107" y="48"/>
                  </a:moveTo>
                  <a:cubicBezTo>
                    <a:pt x="107" y="48"/>
                    <a:pt x="107" y="48"/>
                    <a:pt x="107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7" y="41"/>
                    <a:pt x="107" y="41"/>
                    <a:pt x="107" y="41"/>
                  </a:cubicBezTo>
                  <a:lnTo>
                    <a:pt x="107" y="48"/>
                  </a:lnTo>
                  <a:close/>
                  <a:moveTo>
                    <a:pt x="107" y="41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7" y="34"/>
                    <a:pt x="107" y="34"/>
                    <a:pt x="107" y="34"/>
                  </a:cubicBezTo>
                  <a:lnTo>
                    <a:pt x="107" y="41"/>
                  </a:lnTo>
                  <a:close/>
                  <a:moveTo>
                    <a:pt x="109" y="48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lnTo>
                    <a:pt x="109" y="48"/>
                  </a:lnTo>
                  <a:close/>
                  <a:moveTo>
                    <a:pt x="10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9" y="34"/>
                    <a:pt x="109" y="34"/>
                    <a:pt x="109" y="34"/>
                  </a:cubicBezTo>
                  <a:lnTo>
                    <a:pt x="109" y="41"/>
                  </a:ln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2" y="48"/>
                    <a:pt x="112" y="48"/>
                    <a:pt x="112" y="48"/>
                  </a:cubicBez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2" y="41"/>
                    <a:pt x="112" y="41"/>
                    <a:pt x="112" y="41"/>
                  </a:cubicBezTo>
                  <a:lnTo>
                    <a:pt x="112" y="48"/>
                  </a:lnTo>
                  <a:close/>
                  <a:moveTo>
                    <a:pt x="112" y="41"/>
                  </a:moveTo>
                  <a:cubicBezTo>
                    <a:pt x="112" y="41"/>
                    <a:pt x="112" y="41"/>
                    <a:pt x="112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2" y="34"/>
                    <a:pt x="112" y="34"/>
                    <a:pt x="112" y="34"/>
                  </a:cubicBezTo>
                  <a:lnTo>
                    <a:pt x="112" y="41"/>
                  </a:ln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4" y="48"/>
                    <a:pt x="114" y="48"/>
                    <a:pt x="114" y="48"/>
                  </a:cubicBez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4" y="41"/>
                    <a:pt x="114" y="41"/>
                    <a:pt x="114" y="41"/>
                  </a:cubicBezTo>
                  <a:lnTo>
                    <a:pt x="114" y="48"/>
                  </a:lnTo>
                  <a:close/>
                  <a:moveTo>
                    <a:pt x="114" y="41"/>
                  </a:moveTo>
                  <a:cubicBezTo>
                    <a:pt x="114" y="41"/>
                    <a:pt x="114" y="41"/>
                    <a:pt x="114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4" y="34"/>
                    <a:pt x="114" y="34"/>
                    <a:pt x="114" y="34"/>
                  </a:cubicBezTo>
                  <a:lnTo>
                    <a:pt x="114" y="41"/>
                  </a:ln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6" y="48"/>
                    <a:pt x="116" y="48"/>
                    <a:pt x="116" y="48"/>
                  </a:cubicBez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1"/>
                    <a:pt x="116" y="41"/>
                    <a:pt x="116" y="41"/>
                  </a:cubicBezTo>
                  <a:lnTo>
                    <a:pt x="116" y="48"/>
                  </a:lnTo>
                  <a:close/>
                  <a:moveTo>
                    <a:pt x="116" y="41"/>
                  </a:moveTo>
                  <a:cubicBezTo>
                    <a:pt x="116" y="41"/>
                    <a:pt x="116" y="41"/>
                    <a:pt x="116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6" y="34"/>
                    <a:pt x="116" y="34"/>
                    <a:pt x="116" y="34"/>
                  </a:cubicBezTo>
                  <a:lnTo>
                    <a:pt x="116" y="41"/>
                  </a:ln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48"/>
                    <a:pt x="117" y="48"/>
                    <a:pt x="117" y="48"/>
                  </a:cubicBez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7" y="41"/>
                    <a:pt x="117" y="41"/>
                    <a:pt x="117" y="41"/>
                  </a:cubicBezTo>
                  <a:lnTo>
                    <a:pt x="117" y="48"/>
                  </a:lnTo>
                  <a:close/>
                  <a:moveTo>
                    <a:pt x="117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9" y="48"/>
                    <a:pt x="119" y="48"/>
                    <a:pt x="119" y="48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9" y="41"/>
                    <a:pt x="119" y="41"/>
                    <a:pt x="119" y="41"/>
                  </a:cubicBezTo>
                  <a:lnTo>
                    <a:pt x="119" y="48"/>
                  </a:ln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lnTo>
                    <a:pt x="119" y="41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1"/>
                    <a:pt x="120" y="41"/>
                  </a:cubicBezTo>
                  <a:lnTo>
                    <a:pt x="120" y="48"/>
                  </a:lnTo>
                  <a:close/>
                  <a:moveTo>
                    <a:pt x="143" y="18"/>
                  </a:moveTo>
                  <a:cubicBezTo>
                    <a:pt x="143" y="18"/>
                    <a:pt x="143" y="18"/>
                    <a:pt x="143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19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52" y="20"/>
                    <a:pt x="153" y="21"/>
                    <a:pt x="153" y="21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3" y="21"/>
                    <a:pt x="150" y="20"/>
                    <a:pt x="146" y="20"/>
                  </a:cubicBezTo>
                  <a:cubicBezTo>
                    <a:pt x="143" y="20"/>
                    <a:pt x="140" y="21"/>
                    <a:pt x="140" y="21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0" y="21"/>
                    <a:pt x="141" y="20"/>
                    <a:pt x="143" y="20"/>
                  </a:cubicBezTo>
                  <a:lnTo>
                    <a:pt x="143" y="18"/>
                  </a:lnTo>
                  <a:close/>
                  <a:moveTo>
                    <a:pt x="142" y="31"/>
                  </a:moveTo>
                  <a:cubicBezTo>
                    <a:pt x="142" y="31"/>
                    <a:pt x="142" y="31"/>
                    <a:pt x="142" y="3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2" y="31"/>
                  </a:lnTo>
                  <a:close/>
                  <a:moveTo>
                    <a:pt x="141" y="20"/>
                  </a:moveTo>
                  <a:cubicBezTo>
                    <a:pt x="141" y="20"/>
                    <a:pt x="141" y="20"/>
                    <a:pt x="141" y="20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0"/>
                    <a:pt x="141" y="20"/>
                    <a:pt x="141" y="20"/>
                  </a:cubicBezTo>
                  <a:close/>
                  <a:moveTo>
                    <a:pt x="140" y="15"/>
                  </a:moveTo>
                  <a:cubicBezTo>
                    <a:pt x="140" y="15"/>
                    <a:pt x="140" y="15"/>
                    <a:pt x="140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0" y="17"/>
                    <a:pt x="140" y="17"/>
                    <a:pt x="140" y="17"/>
                  </a:cubicBezTo>
                  <a:lnTo>
                    <a:pt x="140" y="15"/>
                  </a:lnTo>
                  <a:close/>
                  <a:moveTo>
                    <a:pt x="129" y="21"/>
                  </a:moveTo>
                  <a:cubicBezTo>
                    <a:pt x="129" y="21"/>
                    <a:pt x="129" y="21"/>
                    <a:pt x="129" y="21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2" y="19"/>
                    <a:pt x="133" y="19"/>
                    <a:pt x="134" y="19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9" y="18"/>
                    <a:pt x="141" y="18"/>
                    <a:pt x="141" y="18"/>
                  </a:cubicBezTo>
                  <a:cubicBezTo>
                    <a:pt x="141" y="18"/>
                    <a:pt x="137" y="18"/>
                    <a:pt x="133" y="19"/>
                  </a:cubicBezTo>
                  <a:cubicBezTo>
                    <a:pt x="129" y="21"/>
                    <a:pt x="129" y="22"/>
                    <a:pt x="129" y="22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1"/>
                    <a:pt x="129" y="21"/>
                    <a:pt x="129" y="21"/>
                  </a:cubicBezTo>
                  <a:close/>
                  <a:moveTo>
                    <a:pt x="137" y="31"/>
                  </a:moveTo>
                  <a:cubicBezTo>
                    <a:pt x="137" y="31"/>
                    <a:pt x="137" y="31"/>
                    <a:pt x="137" y="31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6" y="32"/>
                    <a:pt x="136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lnTo>
                    <a:pt x="137" y="31"/>
                  </a:lnTo>
                  <a:close/>
                  <a:moveTo>
                    <a:pt x="135" y="32"/>
                  </a:moveTo>
                  <a:cubicBezTo>
                    <a:pt x="135" y="32"/>
                    <a:pt x="135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5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lnTo>
                    <a:pt x="135" y="32"/>
                  </a:lnTo>
                  <a:close/>
                  <a:moveTo>
                    <a:pt x="134" y="32"/>
                  </a:moveTo>
                  <a:cubicBezTo>
                    <a:pt x="134" y="32"/>
                    <a:pt x="134" y="32"/>
                    <a:pt x="134" y="32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3"/>
                    <a:pt x="133" y="33"/>
                    <a:pt x="132" y="33"/>
                  </a:cubicBezTo>
                  <a:cubicBezTo>
                    <a:pt x="132" y="32"/>
                    <a:pt x="132" y="32"/>
                    <a:pt x="132" y="32"/>
                  </a:cubicBezTo>
                  <a:lnTo>
                    <a:pt x="134" y="32"/>
                  </a:lnTo>
                  <a:close/>
                  <a:moveTo>
                    <a:pt x="131" y="32"/>
                  </a:moveTo>
                  <a:cubicBezTo>
                    <a:pt x="131" y="32"/>
                    <a:pt x="131" y="32"/>
                    <a:pt x="131" y="32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3"/>
                    <a:pt x="130" y="33"/>
                    <a:pt x="129" y="33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3"/>
                    <a:pt x="131" y="33"/>
                    <a:pt x="131" y="33"/>
                  </a:cubicBezTo>
                  <a:cubicBezTo>
                    <a:pt x="131" y="32"/>
                    <a:pt x="131" y="32"/>
                    <a:pt x="131" y="32"/>
                  </a:cubicBezTo>
                  <a:close/>
                  <a:moveTo>
                    <a:pt x="129" y="32"/>
                  </a:moveTo>
                  <a:cubicBezTo>
                    <a:pt x="129" y="32"/>
                    <a:pt x="129" y="32"/>
                    <a:pt x="129" y="32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3"/>
                    <a:pt x="128" y="33"/>
                    <a:pt x="128" y="33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129" y="32"/>
                  </a:lnTo>
                  <a:close/>
                  <a:moveTo>
                    <a:pt x="125" y="31"/>
                  </a:move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27" y="31"/>
                    <a:pt x="127" y="31"/>
                    <a:pt x="127" y="31"/>
                  </a:cubicBezTo>
                  <a:lnTo>
                    <a:pt x="125" y="31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7"/>
                    <a:pt x="126" y="38"/>
                    <a:pt x="126" y="40"/>
                  </a:cubicBezTo>
                  <a:cubicBezTo>
                    <a:pt x="126" y="40"/>
                    <a:pt x="126" y="40"/>
                    <a:pt x="126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7" y="32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3"/>
                    <a:pt x="127" y="34"/>
                    <a:pt x="127" y="35"/>
                  </a:cubicBezTo>
                  <a:lnTo>
                    <a:pt x="127" y="32"/>
                  </a:lnTo>
                  <a:close/>
                  <a:moveTo>
                    <a:pt x="126" y="15"/>
                  </a:moveTo>
                  <a:cubicBezTo>
                    <a:pt x="126" y="15"/>
                    <a:pt x="126" y="15"/>
                    <a:pt x="126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126" y="15"/>
                  </a:lnTo>
                  <a:close/>
                  <a:moveTo>
                    <a:pt x="124" y="16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4" y="18"/>
                    <a:pt x="124" y="18"/>
                  </a:cubicBezTo>
                  <a:lnTo>
                    <a:pt x="124" y="16"/>
                  </a:lnTo>
                  <a:close/>
                  <a:moveTo>
                    <a:pt x="123" y="20"/>
                  </a:moveTo>
                  <a:cubicBezTo>
                    <a:pt x="123" y="20"/>
                    <a:pt x="123" y="20"/>
                    <a:pt x="123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3" y="22"/>
                    <a:pt x="123" y="22"/>
                    <a:pt x="123" y="22"/>
                  </a:cubicBezTo>
                  <a:lnTo>
                    <a:pt x="123" y="20"/>
                  </a:lnTo>
                  <a:close/>
                  <a:moveTo>
                    <a:pt x="124" y="23"/>
                  </a:moveTo>
                  <a:cubicBezTo>
                    <a:pt x="124" y="23"/>
                    <a:pt x="124" y="23"/>
                    <a:pt x="124" y="23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3"/>
                    <a:pt x="123" y="23"/>
                    <a:pt x="123" y="23"/>
                  </a:cubicBezTo>
                  <a:lnTo>
                    <a:pt x="124" y="23"/>
                  </a:lnTo>
                  <a:close/>
                  <a:moveTo>
                    <a:pt x="122" y="28"/>
                  </a:moveTo>
                  <a:cubicBezTo>
                    <a:pt x="122" y="28"/>
                    <a:pt x="122" y="28"/>
                    <a:pt x="122" y="28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8"/>
                    <a:pt x="123" y="28"/>
                    <a:pt x="123" y="28"/>
                  </a:cubicBezTo>
                  <a:lnTo>
                    <a:pt x="122" y="28"/>
                  </a:lnTo>
                  <a:close/>
                  <a:moveTo>
                    <a:pt x="122" y="29"/>
                  </a:move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lnTo>
                    <a:pt x="122" y="29"/>
                  </a:lnTo>
                  <a:close/>
                  <a:moveTo>
                    <a:pt x="121" y="19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19"/>
                  </a:lnTo>
                  <a:close/>
                  <a:moveTo>
                    <a:pt x="120" y="18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lnTo>
                    <a:pt x="120" y="18"/>
                  </a:lnTo>
                  <a:close/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120" y="26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2" y="48"/>
                    <a:pt x="122" y="48"/>
                    <a:pt x="122" y="48"/>
                  </a:cubicBezTo>
                  <a:lnTo>
                    <a:pt x="120" y="48"/>
                  </a:lnTo>
                  <a:close/>
                  <a:moveTo>
                    <a:pt x="122" y="48"/>
                  </a:moveTo>
                  <a:cubicBezTo>
                    <a:pt x="122" y="48"/>
                    <a:pt x="122" y="48"/>
                    <a:pt x="122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2" y="41"/>
                    <a:pt x="122" y="41"/>
                    <a:pt x="122" y="41"/>
                  </a:cubicBezTo>
                  <a:lnTo>
                    <a:pt x="122" y="48"/>
                  </a:lnTo>
                  <a:close/>
                  <a:moveTo>
                    <a:pt x="122" y="41"/>
                  </a:moveTo>
                  <a:cubicBezTo>
                    <a:pt x="122" y="41"/>
                    <a:pt x="122" y="41"/>
                    <a:pt x="122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2" y="33"/>
                    <a:pt x="122" y="33"/>
                    <a:pt x="122" y="33"/>
                  </a:cubicBezTo>
                  <a:lnTo>
                    <a:pt x="122" y="41"/>
                  </a:lnTo>
                  <a:close/>
                  <a:moveTo>
                    <a:pt x="123" y="48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3" y="41"/>
                    <a:pt x="123" y="41"/>
                    <a:pt x="123" y="41"/>
                  </a:cubicBezTo>
                  <a:lnTo>
                    <a:pt x="123" y="48"/>
                  </a:lnTo>
                  <a:close/>
                  <a:moveTo>
                    <a:pt x="123" y="41"/>
                  </a:moveTo>
                  <a:cubicBezTo>
                    <a:pt x="123" y="41"/>
                    <a:pt x="123" y="41"/>
                    <a:pt x="123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3" y="33"/>
                    <a:pt x="123" y="33"/>
                    <a:pt x="123" y="33"/>
                  </a:cubicBezTo>
                  <a:lnTo>
                    <a:pt x="123" y="41"/>
                  </a:lnTo>
                  <a:close/>
                  <a:moveTo>
                    <a:pt x="124" y="48"/>
                  </a:moveTo>
                  <a:cubicBezTo>
                    <a:pt x="124" y="48"/>
                    <a:pt x="124" y="48"/>
                    <a:pt x="124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1"/>
                    <a:pt x="124" y="41"/>
                  </a:cubicBezTo>
                  <a:lnTo>
                    <a:pt x="124" y="48"/>
                  </a:lnTo>
                  <a:close/>
                  <a:moveTo>
                    <a:pt x="124" y="41"/>
                  </a:moveTo>
                  <a:cubicBezTo>
                    <a:pt x="124" y="41"/>
                    <a:pt x="124" y="41"/>
                    <a:pt x="124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lnTo>
                    <a:pt x="124" y="41"/>
                  </a:lnTo>
                  <a:close/>
                  <a:moveTo>
                    <a:pt x="125" y="48"/>
                  </a:moveTo>
                  <a:cubicBezTo>
                    <a:pt x="125" y="48"/>
                    <a:pt x="125" y="48"/>
                    <a:pt x="125" y="48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5" y="41"/>
                    <a:pt x="125" y="41"/>
                    <a:pt x="125" y="41"/>
                  </a:cubicBezTo>
                  <a:lnTo>
                    <a:pt x="125" y="48"/>
                  </a:lnTo>
                  <a:close/>
                  <a:moveTo>
                    <a:pt x="125" y="41"/>
                  </a:moveTo>
                  <a:cubicBezTo>
                    <a:pt x="125" y="41"/>
                    <a:pt x="125" y="41"/>
                    <a:pt x="125" y="41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5" y="41"/>
                  </a:lnTo>
                  <a:close/>
                  <a:moveTo>
                    <a:pt x="140" y="49"/>
                  </a:moveTo>
                  <a:cubicBezTo>
                    <a:pt x="140" y="49"/>
                    <a:pt x="140" y="49"/>
                    <a:pt x="140" y="49"/>
                  </a:cubicBezTo>
                  <a:cubicBezTo>
                    <a:pt x="125" y="48"/>
                    <a:pt x="125" y="48"/>
                    <a:pt x="125" y="48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6" y="44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9" y="48"/>
                    <a:pt x="130" y="48"/>
                    <a:pt x="131" y="49"/>
                  </a:cubicBezTo>
                  <a:cubicBezTo>
                    <a:pt x="134" y="49"/>
                    <a:pt x="139" y="49"/>
                    <a:pt x="139" y="49"/>
                  </a:cubicBezTo>
                  <a:cubicBezTo>
                    <a:pt x="139" y="49"/>
                    <a:pt x="139" y="45"/>
                    <a:pt x="139" y="42"/>
                  </a:cubicBezTo>
                  <a:cubicBezTo>
                    <a:pt x="139" y="42"/>
                    <a:pt x="139" y="41"/>
                    <a:pt x="139" y="41"/>
                  </a:cubicBezTo>
                  <a:cubicBezTo>
                    <a:pt x="140" y="40"/>
                    <a:pt x="140" y="40"/>
                    <a:pt x="140" y="40"/>
                  </a:cubicBezTo>
                  <a:lnTo>
                    <a:pt x="140" y="49"/>
                  </a:lnTo>
                  <a:close/>
                  <a:moveTo>
                    <a:pt x="140" y="40"/>
                  </a:moveTo>
                  <a:cubicBezTo>
                    <a:pt x="140" y="40"/>
                    <a:pt x="140" y="40"/>
                    <a:pt x="140" y="40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37"/>
                    <a:pt x="139" y="32"/>
                    <a:pt x="139" y="32"/>
                  </a:cubicBezTo>
                  <a:cubicBezTo>
                    <a:pt x="139" y="32"/>
                    <a:pt x="138" y="32"/>
                    <a:pt x="137" y="32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0" y="40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43" y="43"/>
                    <a:pt x="143" y="49"/>
                    <a:pt x="143" y="49"/>
                  </a:cubicBezTo>
                  <a:cubicBezTo>
                    <a:pt x="143" y="49"/>
                    <a:pt x="147" y="49"/>
                    <a:pt x="148" y="49"/>
                  </a:cubicBezTo>
                  <a:cubicBezTo>
                    <a:pt x="150" y="49"/>
                    <a:pt x="154" y="49"/>
                    <a:pt x="154" y="49"/>
                  </a:cubicBezTo>
                  <a:cubicBezTo>
                    <a:pt x="154" y="49"/>
                    <a:pt x="154" y="43"/>
                    <a:pt x="154" y="40"/>
                  </a:cubicBezTo>
                  <a:cubicBezTo>
                    <a:pt x="155" y="40"/>
                    <a:pt x="155" y="40"/>
                    <a:pt x="155" y="40"/>
                  </a:cubicBezTo>
                  <a:lnTo>
                    <a:pt x="155" y="49"/>
                  </a:lnTo>
                  <a:close/>
                  <a:moveTo>
                    <a:pt x="157" y="49"/>
                  </a:moveTo>
                  <a:cubicBezTo>
                    <a:pt x="157" y="49"/>
                    <a:pt x="157" y="49"/>
                    <a:pt x="157" y="49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7" y="40"/>
                    <a:pt x="157" y="40"/>
                    <a:pt x="157" y="40"/>
                  </a:cubicBezTo>
                  <a:lnTo>
                    <a:pt x="157" y="49"/>
                  </a:lnTo>
                  <a:close/>
                  <a:moveTo>
                    <a:pt x="157" y="40"/>
                  </a:moveTo>
                  <a:cubicBezTo>
                    <a:pt x="157" y="40"/>
                    <a:pt x="157" y="40"/>
                    <a:pt x="157" y="40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7" y="34"/>
                  </a:cubicBezTo>
                  <a:lnTo>
                    <a:pt x="157" y="40"/>
                  </a:lnTo>
                  <a:close/>
                  <a:moveTo>
                    <a:pt x="162" y="39"/>
                  </a:moveTo>
                  <a:cubicBezTo>
                    <a:pt x="162" y="39"/>
                    <a:pt x="162" y="39"/>
                    <a:pt x="162" y="39"/>
                  </a:cubicBezTo>
                  <a:cubicBezTo>
                    <a:pt x="162" y="39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39"/>
                  </a:lnTo>
                  <a:close/>
                  <a:moveTo>
                    <a:pt x="160" y="49"/>
                  </a:moveTo>
                  <a:cubicBezTo>
                    <a:pt x="160" y="49"/>
                    <a:pt x="160" y="49"/>
                    <a:pt x="160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60" y="49"/>
                  </a:lnTo>
                  <a:close/>
                  <a:moveTo>
                    <a:pt x="160" y="40"/>
                  </a:moveTo>
                  <a:cubicBezTo>
                    <a:pt x="160" y="40"/>
                    <a:pt x="160" y="40"/>
                    <a:pt x="160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8" y="35"/>
                    <a:pt x="159" y="35"/>
                    <a:pt x="160" y="36"/>
                  </a:cubicBezTo>
                  <a:lnTo>
                    <a:pt x="160" y="40"/>
                  </a:lnTo>
                  <a:close/>
                  <a:moveTo>
                    <a:pt x="160" y="32"/>
                  </a:moveTo>
                  <a:cubicBezTo>
                    <a:pt x="160" y="32"/>
                    <a:pt x="160" y="32"/>
                    <a:pt x="160" y="32"/>
                  </a:cubicBezTo>
                  <a:cubicBezTo>
                    <a:pt x="159" y="32"/>
                    <a:pt x="158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0" y="32"/>
                    <a:pt x="160" y="32"/>
                    <a:pt x="160" y="32"/>
                  </a:cubicBezTo>
                  <a:close/>
                  <a:moveTo>
                    <a:pt x="162" y="49"/>
                  </a:moveTo>
                  <a:cubicBezTo>
                    <a:pt x="162" y="49"/>
                    <a:pt x="162" y="49"/>
                    <a:pt x="162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49"/>
                  </a:lnTo>
                  <a:close/>
                  <a:moveTo>
                    <a:pt x="162" y="40"/>
                  </a:moveTo>
                  <a:cubicBezTo>
                    <a:pt x="162" y="40"/>
                    <a:pt x="162" y="40"/>
                    <a:pt x="162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7"/>
                    <a:pt x="160" y="37"/>
                    <a:pt x="161" y="37"/>
                  </a:cubicBezTo>
                  <a:cubicBezTo>
                    <a:pt x="161" y="38"/>
                    <a:pt x="161" y="38"/>
                    <a:pt x="162" y="39"/>
                  </a:cubicBezTo>
                  <a:lnTo>
                    <a:pt x="162" y="40"/>
                  </a:lnTo>
                  <a:close/>
                  <a:moveTo>
                    <a:pt x="162" y="32"/>
                  </a:moveTo>
                  <a:cubicBezTo>
                    <a:pt x="162" y="32"/>
                    <a:pt x="162" y="32"/>
                    <a:pt x="162" y="32"/>
                  </a:cubicBezTo>
                  <a:cubicBezTo>
                    <a:pt x="161" y="32"/>
                    <a:pt x="160" y="32"/>
                    <a:pt x="16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2" y="32"/>
                    <a:pt x="162" y="32"/>
                    <a:pt x="162" y="32"/>
                  </a:cubicBezTo>
                  <a:close/>
                  <a:moveTo>
                    <a:pt x="175" y="49"/>
                  </a:moveTo>
                  <a:cubicBezTo>
                    <a:pt x="175" y="49"/>
                    <a:pt x="175" y="49"/>
                    <a:pt x="175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4" y="44"/>
                    <a:pt x="165" y="49"/>
                    <a:pt x="165" y="49"/>
                  </a:cubicBezTo>
                  <a:cubicBezTo>
                    <a:pt x="165" y="49"/>
                    <a:pt x="167" y="49"/>
                    <a:pt x="169" y="49"/>
                  </a:cubicBezTo>
                  <a:cubicBezTo>
                    <a:pt x="170" y="49"/>
                    <a:pt x="174" y="49"/>
                    <a:pt x="175" y="49"/>
                  </a:cubicBezTo>
                  <a:close/>
                  <a:moveTo>
                    <a:pt x="175" y="48"/>
                  </a:moveTo>
                  <a:cubicBezTo>
                    <a:pt x="175" y="48"/>
                    <a:pt x="175" y="48"/>
                    <a:pt x="175" y="48"/>
                  </a:cubicBezTo>
                  <a:cubicBezTo>
                    <a:pt x="175" y="46"/>
                    <a:pt x="174" y="43"/>
                    <a:pt x="174" y="41"/>
                  </a:cubicBezTo>
                  <a:cubicBezTo>
                    <a:pt x="174" y="41"/>
                    <a:pt x="174" y="41"/>
                    <a:pt x="174" y="40"/>
                  </a:cubicBezTo>
                  <a:cubicBezTo>
                    <a:pt x="175" y="40"/>
                    <a:pt x="175" y="40"/>
                    <a:pt x="175" y="40"/>
                  </a:cubicBezTo>
                  <a:lnTo>
                    <a:pt x="175" y="48"/>
                  </a:lnTo>
                  <a:close/>
                  <a:moveTo>
                    <a:pt x="175" y="40"/>
                  </a:moveTo>
                  <a:cubicBezTo>
                    <a:pt x="175" y="40"/>
                    <a:pt x="175" y="40"/>
                    <a:pt x="175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37"/>
                    <a:pt x="173" y="32"/>
                    <a:pt x="173" y="32"/>
                  </a:cubicBezTo>
                  <a:cubicBezTo>
                    <a:pt x="173" y="32"/>
                    <a:pt x="167" y="3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5" y="33"/>
                    <a:pt x="175" y="33"/>
                    <a:pt x="175" y="33"/>
                  </a:cubicBezTo>
                  <a:lnTo>
                    <a:pt x="175" y="40"/>
                  </a:lnTo>
                  <a:close/>
                  <a:moveTo>
                    <a:pt x="177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8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7" y="40"/>
                    <a:pt x="177" y="40"/>
                    <a:pt x="177" y="40"/>
                  </a:cubicBezTo>
                  <a:lnTo>
                    <a:pt x="177" y="49"/>
                  </a:lnTo>
                  <a:close/>
                  <a:moveTo>
                    <a:pt x="177" y="40"/>
                  </a:moveTo>
                  <a:cubicBezTo>
                    <a:pt x="177" y="40"/>
                    <a:pt x="177" y="40"/>
                    <a:pt x="177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7" y="33"/>
                    <a:pt x="177" y="33"/>
                    <a:pt x="177" y="33"/>
                  </a:cubicBezTo>
                  <a:lnTo>
                    <a:pt x="177" y="40"/>
                  </a:lnTo>
                  <a:close/>
                  <a:moveTo>
                    <a:pt x="179" y="49"/>
                  </a:moveTo>
                  <a:cubicBezTo>
                    <a:pt x="179" y="49"/>
                    <a:pt x="179" y="49"/>
                    <a:pt x="179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9" y="40"/>
                    <a:pt x="179" y="40"/>
                    <a:pt x="179" y="40"/>
                  </a:cubicBezTo>
                  <a:lnTo>
                    <a:pt x="179" y="49"/>
                  </a:lnTo>
                  <a:close/>
                  <a:moveTo>
                    <a:pt x="179" y="40"/>
                  </a:moveTo>
                  <a:cubicBezTo>
                    <a:pt x="179" y="40"/>
                    <a:pt x="179" y="40"/>
                    <a:pt x="179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33"/>
                    <a:pt x="177" y="33"/>
                    <a:pt x="177" y="33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79" y="40"/>
                  </a:ln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49"/>
                  </a:lnTo>
                  <a:close/>
                  <a:moveTo>
                    <a:pt x="181" y="40"/>
                  </a:moveTo>
                  <a:cubicBezTo>
                    <a:pt x="181" y="40"/>
                    <a:pt x="181" y="40"/>
                    <a:pt x="181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81" y="32"/>
                    <a:pt x="181" y="32"/>
                    <a:pt x="181" y="32"/>
                  </a:cubicBezTo>
                  <a:lnTo>
                    <a:pt x="18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88" y="4158"/>
              <a:ext cx="435" cy="136"/>
            </a:xfrm>
            <a:custGeom>
              <a:avLst/>
              <a:gdLst>
                <a:gd name="T0" fmla="*/ 46 w 168"/>
                <a:gd name="T1" fmla="*/ 51 h 51"/>
                <a:gd name="T2" fmla="*/ 61 w 168"/>
                <a:gd name="T3" fmla="*/ 38 h 51"/>
                <a:gd name="T4" fmla="*/ 16 w 168"/>
                <a:gd name="T5" fmla="*/ 51 h 51"/>
                <a:gd name="T6" fmla="*/ 70 w 168"/>
                <a:gd name="T7" fmla="*/ 12 h 51"/>
                <a:gd name="T8" fmla="*/ 55 w 168"/>
                <a:gd name="T9" fmla="*/ 37 h 51"/>
                <a:gd name="T10" fmla="*/ 45 w 168"/>
                <a:gd name="T11" fmla="*/ 34 h 51"/>
                <a:gd name="T12" fmla="*/ 28 w 168"/>
                <a:gd name="T13" fmla="*/ 8 h 51"/>
                <a:gd name="T14" fmla="*/ 50 w 168"/>
                <a:gd name="T15" fmla="*/ 9 h 51"/>
                <a:gd name="T16" fmla="*/ 76 w 168"/>
                <a:gd name="T17" fmla="*/ 13 h 51"/>
                <a:gd name="T18" fmla="*/ 90 w 168"/>
                <a:gd name="T19" fmla="*/ 17 h 51"/>
                <a:gd name="T20" fmla="*/ 101 w 168"/>
                <a:gd name="T21" fmla="*/ 20 h 51"/>
                <a:gd name="T22" fmla="*/ 106 w 168"/>
                <a:gd name="T23" fmla="*/ 22 h 51"/>
                <a:gd name="T24" fmla="*/ 110 w 168"/>
                <a:gd name="T25" fmla="*/ 39 h 51"/>
                <a:gd name="T26" fmla="*/ 121 w 168"/>
                <a:gd name="T27" fmla="*/ 29 h 51"/>
                <a:gd name="T28" fmla="*/ 10 w 168"/>
                <a:gd name="T29" fmla="*/ 38 h 51"/>
                <a:gd name="T30" fmla="*/ 19 w 168"/>
                <a:gd name="T31" fmla="*/ 8 h 51"/>
                <a:gd name="T32" fmla="*/ 2 w 168"/>
                <a:gd name="T33" fmla="*/ 12 h 51"/>
                <a:gd name="T34" fmla="*/ 5 w 168"/>
                <a:gd name="T35" fmla="*/ 10 h 51"/>
                <a:gd name="T36" fmla="*/ 57 w 168"/>
                <a:gd name="T37" fmla="*/ 10 h 51"/>
                <a:gd name="T38" fmla="*/ 139 w 168"/>
                <a:gd name="T39" fmla="*/ 41 h 51"/>
                <a:gd name="T40" fmla="*/ 115 w 168"/>
                <a:gd name="T41" fmla="*/ 39 h 51"/>
                <a:gd name="T42" fmla="*/ 107 w 168"/>
                <a:gd name="T43" fmla="*/ 43 h 51"/>
                <a:gd name="T44" fmla="*/ 97 w 168"/>
                <a:gd name="T45" fmla="*/ 40 h 51"/>
                <a:gd name="T46" fmla="*/ 84 w 168"/>
                <a:gd name="T47" fmla="*/ 40 h 51"/>
                <a:gd name="T48" fmla="*/ 67 w 168"/>
                <a:gd name="T49" fmla="*/ 39 h 51"/>
                <a:gd name="T50" fmla="*/ 142 w 168"/>
                <a:gd name="T51" fmla="*/ 42 h 51"/>
                <a:gd name="T52" fmla="*/ 140 w 168"/>
                <a:gd name="T53" fmla="*/ 49 h 51"/>
                <a:gd name="T54" fmla="*/ 142 w 168"/>
                <a:gd name="T55" fmla="*/ 49 h 51"/>
                <a:gd name="T56" fmla="*/ 118 w 168"/>
                <a:gd name="T57" fmla="*/ 43 h 51"/>
                <a:gd name="T58" fmla="*/ 115 w 168"/>
                <a:gd name="T59" fmla="*/ 43 h 51"/>
                <a:gd name="T60" fmla="*/ 109 w 168"/>
                <a:gd name="T61" fmla="*/ 44 h 51"/>
                <a:gd name="T62" fmla="*/ 95 w 168"/>
                <a:gd name="T63" fmla="*/ 44 h 51"/>
                <a:gd name="T64" fmla="*/ 75 w 168"/>
                <a:gd name="T65" fmla="*/ 49 h 51"/>
                <a:gd name="T66" fmla="*/ 91 w 168"/>
                <a:gd name="T67" fmla="*/ 50 h 51"/>
                <a:gd name="T68" fmla="*/ 99 w 168"/>
                <a:gd name="T69" fmla="*/ 50 h 51"/>
                <a:gd name="T70" fmla="*/ 107 w 168"/>
                <a:gd name="T71" fmla="*/ 47 h 51"/>
                <a:gd name="T72" fmla="*/ 110 w 168"/>
                <a:gd name="T73" fmla="*/ 50 h 51"/>
                <a:gd name="T74" fmla="*/ 113 w 168"/>
                <a:gd name="T75" fmla="*/ 50 h 51"/>
                <a:gd name="T76" fmla="*/ 116 w 168"/>
                <a:gd name="T77" fmla="*/ 49 h 51"/>
                <a:gd name="T78" fmla="*/ 120 w 168"/>
                <a:gd name="T79" fmla="*/ 47 h 51"/>
                <a:gd name="T80" fmla="*/ 124 w 168"/>
                <a:gd name="T81" fmla="*/ 49 h 51"/>
                <a:gd name="T82" fmla="*/ 127 w 168"/>
                <a:gd name="T83" fmla="*/ 50 h 51"/>
                <a:gd name="T84" fmla="*/ 128 w 168"/>
                <a:gd name="T85" fmla="*/ 49 h 51"/>
                <a:gd name="T86" fmla="*/ 128 w 168"/>
                <a:gd name="T87" fmla="*/ 47 h 51"/>
                <a:gd name="T88" fmla="*/ 129 w 168"/>
                <a:gd name="T89" fmla="*/ 45 h 51"/>
                <a:gd name="T90" fmla="*/ 74 w 168"/>
                <a:gd name="T91" fmla="*/ 50 h 51"/>
                <a:gd name="T92" fmla="*/ 132 w 168"/>
                <a:gd name="T93" fmla="*/ 45 h 51"/>
                <a:gd name="T94" fmla="*/ 140 w 168"/>
                <a:gd name="T95" fmla="*/ 43 h 51"/>
                <a:gd name="T96" fmla="*/ 135 w 168"/>
                <a:gd name="T97" fmla="*/ 50 h 51"/>
                <a:gd name="T98" fmla="*/ 137 w 168"/>
                <a:gd name="T99" fmla="*/ 47 h 51"/>
                <a:gd name="T100" fmla="*/ 139 w 168"/>
                <a:gd name="T101" fmla="*/ 49 h 51"/>
                <a:gd name="T102" fmla="*/ 139 w 168"/>
                <a:gd name="T103" fmla="*/ 48 h 51"/>
                <a:gd name="T104" fmla="*/ 144 w 168"/>
                <a:gd name="T105" fmla="*/ 45 h 51"/>
                <a:gd name="T106" fmla="*/ 144 w 168"/>
                <a:gd name="T107" fmla="*/ 45 h 51"/>
                <a:gd name="T108" fmla="*/ 148 w 168"/>
                <a:gd name="T109" fmla="*/ 49 h 51"/>
                <a:gd name="T110" fmla="*/ 151 w 168"/>
                <a:gd name="T111" fmla="*/ 46 h 51"/>
                <a:gd name="T112" fmla="*/ 152 w 168"/>
                <a:gd name="T113" fmla="*/ 49 h 51"/>
                <a:gd name="T114" fmla="*/ 157 w 168"/>
                <a:gd name="T115" fmla="*/ 49 h 51"/>
                <a:gd name="T116" fmla="*/ 159 w 168"/>
                <a:gd name="T117" fmla="*/ 49 h 51"/>
                <a:gd name="T118" fmla="*/ 161 w 168"/>
                <a:gd name="T119" fmla="*/ 48 h 51"/>
                <a:gd name="T120" fmla="*/ 117 w 168"/>
                <a:gd name="T121" fmla="*/ 39 h 51"/>
                <a:gd name="T122" fmla="*/ 26 w 168"/>
                <a:gd name="T123" fmla="*/ 51 h 51"/>
                <a:gd name="T124" fmla="*/ 35 w 168"/>
                <a:gd name="T1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" h="51">
                  <a:moveTo>
                    <a:pt x="26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lose/>
                  <a:moveTo>
                    <a:pt x="39" y="51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39" y="51"/>
                    <a:pt x="39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73" y="39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73" y="39"/>
                  </a:lnTo>
                  <a:close/>
                  <a:moveTo>
                    <a:pt x="45" y="5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1"/>
                    <a:pt x="45" y="51"/>
                    <a:pt x="45" y="51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lose/>
                  <a:moveTo>
                    <a:pt x="50" y="51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0" y="51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2" y="51"/>
                    <a:pt x="22" y="51"/>
                  </a:cubicBezTo>
                  <a:close/>
                  <a:moveTo>
                    <a:pt x="82" y="39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lnTo>
                    <a:pt x="82" y="39"/>
                  </a:lnTo>
                  <a:close/>
                  <a:moveTo>
                    <a:pt x="80" y="39"/>
                  </a:move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4"/>
                    <a:pt x="80" y="14"/>
                    <a:pt x="80" y="14"/>
                  </a:cubicBezTo>
                  <a:lnTo>
                    <a:pt x="80" y="39"/>
                  </a:lnTo>
                  <a:close/>
                  <a:moveTo>
                    <a:pt x="61" y="38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10"/>
                    <a:pt x="60" y="10"/>
                    <a:pt x="60" y="10"/>
                  </a:cubicBezTo>
                  <a:lnTo>
                    <a:pt x="61" y="38"/>
                  </a:ln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2"/>
                    <a:pt x="71" y="12"/>
                    <a:pt x="71" y="12"/>
                  </a:cubicBezTo>
                  <a:lnTo>
                    <a:pt x="71" y="39"/>
                  </a:ln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9"/>
                    <a:pt x="97" y="19"/>
                    <a:pt x="97" y="19"/>
                  </a:cubicBezTo>
                  <a:lnTo>
                    <a:pt x="95" y="40"/>
                  </a:ln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lnTo>
                    <a:pt x="16" y="51"/>
                  </a:lnTo>
                  <a:close/>
                  <a:moveTo>
                    <a:pt x="120" y="39"/>
                  </a:move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3"/>
                    <a:pt x="122" y="36"/>
                    <a:pt x="121" y="37"/>
                  </a:cubicBezTo>
                  <a:cubicBezTo>
                    <a:pt x="121" y="38"/>
                    <a:pt x="121" y="39"/>
                    <a:pt x="120" y="39"/>
                  </a:cubicBezTo>
                  <a:close/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lose/>
                  <a:moveTo>
                    <a:pt x="69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1"/>
                    <a:pt x="69" y="11"/>
                    <a:pt x="69" y="11"/>
                  </a:cubicBezTo>
                  <a:lnTo>
                    <a:pt x="69" y="39"/>
                  </a:lnTo>
                  <a:close/>
                  <a:moveTo>
                    <a:pt x="117" y="37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lnTo>
                    <a:pt x="117" y="37"/>
                  </a:lnTo>
                  <a:close/>
                  <a:moveTo>
                    <a:pt x="115" y="39"/>
                  </a:moveTo>
                  <a:cubicBezTo>
                    <a:pt x="115" y="39"/>
                    <a:pt x="115" y="39"/>
                    <a:pt x="115" y="39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39"/>
                    <a:pt x="115" y="39"/>
                    <a:pt x="115" y="39"/>
                  </a:cubicBezTo>
                  <a:close/>
                  <a:moveTo>
                    <a:pt x="114" y="39"/>
                  </a:moveTo>
                  <a:cubicBezTo>
                    <a:pt x="114" y="39"/>
                    <a:pt x="114" y="39"/>
                    <a:pt x="114" y="39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lose/>
                  <a:moveTo>
                    <a:pt x="119" y="34"/>
                  </a:moveTo>
                  <a:cubicBezTo>
                    <a:pt x="119" y="34"/>
                    <a:pt x="119" y="34"/>
                    <a:pt x="119" y="34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lnTo>
                    <a:pt x="119" y="34"/>
                  </a:lnTo>
                  <a:close/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6"/>
                    <a:pt x="17" y="35"/>
                  </a:cubicBezTo>
                  <a:cubicBezTo>
                    <a:pt x="20" y="35"/>
                    <a:pt x="30" y="34"/>
                    <a:pt x="46" y="36"/>
                  </a:cubicBezTo>
                  <a:cubicBezTo>
                    <a:pt x="47" y="36"/>
                    <a:pt x="48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7"/>
                    <a:pt x="54" y="37"/>
                    <a:pt x="55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40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0"/>
                    <a:pt x="122" y="29"/>
                    <a:pt x="122" y="28"/>
                  </a:cubicBezTo>
                  <a:cubicBezTo>
                    <a:pt x="121" y="27"/>
                    <a:pt x="120" y="26"/>
                    <a:pt x="119" y="25"/>
                  </a:cubicBezTo>
                  <a:cubicBezTo>
                    <a:pt x="114" y="20"/>
                    <a:pt x="97" y="15"/>
                    <a:pt x="88" y="12"/>
                  </a:cubicBezTo>
                  <a:cubicBezTo>
                    <a:pt x="80" y="9"/>
                    <a:pt x="57" y="3"/>
                    <a:pt x="36" y="2"/>
                  </a:cubicBezTo>
                  <a:cubicBezTo>
                    <a:pt x="16" y="0"/>
                    <a:pt x="7" y="3"/>
                    <a:pt x="4" y="5"/>
                  </a:cubicBezTo>
                  <a:cubicBezTo>
                    <a:pt x="1" y="7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9" y="36"/>
                    <a:pt x="10" y="38"/>
                  </a:cubicBezTo>
                  <a:cubicBezTo>
                    <a:pt x="11" y="40"/>
                    <a:pt x="13" y="41"/>
                    <a:pt x="13" y="4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2" y="40"/>
                    <a:pt x="11" y="39"/>
                  </a:cubicBezTo>
                  <a:cubicBezTo>
                    <a:pt x="10" y="37"/>
                    <a:pt x="14" y="36"/>
                    <a:pt x="15" y="36"/>
                  </a:cubicBezTo>
                  <a:cubicBezTo>
                    <a:pt x="15" y="36"/>
                    <a:pt x="14" y="37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29" y="3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lnTo>
                    <a:pt x="29" y="34"/>
                  </a:ln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8" y="8"/>
                  </a:ln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4" y="7"/>
                    <a:pt x="14" y="7"/>
                    <a:pt x="14" y="7"/>
                  </a:cubicBezTo>
                  <a:lnTo>
                    <a:pt x="16" y="8"/>
                  </a:ln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4" y="8"/>
                    <a:pt x="14" y="8"/>
                  </a:cubicBezTo>
                  <a:close/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11" y="8"/>
                  </a:ln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lnTo>
                    <a:pt x="1" y="12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4"/>
                    <a:pt x="2" y="14"/>
                    <a:pt x="2" y="14"/>
                  </a:cubicBezTo>
                  <a:lnTo>
                    <a:pt x="2" y="11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2" y="11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8" y="25"/>
                    <a:pt x="8" y="25"/>
                    <a:pt x="8" y="25"/>
                  </a:cubicBezTo>
                  <a:lnTo>
                    <a:pt x="3" y="10"/>
                  </a:ln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4" y="10"/>
                  </a:lnTo>
                  <a:close/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5" y="9"/>
                  </a:ln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35"/>
                    <a:pt x="14" y="35"/>
                    <a:pt x="14" y="35"/>
                  </a:cubicBezTo>
                  <a:lnTo>
                    <a:pt x="6" y="9"/>
                  </a:lnTo>
                  <a:close/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6" y="35"/>
                    <a:pt x="16" y="35"/>
                    <a:pt x="16" y="35"/>
                  </a:cubicBezTo>
                  <a:lnTo>
                    <a:pt x="8" y="9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lnTo>
                    <a:pt x="115" y="29"/>
                  </a:lnTo>
                  <a:close/>
                  <a:moveTo>
                    <a:pt x="55" y="37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3" y="37"/>
                    <a:pt x="52" y="37"/>
                    <a:pt x="50" y="37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5" y="51"/>
                    <a:pt x="58" y="51"/>
                    <a:pt x="61" y="51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0" y="38"/>
                    <a:pt x="58" y="38"/>
                    <a:pt x="55" y="37"/>
                  </a:cubicBez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8" y="37"/>
                    <a:pt x="60" y="38"/>
                    <a:pt x="61" y="38"/>
                  </a:cubicBezTo>
                  <a:cubicBezTo>
                    <a:pt x="59" y="10"/>
                    <a:pt x="59" y="10"/>
                    <a:pt x="59" y="10"/>
                  </a:cubicBezTo>
                  <a:lnTo>
                    <a:pt x="57" y="10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46" y="42"/>
                    <a:pt x="145" y="42"/>
                  </a:cubicBezTo>
                  <a:cubicBezTo>
                    <a:pt x="144" y="42"/>
                    <a:pt x="143" y="42"/>
                    <a:pt x="143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8" y="41"/>
                  </a:cubicBezTo>
                  <a:cubicBezTo>
                    <a:pt x="136" y="41"/>
                    <a:pt x="133" y="41"/>
                    <a:pt x="129" y="41"/>
                  </a:cubicBezTo>
                  <a:cubicBezTo>
                    <a:pt x="128" y="41"/>
                    <a:pt x="124" y="41"/>
                    <a:pt x="119" y="42"/>
                  </a:cubicBezTo>
                  <a:cubicBezTo>
                    <a:pt x="120" y="41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4" y="42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40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4" y="43"/>
                    <a:pt x="104" y="43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1" y="43"/>
                    <a:pt x="101" y="43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4"/>
                    <a:pt x="95" y="44"/>
                    <a:pt x="95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5"/>
                    <a:pt x="92" y="45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3" y="51"/>
                    <a:pt x="64" y="51"/>
                    <a:pt x="64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71" y="51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1"/>
                    <a:pt x="82" y="51"/>
                    <a:pt x="82" y="51"/>
                  </a:cubicBezTo>
                  <a:cubicBezTo>
                    <a:pt x="86" y="51"/>
                    <a:pt x="97" y="51"/>
                    <a:pt x="103" y="51"/>
                  </a:cubicBezTo>
                  <a:cubicBezTo>
                    <a:pt x="110" y="51"/>
                    <a:pt x="131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4" y="48"/>
                    <a:pt x="136" y="47"/>
                  </a:cubicBezTo>
                  <a:cubicBezTo>
                    <a:pt x="138" y="45"/>
                    <a:pt x="139" y="45"/>
                    <a:pt x="139" y="44"/>
                  </a:cubicBezTo>
                  <a:cubicBezTo>
                    <a:pt x="140" y="44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2"/>
                    <a:pt x="140" y="42"/>
                    <a:pt x="141" y="42"/>
                  </a:cubicBezTo>
                  <a:cubicBezTo>
                    <a:pt x="141" y="42"/>
                    <a:pt x="141" y="41"/>
                    <a:pt x="141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39" y="45"/>
                    <a:pt x="137" y="46"/>
                  </a:cubicBezTo>
                  <a:cubicBezTo>
                    <a:pt x="135" y="47"/>
                    <a:pt x="132" y="50"/>
                    <a:pt x="132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8" y="50"/>
                    <a:pt x="140" y="50"/>
                    <a:pt x="143" y="50"/>
                  </a:cubicBezTo>
                  <a:cubicBezTo>
                    <a:pt x="147" y="50"/>
                    <a:pt x="152" y="50"/>
                    <a:pt x="152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4"/>
                    <a:pt x="141" y="44"/>
                  </a:cubicBezTo>
                  <a:cubicBezTo>
                    <a:pt x="141" y="44"/>
                    <a:pt x="142" y="44"/>
                    <a:pt x="142" y="44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lnTo>
                    <a:pt x="166" y="48"/>
                  </a:lnTo>
                  <a:close/>
                  <a:moveTo>
                    <a:pt x="119" y="43"/>
                  </a:move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lose/>
                  <a:moveTo>
                    <a:pt x="118" y="42"/>
                  </a:move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42"/>
                  </a:lnTo>
                  <a:close/>
                  <a:moveTo>
                    <a:pt x="118" y="43"/>
                  </a:move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8" y="43"/>
                  </a:lnTo>
                  <a:close/>
                  <a:moveTo>
                    <a:pt x="117" y="42"/>
                  </a:move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7" y="42"/>
                  </a:lnTo>
                  <a:close/>
                  <a:moveTo>
                    <a:pt x="117" y="43"/>
                  </a:move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lose/>
                  <a:moveTo>
                    <a:pt x="116" y="42"/>
                  </a:move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5" y="43"/>
                  </a:cubicBezTo>
                  <a:lnTo>
                    <a:pt x="116" y="42"/>
                  </a:lnTo>
                  <a:close/>
                  <a:moveTo>
                    <a:pt x="115" y="43"/>
                  </a:moveTo>
                  <a:cubicBezTo>
                    <a:pt x="115" y="43"/>
                    <a:pt x="115" y="43"/>
                    <a:pt x="115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5" y="43"/>
                    <a:pt x="115" y="43"/>
                    <a:pt x="115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4" y="43"/>
                    <a:pt x="114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4" y="43"/>
                    <a:pt x="114" y="43"/>
                  </a:cubicBezTo>
                  <a:close/>
                  <a:moveTo>
                    <a:pt x="113" y="43"/>
                  </a:move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2" y="44"/>
                  </a:cubicBezTo>
                  <a:lnTo>
                    <a:pt x="113" y="43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2" y="44"/>
                    <a:pt x="112" y="44"/>
                    <a:pt x="112" y="44"/>
                  </a:cubicBezTo>
                  <a:close/>
                  <a:moveTo>
                    <a:pt x="111" y="43"/>
                  </a:move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1" y="43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lose/>
                  <a:moveTo>
                    <a:pt x="109" y="43"/>
                  </a:move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09" y="43"/>
                  </a:lnTo>
                  <a:close/>
                  <a:moveTo>
                    <a:pt x="109" y="44"/>
                  </a:move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lose/>
                  <a:moveTo>
                    <a:pt x="107" y="43"/>
                  </a:move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6" y="44"/>
                  </a:cubicBezTo>
                  <a:lnTo>
                    <a:pt x="107" y="43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lose/>
                  <a:moveTo>
                    <a:pt x="104" y="43"/>
                  </a:moveTo>
                  <a:cubicBezTo>
                    <a:pt x="104" y="43"/>
                    <a:pt x="104" y="43"/>
                    <a:pt x="104" y="43"/>
                  </a:cubicBezTo>
                  <a:cubicBezTo>
                    <a:pt x="104" y="43"/>
                    <a:pt x="105" y="43"/>
                    <a:pt x="105" y="4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4" y="45"/>
                    <a:pt x="104" y="45"/>
                    <a:pt x="104" y="45"/>
                  </a:cubicBezTo>
                  <a:lnTo>
                    <a:pt x="104" y="43"/>
                  </a:lnTo>
                  <a:close/>
                  <a:moveTo>
                    <a:pt x="101" y="44"/>
                  </a:move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5"/>
                    <a:pt x="101" y="45"/>
                    <a:pt x="101" y="45"/>
                  </a:cubicBezTo>
                  <a:lnTo>
                    <a:pt x="101" y="44"/>
                  </a:ln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45"/>
                    <a:pt x="99" y="45"/>
                    <a:pt x="98" y="45"/>
                  </a:cubicBezTo>
                  <a:lnTo>
                    <a:pt x="98" y="44"/>
                  </a:lnTo>
                  <a:close/>
                  <a:moveTo>
                    <a:pt x="95" y="44"/>
                  </a:move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6" y="44"/>
                    <a:pt x="96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5" y="46"/>
                    <a:pt x="95" y="46"/>
                    <a:pt x="95" y="46"/>
                  </a:cubicBezTo>
                  <a:lnTo>
                    <a:pt x="95" y="44"/>
                  </a:lnTo>
                  <a:close/>
                  <a:moveTo>
                    <a:pt x="92" y="45"/>
                  </a:moveTo>
                  <a:cubicBezTo>
                    <a:pt x="92" y="45"/>
                    <a:pt x="92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6"/>
                    <a:pt x="91" y="46"/>
                  </a:cubicBezTo>
                  <a:lnTo>
                    <a:pt x="92" y="45"/>
                  </a:lnTo>
                  <a:close/>
                  <a:moveTo>
                    <a:pt x="88" y="45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lnTo>
                    <a:pt x="88" y="45"/>
                  </a:lnTo>
                  <a:close/>
                  <a:moveTo>
                    <a:pt x="84" y="46"/>
                  </a:move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lnTo>
                    <a:pt x="84" y="46"/>
                  </a:ln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lnTo>
                    <a:pt x="80" y="47"/>
                  </a:ln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5" y="49"/>
                    <a:pt x="75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7" y="48"/>
                    <a:pt x="77" y="48"/>
                  </a:cubicBezTo>
                  <a:cubicBezTo>
                    <a:pt x="77" y="48"/>
                    <a:pt x="76" y="48"/>
                    <a:pt x="76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4" y="49"/>
                    <a:pt x="74" y="49"/>
                  </a:cubicBez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1" y="49"/>
                    <a:pt x="69" y="50"/>
                    <a:pt x="67" y="50"/>
                  </a:cubicBezTo>
                  <a:cubicBezTo>
                    <a:pt x="69" y="50"/>
                    <a:pt x="72" y="49"/>
                    <a:pt x="73" y="49"/>
                  </a:cubicBezTo>
                  <a:cubicBezTo>
                    <a:pt x="73" y="49"/>
                    <a:pt x="74" y="49"/>
                    <a:pt x="74" y="49"/>
                  </a:cubicBezTo>
                  <a:close/>
                  <a:moveTo>
                    <a:pt x="87" y="51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5" y="51"/>
                    <a:pt x="84" y="51"/>
                    <a:pt x="83" y="51"/>
                  </a:cubicBezTo>
                  <a:cubicBezTo>
                    <a:pt x="84" y="51"/>
                    <a:pt x="85" y="51"/>
                    <a:pt x="87" y="50"/>
                  </a:cubicBezTo>
                  <a:lnTo>
                    <a:pt x="87" y="51"/>
                  </a:lnTo>
                  <a:close/>
                  <a:moveTo>
                    <a:pt x="89" y="51"/>
                  </a:moveTo>
                  <a:cubicBezTo>
                    <a:pt x="89" y="51"/>
                    <a:pt x="89" y="51"/>
                    <a:pt x="89" y="51"/>
                  </a:cubicBezTo>
                  <a:cubicBezTo>
                    <a:pt x="88" y="51"/>
                    <a:pt x="88" y="51"/>
                    <a:pt x="87" y="51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8" y="50"/>
                    <a:pt x="88" y="50"/>
                    <a:pt x="89" y="50"/>
                  </a:cubicBezTo>
                  <a:lnTo>
                    <a:pt x="89" y="51"/>
                  </a:lnTo>
                  <a:close/>
                  <a:moveTo>
                    <a:pt x="91" y="51"/>
                  </a:move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0" y="51"/>
                    <a:pt x="89" y="51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0" y="50"/>
                    <a:pt x="91" y="50"/>
                    <a:pt x="91" y="50"/>
                  </a:cubicBezTo>
                  <a:lnTo>
                    <a:pt x="91" y="51"/>
                  </a:lnTo>
                  <a:close/>
                  <a:moveTo>
                    <a:pt x="93" y="51"/>
                  </a:move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2" y="51"/>
                    <a:pt x="91" y="51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2" y="49"/>
                    <a:pt x="93" y="49"/>
                    <a:pt x="93" y="49"/>
                  </a:cubicBezTo>
                  <a:lnTo>
                    <a:pt x="93" y="51"/>
                  </a:lnTo>
                  <a:close/>
                  <a:moveTo>
                    <a:pt x="95" y="51"/>
                  </a:move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4" y="51"/>
                    <a:pt x="94" y="51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49"/>
                    <a:pt x="95" y="49"/>
                    <a:pt x="95" y="49"/>
                  </a:cubicBezTo>
                  <a:lnTo>
                    <a:pt x="95" y="51"/>
                  </a:lnTo>
                  <a:close/>
                  <a:moveTo>
                    <a:pt x="98" y="51"/>
                  </a:moveTo>
                  <a:cubicBezTo>
                    <a:pt x="98" y="51"/>
                    <a:pt x="98" y="51"/>
                    <a:pt x="98" y="51"/>
                  </a:cubicBezTo>
                  <a:cubicBezTo>
                    <a:pt x="97" y="51"/>
                    <a:pt x="96" y="51"/>
                    <a:pt x="96" y="51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50"/>
                    <a:pt x="98" y="50"/>
                    <a:pt x="98" y="50"/>
                  </a:cubicBezTo>
                  <a:lnTo>
                    <a:pt x="98" y="51"/>
                  </a:lnTo>
                  <a:close/>
                  <a:moveTo>
                    <a:pt x="98" y="50"/>
                  </a:moveTo>
                  <a:cubicBezTo>
                    <a:pt x="98" y="50"/>
                    <a:pt x="98" y="50"/>
                    <a:pt x="98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7" y="49"/>
                    <a:pt x="98" y="49"/>
                  </a:cubicBezTo>
                  <a:lnTo>
                    <a:pt x="98" y="50"/>
                  </a:lnTo>
                  <a:close/>
                  <a:moveTo>
                    <a:pt x="100" y="51"/>
                  </a:moveTo>
                  <a:cubicBezTo>
                    <a:pt x="100" y="51"/>
                    <a:pt x="100" y="51"/>
                    <a:pt x="100" y="51"/>
                  </a:cubicBezTo>
                  <a:cubicBezTo>
                    <a:pt x="99" y="51"/>
                    <a:pt x="98" y="51"/>
                    <a:pt x="98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99" y="48"/>
                    <a:pt x="100" y="48"/>
                  </a:cubicBezTo>
                  <a:lnTo>
                    <a:pt x="100" y="51"/>
                  </a:lnTo>
                  <a:close/>
                  <a:moveTo>
                    <a:pt x="101" y="51"/>
                  </a:moveTo>
                  <a:cubicBezTo>
                    <a:pt x="101" y="51"/>
                    <a:pt x="101" y="51"/>
                    <a:pt x="101" y="51"/>
                  </a:cubicBezTo>
                  <a:cubicBezTo>
                    <a:pt x="101" y="51"/>
                    <a:pt x="100" y="51"/>
                    <a:pt x="100" y="51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1" y="48"/>
                    <a:pt x="101" y="48"/>
                  </a:cubicBezTo>
                  <a:lnTo>
                    <a:pt x="101" y="51"/>
                  </a:lnTo>
                  <a:close/>
                  <a:moveTo>
                    <a:pt x="103" y="49"/>
                  </a:move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2" y="51"/>
                    <a:pt x="102" y="51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2" y="48"/>
                    <a:pt x="103" y="48"/>
                    <a:pt x="103" y="48"/>
                  </a:cubicBezTo>
                  <a:lnTo>
                    <a:pt x="103" y="49"/>
                  </a:ln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0"/>
                    <a:pt x="108" y="50"/>
                    <a:pt x="108" y="50"/>
                  </a:cubicBez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1"/>
                    <a:pt x="105" y="51"/>
                    <a:pt x="104" y="51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6" y="47"/>
                    <a:pt x="107" y="47"/>
                    <a:pt x="108" y="47"/>
                  </a:cubicBezTo>
                  <a:lnTo>
                    <a:pt x="108" y="50"/>
                  </a:lnTo>
                  <a:close/>
                  <a:moveTo>
                    <a:pt x="104" y="49"/>
                  </a:moveTo>
                  <a:cubicBezTo>
                    <a:pt x="104" y="49"/>
                    <a:pt x="104" y="49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7"/>
                    <a:pt x="105" y="47"/>
                    <a:pt x="105" y="47"/>
                  </a:cubicBezTo>
                  <a:cubicBezTo>
                    <a:pt x="105" y="49"/>
                    <a:pt x="105" y="49"/>
                    <a:pt x="105" y="49"/>
                  </a:cubicBezTo>
                  <a:lnTo>
                    <a:pt x="104" y="49"/>
                  </a:lnTo>
                  <a:close/>
                  <a:moveTo>
                    <a:pt x="112" y="50"/>
                  </a:moveTo>
                  <a:cubicBezTo>
                    <a:pt x="112" y="50"/>
                    <a:pt x="112" y="50"/>
                    <a:pt x="112" y="50"/>
                  </a:cubicBezTo>
                  <a:cubicBezTo>
                    <a:pt x="111" y="50"/>
                    <a:pt x="110" y="50"/>
                    <a:pt x="109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1" y="46"/>
                    <a:pt x="111" y="46"/>
                    <a:pt x="112" y="46"/>
                  </a:cubicBezTo>
                  <a:lnTo>
                    <a:pt x="112" y="50"/>
                  </a:lnTo>
                  <a:close/>
                  <a:moveTo>
                    <a:pt x="109" y="50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10" y="47"/>
                    <a:pt x="110" y="47"/>
                  </a:cubicBezTo>
                  <a:cubicBezTo>
                    <a:pt x="110" y="50"/>
                    <a:pt x="110" y="50"/>
                    <a:pt x="110" y="50"/>
                  </a:cubicBezTo>
                  <a:lnTo>
                    <a:pt x="109" y="50"/>
                  </a:lnTo>
                  <a:close/>
                  <a:moveTo>
                    <a:pt x="113" y="47"/>
                  </a:move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2" y="50"/>
                    <a:pt x="112" y="50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3" y="46"/>
                    <a:pt x="113" y="46"/>
                  </a:cubicBezTo>
                  <a:lnTo>
                    <a:pt x="113" y="47"/>
                  </a:ln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4" y="50"/>
                    <a:pt x="114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5" y="50"/>
                    <a:pt x="115" y="50"/>
                    <a:pt x="115" y="50"/>
                  </a:cubicBez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5" y="47"/>
                    <a:pt x="115" y="47"/>
                    <a:pt x="115" y="47"/>
                  </a:cubicBezTo>
                  <a:lnTo>
                    <a:pt x="115" y="50"/>
                  </a:lnTo>
                  <a:close/>
                  <a:moveTo>
                    <a:pt x="115" y="47"/>
                  </a:moveTo>
                  <a:cubicBezTo>
                    <a:pt x="115" y="47"/>
                    <a:pt x="115" y="47"/>
                    <a:pt x="115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4" y="46"/>
                    <a:pt x="114" y="46"/>
                    <a:pt x="115" y="46"/>
                  </a:cubicBezTo>
                  <a:lnTo>
                    <a:pt x="115" y="47"/>
                  </a:lnTo>
                  <a:close/>
                  <a:moveTo>
                    <a:pt x="116" y="49"/>
                  </a:move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46"/>
                    <a:pt x="116" y="46"/>
                    <a:pt x="116" y="46"/>
                  </a:cubicBezTo>
                  <a:lnTo>
                    <a:pt x="116" y="49"/>
                  </a:lnTo>
                  <a:close/>
                  <a:moveTo>
                    <a:pt x="117" y="50"/>
                  </a:moveTo>
                  <a:cubicBezTo>
                    <a:pt x="117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6" y="50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7" y="49"/>
                    <a:pt x="117" y="49"/>
                    <a:pt x="117" y="49"/>
                  </a:cubicBezTo>
                  <a:lnTo>
                    <a:pt x="117" y="50"/>
                  </a:lnTo>
                  <a:close/>
                  <a:moveTo>
                    <a:pt x="117" y="49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7" y="46"/>
                    <a:pt x="117" y="46"/>
                    <a:pt x="117" y="46"/>
                  </a:cubicBezTo>
                  <a:lnTo>
                    <a:pt x="117" y="49"/>
                  </a:lnTo>
                  <a:close/>
                  <a:moveTo>
                    <a:pt x="119" y="47"/>
                  </a:move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9" y="46"/>
                  </a:cubicBezTo>
                  <a:lnTo>
                    <a:pt x="119" y="47"/>
                  </a:lnTo>
                  <a:close/>
                  <a:moveTo>
                    <a:pt x="120" y="50"/>
                  </a:move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19" y="50"/>
                    <a:pt x="119" y="50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7"/>
                    <a:pt x="120" y="47"/>
                    <a:pt x="120" y="47"/>
                  </a:cubicBezTo>
                  <a:lnTo>
                    <a:pt x="120" y="50"/>
                  </a:lnTo>
                  <a:close/>
                  <a:moveTo>
                    <a:pt x="120" y="47"/>
                  </a:moveTo>
                  <a:cubicBezTo>
                    <a:pt x="120" y="47"/>
                    <a:pt x="120" y="47"/>
                    <a:pt x="120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9" y="46"/>
                    <a:pt x="120" y="45"/>
                    <a:pt x="120" y="45"/>
                  </a:cubicBezTo>
                  <a:lnTo>
                    <a:pt x="120" y="47"/>
                  </a:lnTo>
                  <a:close/>
                  <a:moveTo>
                    <a:pt x="123" y="50"/>
                  </a:move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1" y="50"/>
                    <a:pt x="120" y="50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2" y="45"/>
                    <a:pt x="122" y="45"/>
                    <a:pt x="123" y="45"/>
                  </a:cubicBezTo>
                  <a:lnTo>
                    <a:pt x="123" y="50"/>
                  </a:lnTo>
                  <a:close/>
                  <a:moveTo>
                    <a:pt x="124" y="4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4" y="45"/>
                  </a:cubicBezTo>
                  <a:lnTo>
                    <a:pt x="124" y="49"/>
                  </a:lnTo>
                  <a:close/>
                  <a:moveTo>
                    <a:pt x="125" y="50"/>
                  </a:move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5" y="50"/>
                    <a:pt x="125" y="50"/>
                    <a:pt x="125" y="50"/>
                  </a:cubicBezTo>
                  <a:close/>
                  <a:moveTo>
                    <a:pt x="125" y="49"/>
                  </a:moveTo>
                  <a:cubicBezTo>
                    <a:pt x="125" y="49"/>
                    <a:pt x="125" y="49"/>
                    <a:pt x="125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5" y="45"/>
                  </a:cubicBezTo>
                  <a:lnTo>
                    <a:pt x="125" y="49"/>
                  </a:lnTo>
                  <a:close/>
                  <a:moveTo>
                    <a:pt x="126" y="46"/>
                  </a:move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6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5" y="45"/>
                    <a:pt x="126" y="45"/>
                    <a:pt x="126" y="45"/>
                  </a:cubicBezTo>
                  <a:lnTo>
                    <a:pt x="126" y="46"/>
                  </a:lnTo>
                  <a:close/>
                  <a:moveTo>
                    <a:pt x="127" y="50"/>
                  </a:moveTo>
                  <a:cubicBezTo>
                    <a:pt x="127" y="50"/>
                    <a:pt x="127" y="50"/>
                    <a:pt x="127" y="50"/>
                  </a:cubicBezTo>
                  <a:cubicBezTo>
                    <a:pt x="127" y="50"/>
                    <a:pt x="126" y="50"/>
                    <a:pt x="126" y="50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7" y="49"/>
                    <a:pt x="127" y="49"/>
                    <a:pt x="127" y="49"/>
                  </a:cubicBezTo>
                  <a:lnTo>
                    <a:pt x="127" y="50"/>
                  </a:lnTo>
                  <a:close/>
                  <a:moveTo>
                    <a:pt x="127" y="49"/>
                  </a:moveTo>
                  <a:cubicBezTo>
                    <a:pt x="127" y="49"/>
                    <a:pt x="127" y="49"/>
                    <a:pt x="127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49"/>
                  </a:lnTo>
                  <a:close/>
                  <a:moveTo>
                    <a:pt x="127" y="46"/>
                  </a:moveTo>
                  <a:cubicBezTo>
                    <a:pt x="127" y="46"/>
                    <a:pt x="127" y="46"/>
                    <a:pt x="127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7" y="45"/>
                    <a:pt x="127" y="45"/>
                  </a:cubicBezTo>
                  <a:lnTo>
                    <a:pt x="127" y="46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7" y="50"/>
                    <a:pt x="127" y="50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128" y="50"/>
                    <a:pt x="128" y="50"/>
                    <a:pt x="128" y="50"/>
                  </a:cubicBezTo>
                  <a:close/>
                  <a:moveTo>
                    <a:pt x="128" y="49"/>
                  </a:moveTo>
                  <a:cubicBezTo>
                    <a:pt x="128" y="49"/>
                    <a:pt x="128" y="49"/>
                    <a:pt x="128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8" y="49"/>
                  </a:lnTo>
                  <a:close/>
                  <a:moveTo>
                    <a:pt x="128" y="48"/>
                  </a:moveTo>
                  <a:cubicBezTo>
                    <a:pt x="128" y="48"/>
                    <a:pt x="128" y="48"/>
                    <a:pt x="128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8" y="48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5"/>
                    <a:pt x="128" y="45"/>
                    <a:pt x="128" y="45"/>
                  </a:cubicBezTo>
                  <a:lnTo>
                    <a:pt x="128" y="47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8" y="50"/>
                    <a:pt x="128" y="50"/>
                  </a:cubicBezTo>
                  <a:close/>
                  <a:moveTo>
                    <a:pt x="129" y="47"/>
                  </a:moveTo>
                  <a:cubicBezTo>
                    <a:pt x="129" y="47"/>
                    <a:pt x="129" y="47"/>
                    <a:pt x="129" y="47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9" y="47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9" y="45"/>
                    <a:pt x="129" y="45"/>
                  </a:cubicBezTo>
                  <a:cubicBezTo>
                    <a:pt x="129" y="47"/>
                    <a:pt x="129" y="47"/>
                    <a:pt x="129" y="47"/>
                  </a:cubicBezTo>
                  <a:lnTo>
                    <a:pt x="128" y="47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9" y="48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9" y="48"/>
                    <a:pt x="129" y="48"/>
                  </a:cubicBezTo>
                  <a:close/>
                  <a:moveTo>
                    <a:pt x="129" y="50"/>
                  </a:moveTo>
                  <a:cubicBezTo>
                    <a:pt x="129" y="50"/>
                    <a:pt x="129" y="50"/>
                    <a:pt x="129" y="50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9" y="48"/>
                    <a:pt x="129" y="48"/>
                    <a:pt x="130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9" y="49"/>
                    <a:pt x="129" y="49"/>
                    <a:pt x="129" y="50"/>
                  </a:cubicBezTo>
                  <a:close/>
                  <a:moveTo>
                    <a:pt x="129" y="45"/>
                  </a:moveTo>
                  <a:cubicBezTo>
                    <a:pt x="129" y="45"/>
                    <a:pt x="129" y="45"/>
                    <a:pt x="129" y="45"/>
                  </a:cubicBezTo>
                  <a:cubicBezTo>
                    <a:pt x="129" y="45"/>
                    <a:pt x="129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9" y="47"/>
                    <a:pt x="129" y="47"/>
                    <a:pt x="129" y="48"/>
                  </a:cubicBezTo>
                  <a:lnTo>
                    <a:pt x="129" y="45"/>
                  </a:lnTo>
                  <a:close/>
                  <a:moveTo>
                    <a:pt x="130" y="49"/>
                  </a:moveTo>
                  <a:cubicBezTo>
                    <a:pt x="130" y="49"/>
                    <a:pt x="130" y="49"/>
                    <a:pt x="130" y="49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lose/>
                  <a:moveTo>
                    <a:pt x="130" y="45"/>
                  </a:move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lnTo>
                    <a:pt x="130" y="45"/>
                  </a:lnTo>
                  <a:close/>
                  <a:moveTo>
                    <a:pt x="131" y="45"/>
                  </a:move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1" y="46"/>
                    <a:pt x="131" y="46"/>
                  </a:cubicBezTo>
                  <a:lnTo>
                    <a:pt x="131" y="45"/>
                  </a:lnTo>
                  <a:close/>
                  <a:moveTo>
                    <a:pt x="131" y="48"/>
                  </a:move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7"/>
                    <a:pt x="131" y="46"/>
                    <a:pt x="131" y="46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lose/>
                  <a:moveTo>
                    <a:pt x="106" y="45"/>
                  </a:moveTo>
                  <a:cubicBezTo>
                    <a:pt x="106" y="45"/>
                    <a:pt x="106" y="45"/>
                    <a:pt x="106" y="45"/>
                  </a:cubicBezTo>
                  <a:cubicBezTo>
                    <a:pt x="101" y="46"/>
                    <a:pt x="76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9" y="49"/>
                    <a:pt x="86" y="47"/>
                    <a:pt x="91" y="47"/>
                  </a:cubicBezTo>
                  <a:cubicBezTo>
                    <a:pt x="94" y="46"/>
                    <a:pt x="98" y="46"/>
                    <a:pt x="102" y="45"/>
                  </a:cubicBezTo>
                  <a:cubicBezTo>
                    <a:pt x="108" y="44"/>
                    <a:pt x="115" y="43"/>
                    <a:pt x="118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2"/>
                    <a:pt x="119" y="42"/>
                  </a:cubicBezTo>
                  <a:cubicBezTo>
                    <a:pt x="124" y="42"/>
                    <a:pt x="128" y="41"/>
                    <a:pt x="129" y="41"/>
                  </a:cubicBezTo>
                  <a:cubicBezTo>
                    <a:pt x="133" y="41"/>
                    <a:pt x="136" y="41"/>
                    <a:pt x="138" y="42"/>
                  </a:cubicBezTo>
                  <a:cubicBezTo>
                    <a:pt x="138" y="42"/>
                    <a:pt x="137" y="42"/>
                    <a:pt x="136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43"/>
                    <a:pt x="111" y="45"/>
                    <a:pt x="106" y="45"/>
                  </a:cubicBez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4"/>
                    <a:pt x="132" y="44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6"/>
                    <a:pt x="132" y="46"/>
                  </a:cubicBezTo>
                  <a:lnTo>
                    <a:pt x="132" y="45"/>
                  </a:lnTo>
                  <a:close/>
                  <a:moveTo>
                    <a:pt x="132" y="48"/>
                  </a:move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7"/>
                    <a:pt x="132" y="48"/>
                    <a:pt x="132" y="48"/>
                  </a:cubicBezTo>
                  <a:close/>
                  <a:moveTo>
                    <a:pt x="132" y="44"/>
                  </a:moveTo>
                  <a:cubicBezTo>
                    <a:pt x="132" y="44"/>
                    <a:pt x="132" y="44"/>
                    <a:pt x="132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2" y="45"/>
                  </a:cubicBezTo>
                  <a:lnTo>
                    <a:pt x="132" y="44"/>
                  </a:ln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2" y="47"/>
                  </a:cubicBezTo>
                  <a:lnTo>
                    <a:pt x="132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lose/>
                  <a:moveTo>
                    <a:pt x="133" y="44"/>
                  </a:move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4" y="44"/>
                    <a:pt x="134" y="44"/>
                  </a:cubicBezTo>
                  <a:cubicBezTo>
                    <a:pt x="134" y="44"/>
                    <a:pt x="133" y="45"/>
                    <a:pt x="133" y="45"/>
                  </a:cubicBezTo>
                  <a:lnTo>
                    <a:pt x="133" y="44"/>
                  </a:lnTo>
                  <a:close/>
                  <a:moveTo>
                    <a:pt x="133" y="45"/>
                  </a:moveTo>
                  <a:cubicBezTo>
                    <a:pt x="133" y="45"/>
                    <a:pt x="133" y="45"/>
                    <a:pt x="133" y="45"/>
                  </a:cubicBezTo>
                  <a:cubicBezTo>
                    <a:pt x="134" y="45"/>
                    <a:pt x="134" y="45"/>
                    <a:pt x="134" y="44"/>
                  </a:cubicBezTo>
                  <a:cubicBezTo>
                    <a:pt x="135" y="44"/>
                    <a:pt x="136" y="44"/>
                    <a:pt x="137" y="44"/>
                  </a:cubicBezTo>
                  <a:cubicBezTo>
                    <a:pt x="137" y="44"/>
                    <a:pt x="136" y="45"/>
                    <a:pt x="136" y="45"/>
                  </a:cubicBezTo>
                  <a:cubicBezTo>
                    <a:pt x="135" y="45"/>
                    <a:pt x="134" y="46"/>
                    <a:pt x="133" y="46"/>
                  </a:cubicBezTo>
                  <a:lnTo>
                    <a:pt x="133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4" y="46"/>
                    <a:pt x="135" y="45"/>
                    <a:pt x="136" y="45"/>
                  </a:cubicBezTo>
                  <a:cubicBezTo>
                    <a:pt x="137" y="45"/>
                    <a:pt x="137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7" y="45"/>
                    <a:pt x="135" y="46"/>
                    <a:pt x="133" y="47"/>
                  </a:cubicBezTo>
                  <a:close/>
                  <a:moveTo>
                    <a:pt x="140" y="43"/>
                  </a:move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40" y="43"/>
                  </a:cubicBezTo>
                  <a:close/>
                  <a:moveTo>
                    <a:pt x="139" y="43"/>
                  </a:moveTo>
                  <a:cubicBezTo>
                    <a:pt x="139" y="43"/>
                    <a:pt x="139" y="43"/>
                    <a:pt x="139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8" y="42"/>
                    <a:pt x="138" y="42"/>
                  </a:cubicBezTo>
                  <a:cubicBezTo>
                    <a:pt x="139" y="42"/>
                    <a:pt x="139" y="42"/>
                    <a:pt x="140" y="42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39" y="42"/>
                    <a:pt x="139" y="42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0" y="42"/>
                    <a:pt x="140" y="42"/>
                    <a:pt x="140" y="42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8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50"/>
                    <a:pt x="136" y="50"/>
                    <a:pt x="136" y="50"/>
                  </a:cubicBezTo>
                  <a:lnTo>
                    <a:pt x="135" y="50"/>
                  </a:lnTo>
                  <a:close/>
                  <a:moveTo>
                    <a:pt x="136" y="50"/>
                  </a:moveTo>
                  <a:cubicBezTo>
                    <a:pt x="136" y="50"/>
                    <a:pt x="136" y="50"/>
                    <a:pt x="136" y="50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7" y="48"/>
                  </a:cubicBezTo>
                  <a:cubicBezTo>
                    <a:pt x="137" y="50"/>
                    <a:pt x="137" y="50"/>
                    <a:pt x="137" y="50"/>
                  </a:cubicBezTo>
                  <a:lnTo>
                    <a:pt x="136" y="50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50"/>
                    <a:pt x="137" y="50"/>
                    <a:pt x="137" y="50"/>
                  </a:cubicBezTo>
                  <a:close/>
                  <a:moveTo>
                    <a:pt x="137" y="47"/>
                  </a:moveTo>
                  <a:cubicBezTo>
                    <a:pt x="137" y="47"/>
                    <a:pt x="137" y="47"/>
                    <a:pt x="137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lnTo>
                    <a:pt x="137" y="47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lnTo>
                    <a:pt x="137" y="50"/>
                  </a:lnTo>
                  <a:close/>
                  <a:moveTo>
                    <a:pt x="138" y="47"/>
                  </a:move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lose/>
                  <a:moveTo>
                    <a:pt x="138" y="50"/>
                  </a:moveTo>
                  <a:cubicBezTo>
                    <a:pt x="138" y="50"/>
                    <a:pt x="138" y="50"/>
                    <a:pt x="138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50"/>
                    <a:pt x="140" y="50"/>
                    <a:pt x="140" y="50"/>
                  </a:cubicBezTo>
                  <a:lnTo>
                    <a:pt x="139" y="50"/>
                  </a:ln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50"/>
                  </a:move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50"/>
                    <a:pt x="140" y="50"/>
                    <a:pt x="140" y="50"/>
                  </a:cubicBezTo>
                  <a:close/>
                  <a:moveTo>
                    <a:pt x="143" y="44"/>
                  </a:moveTo>
                  <a:cubicBezTo>
                    <a:pt x="143" y="44"/>
                    <a:pt x="143" y="44"/>
                    <a:pt x="143" y="44"/>
                  </a:cubicBezTo>
                  <a:cubicBezTo>
                    <a:pt x="143" y="45"/>
                    <a:pt x="144" y="45"/>
                    <a:pt x="144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3" y="44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4" y="45"/>
                  </a:lnTo>
                  <a:close/>
                  <a:moveTo>
                    <a:pt x="143" y="47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3" y="49"/>
                    <a:pt x="143" y="49"/>
                    <a:pt x="143" y="49"/>
                  </a:cubicBezTo>
                  <a:lnTo>
                    <a:pt x="143" y="47"/>
                  </a:lnTo>
                  <a:close/>
                  <a:moveTo>
                    <a:pt x="143" y="49"/>
                  </a:move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3" y="49"/>
                  </a:lnTo>
                  <a:close/>
                  <a:moveTo>
                    <a:pt x="144" y="47"/>
                  </a:moveTo>
                  <a:cubicBezTo>
                    <a:pt x="144" y="47"/>
                    <a:pt x="144" y="47"/>
                    <a:pt x="144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4" y="47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5" y="45"/>
                    <a:pt x="145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4" y="45"/>
                    <a:pt x="144" y="45"/>
                    <a:pt x="144" y="45"/>
                  </a:cubicBezTo>
                  <a:close/>
                  <a:moveTo>
                    <a:pt x="144" y="49"/>
                  </a:move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lnTo>
                    <a:pt x="144" y="49"/>
                  </a:ln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7" y="45"/>
                    <a:pt x="147" y="45"/>
                  </a:cubicBezTo>
                  <a:cubicBezTo>
                    <a:pt x="147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5"/>
                    <a:pt x="146" y="45"/>
                    <a:pt x="146" y="45"/>
                  </a:cubicBezTo>
                  <a:lnTo>
                    <a:pt x="148" y="45"/>
                  </a:ln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46" y="49"/>
                  </a:ln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9" y="45"/>
                    <a:pt x="149" y="45"/>
                    <a:pt x="150" y="45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48" y="46"/>
                    <a:pt x="148" y="46"/>
                    <a:pt x="148" y="46"/>
                  </a:cubicBezTo>
                  <a:lnTo>
                    <a:pt x="148" y="45"/>
                  </a:lnTo>
                  <a:close/>
                  <a:moveTo>
                    <a:pt x="148" y="47"/>
                  </a:moveTo>
                  <a:cubicBezTo>
                    <a:pt x="148" y="47"/>
                    <a:pt x="148" y="47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8" y="47"/>
                    <a:pt x="148" y="47"/>
                    <a:pt x="148" y="47"/>
                  </a:cubicBezTo>
                  <a:close/>
                  <a:moveTo>
                    <a:pt x="148" y="49"/>
                  </a:moveTo>
                  <a:cubicBezTo>
                    <a:pt x="148" y="49"/>
                    <a:pt x="148" y="49"/>
                    <a:pt x="148" y="49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9"/>
                    <a:pt x="150" y="49"/>
                    <a:pt x="150" y="49"/>
                  </a:cubicBezTo>
                  <a:lnTo>
                    <a:pt x="148" y="49"/>
                  </a:lnTo>
                  <a:close/>
                  <a:moveTo>
                    <a:pt x="150" y="49"/>
                  </a:moveTo>
                  <a:cubicBezTo>
                    <a:pt x="150" y="49"/>
                    <a:pt x="150" y="49"/>
                    <a:pt x="150" y="49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5"/>
                    <a:pt x="151" y="45"/>
                    <a:pt x="152" y="45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0" y="49"/>
                  </a:lnTo>
                  <a:close/>
                  <a:moveTo>
                    <a:pt x="152" y="45"/>
                  </a:moveTo>
                  <a:cubicBezTo>
                    <a:pt x="152" y="45"/>
                    <a:pt x="152" y="45"/>
                    <a:pt x="152" y="45"/>
                  </a:cubicBezTo>
                  <a:cubicBezTo>
                    <a:pt x="153" y="45"/>
                    <a:pt x="153" y="45"/>
                    <a:pt x="154" y="45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2" y="46"/>
                    <a:pt x="152" y="46"/>
                    <a:pt x="152" y="46"/>
                  </a:cubicBezTo>
                  <a:lnTo>
                    <a:pt x="152" y="45"/>
                  </a:lnTo>
                  <a:close/>
                  <a:moveTo>
                    <a:pt x="152" y="47"/>
                  </a:moveTo>
                  <a:cubicBezTo>
                    <a:pt x="152" y="47"/>
                    <a:pt x="152" y="47"/>
                    <a:pt x="152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2" y="47"/>
                  </a:lnTo>
                  <a:close/>
                  <a:moveTo>
                    <a:pt x="152" y="49"/>
                  </a:move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lnTo>
                    <a:pt x="152" y="49"/>
                  </a:lnTo>
                  <a:close/>
                  <a:moveTo>
                    <a:pt x="154" y="49"/>
                  </a:move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9"/>
                    <a:pt x="155" y="49"/>
                    <a:pt x="155" y="49"/>
                  </a:cubicBezTo>
                  <a:lnTo>
                    <a:pt x="154" y="49"/>
                  </a:lnTo>
                  <a:close/>
                  <a:moveTo>
                    <a:pt x="155" y="45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lnTo>
                    <a:pt x="155" y="45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5" y="49"/>
                  </a:ln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8" y="47"/>
                    <a:pt x="158" y="47"/>
                    <a:pt x="158" y="47"/>
                  </a:cubicBez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8" y="47"/>
                  </a:lnTo>
                  <a:close/>
                  <a:moveTo>
                    <a:pt x="158" y="49"/>
                  </a:move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lnTo>
                    <a:pt x="158" y="49"/>
                  </a:lnTo>
                  <a:close/>
                  <a:moveTo>
                    <a:pt x="159" y="49"/>
                  </a:move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9"/>
                    <a:pt x="160" y="49"/>
                    <a:pt x="160" y="49"/>
                  </a:cubicBezTo>
                  <a:lnTo>
                    <a:pt x="159" y="49"/>
                  </a:lnTo>
                  <a:close/>
                  <a:moveTo>
                    <a:pt x="161" y="49"/>
                  </a:moveTo>
                  <a:cubicBezTo>
                    <a:pt x="161" y="49"/>
                    <a:pt x="161" y="49"/>
                    <a:pt x="161" y="49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lnTo>
                    <a:pt x="161" y="49"/>
                  </a:lnTo>
                  <a:close/>
                  <a:moveTo>
                    <a:pt x="161" y="48"/>
                  </a:move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lose/>
                  <a:moveTo>
                    <a:pt x="163" y="49"/>
                  </a:move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5" y="49"/>
                    <a:pt x="165" y="49"/>
                    <a:pt x="165" y="49"/>
                  </a:cubicBezTo>
                  <a:lnTo>
                    <a:pt x="163" y="49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46" y="44"/>
                    <a:pt x="145" y="44"/>
                  </a:cubicBezTo>
                  <a:cubicBezTo>
                    <a:pt x="144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2"/>
                    <a:pt x="144" y="42"/>
                    <a:pt x="145" y="42"/>
                  </a:cubicBezTo>
                  <a:cubicBezTo>
                    <a:pt x="146" y="43"/>
                    <a:pt x="153" y="43"/>
                    <a:pt x="154" y="43"/>
                  </a:cubicBezTo>
                  <a:cubicBezTo>
                    <a:pt x="166" y="48"/>
                    <a:pt x="166" y="48"/>
                    <a:pt x="166" y="48"/>
                  </a:cubicBez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lose/>
                  <a:moveTo>
                    <a:pt x="92" y="40"/>
                  </a:moveTo>
                  <a:cubicBezTo>
                    <a:pt x="92" y="40"/>
                    <a:pt x="92" y="40"/>
                    <a:pt x="92" y="40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40"/>
                    <a:pt x="92" y="40"/>
                    <a:pt x="92" y="40"/>
                  </a:cubicBezTo>
                  <a:close/>
                  <a:moveTo>
                    <a:pt x="117" y="39"/>
                  </a:move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lose/>
                  <a:moveTo>
                    <a:pt x="20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1" y="37"/>
                    <a:pt x="20" y="37"/>
                  </a:cubicBezTo>
                  <a:close/>
                  <a:moveTo>
                    <a:pt x="18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8" y="37"/>
                    <a:pt x="18" y="37"/>
                  </a:cubicBezTo>
                  <a:close/>
                  <a:moveTo>
                    <a:pt x="44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9" y="51"/>
                    <a:pt x="50" y="51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7" y="37"/>
                    <a:pt x="46" y="37"/>
                    <a:pt x="44" y="37"/>
                  </a:cubicBezTo>
                  <a:close/>
                  <a:moveTo>
                    <a:pt x="15" y="38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8"/>
                  </a:cubicBezTo>
                  <a:close/>
                  <a:moveTo>
                    <a:pt x="24" y="37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5" y="37"/>
                    <a:pt x="24" y="37"/>
                  </a:cubicBezTo>
                  <a:close/>
                  <a:moveTo>
                    <a:pt x="16" y="37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  <a:moveTo>
                    <a:pt x="38" y="36"/>
                  </a:moveTo>
                  <a:cubicBezTo>
                    <a:pt x="38" y="36"/>
                    <a:pt x="38" y="36"/>
                    <a:pt x="38" y="36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3" y="51"/>
                    <a:pt x="45" y="51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37"/>
                    <a:pt x="40" y="37"/>
                    <a:pt x="38" y="36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8" y="51"/>
                    <a:pt x="39" y="51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6"/>
                    <a:pt x="34" y="36"/>
                    <a:pt x="33" y="36"/>
                  </a:cubicBezTo>
                  <a:close/>
                  <a:moveTo>
                    <a:pt x="28" y="37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29" y="36"/>
                    <a:pt x="28" y="37"/>
                  </a:cubicBezTo>
                  <a:close/>
                  <a:moveTo>
                    <a:pt x="34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4" y="51"/>
                    <a:pt x="34" y="51"/>
                    <a:pt x="3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0" y="4299"/>
              <a:ext cx="5775" cy="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4947" y="4133"/>
              <a:ext cx="122" cy="131"/>
            </a:xfrm>
            <a:custGeom>
              <a:avLst/>
              <a:gdLst>
                <a:gd name="T0" fmla="*/ 34 w 47"/>
                <a:gd name="T1" fmla="*/ 3 h 49"/>
                <a:gd name="T2" fmla="*/ 34 w 47"/>
                <a:gd name="T3" fmla="*/ 5 h 49"/>
                <a:gd name="T4" fmla="*/ 33 w 47"/>
                <a:gd name="T5" fmla="*/ 12 h 49"/>
                <a:gd name="T6" fmla="*/ 37 w 47"/>
                <a:gd name="T7" fmla="*/ 12 h 49"/>
                <a:gd name="T8" fmla="*/ 40 w 47"/>
                <a:gd name="T9" fmla="*/ 12 h 49"/>
                <a:gd name="T10" fmla="*/ 47 w 47"/>
                <a:gd name="T11" fmla="*/ 15 h 49"/>
                <a:gd name="T12" fmla="*/ 43 w 47"/>
                <a:gd name="T13" fmla="*/ 16 h 49"/>
                <a:gd name="T14" fmla="*/ 37 w 47"/>
                <a:gd name="T15" fmla="*/ 16 h 49"/>
                <a:gd name="T16" fmla="*/ 36 w 47"/>
                <a:gd name="T17" fmla="*/ 18 h 49"/>
                <a:gd name="T18" fmla="*/ 32 w 47"/>
                <a:gd name="T19" fmla="*/ 25 h 49"/>
                <a:gd name="T20" fmla="*/ 32 w 47"/>
                <a:gd name="T21" fmla="*/ 30 h 49"/>
                <a:gd name="T22" fmla="*/ 32 w 47"/>
                <a:gd name="T23" fmla="*/ 31 h 49"/>
                <a:gd name="T24" fmla="*/ 33 w 47"/>
                <a:gd name="T25" fmla="*/ 37 h 49"/>
                <a:gd name="T26" fmla="*/ 33 w 47"/>
                <a:gd name="T27" fmla="*/ 39 h 49"/>
                <a:gd name="T28" fmla="*/ 33 w 47"/>
                <a:gd name="T29" fmla="*/ 43 h 49"/>
                <a:gd name="T30" fmla="*/ 31 w 47"/>
                <a:gd name="T31" fmla="*/ 49 h 49"/>
                <a:gd name="T32" fmla="*/ 28 w 47"/>
                <a:gd name="T33" fmla="*/ 45 h 49"/>
                <a:gd name="T34" fmla="*/ 27 w 47"/>
                <a:gd name="T35" fmla="*/ 40 h 49"/>
                <a:gd name="T36" fmla="*/ 26 w 47"/>
                <a:gd name="T37" fmla="*/ 37 h 49"/>
                <a:gd name="T38" fmla="*/ 28 w 47"/>
                <a:gd name="T39" fmla="*/ 36 h 49"/>
                <a:gd name="T40" fmla="*/ 28 w 47"/>
                <a:gd name="T41" fmla="*/ 34 h 49"/>
                <a:gd name="T42" fmla="*/ 28 w 47"/>
                <a:gd name="T43" fmla="*/ 29 h 49"/>
                <a:gd name="T44" fmla="*/ 25 w 47"/>
                <a:gd name="T45" fmla="*/ 33 h 49"/>
                <a:gd name="T46" fmla="*/ 22 w 47"/>
                <a:gd name="T47" fmla="*/ 36 h 49"/>
                <a:gd name="T48" fmla="*/ 21 w 47"/>
                <a:gd name="T49" fmla="*/ 37 h 49"/>
                <a:gd name="T50" fmla="*/ 16 w 47"/>
                <a:gd name="T51" fmla="*/ 40 h 49"/>
                <a:gd name="T52" fmla="*/ 16 w 47"/>
                <a:gd name="T53" fmla="*/ 36 h 49"/>
                <a:gd name="T54" fmla="*/ 14 w 47"/>
                <a:gd name="T55" fmla="*/ 36 h 49"/>
                <a:gd name="T56" fmla="*/ 18 w 47"/>
                <a:gd name="T57" fmla="*/ 30 h 49"/>
                <a:gd name="T58" fmla="*/ 21 w 47"/>
                <a:gd name="T59" fmla="*/ 27 h 49"/>
                <a:gd name="T60" fmla="*/ 25 w 47"/>
                <a:gd name="T61" fmla="*/ 23 h 49"/>
                <a:gd name="T62" fmla="*/ 28 w 47"/>
                <a:gd name="T63" fmla="*/ 18 h 49"/>
                <a:gd name="T64" fmla="*/ 26 w 47"/>
                <a:gd name="T65" fmla="*/ 17 h 49"/>
                <a:gd name="T66" fmla="*/ 26 w 47"/>
                <a:gd name="T67" fmla="*/ 17 h 49"/>
                <a:gd name="T68" fmla="*/ 19 w 47"/>
                <a:gd name="T69" fmla="*/ 20 h 49"/>
                <a:gd name="T70" fmla="*/ 16 w 47"/>
                <a:gd name="T71" fmla="*/ 21 h 49"/>
                <a:gd name="T72" fmla="*/ 10 w 47"/>
                <a:gd name="T73" fmla="*/ 24 h 49"/>
                <a:gd name="T74" fmla="*/ 1 w 47"/>
                <a:gd name="T75" fmla="*/ 23 h 49"/>
                <a:gd name="T76" fmla="*/ 4 w 47"/>
                <a:gd name="T77" fmla="*/ 21 h 49"/>
                <a:gd name="T78" fmla="*/ 8 w 47"/>
                <a:gd name="T79" fmla="*/ 21 h 49"/>
                <a:gd name="T80" fmla="*/ 11 w 47"/>
                <a:gd name="T81" fmla="*/ 20 h 49"/>
                <a:gd name="T82" fmla="*/ 17 w 47"/>
                <a:gd name="T83" fmla="*/ 18 h 49"/>
                <a:gd name="T84" fmla="*/ 29 w 47"/>
                <a:gd name="T85" fmla="*/ 8 h 49"/>
                <a:gd name="T86" fmla="*/ 29 w 47"/>
                <a:gd name="T87" fmla="*/ 4 h 49"/>
                <a:gd name="T88" fmla="*/ 27 w 47"/>
                <a:gd name="T89" fmla="*/ 1 h 49"/>
                <a:gd name="T90" fmla="*/ 33 w 47"/>
                <a:gd name="T9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49">
                  <a:moveTo>
                    <a:pt x="33" y="1"/>
                  </a:moveTo>
                  <a:cubicBezTo>
                    <a:pt x="34" y="1"/>
                    <a:pt x="33" y="2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4" y="8"/>
                    <a:pt x="33" y="10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5" y="12"/>
                    <a:pt x="36" y="12"/>
                    <a:pt x="37" y="12"/>
                  </a:cubicBezTo>
                  <a:cubicBezTo>
                    <a:pt x="37" y="12"/>
                    <a:pt x="37" y="12"/>
                    <a:pt x="38" y="12"/>
                  </a:cubicBezTo>
                  <a:cubicBezTo>
                    <a:pt x="38" y="12"/>
                    <a:pt x="39" y="12"/>
                    <a:pt x="40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5" y="14"/>
                    <a:pt x="46" y="14"/>
                    <a:pt x="47" y="15"/>
                  </a:cubicBezTo>
                  <a:cubicBezTo>
                    <a:pt x="46" y="16"/>
                    <a:pt x="47" y="17"/>
                    <a:pt x="45" y="17"/>
                  </a:cubicBezTo>
                  <a:cubicBezTo>
                    <a:pt x="45" y="16"/>
                    <a:pt x="44" y="17"/>
                    <a:pt x="43" y="16"/>
                  </a:cubicBezTo>
                  <a:cubicBezTo>
                    <a:pt x="43" y="16"/>
                    <a:pt x="42" y="16"/>
                    <a:pt x="41" y="16"/>
                  </a:cubicBezTo>
                  <a:cubicBezTo>
                    <a:pt x="40" y="16"/>
                    <a:pt x="39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7" y="18"/>
                    <a:pt x="36" y="18"/>
                  </a:cubicBezTo>
                  <a:cubicBezTo>
                    <a:pt x="36" y="19"/>
                    <a:pt x="36" y="20"/>
                    <a:pt x="36" y="20"/>
                  </a:cubicBezTo>
                  <a:cubicBezTo>
                    <a:pt x="34" y="22"/>
                    <a:pt x="33" y="23"/>
                    <a:pt x="32" y="25"/>
                  </a:cubicBezTo>
                  <a:cubicBezTo>
                    <a:pt x="32" y="25"/>
                    <a:pt x="32" y="26"/>
                    <a:pt x="32" y="26"/>
                  </a:cubicBezTo>
                  <a:cubicBezTo>
                    <a:pt x="32" y="27"/>
                    <a:pt x="32" y="28"/>
                    <a:pt x="32" y="30"/>
                  </a:cubicBezTo>
                  <a:cubicBezTo>
                    <a:pt x="32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2"/>
                    <a:pt x="33" y="33"/>
                  </a:cubicBezTo>
                  <a:cubicBezTo>
                    <a:pt x="32" y="34"/>
                    <a:pt x="32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3" y="38"/>
                    <a:pt x="32" y="39"/>
                    <a:pt x="33" y="39"/>
                  </a:cubicBezTo>
                  <a:cubicBezTo>
                    <a:pt x="32" y="40"/>
                    <a:pt x="33" y="41"/>
                    <a:pt x="33" y="42"/>
                  </a:cubicBezTo>
                  <a:cubicBezTo>
                    <a:pt x="33" y="42"/>
                    <a:pt x="33" y="42"/>
                    <a:pt x="33" y="43"/>
                  </a:cubicBezTo>
                  <a:cubicBezTo>
                    <a:pt x="33" y="44"/>
                    <a:pt x="33" y="45"/>
                    <a:pt x="33" y="46"/>
                  </a:cubicBezTo>
                  <a:cubicBezTo>
                    <a:pt x="32" y="47"/>
                    <a:pt x="32" y="48"/>
                    <a:pt x="31" y="49"/>
                  </a:cubicBezTo>
                  <a:cubicBezTo>
                    <a:pt x="30" y="49"/>
                    <a:pt x="30" y="49"/>
                    <a:pt x="29" y="49"/>
                  </a:cubicBezTo>
                  <a:cubicBezTo>
                    <a:pt x="30" y="47"/>
                    <a:pt x="28" y="47"/>
                    <a:pt x="28" y="45"/>
                  </a:cubicBezTo>
                  <a:cubicBezTo>
                    <a:pt x="27" y="45"/>
                    <a:pt x="27" y="43"/>
                    <a:pt x="28" y="42"/>
                  </a:cubicBezTo>
                  <a:cubicBezTo>
                    <a:pt x="28" y="41"/>
                    <a:pt x="27" y="41"/>
                    <a:pt x="27" y="40"/>
                  </a:cubicBezTo>
                  <a:cubicBezTo>
                    <a:pt x="27" y="39"/>
                    <a:pt x="26" y="39"/>
                    <a:pt x="26" y="38"/>
                  </a:cubicBezTo>
                  <a:cubicBezTo>
                    <a:pt x="26" y="38"/>
                    <a:pt x="27" y="38"/>
                    <a:pt x="26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8" y="34"/>
                    <a:pt x="28" y="34"/>
                  </a:cubicBezTo>
                  <a:cubicBezTo>
                    <a:pt x="28" y="33"/>
                    <a:pt x="28" y="31"/>
                    <a:pt x="28" y="30"/>
                  </a:cubicBezTo>
                  <a:cubicBezTo>
                    <a:pt x="28" y="29"/>
                    <a:pt x="29" y="29"/>
                    <a:pt x="28" y="29"/>
                  </a:cubicBezTo>
                  <a:cubicBezTo>
                    <a:pt x="27" y="29"/>
                    <a:pt x="27" y="31"/>
                    <a:pt x="26" y="31"/>
                  </a:cubicBezTo>
                  <a:cubicBezTo>
                    <a:pt x="26" y="32"/>
                    <a:pt x="25" y="32"/>
                    <a:pt x="25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5"/>
                    <a:pt x="22" y="35"/>
                    <a:pt x="22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7"/>
                    <a:pt x="20" y="37"/>
                  </a:cubicBezTo>
                  <a:cubicBezTo>
                    <a:pt x="19" y="38"/>
                    <a:pt x="18" y="39"/>
                    <a:pt x="16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8"/>
                    <a:pt x="16" y="37"/>
                    <a:pt x="16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5"/>
                    <a:pt x="16" y="34"/>
                    <a:pt x="16" y="33"/>
                  </a:cubicBezTo>
                  <a:cubicBezTo>
                    <a:pt x="17" y="32"/>
                    <a:pt x="17" y="31"/>
                    <a:pt x="18" y="30"/>
                  </a:cubicBezTo>
                  <a:cubicBezTo>
                    <a:pt x="18" y="30"/>
                    <a:pt x="19" y="30"/>
                    <a:pt x="19" y="29"/>
                  </a:cubicBezTo>
                  <a:cubicBezTo>
                    <a:pt x="20" y="28"/>
                    <a:pt x="20" y="28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25" y="22"/>
                    <a:pt x="25" y="22"/>
                    <a:pt x="26" y="21"/>
                  </a:cubicBezTo>
                  <a:cubicBezTo>
                    <a:pt x="27" y="20"/>
                    <a:pt x="28" y="19"/>
                    <a:pt x="28" y="18"/>
                  </a:cubicBezTo>
                  <a:cubicBezTo>
                    <a:pt x="28" y="17"/>
                    <a:pt x="30" y="17"/>
                    <a:pt x="29" y="16"/>
                  </a:cubicBezTo>
                  <a:cubicBezTo>
                    <a:pt x="28" y="16"/>
                    <a:pt x="27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4" y="18"/>
                    <a:pt x="23" y="18"/>
                  </a:cubicBezTo>
                  <a:cubicBezTo>
                    <a:pt x="22" y="19"/>
                    <a:pt x="20" y="19"/>
                    <a:pt x="19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4" y="22"/>
                    <a:pt x="13" y="23"/>
                    <a:pt x="12" y="23"/>
                  </a:cubicBezTo>
                  <a:cubicBezTo>
                    <a:pt x="12" y="24"/>
                    <a:pt x="10" y="23"/>
                    <a:pt x="10" y="24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2" y="22"/>
                    <a:pt x="0" y="22"/>
                    <a:pt x="2" y="21"/>
                  </a:cubicBezTo>
                  <a:cubicBezTo>
                    <a:pt x="2" y="21"/>
                    <a:pt x="3" y="22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7" y="21"/>
                    <a:pt x="8" y="21"/>
                  </a:cubicBezTo>
                  <a:cubicBezTo>
                    <a:pt x="8" y="21"/>
                    <a:pt x="8" y="20"/>
                    <a:pt x="8" y="21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20"/>
                    <a:pt x="13" y="19"/>
                    <a:pt x="14" y="19"/>
                  </a:cubicBezTo>
                  <a:cubicBezTo>
                    <a:pt x="15" y="19"/>
                    <a:pt x="16" y="18"/>
                    <a:pt x="17" y="18"/>
                  </a:cubicBezTo>
                  <a:cubicBezTo>
                    <a:pt x="21" y="16"/>
                    <a:pt x="25" y="15"/>
                    <a:pt x="29" y="14"/>
                  </a:cubicBezTo>
                  <a:cubicBezTo>
                    <a:pt x="29" y="12"/>
                    <a:pt x="29" y="10"/>
                    <a:pt x="29" y="8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6" y="2"/>
                    <a:pt x="27" y="1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0" y="0"/>
                    <a:pt x="32" y="0"/>
                    <a:pt x="3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4833" y="4128"/>
              <a:ext cx="140" cy="142"/>
            </a:xfrm>
            <a:custGeom>
              <a:avLst/>
              <a:gdLst>
                <a:gd name="T0" fmla="*/ 15 w 54"/>
                <a:gd name="T1" fmla="*/ 0 h 53"/>
                <a:gd name="T2" fmla="*/ 20 w 54"/>
                <a:gd name="T3" fmla="*/ 7 h 53"/>
                <a:gd name="T4" fmla="*/ 23 w 54"/>
                <a:gd name="T5" fmla="*/ 11 h 53"/>
                <a:gd name="T6" fmla="*/ 25 w 54"/>
                <a:gd name="T7" fmla="*/ 15 h 53"/>
                <a:gd name="T8" fmla="*/ 30 w 54"/>
                <a:gd name="T9" fmla="*/ 22 h 53"/>
                <a:gd name="T10" fmla="*/ 33 w 54"/>
                <a:gd name="T11" fmla="*/ 27 h 53"/>
                <a:gd name="T12" fmla="*/ 36 w 54"/>
                <a:gd name="T13" fmla="*/ 25 h 53"/>
                <a:gd name="T14" fmla="*/ 35 w 54"/>
                <a:gd name="T15" fmla="*/ 18 h 53"/>
                <a:gd name="T16" fmla="*/ 39 w 54"/>
                <a:gd name="T17" fmla="*/ 18 h 53"/>
                <a:gd name="T18" fmla="*/ 41 w 54"/>
                <a:gd name="T19" fmla="*/ 25 h 53"/>
                <a:gd name="T20" fmla="*/ 39 w 54"/>
                <a:gd name="T21" fmla="*/ 35 h 53"/>
                <a:gd name="T22" fmla="*/ 42 w 54"/>
                <a:gd name="T23" fmla="*/ 41 h 53"/>
                <a:gd name="T24" fmla="*/ 48 w 54"/>
                <a:gd name="T25" fmla="*/ 46 h 53"/>
                <a:gd name="T26" fmla="*/ 51 w 54"/>
                <a:gd name="T27" fmla="*/ 45 h 53"/>
                <a:gd name="T28" fmla="*/ 54 w 54"/>
                <a:gd name="T29" fmla="*/ 51 h 53"/>
                <a:gd name="T30" fmla="*/ 53 w 54"/>
                <a:gd name="T31" fmla="*/ 53 h 53"/>
                <a:gd name="T32" fmla="*/ 51 w 54"/>
                <a:gd name="T33" fmla="*/ 53 h 53"/>
                <a:gd name="T34" fmla="*/ 44 w 54"/>
                <a:gd name="T35" fmla="*/ 48 h 53"/>
                <a:gd name="T36" fmla="*/ 37 w 54"/>
                <a:gd name="T37" fmla="*/ 40 h 53"/>
                <a:gd name="T38" fmla="*/ 32 w 54"/>
                <a:gd name="T39" fmla="*/ 42 h 53"/>
                <a:gd name="T40" fmla="*/ 27 w 54"/>
                <a:gd name="T41" fmla="*/ 44 h 53"/>
                <a:gd name="T42" fmla="*/ 25 w 54"/>
                <a:gd name="T43" fmla="*/ 43 h 53"/>
                <a:gd name="T44" fmla="*/ 30 w 54"/>
                <a:gd name="T45" fmla="*/ 41 h 53"/>
                <a:gd name="T46" fmla="*/ 34 w 54"/>
                <a:gd name="T47" fmla="*/ 35 h 53"/>
                <a:gd name="T48" fmla="*/ 32 w 54"/>
                <a:gd name="T49" fmla="*/ 31 h 53"/>
                <a:gd name="T50" fmla="*/ 26 w 54"/>
                <a:gd name="T51" fmla="*/ 34 h 53"/>
                <a:gd name="T52" fmla="*/ 22 w 54"/>
                <a:gd name="T53" fmla="*/ 38 h 53"/>
                <a:gd name="T54" fmla="*/ 17 w 54"/>
                <a:gd name="T55" fmla="*/ 44 h 53"/>
                <a:gd name="T56" fmla="*/ 14 w 54"/>
                <a:gd name="T57" fmla="*/ 45 h 53"/>
                <a:gd name="T58" fmla="*/ 12 w 54"/>
                <a:gd name="T59" fmla="*/ 37 h 53"/>
                <a:gd name="T60" fmla="*/ 19 w 54"/>
                <a:gd name="T61" fmla="*/ 34 h 53"/>
                <a:gd name="T62" fmla="*/ 24 w 54"/>
                <a:gd name="T63" fmla="*/ 27 h 53"/>
                <a:gd name="T64" fmla="*/ 19 w 54"/>
                <a:gd name="T65" fmla="*/ 28 h 53"/>
                <a:gd name="T66" fmla="*/ 16 w 54"/>
                <a:gd name="T67" fmla="*/ 29 h 53"/>
                <a:gd name="T68" fmla="*/ 9 w 54"/>
                <a:gd name="T69" fmla="*/ 34 h 53"/>
                <a:gd name="T70" fmla="*/ 7 w 54"/>
                <a:gd name="T71" fmla="*/ 42 h 53"/>
                <a:gd name="T72" fmla="*/ 3 w 54"/>
                <a:gd name="T73" fmla="*/ 42 h 53"/>
                <a:gd name="T74" fmla="*/ 2 w 54"/>
                <a:gd name="T75" fmla="*/ 38 h 53"/>
                <a:gd name="T76" fmla="*/ 4 w 54"/>
                <a:gd name="T77" fmla="*/ 29 h 53"/>
                <a:gd name="T78" fmla="*/ 1 w 54"/>
                <a:gd name="T79" fmla="*/ 23 h 53"/>
                <a:gd name="T80" fmla="*/ 7 w 54"/>
                <a:gd name="T81" fmla="*/ 28 h 53"/>
                <a:gd name="T82" fmla="*/ 10 w 54"/>
                <a:gd name="T83" fmla="*/ 27 h 53"/>
                <a:gd name="T84" fmla="*/ 13 w 54"/>
                <a:gd name="T85" fmla="*/ 23 h 53"/>
                <a:gd name="T86" fmla="*/ 14 w 54"/>
                <a:gd name="T87" fmla="*/ 21 h 53"/>
                <a:gd name="T88" fmla="*/ 16 w 54"/>
                <a:gd name="T89" fmla="*/ 19 h 53"/>
                <a:gd name="T90" fmla="*/ 15 w 54"/>
                <a:gd name="T91" fmla="*/ 17 h 53"/>
                <a:gd name="T92" fmla="*/ 10 w 54"/>
                <a:gd name="T93" fmla="*/ 20 h 53"/>
                <a:gd name="T94" fmla="*/ 6 w 54"/>
                <a:gd name="T95" fmla="*/ 20 h 53"/>
                <a:gd name="T96" fmla="*/ 3 w 54"/>
                <a:gd name="T97" fmla="*/ 19 h 53"/>
                <a:gd name="T98" fmla="*/ 11 w 54"/>
                <a:gd name="T99" fmla="*/ 16 h 53"/>
                <a:gd name="T100" fmla="*/ 19 w 54"/>
                <a:gd name="T101" fmla="*/ 12 h 53"/>
                <a:gd name="T102" fmla="*/ 16 w 54"/>
                <a:gd name="T103" fmla="*/ 8 h 53"/>
                <a:gd name="T104" fmla="*/ 10 w 54"/>
                <a:gd name="T105" fmla="*/ 1 h 53"/>
                <a:gd name="T106" fmla="*/ 31 w 54"/>
                <a:gd name="T107" fmla="*/ 4 h 53"/>
                <a:gd name="T108" fmla="*/ 33 w 54"/>
                <a:gd name="T109" fmla="*/ 8 h 53"/>
                <a:gd name="T110" fmla="*/ 29 w 54"/>
                <a:gd name="T111" fmla="*/ 9 h 53"/>
                <a:gd name="T112" fmla="*/ 27 w 54"/>
                <a:gd name="T113" fmla="*/ 3 h 53"/>
                <a:gd name="T114" fmla="*/ 29 w 54"/>
                <a:gd name="T115" fmla="*/ 4 h 53"/>
                <a:gd name="T116" fmla="*/ 25 w 54"/>
                <a:gd name="T117" fmla="*/ 19 h 53"/>
                <a:gd name="T118" fmla="*/ 18 w 54"/>
                <a:gd name="T119" fmla="*/ 25 h 53"/>
                <a:gd name="T120" fmla="*/ 23 w 54"/>
                <a:gd name="T121" fmla="*/ 17 h 53"/>
                <a:gd name="T122" fmla="*/ 12 w 54"/>
                <a:gd name="T123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" h="53">
                  <a:moveTo>
                    <a:pt x="12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7" y="4"/>
                    <a:pt x="18" y="4"/>
                    <a:pt x="18" y="5"/>
                  </a:cubicBezTo>
                  <a:cubicBezTo>
                    <a:pt x="19" y="6"/>
                    <a:pt x="19" y="6"/>
                    <a:pt x="20" y="7"/>
                  </a:cubicBezTo>
                  <a:cubicBezTo>
                    <a:pt x="20" y="8"/>
                    <a:pt x="22" y="8"/>
                    <a:pt x="21" y="10"/>
                  </a:cubicBezTo>
                  <a:cubicBezTo>
                    <a:pt x="21" y="10"/>
                    <a:pt x="22" y="10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10"/>
                    <a:pt x="27" y="11"/>
                    <a:pt x="27" y="12"/>
                  </a:cubicBezTo>
                  <a:cubicBezTo>
                    <a:pt x="27" y="12"/>
                    <a:pt x="26" y="12"/>
                    <a:pt x="27" y="12"/>
                  </a:cubicBezTo>
                  <a:cubicBezTo>
                    <a:pt x="26" y="13"/>
                    <a:pt x="26" y="14"/>
                    <a:pt x="25" y="15"/>
                  </a:cubicBezTo>
                  <a:cubicBezTo>
                    <a:pt x="24" y="16"/>
                    <a:pt x="26" y="16"/>
                    <a:pt x="26" y="18"/>
                  </a:cubicBezTo>
                  <a:cubicBezTo>
                    <a:pt x="27" y="18"/>
                    <a:pt x="27" y="19"/>
                    <a:pt x="27" y="19"/>
                  </a:cubicBezTo>
                  <a:cubicBezTo>
                    <a:pt x="28" y="20"/>
                    <a:pt x="28" y="21"/>
                    <a:pt x="28" y="21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1" y="22"/>
                    <a:pt x="32" y="23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2" y="26"/>
                    <a:pt x="32" y="27"/>
                    <a:pt x="33" y="27"/>
                  </a:cubicBezTo>
                  <a:cubicBezTo>
                    <a:pt x="33" y="28"/>
                    <a:pt x="34" y="30"/>
                    <a:pt x="35" y="30"/>
                  </a:cubicBezTo>
                  <a:cubicBezTo>
                    <a:pt x="36" y="30"/>
                    <a:pt x="35" y="29"/>
                    <a:pt x="36" y="28"/>
                  </a:cubicBezTo>
                  <a:cubicBezTo>
                    <a:pt x="36" y="28"/>
                    <a:pt x="36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7" y="21"/>
                    <a:pt x="36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8"/>
                  </a:cubicBezTo>
                  <a:cubicBezTo>
                    <a:pt x="36" y="18"/>
                    <a:pt x="37" y="19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39" y="20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1"/>
                    <a:pt x="40" y="22"/>
                    <a:pt x="41" y="22"/>
                  </a:cubicBezTo>
                  <a:cubicBezTo>
                    <a:pt x="40" y="23"/>
                    <a:pt x="41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1" y="28"/>
                    <a:pt x="40" y="28"/>
                  </a:cubicBezTo>
                  <a:cubicBezTo>
                    <a:pt x="39" y="30"/>
                    <a:pt x="40" y="33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6"/>
                    <a:pt x="39" y="36"/>
                    <a:pt x="39" y="37"/>
                  </a:cubicBezTo>
                  <a:cubicBezTo>
                    <a:pt x="41" y="38"/>
                    <a:pt x="40" y="40"/>
                    <a:pt x="42" y="40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3" y="41"/>
                    <a:pt x="44" y="42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7" y="46"/>
                    <a:pt x="48" y="46"/>
                  </a:cubicBezTo>
                  <a:cubicBezTo>
                    <a:pt x="48" y="46"/>
                    <a:pt x="48" y="47"/>
                    <a:pt x="48" y="47"/>
                  </a:cubicBezTo>
                  <a:cubicBezTo>
                    <a:pt x="48" y="46"/>
                    <a:pt x="49" y="46"/>
                    <a:pt x="49" y="45"/>
                  </a:cubicBezTo>
                  <a:cubicBezTo>
                    <a:pt x="49" y="45"/>
                    <a:pt x="48" y="44"/>
                    <a:pt x="49" y="44"/>
                  </a:cubicBezTo>
                  <a:cubicBezTo>
                    <a:pt x="50" y="44"/>
                    <a:pt x="50" y="45"/>
                    <a:pt x="51" y="45"/>
                  </a:cubicBezTo>
                  <a:cubicBezTo>
                    <a:pt x="50" y="46"/>
                    <a:pt x="52" y="47"/>
                    <a:pt x="52" y="48"/>
                  </a:cubicBezTo>
                  <a:cubicBezTo>
                    <a:pt x="53" y="48"/>
                    <a:pt x="52" y="49"/>
                    <a:pt x="53" y="50"/>
                  </a:cubicBezTo>
                  <a:cubicBezTo>
                    <a:pt x="53" y="50"/>
                    <a:pt x="53" y="51"/>
                    <a:pt x="53" y="51"/>
                  </a:cubicBezTo>
                  <a:cubicBezTo>
                    <a:pt x="53" y="51"/>
                    <a:pt x="54" y="51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4" y="51"/>
                    <a:pt x="53" y="52"/>
                    <a:pt x="53" y="52"/>
                  </a:cubicBezTo>
                  <a:cubicBezTo>
                    <a:pt x="53" y="52"/>
                    <a:pt x="54" y="52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3"/>
                    <a:pt x="52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0" y="52"/>
                    <a:pt x="49" y="53"/>
                    <a:pt x="49" y="52"/>
                  </a:cubicBezTo>
                  <a:cubicBezTo>
                    <a:pt x="49" y="52"/>
                    <a:pt x="48" y="51"/>
                    <a:pt x="48" y="51"/>
                  </a:cubicBezTo>
                  <a:cubicBezTo>
                    <a:pt x="49" y="50"/>
                    <a:pt x="47" y="51"/>
                    <a:pt x="46" y="50"/>
                  </a:cubicBezTo>
                  <a:cubicBezTo>
                    <a:pt x="46" y="49"/>
                    <a:pt x="44" y="49"/>
                    <a:pt x="44" y="48"/>
                  </a:cubicBezTo>
                  <a:cubicBezTo>
                    <a:pt x="44" y="48"/>
                    <a:pt x="43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1" y="45"/>
                    <a:pt x="39" y="43"/>
                    <a:pt x="39" y="42"/>
                  </a:cubicBezTo>
                  <a:cubicBezTo>
                    <a:pt x="39" y="41"/>
                    <a:pt x="38" y="40"/>
                    <a:pt x="37" y="40"/>
                  </a:cubicBezTo>
                  <a:cubicBezTo>
                    <a:pt x="37" y="40"/>
                    <a:pt x="37" y="39"/>
                    <a:pt x="37" y="39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33" y="40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3"/>
                    <a:pt x="31" y="43"/>
                  </a:cubicBezTo>
                  <a:cubicBezTo>
                    <a:pt x="30" y="43"/>
                    <a:pt x="30" y="42"/>
                    <a:pt x="29" y="42"/>
                  </a:cubicBezTo>
                  <a:cubicBezTo>
                    <a:pt x="29" y="43"/>
                    <a:pt x="27" y="42"/>
                    <a:pt x="27" y="44"/>
                  </a:cubicBezTo>
                  <a:cubicBezTo>
                    <a:pt x="26" y="43"/>
                    <a:pt x="25" y="45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7" y="42"/>
                    <a:pt x="27" y="42"/>
                  </a:cubicBezTo>
                  <a:cubicBezTo>
                    <a:pt x="28" y="42"/>
                    <a:pt x="28" y="42"/>
                    <a:pt x="29" y="41"/>
                  </a:cubicBezTo>
                  <a:cubicBezTo>
                    <a:pt x="29" y="42"/>
                    <a:pt x="29" y="41"/>
                    <a:pt x="30" y="41"/>
                  </a:cubicBezTo>
                  <a:cubicBezTo>
                    <a:pt x="29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38"/>
                    <a:pt x="34" y="37"/>
                  </a:cubicBezTo>
                  <a:cubicBezTo>
                    <a:pt x="34" y="37"/>
                    <a:pt x="34" y="36"/>
                    <a:pt x="34" y="35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3" y="33"/>
                    <a:pt x="32" y="32"/>
                    <a:pt x="32" y="31"/>
                  </a:cubicBezTo>
                  <a:cubicBezTo>
                    <a:pt x="32" y="31"/>
                    <a:pt x="31" y="31"/>
                    <a:pt x="31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0"/>
                    <a:pt x="31" y="28"/>
                    <a:pt x="29" y="28"/>
                  </a:cubicBezTo>
                  <a:cubicBezTo>
                    <a:pt x="29" y="29"/>
                    <a:pt x="28" y="29"/>
                    <a:pt x="28" y="30"/>
                  </a:cubicBezTo>
                  <a:cubicBezTo>
                    <a:pt x="27" y="31"/>
                    <a:pt x="27" y="32"/>
                    <a:pt x="26" y="33"/>
                  </a:cubicBezTo>
                  <a:cubicBezTo>
                    <a:pt x="26" y="33"/>
                    <a:pt x="26" y="33"/>
                    <a:pt x="26" y="34"/>
                  </a:cubicBezTo>
                  <a:cubicBezTo>
                    <a:pt x="26" y="34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5" y="36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cubicBezTo>
                    <a:pt x="21" y="38"/>
                    <a:pt x="22" y="40"/>
                    <a:pt x="21" y="40"/>
                  </a:cubicBezTo>
                  <a:cubicBezTo>
                    <a:pt x="20" y="40"/>
                    <a:pt x="20" y="41"/>
                    <a:pt x="19" y="41"/>
                  </a:cubicBezTo>
                  <a:cubicBezTo>
                    <a:pt x="19" y="42"/>
                    <a:pt x="18" y="42"/>
                    <a:pt x="18" y="43"/>
                  </a:cubicBezTo>
                  <a:cubicBezTo>
                    <a:pt x="18" y="43"/>
                    <a:pt x="17" y="43"/>
                    <a:pt x="17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4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5"/>
                    <a:pt x="14" y="45"/>
                  </a:cubicBezTo>
                  <a:cubicBezTo>
                    <a:pt x="12" y="44"/>
                    <a:pt x="13" y="42"/>
                    <a:pt x="12" y="40"/>
                  </a:cubicBezTo>
                  <a:cubicBezTo>
                    <a:pt x="12" y="40"/>
                    <a:pt x="11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2" y="37"/>
                    <a:pt x="12" y="37"/>
                  </a:cubicBezTo>
                  <a:cubicBezTo>
                    <a:pt x="13" y="38"/>
                    <a:pt x="14" y="39"/>
                    <a:pt x="16" y="39"/>
                  </a:cubicBezTo>
                  <a:cubicBezTo>
                    <a:pt x="16" y="40"/>
                    <a:pt x="16" y="39"/>
                    <a:pt x="17" y="39"/>
                  </a:cubicBezTo>
                  <a:cubicBezTo>
                    <a:pt x="16" y="38"/>
                    <a:pt x="18" y="38"/>
                    <a:pt x="17" y="37"/>
                  </a:cubicBezTo>
                  <a:cubicBezTo>
                    <a:pt x="18" y="36"/>
                    <a:pt x="19" y="36"/>
                    <a:pt x="19" y="34"/>
                  </a:cubicBezTo>
                  <a:cubicBezTo>
                    <a:pt x="19" y="34"/>
                    <a:pt x="20" y="33"/>
                    <a:pt x="20" y="33"/>
                  </a:cubicBezTo>
                  <a:cubicBezTo>
                    <a:pt x="20" y="31"/>
                    <a:pt x="22" y="31"/>
                    <a:pt x="22" y="30"/>
                  </a:cubicBezTo>
                  <a:cubicBezTo>
                    <a:pt x="22" y="29"/>
                    <a:pt x="23" y="28"/>
                    <a:pt x="23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6" y="26"/>
                    <a:pt x="24" y="25"/>
                  </a:cubicBezTo>
                  <a:cubicBezTo>
                    <a:pt x="23" y="25"/>
                    <a:pt x="22" y="26"/>
                    <a:pt x="21" y="26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4" y="30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0" y="34"/>
                    <a:pt x="9" y="34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7"/>
                    <a:pt x="8" y="38"/>
                    <a:pt x="8" y="39"/>
                  </a:cubicBezTo>
                  <a:cubicBezTo>
                    <a:pt x="8" y="39"/>
                    <a:pt x="8" y="40"/>
                    <a:pt x="7" y="41"/>
                  </a:cubicBezTo>
                  <a:cubicBezTo>
                    <a:pt x="8" y="42"/>
                    <a:pt x="6" y="42"/>
                    <a:pt x="7" y="42"/>
                  </a:cubicBezTo>
                  <a:cubicBezTo>
                    <a:pt x="7" y="43"/>
                    <a:pt x="6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4" y="44"/>
                  </a:cubicBezTo>
                  <a:cubicBezTo>
                    <a:pt x="4" y="43"/>
                    <a:pt x="4" y="43"/>
                    <a:pt x="3" y="42"/>
                  </a:cubicBezTo>
                  <a:cubicBezTo>
                    <a:pt x="4" y="41"/>
                    <a:pt x="2" y="41"/>
                    <a:pt x="3" y="40"/>
                  </a:cubicBezTo>
                  <a:cubicBezTo>
                    <a:pt x="2" y="39"/>
                    <a:pt x="2" y="38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7"/>
                    <a:pt x="3" y="36"/>
                    <a:pt x="4" y="36"/>
                  </a:cubicBezTo>
                  <a:cubicBezTo>
                    <a:pt x="4" y="35"/>
                    <a:pt x="4" y="34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4" y="31"/>
                    <a:pt x="4" y="30"/>
                    <a:pt x="4" y="29"/>
                  </a:cubicBezTo>
                  <a:cubicBezTo>
                    <a:pt x="4" y="28"/>
                    <a:pt x="3" y="28"/>
                    <a:pt x="3" y="27"/>
                  </a:cubicBezTo>
                  <a:cubicBezTo>
                    <a:pt x="3" y="26"/>
                    <a:pt x="1" y="26"/>
                    <a:pt x="1" y="24"/>
                  </a:cubicBezTo>
                  <a:cubicBezTo>
                    <a:pt x="1" y="24"/>
                    <a:pt x="0" y="24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2" y="24"/>
                    <a:pt x="3" y="23"/>
                    <a:pt x="3" y="24"/>
                  </a:cubicBezTo>
                  <a:cubicBezTo>
                    <a:pt x="4" y="23"/>
                    <a:pt x="4" y="25"/>
                    <a:pt x="5" y="24"/>
                  </a:cubicBezTo>
                  <a:cubicBezTo>
                    <a:pt x="5" y="25"/>
                    <a:pt x="6" y="25"/>
                    <a:pt x="6" y="26"/>
                  </a:cubicBezTo>
                  <a:cubicBezTo>
                    <a:pt x="7" y="27"/>
                    <a:pt x="6" y="28"/>
                    <a:pt x="7" y="28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0"/>
                    <a:pt x="9" y="30"/>
                    <a:pt x="10" y="29"/>
                  </a:cubicBezTo>
                  <a:cubicBezTo>
                    <a:pt x="9" y="28"/>
                    <a:pt x="10" y="28"/>
                    <a:pt x="10" y="27"/>
                  </a:cubicBezTo>
                  <a:cubicBezTo>
                    <a:pt x="11" y="27"/>
                    <a:pt x="10" y="26"/>
                    <a:pt x="12" y="25"/>
                  </a:cubicBezTo>
                  <a:cubicBezTo>
                    <a:pt x="11" y="24"/>
                    <a:pt x="13" y="25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6" y="20"/>
                    <a:pt x="15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9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0" y="19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8" y="20"/>
                    <a:pt x="7" y="21"/>
                  </a:cubicBezTo>
                  <a:cubicBezTo>
                    <a:pt x="7" y="21"/>
                    <a:pt x="6" y="21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4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4" y="20"/>
                    <a:pt x="3" y="19"/>
                  </a:cubicBezTo>
                  <a:cubicBezTo>
                    <a:pt x="4" y="19"/>
                    <a:pt x="5" y="18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8"/>
                    <a:pt x="8" y="18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3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7" y="13"/>
                  </a:cubicBezTo>
                  <a:cubicBezTo>
                    <a:pt x="18" y="14"/>
                    <a:pt x="18" y="12"/>
                    <a:pt x="19" y="12"/>
                  </a:cubicBezTo>
                  <a:cubicBezTo>
                    <a:pt x="19" y="11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5" y="7"/>
                    <a:pt x="14" y="6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2" y="3"/>
                    <a:pt x="10" y="5"/>
                    <a:pt x="10" y="3"/>
                  </a:cubicBezTo>
                  <a:cubicBezTo>
                    <a:pt x="10" y="2"/>
                    <a:pt x="9" y="2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lose/>
                  <a:moveTo>
                    <a:pt x="31" y="4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2" y="4"/>
                    <a:pt x="33" y="6"/>
                  </a:cubicBezTo>
                  <a:cubicBezTo>
                    <a:pt x="33" y="6"/>
                    <a:pt x="32" y="6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3" y="10"/>
                    <a:pt x="32" y="9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8"/>
                    <a:pt x="29" y="7"/>
                    <a:pt x="28" y="6"/>
                  </a:cubicBezTo>
                  <a:cubicBezTo>
                    <a:pt x="28" y="5"/>
                    <a:pt x="27" y="5"/>
                    <a:pt x="27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6" y="4"/>
                    <a:pt x="26" y="3"/>
                    <a:pt x="27" y="3"/>
                  </a:cubicBezTo>
                  <a:cubicBezTo>
                    <a:pt x="28" y="4"/>
                    <a:pt x="27" y="3"/>
                    <a:pt x="28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4"/>
                    <a:pt x="31" y="4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6" y="20"/>
                    <a:pt x="26" y="21"/>
                  </a:cubicBezTo>
                  <a:cubicBezTo>
                    <a:pt x="25" y="21"/>
                    <a:pt x="24" y="22"/>
                    <a:pt x="24" y="22"/>
                  </a:cubicBezTo>
                  <a:cubicBezTo>
                    <a:pt x="23" y="22"/>
                    <a:pt x="23" y="23"/>
                    <a:pt x="21" y="23"/>
                  </a:cubicBezTo>
                  <a:cubicBezTo>
                    <a:pt x="21" y="24"/>
                    <a:pt x="19" y="24"/>
                    <a:pt x="18" y="25"/>
                  </a:cubicBezTo>
                  <a:cubicBezTo>
                    <a:pt x="18" y="25"/>
                    <a:pt x="17" y="25"/>
                    <a:pt x="18" y="24"/>
                  </a:cubicBezTo>
                  <a:cubicBezTo>
                    <a:pt x="18" y="24"/>
                    <a:pt x="18" y="24"/>
                    <a:pt x="18" y="23"/>
                  </a:cubicBezTo>
                  <a:cubicBezTo>
                    <a:pt x="19" y="22"/>
                    <a:pt x="20" y="21"/>
                    <a:pt x="21" y="20"/>
                  </a:cubicBezTo>
                  <a:cubicBezTo>
                    <a:pt x="21" y="19"/>
                    <a:pt x="23" y="18"/>
                    <a:pt x="23" y="17"/>
                  </a:cubicBezTo>
                  <a:cubicBezTo>
                    <a:pt x="24" y="17"/>
                    <a:pt x="24" y="19"/>
                    <a:pt x="25" y="19"/>
                  </a:cubicBezTo>
                  <a:close/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4541" y="4120"/>
              <a:ext cx="145" cy="158"/>
            </a:xfrm>
            <a:custGeom>
              <a:avLst/>
              <a:gdLst>
                <a:gd name="T0" fmla="*/ 35 w 56"/>
                <a:gd name="T1" fmla="*/ 2 h 59"/>
                <a:gd name="T2" fmla="*/ 37 w 56"/>
                <a:gd name="T3" fmla="*/ 6 h 59"/>
                <a:gd name="T4" fmla="*/ 35 w 56"/>
                <a:gd name="T5" fmla="*/ 10 h 59"/>
                <a:gd name="T6" fmla="*/ 28 w 56"/>
                <a:gd name="T7" fmla="*/ 12 h 59"/>
                <a:gd name="T8" fmla="*/ 25 w 56"/>
                <a:gd name="T9" fmla="*/ 8 h 59"/>
                <a:gd name="T10" fmla="*/ 19 w 56"/>
                <a:gd name="T11" fmla="*/ 3 h 59"/>
                <a:gd name="T12" fmla="*/ 20 w 56"/>
                <a:gd name="T13" fmla="*/ 0 h 59"/>
                <a:gd name="T14" fmla="*/ 27 w 56"/>
                <a:gd name="T15" fmla="*/ 1 h 59"/>
                <a:gd name="T16" fmla="*/ 43 w 56"/>
                <a:gd name="T17" fmla="*/ 18 h 59"/>
                <a:gd name="T18" fmla="*/ 48 w 56"/>
                <a:gd name="T19" fmla="*/ 21 h 59"/>
                <a:gd name="T20" fmla="*/ 47 w 56"/>
                <a:gd name="T21" fmla="*/ 25 h 59"/>
                <a:gd name="T22" fmla="*/ 43 w 56"/>
                <a:gd name="T23" fmla="*/ 26 h 59"/>
                <a:gd name="T24" fmla="*/ 39 w 56"/>
                <a:gd name="T25" fmla="*/ 25 h 59"/>
                <a:gd name="T26" fmla="*/ 34 w 56"/>
                <a:gd name="T27" fmla="*/ 26 h 59"/>
                <a:gd name="T28" fmla="*/ 28 w 56"/>
                <a:gd name="T29" fmla="*/ 27 h 59"/>
                <a:gd name="T30" fmla="*/ 23 w 56"/>
                <a:gd name="T31" fmla="*/ 28 h 59"/>
                <a:gd name="T32" fmla="*/ 15 w 56"/>
                <a:gd name="T33" fmla="*/ 27 h 59"/>
                <a:gd name="T34" fmla="*/ 8 w 56"/>
                <a:gd name="T35" fmla="*/ 23 h 59"/>
                <a:gd name="T36" fmla="*/ 20 w 56"/>
                <a:gd name="T37" fmla="*/ 21 h 59"/>
                <a:gd name="T38" fmla="*/ 29 w 56"/>
                <a:gd name="T39" fmla="*/ 20 h 59"/>
                <a:gd name="T40" fmla="*/ 32 w 56"/>
                <a:gd name="T41" fmla="*/ 20 h 59"/>
                <a:gd name="T42" fmla="*/ 39 w 56"/>
                <a:gd name="T43" fmla="*/ 19 h 59"/>
                <a:gd name="T44" fmla="*/ 42 w 56"/>
                <a:gd name="T45" fmla="*/ 18 h 59"/>
                <a:gd name="T46" fmla="*/ 44 w 56"/>
                <a:gd name="T47" fmla="*/ 33 h 59"/>
                <a:gd name="T48" fmla="*/ 39 w 56"/>
                <a:gd name="T49" fmla="*/ 39 h 59"/>
                <a:gd name="T50" fmla="*/ 34 w 56"/>
                <a:gd name="T51" fmla="*/ 43 h 59"/>
                <a:gd name="T52" fmla="*/ 34 w 56"/>
                <a:gd name="T53" fmla="*/ 44 h 59"/>
                <a:gd name="T54" fmla="*/ 30 w 56"/>
                <a:gd name="T55" fmla="*/ 44 h 59"/>
                <a:gd name="T56" fmla="*/ 35 w 56"/>
                <a:gd name="T57" fmla="*/ 36 h 59"/>
                <a:gd name="T58" fmla="*/ 38 w 56"/>
                <a:gd name="T59" fmla="*/ 30 h 59"/>
                <a:gd name="T60" fmla="*/ 23 w 56"/>
                <a:gd name="T61" fmla="*/ 36 h 59"/>
                <a:gd name="T62" fmla="*/ 28 w 56"/>
                <a:gd name="T63" fmla="*/ 35 h 59"/>
                <a:gd name="T64" fmla="*/ 25 w 56"/>
                <a:gd name="T65" fmla="*/ 40 h 59"/>
                <a:gd name="T66" fmla="*/ 22 w 56"/>
                <a:gd name="T67" fmla="*/ 45 h 59"/>
                <a:gd name="T68" fmla="*/ 21 w 56"/>
                <a:gd name="T69" fmla="*/ 45 h 59"/>
                <a:gd name="T70" fmla="*/ 17 w 56"/>
                <a:gd name="T71" fmla="*/ 43 h 59"/>
                <a:gd name="T72" fmla="*/ 14 w 56"/>
                <a:gd name="T73" fmla="*/ 42 h 59"/>
                <a:gd name="T74" fmla="*/ 19 w 56"/>
                <a:gd name="T75" fmla="*/ 35 h 59"/>
                <a:gd name="T76" fmla="*/ 24 w 56"/>
                <a:gd name="T77" fmla="*/ 31 h 59"/>
                <a:gd name="T78" fmla="*/ 34 w 56"/>
                <a:gd name="T79" fmla="*/ 42 h 59"/>
                <a:gd name="T80" fmla="*/ 54 w 56"/>
                <a:gd name="T81" fmla="*/ 48 h 59"/>
                <a:gd name="T82" fmla="*/ 56 w 56"/>
                <a:gd name="T83" fmla="*/ 50 h 59"/>
                <a:gd name="T84" fmla="*/ 55 w 56"/>
                <a:gd name="T85" fmla="*/ 52 h 59"/>
                <a:gd name="T86" fmla="*/ 51 w 56"/>
                <a:gd name="T87" fmla="*/ 52 h 59"/>
                <a:gd name="T88" fmla="*/ 48 w 56"/>
                <a:gd name="T89" fmla="*/ 52 h 59"/>
                <a:gd name="T90" fmla="*/ 45 w 56"/>
                <a:gd name="T91" fmla="*/ 53 h 59"/>
                <a:gd name="T92" fmla="*/ 35 w 56"/>
                <a:gd name="T93" fmla="*/ 53 h 59"/>
                <a:gd name="T94" fmla="*/ 26 w 56"/>
                <a:gd name="T95" fmla="*/ 54 h 59"/>
                <a:gd name="T96" fmla="*/ 24 w 56"/>
                <a:gd name="T97" fmla="*/ 55 h 59"/>
                <a:gd name="T98" fmla="*/ 17 w 56"/>
                <a:gd name="T99" fmla="*/ 56 h 59"/>
                <a:gd name="T100" fmla="*/ 11 w 56"/>
                <a:gd name="T101" fmla="*/ 58 h 59"/>
                <a:gd name="T102" fmla="*/ 6 w 56"/>
                <a:gd name="T103" fmla="*/ 57 h 59"/>
                <a:gd name="T104" fmla="*/ 1 w 56"/>
                <a:gd name="T105" fmla="*/ 55 h 59"/>
                <a:gd name="T106" fmla="*/ 4 w 56"/>
                <a:gd name="T107" fmla="*/ 52 h 59"/>
                <a:gd name="T108" fmla="*/ 10 w 56"/>
                <a:gd name="T109" fmla="*/ 52 h 59"/>
                <a:gd name="T110" fmla="*/ 16 w 56"/>
                <a:gd name="T111" fmla="*/ 50 h 59"/>
                <a:gd name="T112" fmla="*/ 23 w 56"/>
                <a:gd name="T113" fmla="*/ 49 h 59"/>
                <a:gd name="T114" fmla="*/ 30 w 56"/>
                <a:gd name="T115" fmla="*/ 48 h 59"/>
                <a:gd name="T116" fmla="*/ 39 w 56"/>
                <a:gd name="T117" fmla="*/ 47 h 59"/>
                <a:gd name="T118" fmla="*/ 47 w 56"/>
                <a:gd name="T119" fmla="*/ 46 h 59"/>
                <a:gd name="T120" fmla="*/ 11 w 56"/>
                <a:gd name="T121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" h="59">
                  <a:moveTo>
                    <a:pt x="29" y="1"/>
                  </a:moveTo>
                  <a:cubicBezTo>
                    <a:pt x="30" y="0"/>
                    <a:pt x="32" y="0"/>
                    <a:pt x="32" y="1"/>
                  </a:cubicBezTo>
                  <a:cubicBezTo>
                    <a:pt x="33" y="1"/>
                    <a:pt x="33" y="0"/>
                    <a:pt x="33" y="1"/>
                  </a:cubicBezTo>
                  <a:cubicBezTo>
                    <a:pt x="34" y="1"/>
                    <a:pt x="34" y="2"/>
                    <a:pt x="35" y="2"/>
                  </a:cubicBezTo>
                  <a:cubicBezTo>
                    <a:pt x="35" y="3"/>
                    <a:pt x="35" y="3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7" y="6"/>
                    <a:pt x="37" y="7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8" y="8"/>
                    <a:pt x="36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6" y="10"/>
                    <a:pt x="35" y="10"/>
                  </a:cubicBezTo>
                  <a:cubicBezTo>
                    <a:pt x="34" y="11"/>
                    <a:pt x="33" y="11"/>
                    <a:pt x="32" y="11"/>
                  </a:cubicBezTo>
                  <a:cubicBezTo>
                    <a:pt x="31" y="12"/>
                    <a:pt x="31" y="13"/>
                    <a:pt x="30" y="13"/>
                  </a:cubicBezTo>
                  <a:cubicBezTo>
                    <a:pt x="29" y="13"/>
                    <a:pt x="29" y="14"/>
                    <a:pt x="28" y="13"/>
                  </a:cubicBezTo>
                  <a:cubicBezTo>
                    <a:pt x="27" y="13"/>
                    <a:pt x="28" y="12"/>
                    <a:pt x="28" y="12"/>
                  </a:cubicBezTo>
                  <a:cubicBezTo>
                    <a:pt x="28" y="11"/>
                    <a:pt x="30" y="10"/>
                    <a:pt x="28" y="9"/>
                  </a:cubicBezTo>
                  <a:cubicBezTo>
                    <a:pt x="28" y="9"/>
                    <a:pt x="28" y="7"/>
                    <a:pt x="27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19" y="5"/>
                    <a:pt x="20" y="4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1"/>
                    <a:pt x="22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8" y="1"/>
                    <a:pt x="29" y="0"/>
                  </a:cubicBezTo>
                  <a:lnTo>
                    <a:pt x="29" y="1"/>
                  </a:lnTo>
                  <a:close/>
                  <a:moveTo>
                    <a:pt x="43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5" y="18"/>
                    <a:pt x="46" y="19"/>
                    <a:pt x="46" y="18"/>
                  </a:cubicBezTo>
                  <a:cubicBezTo>
                    <a:pt x="47" y="19"/>
                    <a:pt x="45" y="20"/>
                    <a:pt x="46" y="20"/>
                  </a:cubicBezTo>
                  <a:cubicBezTo>
                    <a:pt x="47" y="20"/>
                    <a:pt x="48" y="20"/>
                    <a:pt x="48" y="21"/>
                  </a:cubicBezTo>
                  <a:cubicBezTo>
                    <a:pt x="48" y="21"/>
                    <a:pt x="50" y="22"/>
                    <a:pt x="49" y="22"/>
                  </a:cubicBezTo>
                  <a:cubicBezTo>
                    <a:pt x="50" y="23"/>
                    <a:pt x="49" y="24"/>
                    <a:pt x="50" y="24"/>
                  </a:cubicBezTo>
                  <a:cubicBezTo>
                    <a:pt x="50" y="25"/>
                    <a:pt x="50" y="25"/>
                    <a:pt x="49" y="25"/>
                  </a:cubicBezTo>
                  <a:cubicBezTo>
                    <a:pt x="48" y="24"/>
                    <a:pt x="48" y="26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5" y="25"/>
                    <a:pt x="44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2" y="25"/>
                    <a:pt x="41" y="25"/>
                  </a:cubicBezTo>
                  <a:cubicBezTo>
                    <a:pt x="41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5"/>
                    <a:pt x="36" y="26"/>
                    <a:pt x="35" y="25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5"/>
                    <a:pt x="32" y="26"/>
                    <a:pt x="32" y="26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9" y="26"/>
                    <a:pt x="28" y="26"/>
                    <a:pt x="28" y="27"/>
                  </a:cubicBezTo>
                  <a:cubicBezTo>
                    <a:pt x="27" y="27"/>
                    <a:pt x="26" y="27"/>
                    <a:pt x="26" y="26"/>
                  </a:cubicBezTo>
                  <a:cubicBezTo>
                    <a:pt x="26" y="26"/>
                    <a:pt x="26" y="27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3" y="28"/>
                  </a:cubicBezTo>
                  <a:cubicBezTo>
                    <a:pt x="23" y="27"/>
                    <a:pt x="22" y="27"/>
                    <a:pt x="21" y="28"/>
                  </a:cubicBezTo>
                  <a:cubicBezTo>
                    <a:pt x="20" y="27"/>
                    <a:pt x="20" y="28"/>
                    <a:pt x="18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7" y="28"/>
                    <a:pt x="15" y="28"/>
                    <a:pt x="15" y="27"/>
                  </a:cubicBezTo>
                  <a:cubicBezTo>
                    <a:pt x="14" y="27"/>
                    <a:pt x="12" y="27"/>
                    <a:pt x="12" y="26"/>
                  </a:cubicBezTo>
                  <a:cubicBezTo>
                    <a:pt x="11" y="25"/>
                    <a:pt x="10" y="25"/>
                    <a:pt x="9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8" y="22"/>
                    <a:pt x="9" y="23"/>
                    <a:pt x="9" y="22"/>
                  </a:cubicBezTo>
                  <a:cubicBezTo>
                    <a:pt x="11" y="22"/>
                    <a:pt x="14" y="22"/>
                    <a:pt x="16" y="21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3" y="21"/>
                    <a:pt x="23" y="20"/>
                    <a:pt x="24" y="20"/>
                  </a:cubicBezTo>
                  <a:cubicBezTo>
                    <a:pt x="25" y="20"/>
                    <a:pt x="26" y="21"/>
                    <a:pt x="26" y="20"/>
                  </a:cubicBezTo>
                  <a:cubicBezTo>
                    <a:pt x="27" y="21"/>
                    <a:pt x="28" y="20"/>
                    <a:pt x="29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4" y="20"/>
                    <a:pt x="35" y="19"/>
                  </a:cubicBezTo>
                  <a:cubicBezTo>
                    <a:pt x="36" y="20"/>
                    <a:pt x="36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39" y="18"/>
                    <a:pt x="40" y="18"/>
                  </a:cubicBezTo>
                  <a:cubicBezTo>
                    <a:pt x="41" y="19"/>
                    <a:pt x="42" y="18"/>
                    <a:pt x="42" y="18"/>
                  </a:cubicBezTo>
                  <a:lnTo>
                    <a:pt x="43" y="18"/>
                  </a:lnTo>
                  <a:close/>
                  <a:moveTo>
                    <a:pt x="41" y="31"/>
                  </a:moveTo>
                  <a:cubicBezTo>
                    <a:pt x="41" y="31"/>
                    <a:pt x="41" y="31"/>
                    <a:pt x="42" y="31"/>
                  </a:cubicBezTo>
                  <a:cubicBezTo>
                    <a:pt x="42" y="32"/>
                    <a:pt x="43" y="32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4"/>
                    <a:pt x="44" y="34"/>
                  </a:cubicBezTo>
                  <a:cubicBezTo>
                    <a:pt x="43" y="35"/>
                    <a:pt x="43" y="36"/>
                    <a:pt x="42" y="37"/>
                  </a:cubicBezTo>
                  <a:cubicBezTo>
                    <a:pt x="41" y="38"/>
                    <a:pt x="40" y="39"/>
                    <a:pt x="39" y="39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6" y="42"/>
                    <a:pt x="36" y="43"/>
                    <a:pt x="35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4" y="43"/>
                    <a:pt x="34" y="44"/>
                  </a:cubicBezTo>
                  <a:cubicBezTo>
                    <a:pt x="33" y="44"/>
                    <a:pt x="32" y="45"/>
                    <a:pt x="31" y="45"/>
                  </a:cubicBezTo>
                  <a:cubicBezTo>
                    <a:pt x="31" y="46"/>
                    <a:pt x="30" y="46"/>
                    <a:pt x="29" y="47"/>
                  </a:cubicBezTo>
                  <a:cubicBezTo>
                    <a:pt x="29" y="47"/>
                    <a:pt x="28" y="46"/>
                    <a:pt x="29" y="46"/>
                  </a:cubicBezTo>
                  <a:cubicBezTo>
                    <a:pt x="28" y="45"/>
                    <a:pt x="30" y="45"/>
                    <a:pt x="30" y="44"/>
                  </a:cubicBezTo>
                  <a:cubicBezTo>
                    <a:pt x="31" y="44"/>
                    <a:pt x="30" y="43"/>
                    <a:pt x="32" y="42"/>
                  </a:cubicBezTo>
                  <a:cubicBezTo>
                    <a:pt x="32" y="42"/>
                    <a:pt x="33" y="41"/>
                    <a:pt x="33" y="40"/>
                  </a:cubicBezTo>
                  <a:cubicBezTo>
                    <a:pt x="33" y="40"/>
                    <a:pt x="33" y="39"/>
                    <a:pt x="34" y="38"/>
                  </a:cubicBezTo>
                  <a:cubicBezTo>
                    <a:pt x="34" y="37"/>
                    <a:pt x="35" y="37"/>
                    <a:pt x="35" y="36"/>
                  </a:cubicBezTo>
                  <a:cubicBezTo>
                    <a:pt x="36" y="36"/>
                    <a:pt x="37" y="35"/>
                    <a:pt x="36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2"/>
                    <a:pt x="39" y="31"/>
                    <a:pt x="38" y="31"/>
                  </a:cubicBezTo>
                  <a:cubicBezTo>
                    <a:pt x="38" y="31"/>
                    <a:pt x="38" y="30"/>
                    <a:pt x="38" y="30"/>
                  </a:cubicBezTo>
                  <a:cubicBezTo>
                    <a:pt x="39" y="30"/>
                    <a:pt x="40" y="30"/>
                    <a:pt x="41" y="31"/>
                  </a:cubicBezTo>
                  <a:close/>
                  <a:moveTo>
                    <a:pt x="26" y="30"/>
                  </a:moveTo>
                  <a:cubicBezTo>
                    <a:pt x="25" y="31"/>
                    <a:pt x="25" y="33"/>
                    <a:pt x="24" y="33"/>
                  </a:cubicBezTo>
                  <a:cubicBezTo>
                    <a:pt x="24" y="34"/>
                    <a:pt x="23" y="35"/>
                    <a:pt x="23" y="36"/>
                  </a:cubicBezTo>
                  <a:cubicBezTo>
                    <a:pt x="23" y="37"/>
                    <a:pt x="23" y="38"/>
                    <a:pt x="24" y="38"/>
                  </a:cubicBezTo>
                  <a:cubicBezTo>
                    <a:pt x="25" y="38"/>
                    <a:pt x="26" y="38"/>
                    <a:pt x="26" y="37"/>
                  </a:cubicBezTo>
                  <a:cubicBezTo>
                    <a:pt x="27" y="37"/>
                    <a:pt x="27" y="36"/>
                    <a:pt x="28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8" y="36"/>
                    <a:pt x="28" y="36"/>
                  </a:cubicBezTo>
                  <a:cubicBezTo>
                    <a:pt x="27" y="36"/>
                    <a:pt x="28" y="38"/>
                    <a:pt x="27" y="37"/>
                  </a:cubicBezTo>
                  <a:cubicBezTo>
                    <a:pt x="26" y="38"/>
                    <a:pt x="25" y="39"/>
                    <a:pt x="26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5" y="42"/>
                    <a:pt x="24" y="42"/>
                  </a:cubicBezTo>
                  <a:cubicBezTo>
                    <a:pt x="24" y="43"/>
                    <a:pt x="23" y="43"/>
                    <a:pt x="23" y="44"/>
                  </a:cubicBezTo>
                  <a:cubicBezTo>
                    <a:pt x="22" y="44"/>
                    <a:pt x="23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8" y="44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6" y="43"/>
                    <a:pt x="15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5" y="42"/>
                    <a:pt x="14" y="42"/>
                  </a:cubicBezTo>
                  <a:cubicBezTo>
                    <a:pt x="14" y="41"/>
                    <a:pt x="13" y="40"/>
                    <a:pt x="14" y="40"/>
                  </a:cubicBezTo>
                  <a:cubicBezTo>
                    <a:pt x="15" y="40"/>
                    <a:pt x="16" y="39"/>
                    <a:pt x="16" y="39"/>
                  </a:cubicBezTo>
                  <a:cubicBezTo>
                    <a:pt x="16" y="37"/>
                    <a:pt x="17" y="37"/>
                    <a:pt x="18" y="36"/>
                  </a:cubicBezTo>
                  <a:cubicBezTo>
                    <a:pt x="19" y="36"/>
                    <a:pt x="18" y="35"/>
                    <a:pt x="19" y="35"/>
                  </a:cubicBezTo>
                  <a:cubicBezTo>
                    <a:pt x="20" y="34"/>
                    <a:pt x="21" y="35"/>
                    <a:pt x="21" y="34"/>
                  </a:cubicBezTo>
                  <a:cubicBezTo>
                    <a:pt x="21" y="33"/>
                    <a:pt x="21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2"/>
                    <a:pt x="24" y="32"/>
                    <a:pt x="24" y="31"/>
                  </a:cubicBezTo>
                  <a:cubicBezTo>
                    <a:pt x="25" y="31"/>
                    <a:pt x="25" y="30"/>
                    <a:pt x="26" y="30"/>
                  </a:cubicBezTo>
                  <a:close/>
                  <a:moveTo>
                    <a:pt x="35" y="42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5" y="42"/>
                    <a:pt x="35" y="42"/>
                  </a:cubicBezTo>
                  <a:close/>
                  <a:moveTo>
                    <a:pt x="51" y="47"/>
                  </a:moveTo>
                  <a:cubicBezTo>
                    <a:pt x="52" y="46"/>
                    <a:pt x="53" y="47"/>
                    <a:pt x="53" y="46"/>
                  </a:cubicBezTo>
                  <a:cubicBezTo>
                    <a:pt x="53" y="47"/>
                    <a:pt x="54" y="47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5" y="49"/>
                    <a:pt x="54" y="49"/>
                  </a:cubicBezTo>
                  <a:cubicBezTo>
                    <a:pt x="55" y="49"/>
                    <a:pt x="55" y="50"/>
                    <a:pt x="56" y="50"/>
                  </a:cubicBezTo>
                  <a:cubicBezTo>
                    <a:pt x="56" y="50"/>
                    <a:pt x="56" y="51"/>
                    <a:pt x="55" y="51"/>
                  </a:cubicBezTo>
                  <a:cubicBezTo>
                    <a:pt x="56" y="51"/>
                    <a:pt x="56" y="52"/>
                    <a:pt x="56" y="52"/>
                  </a:cubicBezTo>
                  <a:cubicBezTo>
                    <a:pt x="56" y="53"/>
                    <a:pt x="55" y="53"/>
                    <a:pt x="55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2" y="52"/>
                    <a:pt x="52" y="5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0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7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4" y="52"/>
                    <a:pt x="43" y="53"/>
                  </a:cubicBezTo>
                  <a:cubicBezTo>
                    <a:pt x="42" y="53"/>
                    <a:pt x="41" y="53"/>
                    <a:pt x="40" y="53"/>
                  </a:cubicBezTo>
                  <a:cubicBezTo>
                    <a:pt x="40" y="53"/>
                    <a:pt x="39" y="53"/>
                    <a:pt x="39" y="53"/>
                  </a:cubicBezTo>
                  <a:cubicBezTo>
                    <a:pt x="37" y="53"/>
                    <a:pt x="36" y="54"/>
                    <a:pt x="35" y="53"/>
                  </a:cubicBezTo>
                  <a:cubicBezTo>
                    <a:pt x="34" y="54"/>
                    <a:pt x="33" y="54"/>
                    <a:pt x="33" y="54"/>
                  </a:cubicBezTo>
                  <a:cubicBezTo>
                    <a:pt x="32" y="54"/>
                    <a:pt x="31" y="53"/>
                    <a:pt x="30" y="54"/>
                  </a:cubicBezTo>
                  <a:cubicBezTo>
                    <a:pt x="29" y="54"/>
                    <a:pt x="28" y="54"/>
                    <a:pt x="27" y="54"/>
                  </a:cubicBezTo>
                  <a:cubicBezTo>
                    <a:pt x="27" y="53"/>
                    <a:pt x="27" y="54"/>
                    <a:pt x="26" y="54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6" y="55"/>
                    <a:pt x="26" y="54"/>
                    <a:pt x="25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6"/>
                    <a:pt x="21" y="55"/>
                    <a:pt x="20" y="55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6" y="57"/>
                    <a:pt x="15" y="56"/>
                    <a:pt x="14" y="57"/>
                  </a:cubicBezTo>
                  <a:cubicBezTo>
                    <a:pt x="13" y="56"/>
                    <a:pt x="12" y="58"/>
                    <a:pt x="12" y="57"/>
                  </a:cubicBezTo>
                  <a:cubicBezTo>
                    <a:pt x="12" y="56"/>
                    <a:pt x="12" y="56"/>
                    <a:pt x="11" y="56"/>
                  </a:cubicBezTo>
                  <a:cubicBezTo>
                    <a:pt x="11" y="57"/>
                    <a:pt x="11" y="57"/>
                    <a:pt x="11" y="58"/>
                  </a:cubicBezTo>
                  <a:cubicBezTo>
                    <a:pt x="10" y="58"/>
                    <a:pt x="9" y="58"/>
                    <a:pt x="9" y="58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8" y="58"/>
                    <a:pt x="7" y="59"/>
                    <a:pt x="7" y="58"/>
                  </a:cubicBezTo>
                  <a:cubicBezTo>
                    <a:pt x="6" y="58"/>
                    <a:pt x="6" y="58"/>
                    <a:pt x="6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7"/>
                    <a:pt x="3" y="57"/>
                    <a:pt x="3" y="56"/>
                  </a:cubicBezTo>
                  <a:cubicBezTo>
                    <a:pt x="2" y="57"/>
                    <a:pt x="2" y="56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4"/>
                    <a:pt x="1" y="54"/>
                    <a:pt x="1" y="53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3"/>
                    <a:pt x="3" y="53"/>
                    <a:pt x="4" y="52"/>
                  </a:cubicBezTo>
                  <a:cubicBezTo>
                    <a:pt x="4" y="53"/>
                    <a:pt x="5" y="53"/>
                    <a:pt x="5" y="53"/>
                  </a:cubicBezTo>
                  <a:cubicBezTo>
                    <a:pt x="5" y="52"/>
                    <a:pt x="7" y="53"/>
                    <a:pt x="8" y="52"/>
                  </a:cubicBezTo>
                  <a:cubicBezTo>
                    <a:pt x="8" y="52"/>
                    <a:pt x="9" y="52"/>
                    <a:pt x="9" y="51"/>
                  </a:cubicBezTo>
                  <a:cubicBezTo>
                    <a:pt x="9" y="52"/>
                    <a:pt x="10" y="52"/>
                    <a:pt x="10" y="52"/>
                  </a:cubicBezTo>
                  <a:cubicBezTo>
                    <a:pt x="11" y="51"/>
                    <a:pt x="12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0"/>
                    <a:pt x="16" y="50"/>
                  </a:cubicBezTo>
                  <a:cubicBezTo>
                    <a:pt x="17" y="51"/>
                    <a:pt x="18" y="50"/>
                    <a:pt x="18" y="49"/>
                  </a:cubicBezTo>
                  <a:cubicBezTo>
                    <a:pt x="19" y="50"/>
                    <a:pt x="19" y="50"/>
                    <a:pt x="20" y="50"/>
                  </a:cubicBezTo>
                  <a:cubicBezTo>
                    <a:pt x="20" y="49"/>
                    <a:pt x="21" y="50"/>
                    <a:pt x="21" y="49"/>
                  </a:cubicBezTo>
                  <a:cubicBezTo>
                    <a:pt x="22" y="50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8" y="49"/>
                    <a:pt x="29" y="48"/>
                    <a:pt x="29" y="49"/>
                  </a:cubicBezTo>
                  <a:cubicBezTo>
                    <a:pt x="29" y="49"/>
                    <a:pt x="30" y="49"/>
                    <a:pt x="30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8"/>
                    <a:pt x="32" y="49"/>
                    <a:pt x="33" y="49"/>
                  </a:cubicBezTo>
                  <a:cubicBezTo>
                    <a:pt x="34" y="49"/>
                    <a:pt x="35" y="48"/>
                    <a:pt x="36" y="48"/>
                  </a:cubicBezTo>
                  <a:cubicBezTo>
                    <a:pt x="36" y="47"/>
                    <a:pt x="38" y="49"/>
                    <a:pt x="39" y="47"/>
                  </a:cubicBezTo>
                  <a:cubicBezTo>
                    <a:pt x="40" y="47"/>
                    <a:pt x="41" y="49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3" y="47"/>
                    <a:pt x="44" y="47"/>
                  </a:cubicBezTo>
                  <a:cubicBezTo>
                    <a:pt x="45" y="47"/>
                    <a:pt x="46" y="47"/>
                    <a:pt x="47" y="46"/>
                  </a:cubicBezTo>
                  <a:cubicBezTo>
                    <a:pt x="47" y="47"/>
                    <a:pt x="48" y="47"/>
                    <a:pt x="49" y="47"/>
                  </a:cubicBezTo>
                  <a:cubicBezTo>
                    <a:pt x="49" y="46"/>
                    <a:pt x="51" y="46"/>
                    <a:pt x="51" y="47"/>
                  </a:cubicBezTo>
                  <a:close/>
                  <a:moveTo>
                    <a:pt x="11" y="57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10" y="57"/>
                    <a:pt x="10" y="57"/>
                    <a:pt x="10" y="57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696" y="4155"/>
              <a:ext cx="101" cy="112"/>
            </a:xfrm>
            <a:custGeom>
              <a:avLst/>
              <a:gdLst>
                <a:gd name="T0" fmla="*/ 20 w 39"/>
                <a:gd name="T1" fmla="*/ 3 h 42"/>
                <a:gd name="T2" fmla="*/ 20 w 39"/>
                <a:gd name="T3" fmla="*/ 8 h 42"/>
                <a:gd name="T4" fmla="*/ 23 w 39"/>
                <a:gd name="T5" fmla="*/ 9 h 42"/>
                <a:gd name="T6" fmla="*/ 24 w 39"/>
                <a:gd name="T7" fmla="*/ 10 h 42"/>
                <a:gd name="T8" fmla="*/ 22 w 39"/>
                <a:gd name="T9" fmla="*/ 13 h 42"/>
                <a:gd name="T10" fmla="*/ 20 w 39"/>
                <a:gd name="T11" fmla="*/ 18 h 42"/>
                <a:gd name="T12" fmla="*/ 23 w 39"/>
                <a:gd name="T13" fmla="*/ 19 h 42"/>
                <a:gd name="T14" fmla="*/ 19 w 39"/>
                <a:gd name="T15" fmla="*/ 22 h 42"/>
                <a:gd name="T16" fmla="*/ 15 w 39"/>
                <a:gd name="T17" fmla="*/ 24 h 42"/>
                <a:gd name="T18" fmla="*/ 11 w 39"/>
                <a:gd name="T19" fmla="*/ 26 h 42"/>
                <a:gd name="T20" fmla="*/ 6 w 39"/>
                <a:gd name="T21" fmla="*/ 32 h 42"/>
                <a:gd name="T22" fmla="*/ 4 w 39"/>
                <a:gd name="T23" fmla="*/ 35 h 42"/>
                <a:gd name="T24" fmla="*/ 1 w 39"/>
                <a:gd name="T25" fmla="*/ 39 h 42"/>
                <a:gd name="T26" fmla="*/ 1 w 39"/>
                <a:gd name="T27" fmla="*/ 36 h 42"/>
                <a:gd name="T28" fmla="*/ 2 w 39"/>
                <a:gd name="T29" fmla="*/ 32 h 42"/>
                <a:gd name="T30" fmla="*/ 7 w 39"/>
                <a:gd name="T31" fmla="*/ 28 h 42"/>
                <a:gd name="T32" fmla="*/ 10 w 39"/>
                <a:gd name="T33" fmla="*/ 25 h 42"/>
                <a:gd name="T34" fmla="*/ 9 w 39"/>
                <a:gd name="T35" fmla="*/ 20 h 42"/>
                <a:gd name="T36" fmla="*/ 9 w 39"/>
                <a:gd name="T37" fmla="*/ 20 h 42"/>
                <a:gd name="T38" fmla="*/ 12 w 39"/>
                <a:gd name="T39" fmla="*/ 20 h 42"/>
                <a:gd name="T40" fmla="*/ 15 w 39"/>
                <a:gd name="T41" fmla="*/ 18 h 42"/>
                <a:gd name="T42" fmla="*/ 13 w 39"/>
                <a:gd name="T43" fmla="*/ 16 h 42"/>
                <a:gd name="T44" fmla="*/ 8 w 39"/>
                <a:gd name="T45" fmla="*/ 15 h 42"/>
                <a:gd name="T46" fmla="*/ 6 w 39"/>
                <a:gd name="T47" fmla="*/ 14 h 42"/>
                <a:gd name="T48" fmla="*/ 13 w 39"/>
                <a:gd name="T49" fmla="*/ 12 h 42"/>
                <a:gd name="T50" fmla="*/ 15 w 39"/>
                <a:gd name="T51" fmla="*/ 6 h 42"/>
                <a:gd name="T52" fmla="*/ 15 w 39"/>
                <a:gd name="T53" fmla="*/ 2 h 42"/>
                <a:gd name="T54" fmla="*/ 15 w 39"/>
                <a:gd name="T55" fmla="*/ 1 h 42"/>
                <a:gd name="T56" fmla="*/ 16 w 39"/>
                <a:gd name="T57" fmla="*/ 1 h 42"/>
                <a:gd name="T58" fmla="*/ 32 w 39"/>
                <a:gd name="T59" fmla="*/ 25 h 42"/>
                <a:gd name="T60" fmla="*/ 35 w 39"/>
                <a:gd name="T61" fmla="*/ 26 h 42"/>
                <a:gd name="T62" fmla="*/ 39 w 39"/>
                <a:gd name="T63" fmla="*/ 29 h 42"/>
                <a:gd name="T64" fmla="*/ 36 w 39"/>
                <a:gd name="T65" fmla="*/ 31 h 42"/>
                <a:gd name="T66" fmla="*/ 34 w 39"/>
                <a:gd name="T67" fmla="*/ 30 h 42"/>
                <a:gd name="T68" fmla="*/ 32 w 39"/>
                <a:gd name="T69" fmla="*/ 27 h 42"/>
                <a:gd name="T70" fmla="*/ 31 w 39"/>
                <a:gd name="T71" fmla="*/ 27 h 42"/>
                <a:gd name="T72" fmla="*/ 32 w 39"/>
                <a:gd name="T73" fmla="*/ 25 h 42"/>
                <a:gd name="T74" fmla="*/ 24 w 39"/>
                <a:gd name="T75" fmla="*/ 28 h 42"/>
                <a:gd name="T76" fmla="*/ 25 w 39"/>
                <a:gd name="T77" fmla="*/ 30 h 42"/>
                <a:gd name="T78" fmla="*/ 29 w 39"/>
                <a:gd name="T79" fmla="*/ 34 h 42"/>
                <a:gd name="T80" fmla="*/ 31 w 39"/>
                <a:gd name="T81" fmla="*/ 37 h 42"/>
                <a:gd name="T82" fmla="*/ 27 w 39"/>
                <a:gd name="T83" fmla="*/ 40 h 42"/>
                <a:gd name="T84" fmla="*/ 23 w 39"/>
                <a:gd name="T85" fmla="*/ 41 h 42"/>
                <a:gd name="T86" fmla="*/ 17 w 39"/>
                <a:gd name="T87" fmla="*/ 41 h 42"/>
                <a:gd name="T88" fmla="*/ 12 w 39"/>
                <a:gd name="T89" fmla="*/ 37 h 42"/>
                <a:gd name="T90" fmla="*/ 10 w 39"/>
                <a:gd name="T91" fmla="*/ 33 h 42"/>
                <a:gd name="T92" fmla="*/ 9 w 39"/>
                <a:gd name="T93" fmla="*/ 31 h 42"/>
                <a:gd name="T94" fmla="*/ 11 w 39"/>
                <a:gd name="T95" fmla="*/ 32 h 42"/>
                <a:gd name="T96" fmla="*/ 17 w 39"/>
                <a:gd name="T97" fmla="*/ 37 h 42"/>
                <a:gd name="T98" fmla="*/ 24 w 39"/>
                <a:gd name="T99" fmla="*/ 37 h 42"/>
                <a:gd name="T100" fmla="*/ 25 w 39"/>
                <a:gd name="T101" fmla="*/ 35 h 42"/>
                <a:gd name="T102" fmla="*/ 23 w 39"/>
                <a:gd name="T103" fmla="*/ 32 h 42"/>
                <a:gd name="T104" fmla="*/ 22 w 39"/>
                <a:gd name="T105" fmla="*/ 30 h 42"/>
                <a:gd name="T106" fmla="*/ 21 w 39"/>
                <a:gd name="T107" fmla="*/ 29 h 42"/>
                <a:gd name="T108" fmla="*/ 19 w 39"/>
                <a:gd name="T109" fmla="*/ 28 h 42"/>
                <a:gd name="T110" fmla="*/ 18 w 39"/>
                <a:gd name="T111" fmla="*/ 31 h 42"/>
                <a:gd name="T112" fmla="*/ 20 w 39"/>
                <a:gd name="T113" fmla="*/ 33 h 42"/>
                <a:gd name="T114" fmla="*/ 18 w 39"/>
                <a:gd name="T115" fmla="*/ 35 h 42"/>
                <a:gd name="T116" fmla="*/ 16 w 39"/>
                <a:gd name="T117" fmla="*/ 30 h 42"/>
                <a:gd name="T118" fmla="*/ 17 w 39"/>
                <a:gd name="T119" fmla="*/ 28 h 42"/>
                <a:gd name="T120" fmla="*/ 22 w 39"/>
                <a:gd name="T12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" h="42">
                  <a:moveTo>
                    <a:pt x="18" y="1"/>
                  </a:moveTo>
                  <a:cubicBezTo>
                    <a:pt x="19" y="1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5"/>
                    <a:pt x="20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8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4" y="11"/>
                  </a:cubicBezTo>
                  <a:cubicBezTo>
                    <a:pt x="23" y="11"/>
                    <a:pt x="24" y="12"/>
                    <a:pt x="24" y="12"/>
                  </a:cubicBezTo>
                  <a:cubicBezTo>
                    <a:pt x="23" y="13"/>
                    <a:pt x="22" y="12"/>
                    <a:pt x="22" y="13"/>
                  </a:cubicBezTo>
                  <a:cubicBezTo>
                    <a:pt x="21" y="13"/>
                    <a:pt x="20" y="14"/>
                    <a:pt x="20" y="15"/>
                  </a:cubicBezTo>
                  <a:cubicBezTo>
                    <a:pt x="19" y="15"/>
                    <a:pt x="20" y="15"/>
                    <a:pt x="19" y="15"/>
                  </a:cubicBezTo>
                  <a:cubicBezTo>
                    <a:pt x="20" y="16"/>
                    <a:pt x="18" y="18"/>
                    <a:pt x="20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1"/>
                  </a:cubicBezTo>
                  <a:cubicBezTo>
                    <a:pt x="23" y="21"/>
                    <a:pt x="22" y="21"/>
                    <a:pt x="22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7" y="23"/>
                    <a:pt x="17" y="23"/>
                  </a:cubicBezTo>
                  <a:cubicBezTo>
                    <a:pt x="16" y="23"/>
                    <a:pt x="16" y="25"/>
                    <a:pt x="15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3" y="24"/>
                    <a:pt x="13" y="24"/>
                    <a:pt x="12" y="24"/>
                  </a:cubicBezTo>
                  <a:cubicBezTo>
                    <a:pt x="12" y="25"/>
                    <a:pt x="11" y="25"/>
                    <a:pt x="11" y="26"/>
                  </a:cubicBezTo>
                  <a:cubicBezTo>
                    <a:pt x="9" y="28"/>
                    <a:pt x="8" y="30"/>
                    <a:pt x="6" y="31"/>
                  </a:cubicBezTo>
                  <a:cubicBezTo>
                    <a:pt x="6" y="31"/>
                    <a:pt x="5" y="31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5" y="32"/>
                    <a:pt x="5" y="33"/>
                  </a:cubicBezTo>
                  <a:cubicBezTo>
                    <a:pt x="4" y="33"/>
                    <a:pt x="5" y="34"/>
                    <a:pt x="4" y="34"/>
                  </a:cubicBezTo>
                  <a:cubicBezTo>
                    <a:pt x="5" y="34"/>
                    <a:pt x="4" y="35"/>
                    <a:pt x="4" y="35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7"/>
                  </a:cubicBezTo>
                  <a:cubicBezTo>
                    <a:pt x="3" y="38"/>
                    <a:pt x="3" y="39"/>
                    <a:pt x="1" y="39"/>
                  </a:cubicBezTo>
                  <a:cubicBezTo>
                    <a:pt x="1" y="39"/>
                    <a:pt x="1" y="38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6"/>
                  </a:cubicBezTo>
                  <a:cubicBezTo>
                    <a:pt x="1" y="36"/>
                    <a:pt x="1" y="35"/>
                    <a:pt x="1" y="35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3"/>
                    <a:pt x="2" y="33"/>
                    <a:pt x="2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3" y="31"/>
                    <a:pt x="4" y="31"/>
                    <a:pt x="4" y="30"/>
                  </a:cubicBezTo>
                  <a:cubicBezTo>
                    <a:pt x="5" y="29"/>
                    <a:pt x="6" y="29"/>
                    <a:pt x="7" y="28"/>
                  </a:cubicBezTo>
                  <a:cubicBezTo>
                    <a:pt x="7" y="28"/>
                    <a:pt x="8" y="27"/>
                    <a:pt x="8" y="27"/>
                  </a:cubicBezTo>
                  <a:cubicBezTo>
                    <a:pt x="8" y="27"/>
                    <a:pt x="9" y="26"/>
                    <a:pt x="9" y="26"/>
                  </a:cubicBezTo>
                  <a:cubicBezTo>
                    <a:pt x="9" y="26"/>
                    <a:pt x="10" y="26"/>
                    <a:pt x="10" y="25"/>
                  </a:cubicBezTo>
                  <a:cubicBezTo>
                    <a:pt x="10" y="25"/>
                    <a:pt x="11" y="24"/>
                    <a:pt x="12" y="24"/>
                  </a:cubicBezTo>
                  <a:cubicBezTo>
                    <a:pt x="12" y="23"/>
                    <a:pt x="10" y="23"/>
                    <a:pt x="10" y="22"/>
                  </a:cubicBezTo>
                  <a:cubicBezTo>
                    <a:pt x="10" y="22"/>
                    <a:pt x="9" y="21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20"/>
                    <a:pt x="9" y="19"/>
                  </a:cubicBezTo>
                  <a:cubicBezTo>
                    <a:pt x="10" y="20"/>
                    <a:pt x="10" y="19"/>
                    <a:pt x="11" y="20"/>
                  </a:cubicBezTo>
                  <a:cubicBezTo>
                    <a:pt x="11" y="20"/>
                    <a:pt x="12" y="19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2" y="16"/>
                    <a:pt x="11" y="16"/>
                    <a:pt x="10" y="16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4"/>
                    <a:pt x="6" y="14"/>
                    <a:pt x="7" y="13"/>
                  </a:cubicBezTo>
                  <a:cubicBezTo>
                    <a:pt x="9" y="13"/>
                    <a:pt x="11" y="13"/>
                    <a:pt x="13" y="12"/>
                  </a:cubicBezTo>
                  <a:cubicBezTo>
                    <a:pt x="14" y="11"/>
                    <a:pt x="15" y="11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5" y="7"/>
                    <a:pt x="15" y="6"/>
                  </a:cubicBezTo>
                  <a:cubicBezTo>
                    <a:pt x="15" y="6"/>
                    <a:pt x="15" y="5"/>
                    <a:pt x="14" y="5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8" y="1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5"/>
                    <a:pt x="34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7" y="27"/>
                  </a:cubicBezTo>
                  <a:cubicBezTo>
                    <a:pt x="38" y="27"/>
                    <a:pt x="39" y="28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7" y="31"/>
                    <a:pt x="36" y="31"/>
                  </a:cubicBezTo>
                  <a:cubicBezTo>
                    <a:pt x="36" y="31"/>
                    <a:pt x="35" y="31"/>
                    <a:pt x="36" y="30"/>
                  </a:cubicBezTo>
                  <a:cubicBezTo>
                    <a:pt x="35" y="30"/>
                    <a:pt x="35" y="30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9"/>
                    <a:pt x="34" y="29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1" y="26"/>
                    <a:pt x="30" y="26"/>
                    <a:pt x="31" y="26"/>
                  </a:cubicBezTo>
                  <a:cubicBezTo>
                    <a:pt x="31" y="26"/>
                    <a:pt x="31" y="25"/>
                    <a:pt x="30" y="26"/>
                  </a:cubicBezTo>
                  <a:cubicBezTo>
                    <a:pt x="31" y="25"/>
                    <a:pt x="31" y="26"/>
                    <a:pt x="32" y="25"/>
                  </a:cubicBezTo>
                  <a:close/>
                  <a:moveTo>
                    <a:pt x="22" y="27"/>
                  </a:moveTo>
                  <a:cubicBezTo>
                    <a:pt x="22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6" y="30"/>
                    <a:pt x="26" y="31"/>
                    <a:pt x="27" y="32"/>
                  </a:cubicBezTo>
                  <a:cubicBezTo>
                    <a:pt x="27" y="32"/>
                    <a:pt x="27" y="33"/>
                    <a:pt x="28" y="33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5"/>
                    <a:pt x="31" y="35"/>
                    <a:pt x="30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8"/>
                    <a:pt x="32" y="39"/>
                  </a:cubicBezTo>
                  <a:cubicBezTo>
                    <a:pt x="31" y="40"/>
                    <a:pt x="30" y="40"/>
                    <a:pt x="28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0"/>
                    <a:pt x="26" y="41"/>
                    <a:pt x="25" y="41"/>
                  </a:cubicBezTo>
                  <a:cubicBezTo>
                    <a:pt x="25" y="41"/>
                    <a:pt x="24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1" y="41"/>
                    <a:pt x="21" y="41"/>
                  </a:cubicBezTo>
                  <a:cubicBezTo>
                    <a:pt x="20" y="41"/>
                    <a:pt x="20" y="42"/>
                    <a:pt x="19" y="41"/>
                  </a:cubicBezTo>
                  <a:cubicBezTo>
                    <a:pt x="19" y="42"/>
                    <a:pt x="18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41"/>
                  </a:cubicBezTo>
                  <a:cubicBezTo>
                    <a:pt x="13" y="40"/>
                    <a:pt x="12" y="38"/>
                    <a:pt x="12" y="37"/>
                  </a:cubicBezTo>
                  <a:cubicBezTo>
                    <a:pt x="11" y="37"/>
                    <a:pt x="11" y="36"/>
                    <a:pt x="11" y="35"/>
                  </a:cubicBezTo>
                  <a:cubicBezTo>
                    <a:pt x="10" y="34"/>
                    <a:pt x="10" y="34"/>
                    <a:pt x="10" y="33"/>
                  </a:cubicBezTo>
                  <a:cubicBezTo>
                    <a:pt x="9" y="33"/>
                    <a:pt x="10" y="33"/>
                    <a:pt x="10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9" y="32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1" y="32"/>
                    <a:pt x="12" y="32"/>
                    <a:pt x="12" y="33"/>
                  </a:cubicBezTo>
                  <a:cubicBezTo>
                    <a:pt x="13" y="34"/>
                    <a:pt x="14" y="36"/>
                    <a:pt x="16" y="37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8"/>
                    <a:pt x="21" y="37"/>
                    <a:pt x="22" y="37"/>
                  </a:cubicBezTo>
                  <a:cubicBezTo>
                    <a:pt x="22" y="37"/>
                    <a:pt x="23" y="38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5" y="37"/>
                    <a:pt x="26" y="37"/>
                  </a:cubicBezTo>
                  <a:cubicBezTo>
                    <a:pt x="25" y="36"/>
                    <a:pt x="26" y="35"/>
                    <a:pt x="25" y="35"/>
                  </a:cubicBezTo>
                  <a:cubicBezTo>
                    <a:pt x="25" y="34"/>
                    <a:pt x="24" y="34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2"/>
                    <a:pt x="23" y="32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2" y="30"/>
                    <a:pt x="22" y="30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3" y="29"/>
                    <a:pt x="22" y="29"/>
                    <a:pt x="22" y="29"/>
                  </a:cubicBezTo>
                  <a:cubicBezTo>
                    <a:pt x="22" y="29"/>
                    <a:pt x="22" y="29"/>
                    <a:pt x="21" y="29"/>
                  </a:cubicBezTo>
                  <a:cubicBezTo>
                    <a:pt x="21" y="28"/>
                    <a:pt x="21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9" y="32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5"/>
                    <a:pt x="18" y="35"/>
                  </a:cubicBezTo>
                  <a:cubicBezTo>
                    <a:pt x="18" y="34"/>
                    <a:pt x="18" y="35"/>
                    <a:pt x="18" y="35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2"/>
                    <a:pt x="17" y="31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29"/>
                    <a:pt x="16" y="28"/>
                  </a:cubicBezTo>
                  <a:cubicBezTo>
                    <a:pt x="16" y="28"/>
                    <a:pt x="17" y="28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9" y="26"/>
                    <a:pt x="20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7"/>
                    <a:pt x="22" y="27"/>
                    <a:pt x="2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268" y="4115"/>
              <a:ext cx="98" cy="115"/>
            </a:xfrm>
            <a:custGeom>
              <a:avLst/>
              <a:gdLst>
                <a:gd name="T0" fmla="*/ 35 w 38"/>
                <a:gd name="T1" fmla="*/ 4 h 43"/>
                <a:gd name="T2" fmla="*/ 38 w 38"/>
                <a:gd name="T3" fmla="*/ 8 h 43"/>
                <a:gd name="T4" fmla="*/ 36 w 38"/>
                <a:gd name="T5" fmla="*/ 15 h 43"/>
                <a:gd name="T6" fmla="*/ 36 w 38"/>
                <a:gd name="T7" fmla="*/ 19 h 43"/>
                <a:gd name="T8" fmla="*/ 36 w 38"/>
                <a:gd name="T9" fmla="*/ 31 h 43"/>
                <a:gd name="T10" fmla="*/ 37 w 38"/>
                <a:gd name="T11" fmla="*/ 33 h 43"/>
                <a:gd name="T12" fmla="*/ 34 w 38"/>
                <a:gd name="T13" fmla="*/ 42 h 43"/>
                <a:gd name="T14" fmla="*/ 33 w 38"/>
                <a:gd name="T15" fmla="*/ 40 h 43"/>
                <a:gd name="T16" fmla="*/ 32 w 38"/>
                <a:gd name="T17" fmla="*/ 37 h 43"/>
                <a:gd name="T18" fmla="*/ 32 w 38"/>
                <a:gd name="T19" fmla="*/ 36 h 43"/>
                <a:gd name="T20" fmla="*/ 32 w 38"/>
                <a:gd name="T21" fmla="*/ 35 h 43"/>
                <a:gd name="T22" fmla="*/ 32 w 38"/>
                <a:gd name="T23" fmla="*/ 35 h 43"/>
                <a:gd name="T24" fmla="*/ 33 w 38"/>
                <a:gd name="T25" fmla="*/ 21 h 43"/>
                <a:gd name="T26" fmla="*/ 32 w 38"/>
                <a:gd name="T27" fmla="*/ 5 h 43"/>
                <a:gd name="T28" fmla="*/ 25 w 38"/>
                <a:gd name="T29" fmla="*/ 3 h 43"/>
                <a:gd name="T30" fmla="*/ 17 w 38"/>
                <a:gd name="T31" fmla="*/ 4 h 43"/>
                <a:gd name="T32" fmla="*/ 14 w 38"/>
                <a:gd name="T33" fmla="*/ 5 h 43"/>
                <a:gd name="T34" fmla="*/ 18 w 38"/>
                <a:gd name="T35" fmla="*/ 0 h 43"/>
                <a:gd name="T36" fmla="*/ 28 w 38"/>
                <a:gd name="T37" fmla="*/ 0 h 43"/>
                <a:gd name="T38" fmla="*/ 17 w 38"/>
                <a:gd name="T39" fmla="*/ 14 h 43"/>
                <a:gd name="T40" fmla="*/ 17 w 38"/>
                <a:gd name="T41" fmla="*/ 19 h 43"/>
                <a:gd name="T42" fmla="*/ 21 w 38"/>
                <a:gd name="T43" fmla="*/ 21 h 43"/>
                <a:gd name="T44" fmla="*/ 23 w 38"/>
                <a:gd name="T45" fmla="*/ 24 h 43"/>
                <a:gd name="T46" fmla="*/ 19 w 38"/>
                <a:gd name="T47" fmla="*/ 26 h 43"/>
                <a:gd name="T48" fmla="*/ 15 w 38"/>
                <a:gd name="T49" fmla="*/ 27 h 43"/>
                <a:gd name="T50" fmla="*/ 10 w 38"/>
                <a:gd name="T51" fmla="*/ 26 h 43"/>
                <a:gd name="T52" fmla="*/ 10 w 38"/>
                <a:gd name="T53" fmla="*/ 21 h 43"/>
                <a:gd name="T54" fmla="*/ 10 w 38"/>
                <a:gd name="T55" fmla="*/ 19 h 43"/>
                <a:gd name="T56" fmla="*/ 8 w 38"/>
                <a:gd name="T57" fmla="*/ 17 h 43"/>
                <a:gd name="T58" fmla="*/ 15 w 38"/>
                <a:gd name="T59" fmla="*/ 14 h 43"/>
                <a:gd name="T60" fmla="*/ 12 w 38"/>
                <a:gd name="T61" fmla="*/ 11 h 43"/>
                <a:gd name="T62" fmla="*/ 5 w 38"/>
                <a:gd name="T63" fmla="*/ 10 h 43"/>
                <a:gd name="T64" fmla="*/ 6 w 38"/>
                <a:gd name="T65" fmla="*/ 19 h 43"/>
                <a:gd name="T66" fmla="*/ 4 w 38"/>
                <a:gd name="T67" fmla="*/ 24 h 43"/>
                <a:gd name="T68" fmla="*/ 4 w 38"/>
                <a:gd name="T69" fmla="*/ 30 h 43"/>
                <a:gd name="T70" fmla="*/ 5 w 38"/>
                <a:gd name="T71" fmla="*/ 35 h 43"/>
                <a:gd name="T72" fmla="*/ 4 w 38"/>
                <a:gd name="T73" fmla="*/ 36 h 43"/>
                <a:gd name="T74" fmla="*/ 0 w 38"/>
                <a:gd name="T75" fmla="*/ 30 h 43"/>
                <a:gd name="T76" fmla="*/ 0 w 38"/>
                <a:gd name="T77" fmla="*/ 28 h 43"/>
                <a:gd name="T78" fmla="*/ 3 w 38"/>
                <a:gd name="T79" fmla="*/ 10 h 43"/>
                <a:gd name="T80" fmla="*/ 23 w 38"/>
                <a:gd name="T81" fmla="*/ 14 h 43"/>
                <a:gd name="T82" fmla="*/ 26 w 38"/>
                <a:gd name="T83" fmla="*/ 18 h 43"/>
                <a:gd name="T84" fmla="*/ 22 w 38"/>
                <a:gd name="T85" fmla="*/ 13 h 43"/>
                <a:gd name="T86" fmla="*/ 24 w 38"/>
                <a:gd name="T87" fmla="*/ 31 h 43"/>
                <a:gd name="T88" fmla="*/ 21 w 38"/>
                <a:gd name="T89" fmla="*/ 34 h 43"/>
                <a:gd name="T90" fmla="*/ 16 w 38"/>
                <a:gd name="T91" fmla="*/ 34 h 43"/>
                <a:gd name="T92" fmla="*/ 9 w 38"/>
                <a:gd name="T93" fmla="*/ 34 h 43"/>
                <a:gd name="T94" fmla="*/ 9 w 38"/>
                <a:gd name="T95" fmla="*/ 32 h 43"/>
                <a:gd name="T96" fmla="*/ 22 w 38"/>
                <a:gd name="T9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3">
                  <a:moveTo>
                    <a:pt x="28" y="0"/>
                  </a:moveTo>
                  <a:cubicBezTo>
                    <a:pt x="30" y="0"/>
                    <a:pt x="31" y="1"/>
                    <a:pt x="32" y="2"/>
                  </a:cubicBezTo>
                  <a:cubicBezTo>
                    <a:pt x="34" y="2"/>
                    <a:pt x="34" y="3"/>
                    <a:pt x="35" y="4"/>
                  </a:cubicBezTo>
                  <a:cubicBezTo>
                    <a:pt x="35" y="4"/>
                    <a:pt x="35" y="5"/>
                    <a:pt x="36" y="5"/>
                  </a:cubicBezTo>
                  <a:cubicBezTo>
                    <a:pt x="36" y="6"/>
                    <a:pt x="36" y="7"/>
                    <a:pt x="37" y="7"/>
                  </a:cubicBezTo>
                  <a:cubicBezTo>
                    <a:pt x="37" y="8"/>
                    <a:pt x="38" y="8"/>
                    <a:pt x="38" y="8"/>
                  </a:cubicBezTo>
                  <a:cubicBezTo>
                    <a:pt x="37" y="9"/>
                    <a:pt x="38" y="10"/>
                    <a:pt x="37" y="11"/>
                  </a:cubicBezTo>
                  <a:cubicBezTo>
                    <a:pt x="37" y="12"/>
                    <a:pt x="37" y="12"/>
                    <a:pt x="36" y="13"/>
                  </a:cubicBezTo>
                  <a:cubicBezTo>
                    <a:pt x="37" y="14"/>
                    <a:pt x="36" y="15"/>
                    <a:pt x="36" y="15"/>
                  </a:cubicBezTo>
                  <a:cubicBezTo>
                    <a:pt x="36" y="15"/>
                    <a:pt x="36" y="16"/>
                    <a:pt x="36" y="16"/>
                  </a:cubicBezTo>
                  <a:cubicBezTo>
                    <a:pt x="36" y="16"/>
                    <a:pt x="36" y="17"/>
                    <a:pt x="36" y="17"/>
                  </a:cubicBezTo>
                  <a:cubicBezTo>
                    <a:pt x="36" y="18"/>
                    <a:pt x="36" y="18"/>
                    <a:pt x="36" y="19"/>
                  </a:cubicBezTo>
                  <a:cubicBezTo>
                    <a:pt x="36" y="20"/>
                    <a:pt x="35" y="21"/>
                    <a:pt x="36" y="21"/>
                  </a:cubicBezTo>
                  <a:cubicBezTo>
                    <a:pt x="36" y="22"/>
                    <a:pt x="35" y="22"/>
                    <a:pt x="36" y="23"/>
                  </a:cubicBezTo>
                  <a:cubicBezTo>
                    <a:pt x="35" y="26"/>
                    <a:pt x="37" y="28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6" y="32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6"/>
                    <a:pt x="37" y="38"/>
                    <a:pt x="37" y="41"/>
                  </a:cubicBezTo>
                  <a:cubicBezTo>
                    <a:pt x="36" y="42"/>
                    <a:pt x="35" y="43"/>
                    <a:pt x="34" y="42"/>
                  </a:cubicBezTo>
                  <a:cubicBezTo>
                    <a:pt x="33" y="42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39"/>
                    <a:pt x="32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0"/>
                    <a:pt x="32" y="26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6"/>
                    <a:pt x="33" y="11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5"/>
                    <a:pt x="32" y="6"/>
                    <a:pt x="32" y="5"/>
                  </a:cubicBezTo>
                  <a:cubicBezTo>
                    <a:pt x="31" y="4"/>
                    <a:pt x="30" y="3"/>
                    <a:pt x="29" y="3"/>
                  </a:cubicBezTo>
                  <a:cubicBezTo>
                    <a:pt x="28" y="3"/>
                    <a:pt x="27" y="3"/>
                    <a:pt x="26" y="3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19" y="3"/>
                    <a:pt x="19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5"/>
                    <a:pt x="15" y="4"/>
                    <a:pt x="15" y="5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11" y="3"/>
                    <a:pt x="13" y="3"/>
                    <a:pt x="13" y="2"/>
                  </a:cubicBezTo>
                  <a:cubicBezTo>
                    <a:pt x="15" y="2"/>
                    <a:pt x="17" y="1"/>
                    <a:pt x="18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lose/>
                  <a:moveTo>
                    <a:pt x="17" y="10"/>
                  </a:moveTo>
                  <a:cubicBezTo>
                    <a:pt x="18" y="11"/>
                    <a:pt x="17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9" y="16"/>
                    <a:pt x="21" y="16"/>
                    <a:pt x="20" y="17"/>
                  </a:cubicBezTo>
                  <a:cubicBezTo>
                    <a:pt x="20" y="18"/>
                    <a:pt x="18" y="19"/>
                    <a:pt x="17" y="19"/>
                  </a:cubicBezTo>
                  <a:cubicBezTo>
                    <a:pt x="17" y="20"/>
                    <a:pt x="16" y="20"/>
                    <a:pt x="17" y="21"/>
                  </a:cubicBezTo>
                  <a:cubicBezTo>
                    <a:pt x="18" y="21"/>
                    <a:pt x="19" y="21"/>
                    <a:pt x="20" y="21"/>
                  </a:cubicBezTo>
                  <a:cubicBezTo>
                    <a:pt x="20" y="21"/>
                    <a:pt x="21" y="20"/>
                    <a:pt x="21" y="21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22"/>
                    <a:pt x="23" y="22"/>
                    <a:pt x="22" y="23"/>
                  </a:cubicBezTo>
                  <a:cubicBezTo>
                    <a:pt x="22" y="23"/>
                    <a:pt x="23" y="23"/>
                    <a:pt x="23" y="24"/>
                  </a:cubicBezTo>
                  <a:cubicBezTo>
                    <a:pt x="23" y="25"/>
                    <a:pt x="22" y="25"/>
                    <a:pt x="21" y="25"/>
                  </a:cubicBezTo>
                  <a:cubicBezTo>
                    <a:pt x="21" y="25"/>
                    <a:pt x="20" y="25"/>
                    <a:pt x="20" y="25"/>
                  </a:cubicBezTo>
                  <a:cubicBezTo>
                    <a:pt x="20" y="26"/>
                    <a:pt x="19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8" y="26"/>
                    <a:pt x="17" y="26"/>
                  </a:cubicBezTo>
                  <a:cubicBezTo>
                    <a:pt x="17" y="27"/>
                    <a:pt x="16" y="26"/>
                    <a:pt x="15" y="27"/>
                  </a:cubicBezTo>
                  <a:cubicBezTo>
                    <a:pt x="15" y="26"/>
                    <a:pt x="15" y="27"/>
                    <a:pt x="14" y="27"/>
                  </a:cubicBezTo>
                  <a:cubicBezTo>
                    <a:pt x="14" y="27"/>
                    <a:pt x="13" y="27"/>
                    <a:pt x="13" y="27"/>
                  </a:cubicBezTo>
                  <a:cubicBezTo>
                    <a:pt x="12" y="27"/>
                    <a:pt x="11" y="27"/>
                    <a:pt x="10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0" y="22"/>
                    <a:pt x="9" y="21"/>
                    <a:pt x="10" y="21"/>
                  </a:cubicBezTo>
                  <a:cubicBezTo>
                    <a:pt x="9" y="20"/>
                    <a:pt x="11" y="20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3" y="15"/>
                    <a:pt x="15" y="15"/>
                    <a:pt x="15" y="14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4" y="13"/>
                    <a:pt x="13" y="12"/>
                    <a:pt x="12" y="12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3" y="10"/>
                    <a:pt x="15" y="9"/>
                    <a:pt x="16" y="10"/>
                  </a:cubicBezTo>
                  <a:lnTo>
                    <a:pt x="17" y="10"/>
                  </a:lnTo>
                  <a:close/>
                  <a:moveTo>
                    <a:pt x="5" y="10"/>
                  </a:moveTo>
                  <a:cubicBezTo>
                    <a:pt x="5" y="11"/>
                    <a:pt x="6" y="12"/>
                    <a:pt x="6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6" y="16"/>
                    <a:pt x="6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4" y="22"/>
                  </a:cubicBezTo>
                  <a:cubicBezTo>
                    <a:pt x="5" y="23"/>
                    <a:pt x="5" y="24"/>
                    <a:pt x="4" y="24"/>
                  </a:cubicBezTo>
                  <a:cubicBezTo>
                    <a:pt x="5" y="25"/>
                    <a:pt x="4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5" y="28"/>
                    <a:pt x="4" y="30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5" y="32"/>
                    <a:pt x="5" y="33"/>
                    <a:pt x="6" y="34"/>
                  </a:cubicBezTo>
                  <a:cubicBezTo>
                    <a:pt x="6" y="35"/>
                    <a:pt x="5" y="35"/>
                    <a:pt x="5" y="35"/>
                  </a:cubicBezTo>
                  <a:cubicBezTo>
                    <a:pt x="5" y="35"/>
                    <a:pt x="5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3" y="35"/>
                    <a:pt x="2" y="35"/>
                    <a:pt x="2" y="34"/>
                  </a:cubicBezTo>
                  <a:cubicBezTo>
                    <a:pt x="1" y="33"/>
                    <a:pt x="2" y="32"/>
                    <a:pt x="1" y="31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29"/>
                    <a:pt x="1" y="29"/>
                    <a:pt x="1" y="29"/>
                  </a:cubicBezTo>
                  <a:cubicBezTo>
                    <a:pt x="0" y="29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0" y="22"/>
                    <a:pt x="1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5"/>
                    <a:pt x="3" y="13"/>
                    <a:pt x="3" y="10"/>
                  </a:cubicBezTo>
                  <a:cubicBezTo>
                    <a:pt x="3" y="10"/>
                    <a:pt x="3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lose/>
                  <a:moveTo>
                    <a:pt x="23" y="14"/>
                  </a:moveTo>
                  <a:cubicBezTo>
                    <a:pt x="23" y="13"/>
                    <a:pt x="23" y="14"/>
                    <a:pt x="23" y="14"/>
                  </a:cubicBezTo>
                  <a:cubicBezTo>
                    <a:pt x="25" y="14"/>
                    <a:pt x="27" y="15"/>
                    <a:pt x="27" y="16"/>
                  </a:cubicBezTo>
                  <a:cubicBezTo>
                    <a:pt x="27" y="17"/>
                    <a:pt x="26" y="17"/>
                    <a:pt x="26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3" y="16"/>
                    <a:pt x="22" y="15"/>
                    <a:pt x="21" y="14"/>
                  </a:cubicBezTo>
                  <a:cubicBezTo>
                    <a:pt x="21" y="13"/>
                    <a:pt x="22" y="13"/>
                    <a:pt x="22" y="13"/>
                  </a:cubicBezTo>
                  <a:lnTo>
                    <a:pt x="23" y="14"/>
                  </a:lnTo>
                  <a:close/>
                  <a:moveTo>
                    <a:pt x="22" y="31"/>
                  </a:moveTo>
                  <a:cubicBezTo>
                    <a:pt x="23" y="31"/>
                    <a:pt x="24" y="30"/>
                    <a:pt x="24" y="31"/>
                  </a:cubicBezTo>
                  <a:cubicBezTo>
                    <a:pt x="24" y="31"/>
                    <a:pt x="24" y="32"/>
                    <a:pt x="24" y="32"/>
                  </a:cubicBezTo>
                  <a:cubicBezTo>
                    <a:pt x="23" y="32"/>
                    <a:pt x="24" y="33"/>
                    <a:pt x="23" y="33"/>
                  </a:cubicBezTo>
                  <a:cubicBezTo>
                    <a:pt x="23" y="34"/>
                    <a:pt x="22" y="34"/>
                    <a:pt x="21" y="34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4"/>
                    <a:pt x="17" y="33"/>
                    <a:pt x="16" y="34"/>
                  </a:cubicBezTo>
                  <a:cubicBezTo>
                    <a:pt x="16" y="34"/>
                    <a:pt x="15" y="34"/>
                    <a:pt x="14" y="34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0" y="34"/>
                    <a:pt x="10" y="34"/>
                    <a:pt x="9" y="34"/>
                  </a:cubicBezTo>
                  <a:cubicBezTo>
                    <a:pt x="9" y="34"/>
                    <a:pt x="9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9" y="32"/>
                    <a:pt x="9" y="32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5" y="31"/>
                    <a:pt x="17" y="30"/>
                    <a:pt x="20" y="30"/>
                  </a:cubicBezTo>
                  <a:cubicBezTo>
                    <a:pt x="20" y="31"/>
                    <a:pt x="22" y="31"/>
                    <a:pt x="2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5537" y="4091"/>
              <a:ext cx="202" cy="222"/>
            </a:xfrm>
            <a:custGeom>
              <a:avLst/>
              <a:gdLst>
                <a:gd name="T0" fmla="*/ 43 w 78"/>
                <a:gd name="T1" fmla="*/ 32 h 83"/>
                <a:gd name="T2" fmla="*/ 45 w 78"/>
                <a:gd name="T3" fmla="*/ 40 h 83"/>
                <a:gd name="T4" fmla="*/ 62 w 78"/>
                <a:gd name="T5" fmla="*/ 67 h 83"/>
                <a:gd name="T6" fmla="*/ 69 w 78"/>
                <a:gd name="T7" fmla="*/ 67 h 83"/>
                <a:gd name="T8" fmla="*/ 71 w 78"/>
                <a:gd name="T9" fmla="*/ 66 h 83"/>
                <a:gd name="T10" fmla="*/ 73 w 78"/>
                <a:gd name="T11" fmla="*/ 62 h 83"/>
                <a:gd name="T12" fmla="*/ 75 w 78"/>
                <a:gd name="T13" fmla="*/ 66 h 83"/>
                <a:gd name="T14" fmla="*/ 76 w 78"/>
                <a:gd name="T15" fmla="*/ 68 h 83"/>
                <a:gd name="T16" fmla="*/ 77 w 78"/>
                <a:gd name="T17" fmla="*/ 72 h 83"/>
                <a:gd name="T18" fmla="*/ 78 w 78"/>
                <a:gd name="T19" fmla="*/ 74 h 83"/>
                <a:gd name="T20" fmla="*/ 78 w 78"/>
                <a:gd name="T21" fmla="*/ 79 h 83"/>
                <a:gd name="T22" fmla="*/ 59 w 78"/>
                <a:gd name="T23" fmla="*/ 76 h 83"/>
                <a:gd name="T24" fmla="*/ 35 w 78"/>
                <a:gd name="T25" fmla="*/ 53 h 83"/>
                <a:gd name="T26" fmla="*/ 19 w 78"/>
                <a:gd name="T27" fmla="*/ 66 h 83"/>
                <a:gd name="T28" fmla="*/ 5 w 78"/>
                <a:gd name="T29" fmla="*/ 73 h 83"/>
                <a:gd name="T30" fmla="*/ 0 w 78"/>
                <a:gd name="T31" fmla="*/ 63 h 83"/>
                <a:gd name="T32" fmla="*/ 2 w 78"/>
                <a:gd name="T33" fmla="*/ 53 h 83"/>
                <a:gd name="T34" fmla="*/ 3 w 78"/>
                <a:gd name="T35" fmla="*/ 38 h 83"/>
                <a:gd name="T36" fmla="*/ 2 w 78"/>
                <a:gd name="T37" fmla="*/ 33 h 83"/>
                <a:gd name="T38" fmla="*/ 5 w 78"/>
                <a:gd name="T39" fmla="*/ 17 h 83"/>
                <a:gd name="T40" fmla="*/ 10 w 78"/>
                <a:gd name="T41" fmla="*/ 14 h 83"/>
                <a:gd name="T42" fmla="*/ 11 w 78"/>
                <a:gd name="T43" fmla="*/ 35 h 83"/>
                <a:gd name="T44" fmla="*/ 24 w 78"/>
                <a:gd name="T45" fmla="*/ 31 h 83"/>
                <a:gd name="T46" fmla="*/ 18 w 78"/>
                <a:gd name="T47" fmla="*/ 22 h 83"/>
                <a:gd name="T48" fmla="*/ 29 w 78"/>
                <a:gd name="T49" fmla="*/ 15 h 83"/>
                <a:gd name="T50" fmla="*/ 26 w 78"/>
                <a:gd name="T51" fmla="*/ 12 h 83"/>
                <a:gd name="T52" fmla="*/ 15 w 78"/>
                <a:gd name="T53" fmla="*/ 12 h 83"/>
                <a:gd name="T54" fmla="*/ 26 w 78"/>
                <a:gd name="T55" fmla="*/ 4 h 83"/>
                <a:gd name="T56" fmla="*/ 45 w 78"/>
                <a:gd name="T57" fmla="*/ 0 h 83"/>
                <a:gd name="T58" fmla="*/ 50 w 78"/>
                <a:gd name="T59" fmla="*/ 7 h 83"/>
                <a:gd name="T60" fmla="*/ 47 w 78"/>
                <a:gd name="T61" fmla="*/ 18 h 83"/>
                <a:gd name="T62" fmla="*/ 52 w 78"/>
                <a:gd name="T63" fmla="*/ 23 h 83"/>
                <a:gd name="T64" fmla="*/ 35 w 78"/>
                <a:gd name="T65" fmla="*/ 24 h 83"/>
                <a:gd name="T66" fmla="*/ 74 w 78"/>
                <a:gd name="T67" fmla="*/ 39 h 83"/>
                <a:gd name="T68" fmla="*/ 72 w 78"/>
                <a:gd name="T69" fmla="*/ 33 h 83"/>
                <a:gd name="T70" fmla="*/ 72 w 78"/>
                <a:gd name="T71" fmla="*/ 31 h 83"/>
                <a:gd name="T72" fmla="*/ 71 w 78"/>
                <a:gd name="T73" fmla="*/ 35 h 83"/>
                <a:gd name="T74" fmla="*/ 70 w 78"/>
                <a:gd name="T75" fmla="*/ 46 h 83"/>
                <a:gd name="T76" fmla="*/ 71 w 78"/>
                <a:gd name="T77" fmla="*/ 50 h 83"/>
                <a:gd name="T78" fmla="*/ 69 w 78"/>
                <a:gd name="T79" fmla="*/ 57 h 83"/>
                <a:gd name="T80" fmla="*/ 68 w 78"/>
                <a:gd name="T81" fmla="*/ 50 h 83"/>
                <a:gd name="T82" fmla="*/ 69 w 78"/>
                <a:gd name="T83" fmla="*/ 43 h 83"/>
                <a:gd name="T84" fmla="*/ 70 w 78"/>
                <a:gd name="T85" fmla="*/ 32 h 83"/>
                <a:gd name="T86" fmla="*/ 33 w 78"/>
                <a:gd name="T87" fmla="*/ 42 h 83"/>
                <a:gd name="T88" fmla="*/ 12 w 78"/>
                <a:gd name="T89" fmla="*/ 60 h 83"/>
                <a:gd name="T90" fmla="*/ 9 w 78"/>
                <a:gd name="T91" fmla="*/ 52 h 83"/>
                <a:gd name="T92" fmla="*/ 23 w 78"/>
                <a:gd name="T93" fmla="*/ 43 h 83"/>
                <a:gd name="T94" fmla="*/ 34 w 78"/>
                <a:gd name="T95" fmla="*/ 41 h 83"/>
                <a:gd name="T96" fmla="*/ 74 w 78"/>
                <a:gd name="T97" fmla="*/ 48 h 83"/>
                <a:gd name="T98" fmla="*/ 72 w 78"/>
                <a:gd name="T99" fmla="*/ 53 h 83"/>
                <a:gd name="T100" fmla="*/ 72 w 78"/>
                <a:gd name="T101" fmla="*/ 48 h 83"/>
                <a:gd name="T102" fmla="*/ 73 w 78"/>
                <a:gd name="T103" fmla="*/ 45 h 83"/>
                <a:gd name="T104" fmla="*/ 70 w 78"/>
                <a:gd name="T105" fmla="*/ 54 h 83"/>
                <a:gd name="T106" fmla="*/ 70 w 78"/>
                <a:gd name="T107" fmla="*/ 66 h 83"/>
                <a:gd name="T108" fmla="*/ 72 w 78"/>
                <a:gd name="T109" fmla="*/ 67 h 83"/>
                <a:gd name="T110" fmla="*/ 74 w 78"/>
                <a:gd name="T111" fmla="*/ 69 h 83"/>
                <a:gd name="T112" fmla="*/ 76 w 78"/>
                <a:gd name="T113" fmla="*/ 7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" h="83">
                  <a:moveTo>
                    <a:pt x="52" y="23"/>
                  </a:moveTo>
                  <a:cubicBezTo>
                    <a:pt x="53" y="26"/>
                    <a:pt x="52" y="27"/>
                    <a:pt x="51" y="28"/>
                  </a:cubicBezTo>
                  <a:cubicBezTo>
                    <a:pt x="51" y="31"/>
                    <a:pt x="48" y="30"/>
                    <a:pt x="46" y="31"/>
                  </a:cubicBezTo>
                  <a:cubicBezTo>
                    <a:pt x="45" y="31"/>
                    <a:pt x="44" y="33"/>
                    <a:pt x="43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1"/>
                    <a:pt x="40" y="34"/>
                    <a:pt x="39" y="34"/>
                  </a:cubicBezTo>
                  <a:cubicBezTo>
                    <a:pt x="40" y="36"/>
                    <a:pt x="40" y="38"/>
                    <a:pt x="42" y="39"/>
                  </a:cubicBezTo>
                  <a:cubicBezTo>
                    <a:pt x="43" y="39"/>
                    <a:pt x="44" y="40"/>
                    <a:pt x="45" y="40"/>
                  </a:cubicBezTo>
                  <a:cubicBezTo>
                    <a:pt x="44" y="41"/>
                    <a:pt x="45" y="42"/>
                    <a:pt x="44" y="43"/>
                  </a:cubicBezTo>
                  <a:cubicBezTo>
                    <a:pt x="45" y="45"/>
                    <a:pt x="47" y="47"/>
                    <a:pt x="49" y="49"/>
                  </a:cubicBezTo>
                  <a:cubicBezTo>
                    <a:pt x="50" y="50"/>
                    <a:pt x="49" y="53"/>
                    <a:pt x="51" y="53"/>
                  </a:cubicBezTo>
                  <a:cubicBezTo>
                    <a:pt x="54" y="58"/>
                    <a:pt x="58" y="62"/>
                    <a:pt x="62" y="67"/>
                  </a:cubicBezTo>
                  <a:cubicBezTo>
                    <a:pt x="64" y="69"/>
                    <a:pt x="66" y="71"/>
                    <a:pt x="68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8" y="70"/>
                    <a:pt x="69" y="69"/>
                    <a:pt x="68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66"/>
                    <a:pt x="69" y="64"/>
                    <a:pt x="68" y="6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1"/>
                    <a:pt x="70" y="62"/>
                    <a:pt x="71" y="62"/>
                  </a:cubicBezTo>
                  <a:cubicBezTo>
                    <a:pt x="71" y="63"/>
                    <a:pt x="71" y="65"/>
                    <a:pt x="71" y="66"/>
                  </a:cubicBezTo>
                  <a:cubicBezTo>
                    <a:pt x="73" y="66"/>
                    <a:pt x="71" y="64"/>
                    <a:pt x="72" y="63"/>
                  </a:cubicBezTo>
                  <a:cubicBezTo>
                    <a:pt x="72" y="62"/>
                    <a:pt x="70" y="60"/>
                    <a:pt x="72" y="59"/>
                  </a:cubicBezTo>
                  <a:cubicBezTo>
                    <a:pt x="73" y="60"/>
                    <a:pt x="72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3" y="64"/>
                    <a:pt x="74" y="65"/>
                    <a:pt x="73" y="67"/>
                  </a:cubicBezTo>
                  <a:cubicBezTo>
                    <a:pt x="73" y="67"/>
                    <a:pt x="74" y="67"/>
                    <a:pt x="74" y="68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5" y="67"/>
                    <a:pt x="75" y="69"/>
                    <a:pt x="77" y="68"/>
                  </a:cubicBezTo>
                  <a:cubicBezTo>
                    <a:pt x="78" y="68"/>
                    <a:pt x="77" y="69"/>
                    <a:pt x="78" y="69"/>
                  </a:cubicBezTo>
                  <a:cubicBezTo>
                    <a:pt x="78" y="70"/>
                    <a:pt x="77" y="70"/>
                    <a:pt x="77" y="70"/>
                  </a:cubicBezTo>
                  <a:cubicBezTo>
                    <a:pt x="76" y="69"/>
                    <a:pt x="77" y="69"/>
                    <a:pt x="76" y="68"/>
                  </a:cubicBezTo>
                  <a:cubicBezTo>
                    <a:pt x="75" y="69"/>
                    <a:pt x="75" y="70"/>
                    <a:pt x="76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6" y="71"/>
                    <a:pt x="77" y="71"/>
                    <a:pt x="77" y="71"/>
                  </a:cubicBezTo>
                  <a:cubicBezTo>
                    <a:pt x="77" y="71"/>
                    <a:pt x="77" y="72"/>
                    <a:pt x="77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73"/>
                    <a:pt x="77" y="74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8" y="75"/>
                    <a:pt x="77" y="75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8" y="77"/>
                    <a:pt x="77" y="78"/>
                    <a:pt x="78" y="79"/>
                  </a:cubicBezTo>
                  <a:cubicBezTo>
                    <a:pt x="78" y="80"/>
                    <a:pt x="77" y="80"/>
                    <a:pt x="78" y="80"/>
                  </a:cubicBezTo>
                  <a:cubicBezTo>
                    <a:pt x="77" y="81"/>
                    <a:pt x="77" y="83"/>
                    <a:pt x="75" y="82"/>
                  </a:cubicBezTo>
                  <a:cubicBezTo>
                    <a:pt x="74" y="83"/>
                    <a:pt x="72" y="82"/>
                    <a:pt x="70" y="82"/>
                  </a:cubicBezTo>
                  <a:cubicBezTo>
                    <a:pt x="66" y="81"/>
                    <a:pt x="63" y="78"/>
                    <a:pt x="59" y="76"/>
                  </a:cubicBezTo>
                  <a:cubicBezTo>
                    <a:pt x="59" y="75"/>
                    <a:pt x="58" y="75"/>
                    <a:pt x="57" y="74"/>
                  </a:cubicBezTo>
                  <a:cubicBezTo>
                    <a:pt x="50" y="67"/>
                    <a:pt x="45" y="59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7" y="51"/>
                    <a:pt x="36" y="52"/>
                    <a:pt x="35" y="53"/>
                  </a:cubicBezTo>
                  <a:cubicBezTo>
                    <a:pt x="34" y="54"/>
                    <a:pt x="32" y="55"/>
                    <a:pt x="32" y="56"/>
                  </a:cubicBezTo>
                  <a:cubicBezTo>
                    <a:pt x="29" y="58"/>
                    <a:pt x="27" y="61"/>
                    <a:pt x="24" y="62"/>
                  </a:cubicBezTo>
                  <a:cubicBezTo>
                    <a:pt x="22" y="63"/>
                    <a:pt x="21" y="65"/>
                    <a:pt x="18" y="65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18" y="67"/>
                    <a:pt x="16" y="67"/>
                    <a:pt x="15" y="68"/>
                  </a:cubicBezTo>
                  <a:cubicBezTo>
                    <a:pt x="14" y="68"/>
                    <a:pt x="14" y="69"/>
                    <a:pt x="12" y="69"/>
                  </a:cubicBezTo>
                  <a:cubicBezTo>
                    <a:pt x="12" y="70"/>
                    <a:pt x="10" y="71"/>
                    <a:pt x="9" y="73"/>
                  </a:cubicBezTo>
                  <a:cubicBezTo>
                    <a:pt x="8" y="73"/>
                    <a:pt x="7" y="72"/>
                    <a:pt x="5" y="73"/>
                  </a:cubicBezTo>
                  <a:cubicBezTo>
                    <a:pt x="5" y="71"/>
                    <a:pt x="3" y="71"/>
                    <a:pt x="3" y="70"/>
                  </a:cubicBezTo>
                  <a:cubicBezTo>
                    <a:pt x="2" y="69"/>
                    <a:pt x="1" y="68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0" y="64"/>
                    <a:pt x="1" y="64"/>
                    <a:pt x="0" y="63"/>
                  </a:cubicBezTo>
                  <a:cubicBezTo>
                    <a:pt x="1" y="61"/>
                    <a:pt x="1" y="59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4"/>
                    <a:pt x="2" y="53"/>
                    <a:pt x="2" y="53"/>
                  </a:cubicBezTo>
                  <a:cubicBezTo>
                    <a:pt x="3" y="49"/>
                    <a:pt x="2" y="46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2"/>
                    <a:pt x="2" y="42"/>
                    <a:pt x="2" y="42"/>
                  </a:cubicBezTo>
                  <a:cubicBezTo>
                    <a:pt x="3" y="41"/>
                    <a:pt x="2" y="40"/>
                    <a:pt x="3" y="38"/>
                  </a:cubicBezTo>
                  <a:cubicBezTo>
                    <a:pt x="2" y="38"/>
                    <a:pt x="2" y="38"/>
                    <a:pt x="2" y="37"/>
                  </a:cubicBezTo>
                  <a:cubicBezTo>
                    <a:pt x="3" y="37"/>
                    <a:pt x="3" y="36"/>
                    <a:pt x="3" y="35"/>
                  </a:cubicBezTo>
                  <a:cubicBezTo>
                    <a:pt x="3" y="35"/>
                    <a:pt x="3" y="34"/>
                    <a:pt x="3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0"/>
                    <a:pt x="2" y="27"/>
                    <a:pt x="4" y="24"/>
                  </a:cubicBezTo>
                  <a:cubicBezTo>
                    <a:pt x="3" y="23"/>
                    <a:pt x="4" y="22"/>
                    <a:pt x="4" y="21"/>
                  </a:cubicBezTo>
                  <a:cubicBezTo>
                    <a:pt x="4" y="20"/>
                    <a:pt x="4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3" y="16"/>
                    <a:pt x="14" y="19"/>
                    <a:pt x="15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6"/>
                    <a:pt x="15" y="29"/>
                    <a:pt x="13" y="30"/>
                  </a:cubicBezTo>
                  <a:cubicBezTo>
                    <a:pt x="12" y="32"/>
                    <a:pt x="14" y="34"/>
                    <a:pt x="11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2" y="39"/>
                    <a:pt x="12" y="37"/>
                    <a:pt x="14" y="36"/>
                  </a:cubicBezTo>
                  <a:cubicBezTo>
                    <a:pt x="16" y="35"/>
                    <a:pt x="19" y="34"/>
                    <a:pt x="21" y="33"/>
                  </a:cubicBezTo>
                  <a:cubicBezTo>
                    <a:pt x="22" y="33"/>
                    <a:pt x="24" y="32"/>
                    <a:pt x="24" y="31"/>
                  </a:cubicBezTo>
                  <a:cubicBezTo>
                    <a:pt x="26" y="31"/>
                    <a:pt x="28" y="30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3" y="25"/>
                    <a:pt x="21" y="31"/>
                    <a:pt x="18" y="27"/>
                  </a:cubicBezTo>
                  <a:cubicBezTo>
                    <a:pt x="16" y="26"/>
                    <a:pt x="18" y="24"/>
                    <a:pt x="18" y="22"/>
                  </a:cubicBezTo>
                  <a:cubicBezTo>
                    <a:pt x="19" y="21"/>
                    <a:pt x="20" y="20"/>
                    <a:pt x="21" y="19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25" y="18"/>
                    <a:pt x="23" y="14"/>
                    <a:pt x="26" y="15"/>
                  </a:cubicBezTo>
                  <a:cubicBezTo>
                    <a:pt x="27" y="15"/>
                    <a:pt x="28" y="16"/>
                    <a:pt x="29" y="15"/>
                  </a:cubicBezTo>
                  <a:cubicBezTo>
                    <a:pt x="31" y="14"/>
                    <a:pt x="32" y="13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2" y="10"/>
                    <a:pt x="31" y="11"/>
                    <a:pt x="29" y="11"/>
                  </a:cubicBezTo>
                  <a:cubicBezTo>
                    <a:pt x="29" y="12"/>
                    <a:pt x="27" y="12"/>
                    <a:pt x="26" y="12"/>
                  </a:cubicBezTo>
                  <a:cubicBezTo>
                    <a:pt x="26" y="13"/>
                    <a:pt x="25" y="12"/>
                    <a:pt x="24" y="13"/>
                  </a:cubicBezTo>
                  <a:cubicBezTo>
                    <a:pt x="24" y="13"/>
                    <a:pt x="23" y="14"/>
                    <a:pt x="23" y="13"/>
                  </a:cubicBezTo>
                  <a:cubicBezTo>
                    <a:pt x="22" y="14"/>
                    <a:pt x="21" y="13"/>
                    <a:pt x="20" y="14"/>
                  </a:cubicBezTo>
                  <a:cubicBezTo>
                    <a:pt x="19" y="12"/>
                    <a:pt x="16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2" y="11"/>
                    <a:pt x="13" y="9"/>
                  </a:cubicBezTo>
                  <a:cubicBezTo>
                    <a:pt x="13" y="8"/>
                    <a:pt x="14" y="6"/>
                    <a:pt x="15" y="6"/>
                  </a:cubicBezTo>
                  <a:cubicBezTo>
                    <a:pt x="19" y="5"/>
                    <a:pt x="22" y="4"/>
                    <a:pt x="26" y="4"/>
                  </a:cubicBezTo>
                  <a:cubicBezTo>
                    <a:pt x="27" y="4"/>
                    <a:pt x="29" y="3"/>
                    <a:pt x="31" y="3"/>
                  </a:cubicBezTo>
                  <a:cubicBezTo>
                    <a:pt x="32" y="2"/>
                    <a:pt x="34" y="3"/>
                    <a:pt x="35" y="2"/>
                  </a:cubicBezTo>
                  <a:cubicBezTo>
                    <a:pt x="38" y="2"/>
                    <a:pt x="40" y="1"/>
                    <a:pt x="42" y="0"/>
                  </a:cubicBezTo>
                  <a:cubicBezTo>
                    <a:pt x="42" y="0"/>
                    <a:pt x="44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1"/>
                    <a:pt x="50" y="1"/>
                    <a:pt x="51" y="3"/>
                  </a:cubicBezTo>
                  <a:cubicBezTo>
                    <a:pt x="50" y="4"/>
                    <a:pt x="52" y="4"/>
                    <a:pt x="52" y="5"/>
                  </a:cubicBezTo>
                  <a:cubicBezTo>
                    <a:pt x="52" y="6"/>
                    <a:pt x="50" y="5"/>
                    <a:pt x="50" y="7"/>
                  </a:cubicBezTo>
                  <a:cubicBezTo>
                    <a:pt x="47" y="8"/>
                    <a:pt x="45" y="11"/>
                    <a:pt x="43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4" y="15"/>
                    <a:pt x="45" y="14"/>
                    <a:pt x="46" y="15"/>
                  </a:cubicBezTo>
                  <a:cubicBezTo>
                    <a:pt x="46" y="16"/>
                    <a:pt x="46" y="17"/>
                    <a:pt x="47" y="18"/>
                  </a:cubicBezTo>
                  <a:cubicBezTo>
                    <a:pt x="46" y="19"/>
                    <a:pt x="45" y="20"/>
                    <a:pt x="43" y="20"/>
                  </a:cubicBezTo>
                  <a:cubicBezTo>
                    <a:pt x="43" y="21"/>
                    <a:pt x="42" y="21"/>
                    <a:pt x="42" y="21"/>
                  </a:cubicBezTo>
                  <a:cubicBezTo>
                    <a:pt x="45" y="22"/>
                    <a:pt x="47" y="21"/>
                    <a:pt x="49" y="22"/>
                  </a:cubicBezTo>
                  <a:cubicBezTo>
                    <a:pt x="50" y="23"/>
                    <a:pt x="51" y="22"/>
                    <a:pt x="52" y="23"/>
                  </a:cubicBezTo>
                  <a:close/>
                  <a:moveTo>
                    <a:pt x="40" y="24"/>
                  </a:moveTo>
                  <a:cubicBezTo>
                    <a:pt x="40" y="25"/>
                    <a:pt x="38" y="25"/>
                    <a:pt x="37" y="26"/>
                  </a:cubicBezTo>
                  <a:cubicBezTo>
                    <a:pt x="36" y="26"/>
                    <a:pt x="36" y="26"/>
                    <a:pt x="35" y="26"/>
                  </a:cubicBezTo>
                  <a:cubicBezTo>
                    <a:pt x="34" y="26"/>
                    <a:pt x="36" y="25"/>
                    <a:pt x="35" y="24"/>
                  </a:cubicBezTo>
                  <a:cubicBezTo>
                    <a:pt x="36" y="24"/>
                    <a:pt x="37" y="22"/>
                    <a:pt x="38" y="23"/>
                  </a:cubicBezTo>
                  <a:cubicBezTo>
                    <a:pt x="39" y="23"/>
                    <a:pt x="39" y="25"/>
                    <a:pt x="40" y="24"/>
                  </a:cubicBezTo>
                  <a:close/>
                  <a:moveTo>
                    <a:pt x="73" y="36"/>
                  </a:moveTo>
                  <a:cubicBezTo>
                    <a:pt x="73" y="37"/>
                    <a:pt x="73" y="38"/>
                    <a:pt x="74" y="39"/>
                  </a:cubicBezTo>
                  <a:cubicBezTo>
                    <a:pt x="73" y="40"/>
                    <a:pt x="73" y="42"/>
                    <a:pt x="74" y="44"/>
                  </a:cubicBezTo>
                  <a:cubicBezTo>
                    <a:pt x="74" y="44"/>
                    <a:pt x="72" y="44"/>
                    <a:pt x="72" y="44"/>
                  </a:cubicBezTo>
                  <a:cubicBezTo>
                    <a:pt x="72" y="41"/>
                    <a:pt x="72" y="37"/>
                    <a:pt x="72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3" y="33"/>
                    <a:pt x="72" y="33"/>
                    <a:pt x="73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1"/>
                  </a:cubicBezTo>
                  <a:cubicBezTo>
                    <a:pt x="72" y="31"/>
                    <a:pt x="73" y="30"/>
                    <a:pt x="73" y="30"/>
                  </a:cubicBezTo>
                  <a:cubicBezTo>
                    <a:pt x="72" y="29"/>
                    <a:pt x="73" y="28"/>
                    <a:pt x="73" y="27"/>
                  </a:cubicBezTo>
                  <a:cubicBezTo>
                    <a:pt x="73" y="29"/>
                    <a:pt x="73" y="33"/>
                    <a:pt x="73" y="36"/>
                  </a:cubicBezTo>
                  <a:close/>
                  <a:moveTo>
                    <a:pt x="71" y="35"/>
                  </a:moveTo>
                  <a:cubicBezTo>
                    <a:pt x="71" y="35"/>
                    <a:pt x="70" y="36"/>
                    <a:pt x="71" y="37"/>
                  </a:cubicBezTo>
                  <a:cubicBezTo>
                    <a:pt x="70" y="37"/>
                    <a:pt x="71" y="38"/>
                    <a:pt x="71" y="39"/>
                  </a:cubicBezTo>
                  <a:cubicBezTo>
                    <a:pt x="70" y="40"/>
                    <a:pt x="71" y="43"/>
                    <a:pt x="70" y="44"/>
                  </a:cubicBezTo>
                  <a:cubicBezTo>
                    <a:pt x="70" y="44"/>
                    <a:pt x="71" y="45"/>
                    <a:pt x="70" y="46"/>
                  </a:cubicBezTo>
                  <a:cubicBezTo>
                    <a:pt x="71" y="46"/>
                    <a:pt x="70" y="47"/>
                    <a:pt x="70" y="48"/>
                  </a:cubicBezTo>
                  <a:cubicBezTo>
                    <a:pt x="69" y="49"/>
                    <a:pt x="70" y="50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1" y="51"/>
                    <a:pt x="70" y="50"/>
                    <a:pt x="71" y="50"/>
                  </a:cubicBezTo>
                  <a:cubicBezTo>
                    <a:pt x="70" y="51"/>
                    <a:pt x="71" y="52"/>
                    <a:pt x="70" y="53"/>
                  </a:cubicBezTo>
                  <a:cubicBezTo>
                    <a:pt x="71" y="54"/>
                    <a:pt x="71" y="56"/>
                    <a:pt x="71" y="57"/>
                  </a:cubicBezTo>
                  <a:cubicBezTo>
                    <a:pt x="70" y="57"/>
                    <a:pt x="70" y="56"/>
                    <a:pt x="70" y="56"/>
                  </a:cubicBezTo>
                  <a:cubicBezTo>
                    <a:pt x="70" y="57"/>
                    <a:pt x="69" y="57"/>
                    <a:pt x="69" y="57"/>
                  </a:cubicBezTo>
                  <a:cubicBezTo>
                    <a:pt x="70" y="58"/>
                    <a:pt x="69" y="59"/>
                    <a:pt x="69" y="60"/>
                  </a:cubicBezTo>
                  <a:cubicBezTo>
                    <a:pt x="68" y="60"/>
                    <a:pt x="69" y="59"/>
                    <a:pt x="68" y="59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67" y="53"/>
                    <a:pt x="69" y="52"/>
                    <a:pt x="68" y="50"/>
                  </a:cubicBezTo>
                  <a:cubicBezTo>
                    <a:pt x="69" y="50"/>
                    <a:pt x="68" y="49"/>
                    <a:pt x="69" y="49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7"/>
                    <a:pt x="69" y="46"/>
                    <a:pt x="69" y="44"/>
                  </a:cubicBezTo>
                  <a:cubicBezTo>
                    <a:pt x="69" y="44"/>
                    <a:pt x="69" y="44"/>
                    <a:pt x="69" y="43"/>
                  </a:cubicBezTo>
                  <a:cubicBezTo>
                    <a:pt x="69" y="43"/>
                    <a:pt x="68" y="43"/>
                    <a:pt x="68" y="43"/>
                  </a:cubicBezTo>
                  <a:cubicBezTo>
                    <a:pt x="71" y="43"/>
                    <a:pt x="68" y="40"/>
                    <a:pt x="69" y="39"/>
                  </a:cubicBezTo>
                  <a:cubicBezTo>
                    <a:pt x="68" y="38"/>
                    <a:pt x="71" y="37"/>
                    <a:pt x="69" y="36"/>
                  </a:cubicBezTo>
                  <a:cubicBezTo>
                    <a:pt x="70" y="35"/>
                    <a:pt x="70" y="33"/>
                    <a:pt x="70" y="32"/>
                  </a:cubicBezTo>
                  <a:cubicBezTo>
                    <a:pt x="71" y="35"/>
                    <a:pt x="71" y="35"/>
                    <a:pt x="71" y="35"/>
                  </a:cubicBezTo>
                  <a:close/>
                  <a:moveTo>
                    <a:pt x="34" y="41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1"/>
                    <a:pt x="33" y="42"/>
                  </a:cubicBezTo>
                  <a:cubicBezTo>
                    <a:pt x="33" y="42"/>
                    <a:pt x="34" y="43"/>
                    <a:pt x="34" y="44"/>
                  </a:cubicBezTo>
                  <a:cubicBezTo>
                    <a:pt x="32" y="46"/>
                    <a:pt x="29" y="47"/>
                    <a:pt x="28" y="49"/>
                  </a:cubicBezTo>
                  <a:cubicBezTo>
                    <a:pt x="27" y="49"/>
                    <a:pt x="27" y="50"/>
                    <a:pt x="26" y="50"/>
                  </a:cubicBezTo>
                  <a:cubicBezTo>
                    <a:pt x="21" y="53"/>
                    <a:pt x="17" y="57"/>
                    <a:pt x="12" y="60"/>
                  </a:cubicBezTo>
                  <a:cubicBezTo>
                    <a:pt x="12" y="60"/>
                    <a:pt x="12" y="60"/>
                    <a:pt x="11" y="60"/>
                  </a:cubicBezTo>
                  <a:cubicBezTo>
                    <a:pt x="11" y="60"/>
                    <a:pt x="11" y="59"/>
                    <a:pt x="10" y="59"/>
                  </a:cubicBezTo>
                  <a:cubicBezTo>
                    <a:pt x="11" y="57"/>
                    <a:pt x="10" y="56"/>
                    <a:pt x="10" y="56"/>
                  </a:cubicBezTo>
                  <a:cubicBezTo>
                    <a:pt x="10" y="54"/>
                    <a:pt x="11" y="53"/>
                    <a:pt x="9" y="52"/>
                  </a:cubicBezTo>
                  <a:cubicBezTo>
                    <a:pt x="11" y="50"/>
                    <a:pt x="10" y="47"/>
                    <a:pt x="10" y="45"/>
                  </a:cubicBezTo>
                  <a:cubicBezTo>
                    <a:pt x="12" y="47"/>
                    <a:pt x="14" y="45"/>
                    <a:pt x="17" y="46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20" y="44"/>
                    <a:pt x="21" y="43"/>
                    <a:pt x="23" y="43"/>
                  </a:cubicBezTo>
                  <a:cubicBezTo>
                    <a:pt x="24" y="43"/>
                    <a:pt x="24" y="41"/>
                    <a:pt x="26" y="42"/>
                  </a:cubicBezTo>
                  <a:cubicBezTo>
                    <a:pt x="27" y="41"/>
                    <a:pt x="28" y="39"/>
                    <a:pt x="30" y="39"/>
                  </a:cubicBezTo>
                  <a:cubicBezTo>
                    <a:pt x="30" y="38"/>
                    <a:pt x="31" y="38"/>
                    <a:pt x="32" y="37"/>
                  </a:cubicBezTo>
                  <a:cubicBezTo>
                    <a:pt x="33" y="38"/>
                    <a:pt x="34" y="40"/>
                    <a:pt x="34" y="41"/>
                  </a:cubicBezTo>
                  <a:close/>
                  <a:moveTo>
                    <a:pt x="74" y="46"/>
                  </a:moveTo>
                  <a:cubicBezTo>
                    <a:pt x="73" y="46"/>
                    <a:pt x="73" y="47"/>
                    <a:pt x="73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9"/>
                    <a:pt x="74" y="50"/>
                    <a:pt x="73" y="51"/>
                  </a:cubicBezTo>
                  <a:cubicBezTo>
                    <a:pt x="74" y="52"/>
                    <a:pt x="74" y="54"/>
                    <a:pt x="73" y="55"/>
                  </a:cubicBezTo>
                  <a:cubicBezTo>
                    <a:pt x="73" y="55"/>
                    <a:pt x="73" y="56"/>
                    <a:pt x="73" y="56"/>
                  </a:cubicBezTo>
                  <a:cubicBezTo>
                    <a:pt x="73" y="56"/>
                    <a:pt x="71" y="54"/>
                    <a:pt x="72" y="53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3" y="54"/>
                    <a:pt x="73" y="52"/>
                    <a:pt x="73" y="51"/>
                  </a:cubicBezTo>
                  <a:cubicBezTo>
                    <a:pt x="72" y="50"/>
                    <a:pt x="73" y="49"/>
                    <a:pt x="72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6"/>
                    <a:pt x="71" y="45"/>
                    <a:pt x="73" y="45"/>
                  </a:cubicBezTo>
                  <a:cubicBezTo>
                    <a:pt x="74" y="45"/>
                    <a:pt x="74" y="45"/>
                    <a:pt x="74" y="45"/>
                  </a:cubicBezTo>
                  <a:lnTo>
                    <a:pt x="74" y="46"/>
                  </a:lnTo>
                  <a:close/>
                  <a:moveTo>
                    <a:pt x="70" y="55"/>
                  </a:move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4"/>
                  </a:cubicBezTo>
                  <a:lnTo>
                    <a:pt x="70" y="55"/>
                  </a:lnTo>
                  <a:close/>
                  <a:moveTo>
                    <a:pt x="70" y="68"/>
                  </a:moveTo>
                  <a:cubicBezTo>
                    <a:pt x="70" y="67"/>
                    <a:pt x="69" y="67"/>
                    <a:pt x="70" y="66"/>
                  </a:cubicBezTo>
                  <a:cubicBezTo>
                    <a:pt x="70" y="68"/>
                    <a:pt x="70" y="68"/>
                    <a:pt x="70" y="68"/>
                  </a:cubicBezTo>
                  <a:close/>
                  <a:moveTo>
                    <a:pt x="72" y="68"/>
                  </a:moveTo>
                  <a:cubicBezTo>
                    <a:pt x="72" y="67"/>
                    <a:pt x="71" y="68"/>
                    <a:pt x="71" y="67"/>
                  </a:cubicBezTo>
                  <a:cubicBezTo>
                    <a:pt x="72" y="67"/>
                    <a:pt x="72" y="67"/>
                    <a:pt x="72" y="67"/>
                  </a:cubicBezTo>
                  <a:lnTo>
                    <a:pt x="72" y="68"/>
                  </a:lnTo>
                  <a:close/>
                  <a:moveTo>
                    <a:pt x="74" y="70"/>
                  </a:moveTo>
                  <a:cubicBezTo>
                    <a:pt x="74" y="70"/>
                    <a:pt x="74" y="70"/>
                    <a:pt x="74" y="7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69"/>
                    <a:pt x="74" y="69"/>
                    <a:pt x="74" y="70"/>
                  </a:cubicBezTo>
                  <a:close/>
                  <a:moveTo>
                    <a:pt x="76" y="76"/>
                  </a:moveTo>
                  <a:cubicBezTo>
                    <a:pt x="76" y="76"/>
                    <a:pt x="76" y="77"/>
                    <a:pt x="76" y="77"/>
                  </a:cubicBezTo>
                  <a:cubicBezTo>
                    <a:pt x="75" y="76"/>
                    <a:pt x="76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5416" y="4133"/>
              <a:ext cx="121" cy="110"/>
            </a:xfrm>
            <a:custGeom>
              <a:avLst/>
              <a:gdLst>
                <a:gd name="T0" fmla="*/ 18 w 47"/>
                <a:gd name="T1" fmla="*/ 5 h 41"/>
                <a:gd name="T2" fmla="*/ 14 w 47"/>
                <a:gd name="T3" fmla="*/ 9 h 41"/>
                <a:gd name="T4" fmla="*/ 11 w 47"/>
                <a:gd name="T5" fmla="*/ 9 h 41"/>
                <a:gd name="T6" fmla="*/ 11 w 47"/>
                <a:gd name="T7" fmla="*/ 0 h 41"/>
                <a:gd name="T8" fmla="*/ 34 w 47"/>
                <a:gd name="T9" fmla="*/ 7 h 41"/>
                <a:gd name="T10" fmla="*/ 33 w 47"/>
                <a:gd name="T11" fmla="*/ 11 h 41"/>
                <a:gd name="T12" fmla="*/ 26 w 47"/>
                <a:gd name="T13" fmla="*/ 17 h 41"/>
                <a:gd name="T14" fmla="*/ 36 w 47"/>
                <a:gd name="T15" fmla="*/ 23 h 41"/>
                <a:gd name="T16" fmla="*/ 40 w 47"/>
                <a:gd name="T17" fmla="*/ 24 h 41"/>
                <a:gd name="T18" fmla="*/ 45 w 47"/>
                <a:gd name="T19" fmla="*/ 24 h 41"/>
                <a:gd name="T20" fmla="*/ 47 w 47"/>
                <a:gd name="T21" fmla="*/ 26 h 41"/>
                <a:gd name="T22" fmla="*/ 45 w 47"/>
                <a:gd name="T23" fmla="*/ 28 h 41"/>
                <a:gd name="T24" fmla="*/ 36 w 47"/>
                <a:gd name="T25" fmla="*/ 27 h 41"/>
                <a:gd name="T26" fmla="*/ 25 w 47"/>
                <a:gd name="T27" fmla="*/ 19 h 41"/>
                <a:gd name="T28" fmla="*/ 20 w 47"/>
                <a:gd name="T29" fmla="*/ 29 h 41"/>
                <a:gd name="T30" fmla="*/ 16 w 47"/>
                <a:gd name="T31" fmla="*/ 32 h 41"/>
                <a:gd name="T32" fmla="*/ 16 w 47"/>
                <a:gd name="T33" fmla="*/ 28 h 41"/>
                <a:gd name="T34" fmla="*/ 24 w 47"/>
                <a:gd name="T35" fmla="*/ 17 h 41"/>
                <a:gd name="T36" fmla="*/ 24 w 47"/>
                <a:gd name="T37" fmla="*/ 17 h 41"/>
                <a:gd name="T38" fmla="*/ 26 w 47"/>
                <a:gd name="T39" fmla="*/ 15 h 41"/>
                <a:gd name="T40" fmla="*/ 34 w 47"/>
                <a:gd name="T41" fmla="*/ 7 h 41"/>
                <a:gd name="T42" fmla="*/ 23 w 47"/>
                <a:gd name="T43" fmla="*/ 11 h 41"/>
                <a:gd name="T44" fmla="*/ 19 w 47"/>
                <a:gd name="T45" fmla="*/ 14 h 41"/>
                <a:gd name="T46" fmla="*/ 22 w 47"/>
                <a:gd name="T47" fmla="*/ 9 h 41"/>
                <a:gd name="T48" fmla="*/ 13 w 47"/>
                <a:gd name="T49" fmla="*/ 20 h 41"/>
                <a:gd name="T50" fmla="*/ 17 w 47"/>
                <a:gd name="T51" fmla="*/ 21 h 41"/>
                <a:gd name="T52" fmla="*/ 12 w 47"/>
                <a:gd name="T53" fmla="*/ 35 h 41"/>
                <a:gd name="T54" fmla="*/ 9 w 47"/>
                <a:gd name="T55" fmla="*/ 39 h 41"/>
                <a:gd name="T56" fmla="*/ 7 w 47"/>
                <a:gd name="T57" fmla="*/ 33 h 41"/>
                <a:gd name="T58" fmla="*/ 4 w 47"/>
                <a:gd name="T59" fmla="*/ 37 h 41"/>
                <a:gd name="T60" fmla="*/ 2 w 47"/>
                <a:gd name="T61" fmla="*/ 32 h 41"/>
                <a:gd name="T62" fmla="*/ 5 w 47"/>
                <a:gd name="T63" fmla="*/ 26 h 41"/>
                <a:gd name="T64" fmla="*/ 0 w 47"/>
                <a:gd name="T65" fmla="*/ 22 h 41"/>
                <a:gd name="T66" fmla="*/ 3 w 47"/>
                <a:gd name="T67" fmla="*/ 21 h 41"/>
                <a:gd name="T68" fmla="*/ 11 w 47"/>
                <a:gd name="T69" fmla="*/ 19 h 41"/>
                <a:gd name="T70" fmla="*/ 31 w 47"/>
                <a:gd name="T71" fmla="*/ 26 h 41"/>
                <a:gd name="T72" fmla="*/ 33 w 47"/>
                <a:gd name="T73" fmla="*/ 37 h 41"/>
                <a:gd name="T74" fmla="*/ 27 w 47"/>
                <a:gd name="T75" fmla="*/ 38 h 41"/>
                <a:gd name="T76" fmla="*/ 27 w 47"/>
                <a:gd name="T77" fmla="*/ 30 h 41"/>
                <a:gd name="T78" fmla="*/ 21 w 47"/>
                <a:gd name="T79" fmla="*/ 31 h 41"/>
                <a:gd name="T80" fmla="*/ 24 w 47"/>
                <a:gd name="T81" fmla="*/ 40 h 41"/>
                <a:gd name="T82" fmla="*/ 23 w 47"/>
                <a:gd name="T83" fmla="*/ 40 h 41"/>
                <a:gd name="T84" fmla="*/ 20 w 47"/>
                <a:gd name="T85" fmla="*/ 34 h 41"/>
                <a:gd name="T86" fmla="*/ 22 w 47"/>
                <a:gd name="T8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1">
                  <a:moveTo>
                    <a:pt x="14" y="3"/>
                  </a:moveTo>
                  <a:cubicBezTo>
                    <a:pt x="15" y="3"/>
                    <a:pt x="15" y="4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6" y="8"/>
                    <a:pt x="16" y="7"/>
                    <a:pt x="16" y="8"/>
                  </a:cubicBezTo>
                  <a:cubicBezTo>
                    <a:pt x="15" y="8"/>
                    <a:pt x="15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10" y="11"/>
                    <a:pt x="11" y="10"/>
                    <a:pt x="11" y="9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4" y="3"/>
                  </a:lnTo>
                  <a:close/>
                  <a:moveTo>
                    <a:pt x="34" y="7"/>
                  </a:moveTo>
                  <a:cubicBezTo>
                    <a:pt x="35" y="8"/>
                    <a:pt x="36" y="9"/>
                    <a:pt x="36" y="10"/>
                  </a:cubicBezTo>
                  <a:cubicBezTo>
                    <a:pt x="35" y="11"/>
                    <a:pt x="34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2"/>
                    <a:pt x="31" y="12"/>
                    <a:pt x="30" y="13"/>
                  </a:cubicBezTo>
                  <a:cubicBezTo>
                    <a:pt x="30" y="13"/>
                    <a:pt x="29" y="13"/>
                    <a:pt x="29" y="13"/>
                  </a:cubicBezTo>
                  <a:cubicBezTo>
                    <a:pt x="28" y="15"/>
                    <a:pt x="27" y="16"/>
                    <a:pt x="26" y="17"/>
                  </a:cubicBezTo>
                  <a:cubicBezTo>
                    <a:pt x="27" y="18"/>
                    <a:pt x="28" y="19"/>
                    <a:pt x="29" y="19"/>
                  </a:cubicBezTo>
                  <a:cubicBezTo>
                    <a:pt x="30" y="20"/>
                    <a:pt x="31" y="21"/>
                    <a:pt x="33" y="22"/>
                  </a:cubicBezTo>
                  <a:cubicBezTo>
                    <a:pt x="34" y="22"/>
                    <a:pt x="35" y="23"/>
                    <a:pt x="36" y="23"/>
                  </a:cubicBezTo>
                  <a:cubicBezTo>
                    <a:pt x="37" y="23"/>
                    <a:pt x="38" y="23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5"/>
                    <a:pt x="46" y="24"/>
                    <a:pt x="46" y="25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6" y="27"/>
                  </a:cubicBezTo>
                  <a:cubicBezTo>
                    <a:pt x="46" y="27"/>
                    <a:pt x="45" y="27"/>
                    <a:pt x="45" y="28"/>
                  </a:cubicBezTo>
                  <a:cubicBezTo>
                    <a:pt x="43" y="28"/>
                    <a:pt x="41" y="28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30" y="24"/>
                    <a:pt x="29" y="22"/>
                    <a:pt x="27" y="21"/>
                  </a:cubicBezTo>
                  <a:cubicBezTo>
                    <a:pt x="27" y="20"/>
                    <a:pt x="26" y="20"/>
                    <a:pt x="25" y="19"/>
                  </a:cubicBezTo>
                  <a:cubicBezTo>
                    <a:pt x="25" y="20"/>
                    <a:pt x="24" y="21"/>
                    <a:pt x="24" y="22"/>
                  </a:cubicBezTo>
                  <a:cubicBezTo>
                    <a:pt x="23" y="23"/>
                    <a:pt x="23" y="24"/>
                    <a:pt x="22" y="25"/>
                  </a:cubicBezTo>
                  <a:cubicBezTo>
                    <a:pt x="21" y="26"/>
                    <a:pt x="21" y="28"/>
                    <a:pt x="20" y="29"/>
                  </a:cubicBezTo>
                  <a:cubicBezTo>
                    <a:pt x="18" y="30"/>
                    <a:pt x="18" y="32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1"/>
                    <a:pt x="16" y="31"/>
                  </a:cubicBezTo>
                  <a:cubicBezTo>
                    <a:pt x="15" y="30"/>
                    <a:pt x="15" y="29"/>
                    <a:pt x="16" y="28"/>
                  </a:cubicBezTo>
                  <a:cubicBezTo>
                    <a:pt x="18" y="25"/>
                    <a:pt x="21" y="21"/>
                    <a:pt x="23" y="18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5" y="16"/>
                    <a:pt x="25" y="16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6" y="13"/>
                    <a:pt x="28" y="13"/>
                    <a:pt x="29" y="11"/>
                  </a:cubicBezTo>
                  <a:cubicBezTo>
                    <a:pt x="30" y="10"/>
                    <a:pt x="32" y="9"/>
                    <a:pt x="32" y="8"/>
                  </a:cubicBezTo>
                  <a:cubicBezTo>
                    <a:pt x="33" y="7"/>
                    <a:pt x="34" y="8"/>
                    <a:pt x="34" y="7"/>
                  </a:cubicBezTo>
                  <a:close/>
                  <a:moveTo>
                    <a:pt x="28" y="8"/>
                  </a:moveTo>
                  <a:cubicBezTo>
                    <a:pt x="27" y="9"/>
                    <a:pt x="26" y="9"/>
                    <a:pt x="25" y="9"/>
                  </a:cubicBezTo>
                  <a:cubicBezTo>
                    <a:pt x="24" y="10"/>
                    <a:pt x="23" y="10"/>
                    <a:pt x="23" y="11"/>
                  </a:cubicBezTo>
                  <a:cubicBezTo>
                    <a:pt x="22" y="11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5"/>
                    <a:pt x="19" y="14"/>
                  </a:cubicBezTo>
                  <a:cubicBezTo>
                    <a:pt x="18" y="14"/>
                    <a:pt x="18" y="13"/>
                    <a:pt x="17" y="12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4" y="8"/>
                    <a:pt x="25" y="8"/>
                    <a:pt x="27" y="8"/>
                  </a:cubicBezTo>
                  <a:cubicBezTo>
                    <a:pt x="27" y="8"/>
                    <a:pt x="28" y="7"/>
                    <a:pt x="28" y="8"/>
                  </a:cubicBezTo>
                  <a:close/>
                  <a:moveTo>
                    <a:pt x="13" y="20"/>
                  </a:moveTo>
                  <a:cubicBezTo>
                    <a:pt x="14" y="21"/>
                    <a:pt x="13" y="22"/>
                    <a:pt x="13" y="23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3"/>
                    <a:pt x="14" y="24"/>
                    <a:pt x="14" y="26"/>
                  </a:cubicBezTo>
                  <a:cubicBezTo>
                    <a:pt x="13" y="27"/>
                    <a:pt x="13" y="28"/>
                    <a:pt x="13" y="29"/>
                  </a:cubicBezTo>
                  <a:cubicBezTo>
                    <a:pt x="13" y="31"/>
                    <a:pt x="12" y="33"/>
                    <a:pt x="12" y="35"/>
                  </a:cubicBezTo>
                  <a:cubicBezTo>
                    <a:pt x="12" y="36"/>
                    <a:pt x="11" y="38"/>
                    <a:pt x="11" y="40"/>
                  </a:cubicBezTo>
                  <a:cubicBezTo>
                    <a:pt x="10" y="40"/>
                    <a:pt x="10" y="39"/>
                    <a:pt x="10" y="40"/>
                  </a:cubicBezTo>
                  <a:cubicBezTo>
                    <a:pt x="9" y="40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8"/>
                    <a:pt x="8" y="37"/>
                    <a:pt x="7" y="36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6" y="35"/>
                    <a:pt x="5" y="34"/>
                    <a:pt x="5" y="35"/>
                  </a:cubicBezTo>
                  <a:cubicBezTo>
                    <a:pt x="5" y="36"/>
                    <a:pt x="4" y="36"/>
                    <a:pt x="4" y="37"/>
                  </a:cubicBezTo>
                  <a:cubicBezTo>
                    <a:pt x="4" y="36"/>
                    <a:pt x="2" y="35"/>
                    <a:pt x="3" y="34"/>
                  </a:cubicBezTo>
                  <a:cubicBezTo>
                    <a:pt x="2" y="34"/>
                    <a:pt x="2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1"/>
                    <a:pt x="3" y="31"/>
                  </a:cubicBezTo>
                  <a:cubicBezTo>
                    <a:pt x="4" y="29"/>
                    <a:pt x="6" y="28"/>
                    <a:pt x="7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6"/>
                    <a:pt x="3" y="26"/>
                    <a:pt x="3" y="25"/>
                  </a:cubicBezTo>
                  <a:cubicBezTo>
                    <a:pt x="2" y="24"/>
                    <a:pt x="1" y="23"/>
                    <a:pt x="0" y="22"/>
                  </a:cubicBezTo>
                  <a:cubicBezTo>
                    <a:pt x="0" y="22"/>
                    <a:pt x="1" y="21"/>
                    <a:pt x="0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5" y="22"/>
                    <a:pt x="6" y="21"/>
                    <a:pt x="8" y="21"/>
                  </a:cubicBezTo>
                  <a:cubicBezTo>
                    <a:pt x="9" y="20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20"/>
                    <a:pt x="13" y="20"/>
                  </a:cubicBezTo>
                  <a:close/>
                  <a:moveTo>
                    <a:pt x="31" y="26"/>
                  </a:moveTo>
                  <a:cubicBezTo>
                    <a:pt x="32" y="27"/>
                    <a:pt x="34" y="28"/>
                    <a:pt x="34" y="29"/>
                  </a:cubicBezTo>
                  <a:cubicBezTo>
                    <a:pt x="34" y="32"/>
                    <a:pt x="32" y="33"/>
                    <a:pt x="31" y="34"/>
                  </a:cubicBezTo>
                  <a:cubicBezTo>
                    <a:pt x="32" y="35"/>
                    <a:pt x="33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2" y="38"/>
                    <a:pt x="31" y="40"/>
                    <a:pt x="30" y="40"/>
                  </a:cubicBezTo>
                  <a:cubicBezTo>
                    <a:pt x="29" y="39"/>
                    <a:pt x="28" y="39"/>
                    <a:pt x="27" y="38"/>
                  </a:cubicBezTo>
                  <a:cubicBezTo>
                    <a:pt x="26" y="38"/>
                    <a:pt x="26" y="37"/>
                    <a:pt x="25" y="36"/>
                  </a:cubicBezTo>
                  <a:cubicBezTo>
                    <a:pt x="25" y="35"/>
                    <a:pt x="24" y="34"/>
                    <a:pt x="25" y="33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5" y="30"/>
                    <a:pt x="24" y="31"/>
                    <a:pt x="23" y="30"/>
                  </a:cubicBezTo>
                  <a:cubicBezTo>
                    <a:pt x="22" y="30"/>
                    <a:pt x="22" y="31"/>
                    <a:pt x="21" y="31"/>
                  </a:cubicBezTo>
                  <a:cubicBezTo>
                    <a:pt x="22" y="33"/>
                    <a:pt x="22" y="36"/>
                    <a:pt x="24" y="38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4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1" y="38"/>
                    <a:pt x="20" y="37"/>
                    <a:pt x="20" y="34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4" y="27"/>
                    <a:pt x="27" y="27"/>
                    <a:pt x="29" y="26"/>
                  </a:cubicBezTo>
                  <a:cubicBezTo>
                    <a:pt x="30" y="27"/>
                    <a:pt x="30" y="26"/>
                    <a:pt x="3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5110" y="4136"/>
              <a:ext cx="158" cy="147"/>
            </a:xfrm>
            <a:custGeom>
              <a:avLst/>
              <a:gdLst>
                <a:gd name="T0" fmla="*/ 22 w 61"/>
                <a:gd name="T1" fmla="*/ 5 h 55"/>
                <a:gd name="T2" fmla="*/ 23 w 61"/>
                <a:gd name="T3" fmla="*/ 5 h 55"/>
                <a:gd name="T4" fmla="*/ 27 w 61"/>
                <a:gd name="T5" fmla="*/ 8 h 55"/>
                <a:gd name="T6" fmla="*/ 35 w 61"/>
                <a:gd name="T7" fmla="*/ 5 h 55"/>
                <a:gd name="T8" fmla="*/ 41 w 61"/>
                <a:gd name="T9" fmla="*/ 3 h 55"/>
                <a:gd name="T10" fmla="*/ 50 w 61"/>
                <a:gd name="T11" fmla="*/ 6 h 55"/>
                <a:gd name="T12" fmla="*/ 52 w 61"/>
                <a:gd name="T13" fmla="*/ 11 h 55"/>
                <a:gd name="T14" fmla="*/ 51 w 61"/>
                <a:gd name="T15" fmla="*/ 13 h 55"/>
                <a:gd name="T16" fmla="*/ 48 w 61"/>
                <a:gd name="T17" fmla="*/ 17 h 55"/>
                <a:gd name="T18" fmla="*/ 43 w 61"/>
                <a:gd name="T19" fmla="*/ 21 h 55"/>
                <a:gd name="T20" fmla="*/ 41 w 61"/>
                <a:gd name="T21" fmla="*/ 21 h 55"/>
                <a:gd name="T22" fmla="*/ 45 w 61"/>
                <a:gd name="T23" fmla="*/ 5 h 55"/>
                <a:gd name="T24" fmla="*/ 38 w 61"/>
                <a:gd name="T25" fmla="*/ 6 h 55"/>
                <a:gd name="T26" fmla="*/ 32 w 61"/>
                <a:gd name="T27" fmla="*/ 8 h 55"/>
                <a:gd name="T28" fmla="*/ 22 w 61"/>
                <a:gd name="T29" fmla="*/ 14 h 55"/>
                <a:gd name="T30" fmla="*/ 21 w 61"/>
                <a:gd name="T31" fmla="*/ 19 h 55"/>
                <a:gd name="T32" fmla="*/ 21 w 61"/>
                <a:gd name="T33" fmla="*/ 32 h 55"/>
                <a:gd name="T34" fmla="*/ 20 w 61"/>
                <a:gd name="T35" fmla="*/ 46 h 55"/>
                <a:gd name="T36" fmla="*/ 17 w 61"/>
                <a:gd name="T37" fmla="*/ 54 h 55"/>
                <a:gd name="T38" fmla="*/ 13 w 61"/>
                <a:gd name="T39" fmla="*/ 50 h 55"/>
                <a:gd name="T40" fmla="*/ 4 w 61"/>
                <a:gd name="T41" fmla="*/ 35 h 55"/>
                <a:gd name="T42" fmla="*/ 5 w 61"/>
                <a:gd name="T43" fmla="*/ 32 h 55"/>
                <a:gd name="T44" fmla="*/ 6 w 61"/>
                <a:gd name="T45" fmla="*/ 26 h 55"/>
                <a:gd name="T46" fmla="*/ 13 w 61"/>
                <a:gd name="T47" fmla="*/ 18 h 55"/>
                <a:gd name="T48" fmla="*/ 3 w 61"/>
                <a:gd name="T49" fmla="*/ 18 h 55"/>
                <a:gd name="T50" fmla="*/ 0 w 61"/>
                <a:gd name="T51" fmla="*/ 14 h 55"/>
                <a:gd name="T52" fmla="*/ 0 w 61"/>
                <a:gd name="T53" fmla="*/ 13 h 55"/>
                <a:gd name="T54" fmla="*/ 6 w 61"/>
                <a:gd name="T55" fmla="*/ 13 h 55"/>
                <a:gd name="T56" fmla="*/ 15 w 61"/>
                <a:gd name="T57" fmla="*/ 11 h 55"/>
                <a:gd name="T58" fmla="*/ 20 w 61"/>
                <a:gd name="T59" fmla="*/ 3 h 55"/>
                <a:gd name="T60" fmla="*/ 22 w 61"/>
                <a:gd name="T61" fmla="*/ 1 h 55"/>
                <a:gd name="T62" fmla="*/ 36 w 61"/>
                <a:gd name="T63" fmla="*/ 21 h 55"/>
                <a:gd name="T64" fmla="*/ 36 w 61"/>
                <a:gd name="T65" fmla="*/ 30 h 55"/>
                <a:gd name="T66" fmla="*/ 47 w 61"/>
                <a:gd name="T67" fmla="*/ 23 h 55"/>
                <a:gd name="T68" fmla="*/ 52 w 61"/>
                <a:gd name="T69" fmla="*/ 24 h 55"/>
                <a:gd name="T70" fmla="*/ 55 w 61"/>
                <a:gd name="T71" fmla="*/ 30 h 55"/>
                <a:gd name="T72" fmla="*/ 52 w 61"/>
                <a:gd name="T73" fmla="*/ 40 h 55"/>
                <a:gd name="T74" fmla="*/ 58 w 61"/>
                <a:gd name="T75" fmla="*/ 46 h 55"/>
                <a:gd name="T76" fmla="*/ 60 w 61"/>
                <a:gd name="T77" fmla="*/ 52 h 55"/>
                <a:gd name="T78" fmla="*/ 52 w 61"/>
                <a:gd name="T79" fmla="*/ 48 h 55"/>
                <a:gd name="T80" fmla="*/ 45 w 61"/>
                <a:gd name="T81" fmla="*/ 48 h 55"/>
                <a:gd name="T82" fmla="*/ 41 w 61"/>
                <a:gd name="T83" fmla="*/ 49 h 55"/>
                <a:gd name="T84" fmla="*/ 33 w 61"/>
                <a:gd name="T85" fmla="*/ 48 h 55"/>
                <a:gd name="T86" fmla="*/ 29 w 61"/>
                <a:gd name="T87" fmla="*/ 44 h 55"/>
                <a:gd name="T88" fmla="*/ 29 w 61"/>
                <a:gd name="T89" fmla="*/ 38 h 55"/>
                <a:gd name="T90" fmla="*/ 30 w 61"/>
                <a:gd name="T91" fmla="*/ 34 h 55"/>
                <a:gd name="T92" fmla="*/ 32 w 61"/>
                <a:gd name="T93" fmla="*/ 26 h 55"/>
                <a:gd name="T94" fmla="*/ 34 w 61"/>
                <a:gd name="T95" fmla="*/ 21 h 55"/>
                <a:gd name="T96" fmla="*/ 35 w 61"/>
                <a:gd name="T97" fmla="*/ 17 h 55"/>
                <a:gd name="T98" fmla="*/ 16 w 61"/>
                <a:gd name="T99" fmla="*/ 27 h 55"/>
                <a:gd name="T100" fmla="*/ 16 w 61"/>
                <a:gd name="T101" fmla="*/ 30 h 55"/>
                <a:gd name="T102" fmla="*/ 15 w 61"/>
                <a:gd name="T103" fmla="*/ 42 h 55"/>
                <a:gd name="T104" fmla="*/ 11 w 61"/>
                <a:gd name="T105" fmla="*/ 42 h 55"/>
                <a:gd name="T106" fmla="*/ 9 w 61"/>
                <a:gd name="T107" fmla="*/ 34 h 55"/>
                <a:gd name="T108" fmla="*/ 14 w 61"/>
                <a:gd name="T109" fmla="*/ 24 h 55"/>
                <a:gd name="T110" fmla="*/ 46 w 61"/>
                <a:gd name="T111" fmla="*/ 27 h 55"/>
                <a:gd name="T112" fmla="*/ 48 w 61"/>
                <a:gd name="T113" fmla="*/ 32 h 55"/>
                <a:gd name="T114" fmla="*/ 46 w 61"/>
                <a:gd name="T115" fmla="*/ 37 h 55"/>
                <a:gd name="T116" fmla="*/ 44 w 61"/>
                <a:gd name="T117" fmla="*/ 27 h 55"/>
                <a:gd name="T118" fmla="*/ 40 w 61"/>
                <a:gd name="T119" fmla="*/ 38 h 55"/>
                <a:gd name="T120" fmla="*/ 40 w 61"/>
                <a:gd name="T121" fmla="*/ 43 h 55"/>
                <a:gd name="T122" fmla="*/ 35 w 61"/>
                <a:gd name="T123" fmla="*/ 41 h 55"/>
                <a:gd name="T124" fmla="*/ 39 w 61"/>
                <a:gd name="T125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55">
                  <a:moveTo>
                    <a:pt x="22" y="1"/>
                  </a:moveTo>
                  <a:cubicBezTo>
                    <a:pt x="24" y="2"/>
                    <a:pt x="21" y="3"/>
                    <a:pt x="22" y="4"/>
                  </a:cubicBezTo>
                  <a:cubicBezTo>
                    <a:pt x="22" y="4"/>
                    <a:pt x="21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6" y="7"/>
                    <a:pt x="26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7"/>
                    <a:pt x="32" y="6"/>
                    <a:pt x="35" y="5"/>
                  </a:cubicBezTo>
                  <a:cubicBezTo>
                    <a:pt x="35" y="5"/>
                    <a:pt x="36" y="4"/>
                    <a:pt x="37" y="4"/>
                  </a:cubicBezTo>
                  <a:cubicBezTo>
                    <a:pt x="38" y="4"/>
                    <a:pt x="39" y="4"/>
                    <a:pt x="39" y="4"/>
                  </a:cubicBezTo>
                  <a:cubicBezTo>
                    <a:pt x="40" y="4"/>
                    <a:pt x="40" y="3"/>
                    <a:pt x="41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5" y="3"/>
                    <a:pt x="47" y="4"/>
                  </a:cubicBezTo>
                  <a:cubicBezTo>
                    <a:pt x="48" y="4"/>
                    <a:pt x="49" y="5"/>
                    <a:pt x="50" y="6"/>
                  </a:cubicBezTo>
                  <a:cubicBezTo>
                    <a:pt x="52" y="6"/>
                    <a:pt x="52" y="8"/>
                    <a:pt x="53" y="9"/>
                  </a:cubicBezTo>
                  <a:cubicBezTo>
                    <a:pt x="52" y="9"/>
                    <a:pt x="52" y="10"/>
                    <a:pt x="52" y="10"/>
                  </a:cubicBezTo>
                  <a:cubicBezTo>
                    <a:pt x="52" y="10"/>
                    <a:pt x="52" y="10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1" y="11"/>
                    <a:pt x="52" y="12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5"/>
                    <a:pt x="50" y="15"/>
                  </a:cubicBezTo>
                  <a:cubicBezTo>
                    <a:pt x="50" y="16"/>
                    <a:pt x="49" y="16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6" y="18"/>
                    <a:pt x="45" y="20"/>
                    <a:pt x="43" y="21"/>
                  </a:cubicBezTo>
                  <a:cubicBezTo>
                    <a:pt x="43" y="21"/>
                    <a:pt x="43" y="20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1" y="21"/>
                    <a:pt x="41" y="21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42" y="17"/>
                    <a:pt x="47" y="15"/>
                    <a:pt x="48" y="10"/>
                  </a:cubicBezTo>
                  <a:cubicBezTo>
                    <a:pt x="48" y="8"/>
                    <a:pt x="47" y="6"/>
                    <a:pt x="45" y="5"/>
                  </a:cubicBezTo>
                  <a:cubicBezTo>
                    <a:pt x="44" y="6"/>
                    <a:pt x="43" y="5"/>
                    <a:pt x="42" y="6"/>
                  </a:cubicBezTo>
                  <a:cubicBezTo>
                    <a:pt x="42" y="6"/>
                    <a:pt x="41" y="5"/>
                    <a:pt x="40" y="5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4" y="6"/>
                    <a:pt x="33" y="8"/>
                    <a:pt x="32" y="8"/>
                  </a:cubicBezTo>
                  <a:cubicBezTo>
                    <a:pt x="31" y="8"/>
                    <a:pt x="30" y="9"/>
                    <a:pt x="29" y="9"/>
                  </a:cubicBezTo>
                  <a:cubicBezTo>
                    <a:pt x="28" y="10"/>
                    <a:pt x="26" y="11"/>
                    <a:pt x="25" y="11"/>
                  </a:cubicBezTo>
                  <a:cubicBezTo>
                    <a:pt x="24" y="13"/>
                    <a:pt x="23" y="13"/>
                    <a:pt x="22" y="14"/>
                  </a:cubicBezTo>
                  <a:cubicBezTo>
                    <a:pt x="21" y="14"/>
                    <a:pt x="22" y="15"/>
                    <a:pt x="21" y="16"/>
                  </a:cubicBezTo>
                  <a:cubicBezTo>
                    <a:pt x="22" y="17"/>
                    <a:pt x="21" y="17"/>
                    <a:pt x="21" y="18"/>
                  </a:cubicBezTo>
                  <a:cubicBezTo>
                    <a:pt x="21" y="18"/>
                    <a:pt x="22" y="19"/>
                    <a:pt x="21" y="19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4"/>
                    <a:pt x="21" y="27"/>
                    <a:pt x="21" y="29"/>
                  </a:cubicBezTo>
                  <a:cubicBezTo>
                    <a:pt x="21" y="30"/>
                    <a:pt x="21" y="31"/>
                    <a:pt x="21" y="32"/>
                  </a:cubicBezTo>
                  <a:cubicBezTo>
                    <a:pt x="21" y="34"/>
                    <a:pt x="21" y="36"/>
                    <a:pt x="21" y="38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5"/>
                    <a:pt x="20" y="46"/>
                  </a:cubicBezTo>
                  <a:cubicBezTo>
                    <a:pt x="20" y="47"/>
                    <a:pt x="19" y="48"/>
                    <a:pt x="20" y="49"/>
                  </a:cubicBezTo>
                  <a:cubicBezTo>
                    <a:pt x="18" y="50"/>
                    <a:pt x="19" y="51"/>
                    <a:pt x="19" y="52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7" y="54"/>
                    <a:pt x="16" y="55"/>
                    <a:pt x="16" y="54"/>
                  </a:cubicBezTo>
                  <a:cubicBezTo>
                    <a:pt x="16" y="53"/>
                    <a:pt x="16" y="53"/>
                    <a:pt x="15" y="52"/>
                  </a:cubicBezTo>
                  <a:cubicBezTo>
                    <a:pt x="14" y="52"/>
                    <a:pt x="13" y="51"/>
                    <a:pt x="13" y="50"/>
                  </a:cubicBezTo>
                  <a:cubicBezTo>
                    <a:pt x="10" y="47"/>
                    <a:pt x="7" y="45"/>
                    <a:pt x="6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5" y="37"/>
                    <a:pt x="4" y="37"/>
                    <a:pt x="4" y="35"/>
                  </a:cubicBezTo>
                  <a:cubicBezTo>
                    <a:pt x="4" y="35"/>
                    <a:pt x="5" y="35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5" y="33"/>
                    <a:pt x="5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4" y="31"/>
                    <a:pt x="5" y="31"/>
                    <a:pt x="4" y="30"/>
                  </a:cubicBezTo>
                  <a:cubicBezTo>
                    <a:pt x="5" y="29"/>
                    <a:pt x="6" y="27"/>
                    <a:pt x="6" y="26"/>
                  </a:cubicBezTo>
                  <a:cubicBezTo>
                    <a:pt x="7" y="26"/>
                    <a:pt x="7" y="25"/>
                    <a:pt x="8" y="24"/>
                  </a:cubicBezTo>
                  <a:cubicBezTo>
                    <a:pt x="10" y="22"/>
                    <a:pt x="11" y="20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2" y="19"/>
                    <a:pt x="12" y="19"/>
                  </a:cubicBezTo>
                  <a:cubicBezTo>
                    <a:pt x="10" y="20"/>
                    <a:pt x="9" y="21"/>
                    <a:pt x="7" y="20"/>
                  </a:cubicBezTo>
                  <a:cubicBezTo>
                    <a:pt x="5" y="19"/>
                    <a:pt x="4" y="20"/>
                    <a:pt x="3" y="18"/>
                  </a:cubicBezTo>
                  <a:cubicBezTo>
                    <a:pt x="2" y="18"/>
                    <a:pt x="2" y="17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1" y="12"/>
                    <a:pt x="2" y="14"/>
                    <a:pt x="2" y="14"/>
                  </a:cubicBezTo>
                  <a:cubicBezTo>
                    <a:pt x="3" y="13"/>
                    <a:pt x="4" y="14"/>
                    <a:pt x="5" y="14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0" y="12"/>
                    <a:pt x="11" y="11"/>
                    <a:pt x="12" y="12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11"/>
                    <a:pt x="16" y="9"/>
                    <a:pt x="17" y="10"/>
                  </a:cubicBezTo>
                  <a:cubicBezTo>
                    <a:pt x="19" y="9"/>
                    <a:pt x="18" y="7"/>
                    <a:pt x="19" y="6"/>
                  </a:cubicBezTo>
                  <a:cubicBezTo>
                    <a:pt x="19" y="5"/>
                    <a:pt x="19" y="4"/>
                    <a:pt x="20" y="3"/>
                  </a:cubicBezTo>
                  <a:cubicBezTo>
                    <a:pt x="19" y="3"/>
                    <a:pt x="20" y="3"/>
                    <a:pt x="19" y="2"/>
                  </a:cubicBezTo>
                  <a:cubicBezTo>
                    <a:pt x="21" y="2"/>
                    <a:pt x="19" y="0"/>
                    <a:pt x="21" y="0"/>
                  </a:cubicBezTo>
                  <a:cubicBezTo>
                    <a:pt x="21" y="0"/>
                    <a:pt x="21" y="1"/>
                    <a:pt x="22" y="1"/>
                  </a:cubicBezTo>
                  <a:close/>
                  <a:moveTo>
                    <a:pt x="36" y="19"/>
                  </a:moveTo>
                  <a:cubicBezTo>
                    <a:pt x="37" y="19"/>
                    <a:pt x="37" y="20"/>
                    <a:pt x="37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1"/>
                    <a:pt x="36" y="22"/>
                    <a:pt x="36" y="23"/>
                  </a:cubicBezTo>
                  <a:cubicBezTo>
                    <a:pt x="37" y="26"/>
                    <a:pt x="35" y="28"/>
                    <a:pt x="36" y="30"/>
                  </a:cubicBezTo>
                  <a:cubicBezTo>
                    <a:pt x="37" y="28"/>
                    <a:pt x="39" y="26"/>
                    <a:pt x="41" y="25"/>
                  </a:cubicBezTo>
                  <a:cubicBezTo>
                    <a:pt x="43" y="24"/>
                    <a:pt x="44" y="23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3"/>
                    <a:pt x="49" y="22"/>
                    <a:pt x="50" y="23"/>
                  </a:cubicBezTo>
                  <a:cubicBezTo>
                    <a:pt x="51" y="22"/>
                    <a:pt x="51" y="24"/>
                    <a:pt x="52" y="24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6"/>
                    <a:pt x="54" y="27"/>
                    <a:pt x="54" y="28"/>
                  </a:cubicBezTo>
                  <a:cubicBezTo>
                    <a:pt x="55" y="29"/>
                    <a:pt x="55" y="29"/>
                    <a:pt x="55" y="30"/>
                  </a:cubicBezTo>
                  <a:cubicBezTo>
                    <a:pt x="55" y="31"/>
                    <a:pt x="55" y="32"/>
                    <a:pt x="55" y="32"/>
                  </a:cubicBezTo>
                  <a:cubicBezTo>
                    <a:pt x="56" y="33"/>
                    <a:pt x="55" y="33"/>
                    <a:pt x="55" y="33"/>
                  </a:cubicBezTo>
                  <a:cubicBezTo>
                    <a:pt x="54" y="36"/>
                    <a:pt x="53" y="38"/>
                    <a:pt x="52" y="40"/>
                  </a:cubicBezTo>
                  <a:cubicBezTo>
                    <a:pt x="52" y="41"/>
                    <a:pt x="53" y="42"/>
                    <a:pt x="53" y="42"/>
                  </a:cubicBezTo>
                  <a:cubicBezTo>
                    <a:pt x="55" y="43"/>
                    <a:pt x="55" y="44"/>
                    <a:pt x="57" y="45"/>
                  </a:cubicBezTo>
                  <a:cubicBezTo>
                    <a:pt x="57" y="45"/>
                    <a:pt x="57" y="46"/>
                    <a:pt x="58" y="46"/>
                  </a:cubicBezTo>
                  <a:cubicBezTo>
                    <a:pt x="59" y="47"/>
                    <a:pt x="60" y="48"/>
                    <a:pt x="60" y="49"/>
                  </a:cubicBezTo>
                  <a:cubicBezTo>
                    <a:pt x="60" y="50"/>
                    <a:pt x="61" y="50"/>
                    <a:pt x="60" y="51"/>
                  </a:cubicBezTo>
                  <a:cubicBezTo>
                    <a:pt x="61" y="51"/>
                    <a:pt x="60" y="52"/>
                    <a:pt x="60" y="52"/>
                  </a:cubicBezTo>
                  <a:cubicBezTo>
                    <a:pt x="59" y="52"/>
                    <a:pt x="57" y="52"/>
                    <a:pt x="56" y="52"/>
                  </a:cubicBezTo>
                  <a:cubicBezTo>
                    <a:pt x="55" y="51"/>
                    <a:pt x="55" y="50"/>
                    <a:pt x="54" y="50"/>
                  </a:cubicBezTo>
                  <a:cubicBezTo>
                    <a:pt x="54" y="48"/>
                    <a:pt x="52" y="49"/>
                    <a:pt x="52" y="48"/>
                  </a:cubicBezTo>
                  <a:cubicBezTo>
                    <a:pt x="51" y="48"/>
                    <a:pt x="50" y="47"/>
                    <a:pt x="49" y="46"/>
                  </a:cubicBezTo>
                  <a:cubicBezTo>
                    <a:pt x="48" y="46"/>
                    <a:pt x="48" y="47"/>
                    <a:pt x="47" y="47"/>
                  </a:cubicBezTo>
                  <a:cubicBezTo>
                    <a:pt x="47" y="48"/>
                    <a:pt x="45" y="48"/>
                    <a:pt x="45" y="48"/>
                  </a:cubicBezTo>
                  <a:cubicBezTo>
                    <a:pt x="43" y="49"/>
                    <a:pt x="42" y="50"/>
                    <a:pt x="41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40" y="49"/>
                    <a:pt x="40" y="49"/>
                    <a:pt x="39" y="49"/>
                  </a:cubicBezTo>
                  <a:cubicBezTo>
                    <a:pt x="38" y="50"/>
                    <a:pt x="37" y="49"/>
                    <a:pt x="36" y="49"/>
                  </a:cubicBezTo>
                  <a:cubicBezTo>
                    <a:pt x="35" y="49"/>
                    <a:pt x="34" y="48"/>
                    <a:pt x="33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48"/>
                    <a:pt x="31" y="47"/>
                    <a:pt x="30" y="46"/>
                  </a:cubicBezTo>
                  <a:cubicBezTo>
                    <a:pt x="29" y="46"/>
                    <a:pt x="30" y="45"/>
                    <a:pt x="29" y="44"/>
                  </a:cubicBezTo>
                  <a:cubicBezTo>
                    <a:pt x="29" y="43"/>
                    <a:pt x="29" y="42"/>
                    <a:pt x="28" y="42"/>
                  </a:cubicBezTo>
                  <a:cubicBezTo>
                    <a:pt x="29" y="41"/>
                    <a:pt x="29" y="39"/>
                    <a:pt x="30" y="38"/>
                  </a:cubicBezTo>
                  <a:cubicBezTo>
                    <a:pt x="30" y="38"/>
                    <a:pt x="30" y="38"/>
                    <a:pt x="29" y="38"/>
                  </a:cubicBezTo>
                  <a:cubicBezTo>
                    <a:pt x="29" y="37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4"/>
                    <a:pt x="30" y="34"/>
                  </a:cubicBezTo>
                  <a:cubicBezTo>
                    <a:pt x="30" y="33"/>
                    <a:pt x="30" y="32"/>
                    <a:pt x="31" y="30"/>
                  </a:cubicBezTo>
                  <a:cubicBezTo>
                    <a:pt x="32" y="30"/>
                    <a:pt x="31" y="29"/>
                    <a:pt x="31" y="29"/>
                  </a:cubicBezTo>
                  <a:cubicBezTo>
                    <a:pt x="31" y="27"/>
                    <a:pt x="33" y="27"/>
                    <a:pt x="32" y="26"/>
                  </a:cubicBezTo>
                  <a:cubicBezTo>
                    <a:pt x="32" y="26"/>
                    <a:pt x="33" y="25"/>
                    <a:pt x="32" y="25"/>
                  </a:cubicBezTo>
                  <a:cubicBezTo>
                    <a:pt x="33" y="24"/>
                    <a:pt x="33" y="23"/>
                    <a:pt x="33" y="21"/>
                  </a:cubicBezTo>
                  <a:cubicBezTo>
                    <a:pt x="33" y="22"/>
                    <a:pt x="34" y="22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7"/>
                    <a:pt x="35" y="17"/>
                  </a:cubicBezTo>
                  <a:lnTo>
                    <a:pt x="36" y="19"/>
                  </a:lnTo>
                  <a:close/>
                  <a:moveTo>
                    <a:pt x="16" y="23"/>
                  </a:moveTo>
                  <a:cubicBezTo>
                    <a:pt x="17" y="25"/>
                    <a:pt x="16" y="26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5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3"/>
                    <a:pt x="16" y="34"/>
                    <a:pt x="15" y="37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0"/>
                    <a:pt x="16" y="41"/>
                    <a:pt x="15" y="42"/>
                  </a:cubicBezTo>
                  <a:cubicBezTo>
                    <a:pt x="15" y="43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2" y="43"/>
                    <a:pt x="11" y="42"/>
                  </a:cubicBezTo>
                  <a:cubicBezTo>
                    <a:pt x="11" y="41"/>
                    <a:pt x="10" y="41"/>
                    <a:pt x="10" y="40"/>
                  </a:cubicBezTo>
                  <a:cubicBezTo>
                    <a:pt x="9" y="38"/>
                    <a:pt x="9" y="37"/>
                    <a:pt x="9" y="35"/>
                  </a:cubicBezTo>
                  <a:cubicBezTo>
                    <a:pt x="9" y="35"/>
                    <a:pt x="10" y="34"/>
                    <a:pt x="9" y="34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10" y="31"/>
                    <a:pt x="10" y="28"/>
                    <a:pt x="12" y="27"/>
                  </a:cubicBezTo>
                  <a:cubicBezTo>
                    <a:pt x="12" y="26"/>
                    <a:pt x="13" y="25"/>
                    <a:pt x="14" y="24"/>
                  </a:cubicBezTo>
                  <a:cubicBezTo>
                    <a:pt x="14" y="23"/>
                    <a:pt x="15" y="22"/>
                    <a:pt x="16" y="20"/>
                  </a:cubicBezTo>
                  <a:cubicBezTo>
                    <a:pt x="16" y="22"/>
                    <a:pt x="17" y="23"/>
                    <a:pt x="16" y="23"/>
                  </a:cubicBezTo>
                  <a:close/>
                  <a:moveTo>
                    <a:pt x="46" y="27"/>
                  </a:moveTo>
                  <a:cubicBezTo>
                    <a:pt x="46" y="26"/>
                    <a:pt x="46" y="27"/>
                    <a:pt x="47" y="27"/>
                  </a:cubicBezTo>
                  <a:cubicBezTo>
                    <a:pt x="47" y="27"/>
                    <a:pt x="48" y="27"/>
                    <a:pt x="48" y="28"/>
                  </a:cubicBezTo>
                  <a:cubicBezTo>
                    <a:pt x="48" y="29"/>
                    <a:pt x="48" y="31"/>
                    <a:pt x="48" y="32"/>
                  </a:cubicBezTo>
                  <a:cubicBezTo>
                    <a:pt x="49" y="33"/>
                    <a:pt x="48" y="33"/>
                    <a:pt x="48" y="34"/>
                  </a:cubicBezTo>
                  <a:cubicBezTo>
                    <a:pt x="48" y="35"/>
                    <a:pt x="47" y="35"/>
                    <a:pt x="47" y="36"/>
                  </a:cubicBezTo>
                  <a:cubicBezTo>
                    <a:pt x="47" y="37"/>
                    <a:pt x="46" y="37"/>
                    <a:pt x="46" y="37"/>
                  </a:cubicBezTo>
                  <a:cubicBezTo>
                    <a:pt x="44" y="36"/>
                    <a:pt x="41" y="36"/>
                    <a:pt x="39" y="33"/>
                  </a:cubicBezTo>
                  <a:cubicBezTo>
                    <a:pt x="39" y="33"/>
                    <a:pt x="40" y="32"/>
                    <a:pt x="40" y="32"/>
                  </a:cubicBezTo>
                  <a:cubicBezTo>
                    <a:pt x="41" y="30"/>
                    <a:pt x="42" y="28"/>
                    <a:pt x="44" y="27"/>
                  </a:cubicBezTo>
                  <a:cubicBezTo>
                    <a:pt x="45" y="27"/>
                    <a:pt x="45" y="26"/>
                    <a:pt x="46" y="27"/>
                  </a:cubicBezTo>
                  <a:close/>
                  <a:moveTo>
                    <a:pt x="39" y="37"/>
                  </a:moveTo>
                  <a:cubicBezTo>
                    <a:pt x="39" y="38"/>
                    <a:pt x="39" y="38"/>
                    <a:pt x="40" y="38"/>
                  </a:cubicBezTo>
                  <a:cubicBezTo>
                    <a:pt x="41" y="39"/>
                    <a:pt x="41" y="39"/>
                    <a:pt x="42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2" y="42"/>
                    <a:pt x="42" y="44"/>
                    <a:pt x="40" y="43"/>
                  </a:cubicBezTo>
                  <a:cubicBezTo>
                    <a:pt x="40" y="44"/>
                    <a:pt x="39" y="43"/>
                    <a:pt x="38" y="43"/>
                  </a:cubicBezTo>
                  <a:cubicBezTo>
                    <a:pt x="37" y="44"/>
                    <a:pt x="36" y="43"/>
                    <a:pt x="35" y="44"/>
                  </a:cubicBezTo>
                  <a:cubicBezTo>
                    <a:pt x="35" y="43"/>
                    <a:pt x="35" y="42"/>
                    <a:pt x="35" y="41"/>
                  </a:cubicBezTo>
                  <a:cubicBezTo>
                    <a:pt x="35" y="40"/>
                    <a:pt x="37" y="39"/>
                    <a:pt x="37" y="37"/>
                  </a:cubicBezTo>
                  <a:cubicBezTo>
                    <a:pt x="37" y="37"/>
                    <a:pt x="37" y="35"/>
                    <a:pt x="38" y="36"/>
                  </a:cubicBezTo>
                  <a:lnTo>
                    <a:pt x="39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矩形 9"/>
          <p:cNvSpPr/>
          <p:nvPr userDrawn="1"/>
        </p:nvSpPr>
        <p:spPr>
          <a:xfrm>
            <a:off x="-10161" y="0"/>
            <a:ext cx="12202161" cy="1589102"/>
          </a:xfrm>
          <a:custGeom>
            <a:avLst/>
            <a:gdLst>
              <a:gd name="connsiteX0" fmla="*/ 0 w 12192001"/>
              <a:gd name="connsiteY0" fmla="*/ 0 h 1599658"/>
              <a:gd name="connsiteX1" fmla="*/ 12192001 w 12192001"/>
              <a:gd name="connsiteY1" fmla="*/ 0 h 1599658"/>
              <a:gd name="connsiteX2" fmla="*/ 12192001 w 12192001"/>
              <a:gd name="connsiteY2" fmla="*/ 1599658 h 1599658"/>
              <a:gd name="connsiteX3" fmla="*/ 0 w 12192001"/>
              <a:gd name="connsiteY3" fmla="*/ 1599658 h 1599658"/>
              <a:gd name="connsiteX4" fmla="*/ 0 w 12192001"/>
              <a:gd name="connsiteY4" fmla="*/ 0 h 1599658"/>
              <a:gd name="connsiteX0-1" fmla="*/ 0 w 12192001"/>
              <a:gd name="connsiteY0-2" fmla="*/ 0 h 1599658"/>
              <a:gd name="connsiteX1-3" fmla="*/ 12192001 w 12192001"/>
              <a:gd name="connsiteY1-4" fmla="*/ 0 h 1599658"/>
              <a:gd name="connsiteX2-5" fmla="*/ 12192001 w 12192001"/>
              <a:gd name="connsiteY2-6" fmla="*/ 1599658 h 1599658"/>
              <a:gd name="connsiteX3-7" fmla="*/ 0 w 12192001"/>
              <a:gd name="connsiteY3-8" fmla="*/ 818423 h 1599658"/>
              <a:gd name="connsiteX4-9" fmla="*/ 0 w 12192001"/>
              <a:gd name="connsiteY4-10" fmla="*/ 0 h 1599658"/>
              <a:gd name="connsiteX0-11" fmla="*/ 0 w 12192001"/>
              <a:gd name="connsiteY0-12" fmla="*/ 0 h 1599658"/>
              <a:gd name="connsiteX1-13" fmla="*/ 12192001 w 12192001"/>
              <a:gd name="connsiteY1-14" fmla="*/ 0 h 1599658"/>
              <a:gd name="connsiteX2-15" fmla="*/ 12192001 w 12192001"/>
              <a:gd name="connsiteY2-16" fmla="*/ 1599658 h 1599658"/>
              <a:gd name="connsiteX3-17" fmla="*/ 20320 w 12192001"/>
              <a:gd name="connsiteY3-18" fmla="*/ 452663 h 1599658"/>
              <a:gd name="connsiteX4-19" fmla="*/ 0 w 12192001"/>
              <a:gd name="connsiteY4-20" fmla="*/ 0 h 1599658"/>
              <a:gd name="connsiteX0-21" fmla="*/ 10160 w 12202161"/>
              <a:gd name="connsiteY0-22" fmla="*/ 0 h 1599658"/>
              <a:gd name="connsiteX1-23" fmla="*/ 12202161 w 12202161"/>
              <a:gd name="connsiteY1-24" fmla="*/ 0 h 1599658"/>
              <a:gd name="connsiteX2-25" fmla="*/ 12202161 w 12202161"/>
              <a:gd name="connsiteY2-26" fmla="*/ 1599658 h 1599658"/>
              <a:gd name="connsiteX3-27" fmla="*/ 0 w 12202161"/>
              <a:gd name="connsiteY3-28" fmla="*/ 461043 h 1599658"/>
              <a:gd name="connsiteX4-29" fmla="*/ 10160 w 12202161"/>
              <a:gd name="connsiteY4-30" fmla="*/ 0 h 1599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2161" h="1599658">
                <a:moveTo>
                  <a:pt x="10160" y="0"/>
                </a:moveTo>
                <a:lnTo>
                  <a:pt x="12202161" y="0"/>
                </a:lnTo>
                <a:lnTo>
                  <a:pt x="12202161" y="1599658"/>
                </a:lnTo>
                <a:lnTo>
                  <a:pt x="0" y="461043"/>
                </a:lnTo>
                <a:lnTo>
                  <a:pt x="1016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 userDrawn="1"/>
        </p:nvSpPr>
        <p:spPr>
          <a:xfrm flipV="1">
            <a:off x="-1" y="-10556"/>
            <a:ext cx="5752619" cy="1599658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" cstate="email">
            <a:lum bright="100000" contrast="-40000"/>
          </a:blip>
          <a:stretch>
            <a:fillRect/>
          </a:stretch>
        </p:blipFill>
        <p:spPr>
          <a:xfrm>
            <a:off x="163132" y="101800"/>
            <a:ext cx="2772075" cy="7628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543" y="18410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科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51F-5022-4B9A-B1DC-58E2D82F8E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B207-5EAB-47C3-B719-5632B4BE83B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281832" y="182507"/>
            <a:ext cx="8216283" cy="759735"/>
          </a:xfrm>
          <a:solidFill>
            <a:srgbClr val="014099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51F-5022-4B9A-B1DC-58E2D82F8E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B207-5EAB-47C3-B719-5632B4BE83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51F-5022-4B9A-B1DC-58E2D82F8E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B207-5EAB-47C3-B719-5632B4BE83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931" y="306608"/>
            <a:ext cx="8216283" cy="759735"/>
          </a:xfrm>
          <a:solidFill>
            <a:srgbClr val="A40006"/>
          </a:solidFill>
          <a:ln w="190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616868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51F-5022-4B9A-B1DC-58E2D82F8E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B207-5EAB-47C3-B719-5632B4BE83BE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2" cstate="email"/>
          <a:srcRect r="416"/>
          <a:stretch>
            <a:fillRect/>
          </a:stretch>
        </p:blipFill>
        <p:spPr>
          <a:xfrm>
            <a:off x="-1" y="5120806"/>
            <a:ext cx="12191999" cy="175993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28590" y="328428"/>
            <a:ext cx="2772075" cy="762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" y="1013101"/>
            <a:ext cx="12192001" cy="5844899"/>
            <a:chOff x="-1" y="1092199"/>
            <a:chExt cx="12192001" cy="5765801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" y="1092199"/>
              <a:ext cx="12192001" cy="5765801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/>
          </p:nvSpPr>
          <p:spPr>
            <a:xfrm>
              <a:off x="0" y="1092199"/>
              <a:ext cx="12192000" cy="5765801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0" y="955951"/>
            <a:ext cx="12192000" cy="15638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0" y="72341"/>
            <a:ext cx="139700" cy="83563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206657"/>
            <a:ext cx="2603500" cy="7013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7F0020"/>
            </a:gs>
            <a:gs pos="0">
              <a:srgbClr val="D74034"/>
            </a:gs>
            <a:gs pos="3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80992"/>
            <a:ext cx="10515600" cy="1296015"/>
          </a:xfrm>
        </p:spPr>
        <p:txBody>
          <a:bodyPr anchor="b">
            <a:noAutofit/>
          </a:bodyPr>
          <a:lstStyle>
            <a:lvl1pPr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51F-5022-4B9A-B1DC-58E2D82F8E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B207-5EAB-47C3-B719-5632B4BE83B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/>
          <a:srcRect r="313"/>
          <a:stretch>
            <a:fillRect/>
          </a:stretch>
        </p:blipFill>
        <p:spPr>
          <a:xfrm>
            <a:off x="0" y="5069225"/>
            <a:ext cx="12192000" cy="17983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28590" y="328428"/>
            <a:ext cx="2772075" cy="762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51F-5022-4B9A-B1DC-58E2D82F8E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B207-5EAB-47C3-B719-5632B4BE83B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/>
          <a:srcRect r="416"/>
          <a:stretch>
            <a:fillRect/>
          </a:stretch>
        </p:blipFill>
        <p:spPr>
          <a:xfrm>
            <a:off x="-1" y="5120806"/>
            <a:ext cx="12191999" cy="17599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28590" y="182508"/>
            <a:ext cx="2772075" cy="762828"/>
          </a:xfrm>
          <a:prstGeom prst="rect">
            <a:avLst/>
          </a:prstGeom>
        </p:spPr>
      </p:pic>
      <p:sp>
        <p:nvSpPr>
          <p:cNvPr id="10" name="标题 8"/>
          <p:cNvSpPr>
            <a:spLocks noGrp="1"/>
          </p:cNvSpPr>
          <p:nvPr>
            <p:ph type="title"/>
          </p:nvPr>
        </p:nvSpPr>
        <p:spPr>
          <a:xfrm>
            <a:off x="281833" y="182508"/>
            <a:ext cx="8216283" cy="759735"/>
          </a:xfrm>
          <a:solidFill>
            <a:srgbClr val="A40006"/>
          </a:solidFill>
          <a:ln w="190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B51F-5022-4B9A-B1DC-58E2D82F8E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BB207-5EAB-47C3-B719-5632B4BE83B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281833" y="182508"/>
            <a:ext cx="8216283" cy="759735"/>
          </a:xfrm>
          <a:solidFill>
            <a:srgbClr val="A40006"/>
          </a:solidFill>
          <a:ln w="190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/>
          </a:scene3d>
          <a:sp3d/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底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0" y="5072541"/>
            <a:ext cx="12192000" cy="1800828"/>
            <a:chOff x="0" y="3476"/>
            <a:chExt cx="5775" cy="853"/>
          </a:xfrm>
          <a:solidFill>
            <a:schemeClr val="tx2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6" y="3476"/>
              <a:ext cx="233" cy="823"/>
            </a:xfrm>
            <a:custGeom>
              <a:avLst/>
              <a:gdLst>
                <a:gd name="T0" fmla="*/ 83 w 90"/>
                <a:gd name="T1" fmla="*/ 303 h 308"/>
                <a:gd name="T2" fmla="*/ 63 w 90"/>
                <a:gd name="T3" fmla="*/ 300 h 308"/>
                <a:gd name="T4" fmla="*/ 68 w 90"/>
                <a:gd name="T5" fmla="*/ 270 h 308"/>
                <a:gd name="T6" fmla="*/ 62 w 90"/>
                <a:gd name="T7" fmla="*/ 240 h 308"/>
                <a:gd name="T8" fmla="*/ 64 w 90"/>
                <a:gd name="T9" fmla="*/ 196 h 308"/>
                <a:gd name="T10" fmla="*/ 61 w 90"/>
                <a:gd name="T11" fmla="*/ 180 h 308"/>
                <a:gd name="T12" fmla="*/ 65 w 90"/>
                <a:gd name="T13" fmla="*/ 150 h 308"/>
                <a:gd name="T14" fmla="*/ 60 w 90"/>
                <a:gd name="T15" fmla="*/ 120 h 308"/>
                <a:gd name="T16" fmla="*/ 64 w 90"/>
                <a:gd name="T17" fmla="*/ 91 h 308"/>
                <a:gd name="T18" fmla="*/ 58 w 90"/>
                <a:gd name="T19" fmla="*/ 61 h 308"/>
                <a:gd name="T20" fmla="*/ 62 w 90"/>
                <a:gd name="T21" fmla="*/ 30 h 308"/>
                <a:gd name="T22" fmla="*/ 44 w 90"/>
                <a:gd name="T23" fmla="*/ 0 h 308"/>
                <a:gd name="T24" fmla="*/ 32 w 90"/>
                <a:gd name="T25" fmla="*/ 61 h 308"/>
                <a:gd name="T26" fmla="*/ 27 w 90"/>
                <a:gd name="T27" fmla="*/ 91 h 308"/>
                <a:gd name="T28" fmla="*/ 25 w 90"/>
                <a:gd name="T29" fmla="*/ 150 h 308"/>
                <a:gd name="T30" fmla="*/ 25 w 90"/>
                <a:gd name="T31" fmla="*/ 151 h 308"/>
                <a:gd name="T32" fmla="*/ 22 w 90"/>
                <a:gd name="T33" fmla="*/ 221 h 308"/>
                <a:gd name="T34" fmla="*/ 29 w 90"/>
                <a:gd name="T35" fmla="*/ 241 h 308"/>
                <a:gd name="T36" fmla="*/ 22 w 90"/>
                <a:gd name="T37" fmla="*/ 271 h 308"/>
                <a:gd name="T38" fmla="*/ 13 w 90"/>
                <a:gd name="T39" fmla="*/ 303 h 308"/>
                <a:gd name="T40" fmla="*/ 0 w 90"/>
                <a:gd name="T41" fmla="*/ 305 h 308"/>
                <a:gd name="T42" fmla="*/ 90 w 90"/>
                <a:gd name="T43" fmla="*/ 305 h 308"/>
                <a:gd name="T44" fmla="*/ 58 w 90"/>
                <a:gd name="T45" fmla="*/ 239 h 308"/>
                <a:gd name="T46" fmla="*/ 45 w 90"/>
                <a:gd name="T47" fmla="*/ 154 h 308"/>
                <a:gd name="T48" fmla="*/ 34 w 90"/>
                <a:gd name="T49" fmla="*/ 179 h 308"/>
                <a:gd name="T50" fmla="*/ 55 w 90"/>
                <a:gd name="T51" fmla="*/ 59 h 308"/>
                <a:gd name="T52" fmla="*/ 55 w 90"/>
                <a:gd name="T53" fmla="*/ 59 h 308"/>
                <a:gd name="T54" fmla="*/ 56 w 90"/>
                <a:gd name="T55" fmla="*/ 119 h 308"/>
                <a:gd name="T56" fmla="*/ 45 w 90"/>
                <a:gd name="T57" fmla="*/ 274 h 308"/>
                <a:gd name="T58" fmla="*/ 31 w 90"/>
                <a:gd name="T59" fmla="*/ 300 h 308"/>
                <a:gd name="T60" fmla="*/ 48 w 90"/>
                <a:gd name="T61" fmla="*/ 269 h 308"/>
                <a:gd name="T62" fmla="*/ 65 w 90"/>
                <a:gd name="T63" fmla="*/ 269 h 308"/>
                <a:gd name="T64" fmla="*/ 48 w 90"/>
                <a:gd name="T65" fmla="*/ 209 h 308"/>
                <a:gd name="T66" fmla="*/ 48 w 90"/>
                <a:gd name="T67" fmla="*/ 209 h 308"/>
                <a:gd name="T68" fmla="*/ 50 w 90"/>
                <a:gd name="T69" fmla="*/ 144 h 308"/>
                <a:gd name="T70" fmla="*/ 47 w 90"/>
                <a:gd name="T71" fmla="*/ 149 h 308"/>
                <a:gd name="T72" fmla="*/ 56 w 90"/>
                <a:gd name="T73" fmla="*/ 66 h 308"/>
                <a:gd name="T74" fmla="*/ 34 w 90"/>
                <a:gd name="T75" fmla="*/ 66 h 308"/>
                <a:gd name="T76" fmla="*/ 43 w 90"/>
                <a:gd name="T77" fmla="*/ 89 h 308"/>
                <a:gd name="T78" fmla="*/ 33 w 90"/>
                <a:gd name="T79" fmla="*/ 126 h 308"/>
                <a:gd name="T80" fmla="*/ 43 w 90"/>
                <a:gd name="T81" fmla="*/ 149 h 308"/>
                <a:gd name="T82" fmla="*/ 32 w 90"/>
                <a:gd name="T83" fmla="*/ 185 h 308"/>
                <a:gd name="T84" fmla="*/ 27 w 90"/>
                <a:gd name="T85" fmla="*/ 209 h 308"/>
                <a:gd name="T86" fmla="*/ 31 w 90"/>
                <a:gd name="T87" fmla="*/ 245 h 308"/>
                <a:gd name="T88" fmla="*/ 31 w 90"/>
                <a:gd name="T89" fmla="*/ 24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308">
                  <a:moveTo>
                    <a:pt x="90" y="305"/>
                  </a:moveTo>
                  <a:cubicBezTo>
                    <a:pt x="83" y="305"/>
                    <a:pt x="83" y="305"/>
                    <a:pt x="83" y="305"/>
                  </a:cubicBezTo>
                  <a:cubicBezTo>
                    <a:pt x="83" y="303"/>
                    <a:pt x="83" y="303"/>
                    <a:pt x="83" y="303"/>
                  </a:cubicBezTo>
                  <a:cubicBezTo>
                    <a:pt x="77" y="303"/>
                    <a:pt x="77" y="303"/>
                    <a:pt x="77" y="303"/>
                  </a:cubicBezTo>
                  <a:cubicBezTo>
                    <a:pt x="77" y="300"/>
                    <a:pt x="77" y="300"/>
                    <a:pt x="77" y="300"/>
                  </a:cubicBezTo>
                  <a:cubicBezTo>
                    <a:pt x="63" y="300"/>
                    <a:pt x="63" y="300"/>
                    <a:pt x="63" y="300"/>
                  </a:cubicBezTo>
                  <a:cubicBezTo>
                    <a:pt x="68" y="271"/>
                    <a:pt x="68" y="271"/>
                    <a:pt x="68" y="271"/>
                  </a:cubicBezTo>
                  <a:cubicBezTo>
                    <a:pt x="68" y="271"/>
                    <a:pt x="68" y="271"/>
                    <a:pt x="68" y="270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5" y="221"/>
                    <a:pt x="65" y="221"/>
                    <a:pt x="65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0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91"/>
                    <a:pt x="64" y="90"/>
                    <a:pt x="63" y="90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2" y="221"/>
                    <a:pt x="22" y="221"/>
                    <a:pt x="22" y="221"/>
                  </a:cubicBezTo>
                  <a:cubicBezTo>
                    <a:pt x="25" y="221"/>
                    <a:pt x="25" y="221"/>
                    <a:pt x="25" y="221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41"/>
                    <a:pt x="29" y="241"/>
                    <a:pt x="29" y="241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1"/>
                    <a:pt x="22" y="271"/>
                  </a:cubicBezTo>
                  <a:cubicBezTo>
                    <a:pt x="27" y="300"/>
                    <a:pt x="27" y="300"/>
                    <a:pt x="27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3"/>
                    <a:pt x="13" y="303"/>
                    <a:pt x="13" y="303"/>
                  </a:cubicBezTo>
                  <a:cubicBezTo>
                    <a:pt x="7" y="303"/>
                    <a:pt x="7" y="303"/>
                    <a:pt x="7" y="303"/>
                  </a:cubicBezTo>
                  <a:cubicBezTo>
                    <a:pt x="7" y="305"/>
                    <a:pt x="7" y="305"/>
                    <a:pt x="7" y="305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90" y="308"/>
                    <a:pt x="90" y="308"/>
                    <a:pt x="90" y="308"/>
                  </a:cubicBezTo>
                  <a:lnTo>
                    <a:pt x="90" y="305"/>
                  </a:lnTo>
                  <a:close/>
                  <a:moveTo>
                    <a:pt x="45" y="214"/>
                  </a:moveTo>
                  <a:cubicBezTo>
                    <a:pt x="45" y="214"/>
                    <a:pt x="45" y="214"/>
                    <a:pt x="45" y="214"/>
                  </a:cubicBezTo>
                  <a:cubicBezTo>
                    <a:pt x="58" y="239"/>
                    <a:pt x="58" y="239"/>
                    <a:pt x="58" y="239"/>
                  </a:cubicBezTo>
                  <a:cubicBezTo>
                    <a:pt x="32" y="239"/>
                    <a:pt x="32" y="239"/>
                    <a:pt x="32" y="239"/>
                  </a:cubicBezTo>
                  <a:lnTo>
                    <a:pt x="45" y="214"/>
                  </a:lnTo>
                  <a:close/>
                  <a:moveTo>
                    <a:pt x="45" y="154"/>
                  </a:moveTo>
                  <a:cubicBezTo>
                    <a:pt x="45" y="154"/>
                    <a:pt x="45" y="154"/>
                    <a:pt x="45" y="154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34" y="179"/>
                    <a:pt x="34" y="179"/>
                    <a:pt x="34" y="179"/>
                  </a:cubicBezTo>
                  <a:lnTo>
                    <a:pt x="45" y="154"/>
                  </a:lnTo>
                  <a:close/>
                  <a:moveTo>
                    <a:pt x="55" y="59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45" y="35"/>
                    <a:pt x="45" y="35"/>
                    <a:pt x="45" y="35"/>
                  </a:cubicBezTo>
                  <a:lnTo>
                    <a:pt x="55" y="59"/>
                  </a:lnTo>
                  <a:close/>
                  <a:moveTo>
                    <a:pt x="45" y="95"/>
                  </a:moveTo>
                  <a:cubicBezTo>
                    <a:pt x="45" y="95"/>
                    <a:pt x="45" y="95"/>
                    <a:pt x="45" y="95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35" y="119"/>
                    <a:pt x="35" y="119"/>
                    <a:pt x="35" y="119"/>
                  </a:cubicBezTo>
                  <a:lnTo>
                    <a:pt x="45" y="95"/>
                  </a:lnTo>
                  <a:close/>
                  <a:moveTo>
                    <a:pt x="45" y="274"/>
                  </a:moveTo>
                  <a:cubicBezTo>
                    <a:pt x="45" y="274"/>
                    <a:pt x="45" y="274"/>
                    <a:pt x="45" y="274"/>
                  </a:cubicBezTo>
                  <a:cubicBezTo>
                    <a:pt x="60" y="300"/>
                    <a:pt x="60" y="300"/>
                    <a:pt x="60" y="300"/>
                  </a:cubicBezTo>
                  <a:cubicBezTo>
                    <a:pt x="31" y="300"/>
                    <a:pt x="31" y="300"/>
                    <a:pt x="31" y="300"/>
                  </a:cubicBezTo>
                  <a:lnTo>
                    <a:pt x="45" y="274"/>
                  </a:lnTo>
                  <a:close/>
                  <a:moveTo>
                    <a:pt x="48" y="269"/>
                  </a:moveTo>
                  <a:cubicBezTo>
                    <a:pt x="48" y="269"/>
                    <a:pt x="48" y="269"/>
                    <a:pt x="48" y="269"/>
                  </a:cubicBezTo>
                  <a:cubicBezTo>
                    <a:pt x="52" y="261"/>
                    <a:pt x="52" y="261"/>
                    <a:pt x="52" y="261"/>
                  </a:cubicBezTo>
                  <a:cubicBezTo>
                    <a:pt x="60" y="245"/>
                    <a:pt x="60" y="245"/>
                    <a:pt x="60" y="245"/>
                  </a:cubicBezTo>
                  <a:cubicBezTo>
                    <a:pt x="65" y="269"/>
                    <a:pt x="65" y="269"/>
                    <a:pt x="65" y="269"/>
                  </a:cubicBezTo>
                  <a:lnTo>
                    <a:pt x="48" y="269"/>
                  </a:lnTo>
                  <a:close/>
                  <a:moveTo>
                    <a:pt x="48" y="209"/>
                  </a:moveTo>
                  <a:cubicBezTo>
                    <a:pt x="48" y="209"/>
                    <a:pt x="48" y="209"/>
                    <a:pt x="48" y="209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64" y="209"/>
                    <a:pt x="64" y="209"/>
                    <a:pt x="64" y="209"/>
                  </a:cubicBezTo>
                  <a:lnTo>
                    <a:pt x="48" y="209"/>
                  </a:lnTo>
                  <a:close/>
                  <a:moveTo>
                    <a:pt x="47" y="149"/>
                  </a:moveTo>
                  <a:cubicBezTo>
                    <a:pt x="47" y="149"/>
                    <a:pt x="47" y="149"/>
                    <a:pt x="47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2" y="149"/>
                    <a:pt x="62" y="149"/>
                    <a:pt x="62" y="149"/>
                  </a:cubicBezTo>
                  <a:lnTo>
                    <a:pt x="47" y="149"/>
                  </a:lnTo>
                  <a:close/>
                  <a:moveTo>
                    <a:pt x="47" y="89"/>
                  </a:moveTo>
                  <a:cubicBezTo>
                    <a:pt x="47" y="89"/>
                    <a:pt x="47" y="89"/>
                    <a:pt x="47" y="89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60" y="89"/>
                    <a:pt x="60" y="89"/>
                    <a:pt x="60" y="89"/>
                  </a:cubicBezTo>
                  <a:lnTo>
                    <a:pt x="47" y="89"/>
                  </a:lnTo>
                  <a:close/>
                  <a:moveTo>
                    <a:pt x="34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30" y="89"/>
                    <a:pt x="30" y="89"/>
                    <a:pt x="30" y="89"/>
                  </a:cubicBezTo>
                  <a:lnTo>
                    <a:pt x="34" y="66"/>
                  </a:lnTo>
                  <a:close/>
                  <a:moveTo>
                    <a:pt x="33" y="126"/>
                  </a:moveTo>
                  <a:cubicBezTo>
                    <a:pt x="33" y="126"/>
                    <a:pt x="33" y="126"/>
                    <a:pt x="33" y="126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28" y="149"/>
                    <a:pt x="28" y="149"/>
                    <a:pt x="28" y="149"/>
                  </a:cubicBezTo>
                  <a:lnTo>
                    <a:pt x="33" y="126"/>
                  </a:lnTo>
                  <a:close/>
                  <a:moveTo>
                    <a:pt x="32" y="185"/>
                  </a:moveTo>
                  <a:cubicBezTo>
                    <a:pt x="32" y="185"/>
                    <a:pt x="32" y="185"/>
                    <a:pt x="32" y="185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27" y="209"/>
                    <a:pt x="27" y="209"/>
                    <a:pt x="27" y="209"/>
                  </a:cubicBezTo>
                  <a:lnTo>
                    <a:pt x="32" y="185"/>
                  </a:lnTo>
                  <a:close/>
                  <a:moveTo>
                    <a:pt x="31" y="245"/>
                  </a:moveTo>
                  <a:cubicBezTo>
                    <a:pt x="31" y="245"/>
                    <a:pt x="31" y="245"/>
                    <a:pt x="31" y="245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25" y="269"/>
                    <a:pt x="25" y="269"/>
                    <a:pt x="25" y="269"/>
                  </a:cubicBezTo>
                  <a:lnTo>
                    <a:pt x="31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20" y="4133"/>
              <a:ext cx="394" cy="169"/>
            </a:xfrm>
            <a:custGeom>
              <a:avLst/>
              <a:gdLst>
                <a:gd name="T0" fmla="*/ 143 w 152"/>
                <a:gd name="T1" fmla="*/ 48 h 63"/>
                <a:gd name="T2" fmla="*/ 145 w 152"/>
                <a:gd name="T3" fmla="*/ 33 h 63"/>
                <a:gd name="T4" fmla="*/ 146 w 152"/>
                <a:gd name="T5" fmla="*/ 20 h 63"/>
                <a:gd name="T6" fmla="*/ 125 w 152"/>
                <a:gd name="T7" fmla="*/ 11 h 63"/>
                <a:gd name="T8" fmla="*/ 9 w 152"/>
                <a:gd name="T9" fmla="*/ 12 h 63"/>
                <a:gd name="T10" fmla="*/ 11 w 152"/>
                <a:gd name="T11" fmla="*/ 38 h 63"/>
                <a:gd name="T12" fmla="*/ 14 w 152"/>
                <a:gd name="T13" fmla="*/ 50 h 63"/>
                <a:gd name="T14" fmla="*/ 152 w 152"/>
                <a:gd name="T15" fmla="*/ 60 h 63"/>
                <a:gd name="T16" fmla="*/ 112 w 152"/>
                <a:gd name="T17" fmla="*/ 52 h 63"/>
                <a:gd name="T18" fmla="*/ 142 w 152"/>
                <a:gd name="T19" fmla="*/ 48 h 63"/>
                <a:gd name="T20" fmla="*/ 141 w 152"/>
                <a:gd name="T21" fmla="*/ 45 h 63"/>
                <a:gd name="T22" fmla="*/ 116 w 152"/>
                <a:gd name="T23" fmla="*/ 43 h 63"/>
                <a:gd name="T24" fmla="*/ 128 w 152"/>
                <a:gd name="T25" fmla="*/ 41 h 63"/>
                <a:gd name="T26" fmla="*/ 143 w 152"/>
                <a:gd name="T27" fmla="*/ 38 h 63"/>
                <a:gd name="T28" fmla="*/ 144 w 152"/>
                <a:gd name="T29" fmla="*/ 35 h 63"/>
                <a:gd name="T30" fmla="*/ 144 w 152"/>
                <a:gd name="T31" fmla="*/ 35 h 63"/>
                <a:gd name="T32" fmla="*/ 32 w 152"/>
                <a:gd name="T33" fmla="*/ 9 h 63"/>
                <a:gd name="T34" fmla="*/ 145 w 152"/>
                <a:gd name="T35" fmla="*/ 23 h 63"/>
                <a:gd name="T36" fmla="*/ 96 w 152"/>
                <a:gd name="T37" fmla="*/ 22 h 63"/>
                <a:gd name="T38" fmla="*/ 97 w 152"/>
                <a:gd name="T39" fmla="*/ 21 h 63"/>
                <a:gd name="T40" fmla="*/ 95 w 152"/>
                <a:gd name="T41" fmla="*/ 19 h 63"/>
                <a:gd name="T42" fmla="*/ 105 w 152"/>
                <a:gd name="T43" fmla="*/ 18 h 63"/>
                <a:gd name="T44" fmla="*/ 146 w 152"/>
                <a:gd name="T45" fmla="*/ 17 h 63"/>
                <a:gd name="T46" fmla="*/ 146 w 152"/>
                <a:gd name="T47" fmla="*/ 17 h 63"/>
                <a:gd name="T48" fmla="*/ 126 w 152"/>
                <a:gd name="T49" fmla="*/ 12 h 63"/>
                <a:gd name="T50" fmla="*/ 91 w 152"/>
                <a:gd name="T51" fmla="*/ 18 h 63"/>
                <a:gd name="T52" fmla="*/ 10 w 152"/>
                <a:gd name="T53" fmla="*/ 12 h 63"/>
                <a:gd name="T54" fmla="*/ 10 w 152"/>
                <a:gd name="T55" fmla="*/ 12 h 63"/>
                <a:gd name="T56" fmla="*/ 127 w 152"/>
                <a:gd name="T57" fmla="*/ 27 h 63"/>
                <a:gd name="T58" fmla="*/ 110 w 152"/>
                <a:gd name="T59" fmla="*/ 28 h 63"/>
                <a:gd name="T60" fmla="*/ 10 w 152"/>
                <a:gd name="T61" fmla="*/ 18 h 63"/>
                <a:gd name="T62" fmla="*/ 10 w 152"/>
                <a:gd name="T63" fmla="*/ 18 h 63"/>
                <a:gd name="T64" fmla="*/ 19 w 152"/>
                <a:gd name="T65" fmla="*/ 25 h 63"/>
                <a:gd name="T66" fmla="*/ 23 w 152"/>
                <a:gd name="T67" fmla="*/ 32 h 63"/>
                <a:gd name="T68" fmla="*/ 35 w 152"/>
                <a:gd name="T69" fmla="*/ 59 h 63"/>
                <a:gd name="T70" fmla="*/ 85 w 152"/>
                <a:gd name="T71" fmla="*/ 53 h 63"/>
                <a:gd name="T72" fmla="*/ 35 w 152"/>
                <a:gd name="T73" fmla="*/ 45 h 63"/>
                <a:gd name="T74" fmla="*/ 23 w 152"/>
                <a:gd name="T75" fmla="*/ 44 h 63"/>
                <a:gd name="T76" fmla="*/ 12 w 152"/>
                <a:gd name="T77" fmla="*/ 42 h 63"/>
                <a:gd name="T78" fmla="*/ 85 w 152"/>
                <a:gd name="T79" fmla="*/ 45 h 63"/>
                <a:gd name="T80" fmla="*/ 85 w 152"/>
                <a:gd name="T81" fmla="*/ 43 h 63"/>
                <a:gd name="T82" fmla="*/ 12 w 152"/>
                <a:gd name="T83" fmla="*/ 39 h 63"/>
                <a:gd name="T84" fmla="*/ 85 w 152"/>
                <a:gd name="T85" fmla="*/ 40 h 63"/>
                <a:gd name="T86" fmla="*/ 85 w 152"/>
                <a:gd name="T87" fmla="*/ 37 h 63"/>
                <a:gd name="T88" fmla="*/ 11 w 152"/>
                <a:gd name="T89" fmla="*/ 31 h 63"/>
                <a:gd name="T90" fmla="*/ 85 w 152"/>
                <a:gd name="T91" fmla="*/ 34 h 63"/>
                <a:gd name="T92" fmla="*/ 85 w 152"/>
                <a:gd name="T93" fmla="*/ 34 h 63"/>
                <a:gd name="T94" fmla="*/ 18 w 152"/>
                <a:gd name="T95" fmla="*/ 20 h 63"/>
                <a:gd name="T96" fmla="*/ 87 w 152"/>
                <a:gd name="T97" fmla="*/ 53 h 63"/>
                <a:gd name="T98" fmla="*/ 110 w 152"/>
                <a:gd name="T99" fmla="*/ 54 h 63"/>
                <a:gd name="T100" fmla="*/ 87 w 152"/>
                <a:gd name="T101" fmla="*/ 49 h 63"/>
                <a:gd name="T102" fmla="*/ 110 w 152"/>
                <a:gd name="T103" fmla="*/ 49 h 63"/>
                <a:gd name="T104" fmla="*/ 110 w 152"/>
                <a:gd name="T105" fmla="*/ 59 h 63"/>
                <a:gd name="T106" fmla="*/ 110 w 152"/>
                <a:gd name="T107" fmla="*/ 44 h 63"/>
                <a:gd name="T108" fmla="*/ 110 w 152"/>
                <a:gd name="T109" fmla="*/ 37 h 63"/>
                <a:gd name="T110" fmla="*/ 144 w 152"/>
                <a:gd name="T111" fmla="*/ 33 h 63"/>
                <a:gd name="T112" fmla="*/ 112 w 152"/>
                <a:gd name="T113" fmla="*/ 59 h 63"/>
                <a:gd name="T114" fmla="*/ 141 w 152"/>
                <a:gd name="T115" fmla="*/ 54 h 63"/>
                <a:gd name="T116" fmla="*/ 146 w 152"/>
                <a:gd name="T117" fmla="*/ 15 h 63"/>
                <a:gd name="T118" fmla="*/ 10 w 152"/>
                <a:gd name="T119" fmla="*/ 12 h 63"/>
                <a:gd name="T120" fmla="*/ 10 w 152"/>
                <a:gd name="T121" fmla="*/ 18 h 63"/>
                <a:gd name="T122" fmla="*/ 13 w 152"/>
                <a:gd name="T12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63">
                  <a:moveTo>
                    <a:pt x="142" y="59"/>
                  </a:moveTo>
                  <a:cubicBezTo>
                    <a:pt x="142" y="59"/>
                    <a:pt x="142" y="59"/>
                    <a:pt x="142" y="59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2"/>
                  </a:cubicBezTo>
                  <a:cubicBezTo>
                    <a:pt x="146" y="22"/>
                    <a:pt x="146" y="21"/>
                    <a:pt x="146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19"/>
                    <a:pt x="146" y="18"/>
                    <a:pt x="146" y="18"/>
                  </a:cubicBezTo>
                  <a:cubicBezTo>
                    <a:pt x="146" y="18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6" y="12"/>
                    <a:pt x="147" y="10"/>
                    <a:pt x="146" y="10"/>
                  </a:cubicBezTo>
                  <a:cubicBezTo>
                    <a:pt x="145" y="9"/>
                    <a:pt x="138" y="10"/>
                    <a:pt x="12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0" y="12"/>
                    <a:pt x="107" y="13"/>
                    <a:pt x="98" y="13"/>
                  </a:cubicBezTo>
                  <a:cubicBezTo>
                    <a:pt x="91" y="13"/>
                    <a:pt x="79" y="10"/>
                    <a:pt x="71" y="8"/>
                  </a:cubicBezTo>
                  <a:cubicBezTo>
                    <a:pt x="68" y="7"/>
                    <a:pt x="66" y="7"/>
                    <a:pt x="65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54" y="4"/>
                    <a:pt x="36" y="0"/>
                    <a:pt x="32" y="0"/>
                  </a:cubicBezTo>
                  <a:cubicBezTo>
                    <a:pt x="29" y="0"/>
                    <a:pt x="20" y="5"/>
                    <a:pt x="15" y="8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7"/>
                  </a:cubicBezTo>
                  <a:cubicBezTo>
                    <a:pt x="14" y="47"/>
                    <a:pt x="28" y="45"/>
                    <a:pt x="34" y="4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8"/>
                    <a:pt x="16" y="50"/>
                    <a:pt x="14" y="5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152" y="60"/>
                    <a:pt x="152" y="60"/>
                    <a:pt x="152" y="60"/>
                  </a:cubicBezTo>
                  <a:lnTo>
                    <a:pt x="142" y="59"/>
                  </a:lnTo>
                  <a:close/>
                  <a:moveTo>
                    <a:pt x="112" y="52"/>
                  </a:moveTo>
                  <a:cubicBezTo>
                    <a:pt x="112" y="52"/>
                    <a:pt x="112" y="52"/>
                    <a:pt x="112" y="52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20" y="50"/>
                    <a:pt x="135" y="50"/>
                    <a:pt x="137" y="50"/>
                  </a:cubicBezTo>
                  <a:cubicBezTo>
                    <a:pt x="139" y="50"/>
                    <a:pt x="141" y="50"/>
                    <a:pt x="142" y="50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37" y="51"/>
                    <a:pt x="123" y="52"/>
                    <a:pt x="112" y="52"/>
                  </a:cubicBezTo>
                  <a:close/>
                  <a:moveTo>
                    <a:pt x="142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37" y="49"/>
                    <a:pt x="132" y="49"/>
                  </a:cubicBezTo>
                  <a:cubicBezTo>
                    <a:pt x="127" y="49"/>
                    <a:pt x="120" y="49"/>
                    <a:pt x="112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3" y="48"/>
                    <a:pt x="139" y="48"/>
                    <a:pt x="142" y="48"/>
                  </a:cubicBezTo>
                  <a:lnTo>
                    <a:pt x="142" y="49"/>
                  </a:lnTo>
                  <a:close/>
                  <a:moveTo>
                    <a:pt x="130" y="46"/>
                  </a:moveTo>
                  <a:cubicBezTo>
                    <a:pt x="130" y="46"/>
                    <a:pt x="130" y="46"/>
                    <a:pt x="130" y="46"/>
                  </a:cubicBezTo>
                  <a:cubicBezTo>
                    <a:pt x="127" y="46"/>
                    <a:pt x="119" y="47"/>
                    <a:pt x="112" y="47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6" y="44"/>
                    <a:pt x="119" y="44"/>
                    <a:pt x="120" y="44"/>
                  </a:cubicBezTo>
                  <a:cubicBezTo>
                    <a:pt x="123" y="44"/>
                    <a:pt x="130" y="44"/>
                    <a:pt x="133" y="44"/>
                  </a:cubicBezTo>
                  <a:cubicBezTo>
                    <a:pt x="136" y="44"/>
                    <a:pt x="140" y="45"/>
                    <a:pt x="141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33" y="46"/>
                    <a:pt x="130" y="46"/>
                  </a:cubicBezTo>
                  <a:close/>
                  <a:moveTo>
                    <a:pt x="143" y="43"/>
                  </a:moveTo>
                  <a:cubicBezTo>
                    <a:pt x="143" y="43"/>
                    <a:pt x="143" y="43"/>
                    <a:pt x="143" y="43"/>
                  </a:cubicBezTo>
                  <a:cubicBezTo>
                    <a:pt x="142" y="43"/>
                    <a:pt x="142" y="43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0" y="44"/>
                    <a:pt x="121" y="43"/>
                    <a:pt x="116" y="43"/>
                  </a:cubicBezTo>
                  <a:cubicBezTo>
                    <a:pt x="114" y="43"/>
                    <a:pt x="113" y="44"/>
                    <a:pt x="112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3" y="43"/>
                    <a:pt x="114" y="43"/>
                    <a:pt x="115" y="43"/>
                  </a:cubicBezTo>
                  <a:cubicBezTo>
                    <a:pt x="119" y="43"/>
                    <a:pt x="140" y="43"/>
                    <a:pt x="143" y="43"/>
                  </a:cubicBezTo>
                  <a:close/>
                  <a:moveTo>
                    <a:pt x="14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41"/>
                    <a:pt x="142" y="41"/>
                    <a:pt x="140" y="41"/>
                  </a:cubicBezTo>
                  <a:cubicBezTo>
                    <a:pt x="137" y="41"/>
                    <a:pt x="133" y="41"/>
                    <a:pt x="128" y="41"/>
                  </a:cubicBezTo>
                  <a:cubicBezTo>
                    <a:pt x="124" y="41"/>
                    <a:pt x="119" y="42"/>
                    <a:pt x="112" y="4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8" y="39"/>
                    <a:pt x="123" y="39"/>
                    <a:pt x="125" y="39"/>
                  </a:cubicBezTo>
                  <a:cubicBezTo>
                    <a:pt x="129" y="39"/>
                    <a:pt x="137" y="39"/>
                    <a:pt x="139" y="39"/>
                  </a:cubicBezTo>
                  <a:cubicBezTo>
                    <a:pt x="142" y="39"/>
                    <a:pt x="143" y="39"/>
                    <a:pt x="143" y="39"/>
                  </a:cubicBezTo>
                  <a:lnTo>
                    <a:pt x="143" y="41"/>
                  </a:lnTo>
                  <a:close/>
                  <a:moveTo>
                    <a:pt x="143" y="38"/>
                  </a:moveTo>
                  <a:cubicBezTo>
                    <a:pt x="143" y="38"/>
                    <a:pt x="143" y="38"/>
                    <a:pt x="143" y="38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42" y="38"/>
                    <a:pt x="133" y="38"/>
                    <a:pt x="123" y="38"/>
                  </a:cubicBezTo>
                  <a:cubicBezTo>
                    <a:pt x="119" y="38"/>
                    <a:pt x="116" y="38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26" y="37"/>
                    <a:pt x="141" y="38"/>
                    <a:pt x="143" y="38"/>
                  </a:cubicBezTo>
                  <a:close/>
                  <a:moveTo>
                    <a:pt x="144" y="35"/>
                  </a:move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1" y="35"/>
                  </a:cubicBezTo>
                  <a:cubicBezTo>
                    <a:pt x="138" y="36"/>
                    <a:pt x="133" y="36"/>
                    <a:pt x="126" y="36"/>
                  </a:cubicBezTo>
                  <a:cubicBezTo>
                    <a:pt x="121" y="36"/>
                    <a:pt x="117" y="36"/>
                    <a:pt x="112" y="36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3" y="34"/>
                    <a:pt x="122" y="34"/>
                    <a:pt x="124" y="34"/>
                  </a:cubicBezTo>
                  <a:cubicBezTo>
                    <a:pt x="125" y="34"/>
                    <a:pt x="137" y="34"/>
                    <a:pt x="139" y="34"/>
                  </a:cubicBezTo>
                  <a:cubicBezTo>
                    <a:pt x="140" y="34"/>
                    <a:pt x="143" y="34"/>
                    <a:pt x="144" y="34"/>
                  </a:cubicBezTo>
                  <a:lnTo>
                    <a:pt x="144" y="35"/>
                  </a:lnTo>
                  <a:close/>
                  <a:moveTo>
                    <a:pt x="144" y="30"/>
                  </a:move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0" y="30"/>
                    <a:pt x="138" y="30"/>
                  </a:cubicBezTo>
                  <a:cubicBezTo>
                    <a:pt x="136" y="31"/>
                    <a:pt x="123" y="31"/>
                    <a:pt x="114" y="31"/>
                  </a:cubicBezTo>
                  <a:cubicBezTo>
                    <a:pt x="106" y="31"/>
                    <a:pt x="99" y="30"/>
                    <a:pt x="94" y="29"/>
                  </a:cubicBezTo>
                  <a:cubicBezTo>
                    <a:pt x="89" y="28"/>
                    <a:pt x="67" y="22"/>
                    <a:pt x="54" y="18"/>
                  </a:cubicBezTo>
                  <a:cubicBezTo>
                    <a:pt x="42" y="14"/>
                    <a:pt x="36" y="11"/>
                    <a:pt x="32" y="11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7" y="9"/>
                    <a:pt x="51" y="13"/>
                    <a:pt x="58" y="16"/>
                  </a:cubicBezTo>
                  <a:cubicBezTo>
                    <a:pt x="65" y="18"/>
                    <a:pt x="81" y="23"/>
                    <a:pt x="85" y="24"/>
                  </a:cubicBezTo>
                  <a:cubicBezTo>
                    <a:pt x="88" y="26"/>
                    <a:pt x="97" y="28"/>
                    <a:pt x="106" y="28"/>
                  </a:cubicBezTo>
                  <a:cubicBezTo>
                    <a:pt x="115" y="28"/>
                    <a:pt x="131" y="28"/>
                    <a:pt x="134" y="28"/>
                  </a:cubicBezTo>
                  <a:cubicBezTo>
                    <a:pt x="137" y="28"/>
                    <a:pt x="143" y="29"/>
                    <a:pt x="144" y="29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44" y="30"/>
                  </a:lnTo>
                  <a:close/>
                  <a:moveTo>
                    <a:pt x="145" y="23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4" y="22"/>
                    <a:pt x="141" y="22"/>
                  </a:cubicBezTo>
                  <a:cubicBezTo>
                    <a:pt x="137" y="22"/>
                    <a:pt x="123" y="23"/>
                    <a:pt x="119" y="22"/>
                  </a:cubicBezTo>
                  <a:cubicBezTo>
                    <a:pt x="114" y="22"/>
                    <a:pt x="100" y="23"/>
                    <a:pt x="90" y="20"/>
                  </a:cubicBezTo>
                  <a:cubicBezTo>
                    <a:pt x="80" y="16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89" y="21"/>
                    <a:pt x="96" y="22"/>
                  </a:cubicBezTo>
                  <a:cubicBezTo>
                    <a:pt x="103" y="23"/>
                    <a:pt x="114" y="24"/>
                    <a:pt x="126" y="23"/>
                  </a:cubicBezTo>
                  <a:cubicBezTo>
                    <a:pt x="137" y="23"/>
                    <a:pt x="144" y="24"/>
                    <a:pt x="145" y="24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4" y="25"/>
                    <a:pt x="139" y="25"/>
                    <a:pt x="134" y="25"/>
                  </a:cubicBezTo>
                  <a:cubicBezTo>
                    <a:pt x="129" y="25"/>
                    <a:pt x="109" y="26"/>
                    <a:pt x="103" y="25"/>
                  </a:cubicBezTo>
                  <a:cubicBezTo>
                    <a:pt x="97" y="24"/>
                    <a:pt x="94" y="24"/>
                    <a:pt x="78" y="18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9" y="20"/>
                    <a:pt x="97" y="21"/>
                  </a:cubicBezTo>
                  <a:cubicBezTo>
                    <a:pt x="104" y="22"/>
                    <a:pt x="116" y="22"/>
                    <a:pt x="123" y="22"/>
                  </a:cubicBezTo>
                  <a:cubicBezTo>
                    <a:pt x="131" y="22"/>
                    <a:pt x="144" y="22"/>
                    <a:pt x="144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lnTo>
                    <a:pt x="145" y="23"/>
                  </a:lnTo>
                  <a:close/>
                  <a:moveTo>
                    <a:pt x="94" y="18"/>
                  </a:move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6" y="19"/>
                    <a:pt x="94" y="18"/>
                  </a:cubicBezTo>
                  <a:close/>
                  <a:moveTo>
                    <a:pt x="145" y="20"/>
                  </a:moveTo>
                  <a:cubicBezTo>
                    <a:pt x="145" y="20"/>
                    <a:pt x="145" y="20"/>
                    <a:pt x="145" y="20"/>
                  </a:cubicBezTo>
                  <a:cubicBezTo>
                    <a:pt x="144" y="20"/>
                    <a:pt x="143" y="20"/>
                    <a:pt x="141" y="20"/>
                  </a:cubicBezTo>
                  <a:cubicBezTo>
                    <a:pt x="135" y="20"/>
                    <a:pt x="127" y="20"/>
                    <a:pt x="117" y="20"/>
                  </a:cubicBezTo>
                  <a:cubicBezTo>
                    <a:pt x="113" y="20"/>
                    <a:pt x="109" y="20"/>
                    <a:pt x="105" y="2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8"/>
                    <a:pt x="109" y="18"/>
                    <a:pt x="117" y="18"/>
                  </a:cubicBezTo>
                  <a:cubicBezTo>
                    <a:pt x="126" y="18"/>
                    <a:pt x="134" y="18"/>
                    <a:pt x="137" y="18"/>
                  </a:cubicBezTo>
                  <a:cubicBezTo>
                    <a:pt x="139" y="18"/>
                    <a:pt x="144" y="18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20"/>
                  </a:cubicBezTo>
                  <a:close/>
                  <a:moveTo>
                    <a:pt x="146" y="17"/>
                  </a:moveTo>
                  <a:cubicBezTo>
                    <a:pt x="146" y="17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4" y="17"/>
                    <a:pt x="141" y="17"/>
                  </a:cubicBezTo>
                  <a:cubicBezTo>
                    <a:pt x="137" y="17"/>
                    <a:pt x="128" y="17"/>
                    <a:pt x="125" y="17"/>
                  </a:cubicBezTo>
                  <a:cubicBezTo>
                    <a:pt x="121" y="17"/>
                    <a:pt x="106" y="17"/>
                    <a:pt x="105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7"/>
                    <a:pt x="115" y="17"/>
                    <a:pt x="120" y="17"/>
                  </a:cubicBezTo>
                  <a:cubicBezTo>
                    <a:pt x="125" y="17"/>
                    <a:pt x="134" y="17"/>
                    <a:pt x="137" y="17"/>
                  </a:cubicBezTo>
                  <a:cubicBezTo>
                    <a:pt x="140" y="17"/>
                    <a:pt x="145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lose/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6" y="1"/>
                    <a:pt x="54" y="5"/>
                    <a:pt x="62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7"/>
                    <a:pt x="68" y="8"/>
                    <a:pt x="70" y="8"/>
                  </a:cubicBezTo>
                  <a:cubicBezTo>
                    <a:pt x="79" y="11"/>
                    <a:pt x="91" y="13"/>
                    <a:pt x="98" y="13"/>
                  </a:cubicBezTo>
                  <a:cubicBezTo>
                    <a:pt x="107" y="13"/>
                    <a:pt x="120" y="12"/>
                    <a:pt x="126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32" y="11"/>
                    <a:pt x="145" y="10"/>
                    <a:pt x="146" y="10"/>
                  </a:cubicBezTo>
                  <a:cubicBezTo>
                    <a:pt x="146" y="11"/>
                    <a:pt x="146" y="12"/>
                    <a:pt x="146" y="1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5"/>
                    <a:pt x="144" y="15"/>
                  </a:cubicBezTo>
                  <a:cubicBezTo>
                    <a:pt x="143" y="15"/>
                    <a:pt x="132" y="15"/>
                    <a:pt x="128" y="15"/>
                  </a:cubicBezTo>
                  <a:cubicBezTo>
                    <a:pt x="124" y="15"/>
                    <a:pt x="105" y="15"/>
                    <a:pt x="105" y="15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0" y="17"/>
                    <a:pt x="90" y="17"/>
                  </a:cubicBezTo>
                  <a:cubicBezTo>
                    <a:pt x="82" y="14"/>
                    <a:pt x="78" y="12"/>
                    <a:pt x="78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50" y="8"/>
                    <a:pt x="37" y="3"/>
                    <a:pt x="32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1"/>
                    <a:pt x="12" y="10"/>
                  </a:cubicBezTo>
                  <a:cubicBezTo>
                    <a:pt x="13" y="10"/>
                    <a:pt x="14" y="9"/>
                    <a:pt x="15" y="9"/>
                  </a:cubicBezTo>
                  <a:cubicBezTo>
                    <a:pt x="20" y="6"/>
                    <a:pt x="28" y="1"/>
                    <a:pt x="32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27" y="3"/>
                    <a:pt x="21" y="7"/>
                    <a:pt x="17" y="9"/>
                  </a:cubicBezTo>
                  <a:cubicBezTo>
                    <a:pt x="14" y="11"/>
                    <a:pt x="11" y="13"/>
                    <a:pt x="10" y="13"/>
                  </a:cubicBezTo>
                  <a:lnTo>
                    <a:pt x="10" y="12"/>
                  </a:ln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9" y="11"/>
                    <a:pt x="21" y="10"/>
                  </a:cubicBezTo>
                  <a:cubicBezTo>
                    <a:pt x="23" y="9"/>
                    <a:pt x="28" y="6"/>
                    <a:pt x="31" y="6"/>
                  </a:cubicBezTo>
                  <a:cubicBezTo>
                    <a:pt x="35" y="6"/>
                    <a:pt x="40" y="8"/>
                    <a:pt x="45" y="9"/>
                  </a:cubicBezTo>
                  <a:cubicBezTo>
                    <a:pt x="50" y="11"/>
                    <a:pt x="73" y="19"/>
                    <a:pt x="78" y="21"/>
                  </a:cubicBezTo>
                  <a:cubicBezTo>
                    <a:pt x="83" y="23"/>
                    <a:pt x="91" y="26"/>
                    <a:pt x="102" y="27"/>
                  </a:cubicBezTo>
                  <a:cubicBezTo>
                    <a:pt x="112" y="28"/>
                    <a:pt x="121" y="27"/>
                    <a:pt x="127" y="27"/>
                  </a:cubicBezTo>
                  <a:cubicBezTo>
                    <a:pt x="133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3" y="28"/>
                    <a:pt x="139" y="28"/>
                  </a:cubicBezTo>
                  <a:cubicBezTo>
                    <a:pt x="133" y="28"/>
                    <a:pt x="115" y="28"/>
                    <a:pt x="110" y="28"/>
                  </a:cubicBezTo>
                  <a:cubicBezTo>
                    <a:pt x="105" y="28"/>
                    <a:pt x="101" y="28"/>
                    <a:pt x="91" y="26"/>
                  </a:cubicBezTo>
                  <a:cubicBezTo>
                    <a:pt x="82" y="23"/>
                    <a:pt x="65" y="17"/>
                    <a:pt x="59" y="15"/>
                  </a:cubicBezTo>
                  <a:cubicBezTo>
                    <a:pt x="53" y="13"/>
                    <a:pt x="37" y="7"/>
                    <a:pt x="33" y="7"/>
                  </a:cubicBezTo>
                  <a:cubicBezTo>
                    <a:pt x="28" y="6"/>
                    <a:pt x="22" y="10"/>
                    <a:pt x="19" y="12"/>
                  </a:cubicBezTo>
                  <a:cubicBezTo>
                    <a:pt x="16" y="13"/>
                    <a:pt x="11" y="16"/>
                    <a:pt x="10" y="17"/>
                  </a:cubicBezTo>
                  <a:lnTo>
                    <a:pt x="10" y="16"/>
                  </a:ln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1" y="17"/>
                    <a:pt x="15" y="15"/>
                    <a:pt x="18" y="13"/>
                  </a:cubicBezTo>
                  <a:cubicBezTo>
                    <a:pt x="22" y="11"/>
                    <a:pt x="29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28" y="11"/>
                    <a:pt x="21" y="15"/>
                    <a:pt x="19" y="17"/>
                  </a:cubicBezTo>
                  <a:cubicBezTo>
                    <a:pt x="16" y="18"/>
                    <a:pt x="10" y="20"/>
                    <a:pt x="10" y="20"/>
                  </a:cubicBezTo>
                  <a:lnTo>
                    <a:pt x="10" y="18"/>
                  </a:lnTo>
                  <a:close/>
                  <a:moveTo>
                    <a:pt x="10" y="25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6" y="23"/>
                    <a:pt x="19" y="21"/>
                  </a:cubicBezTo>
                  <a:cubicBezTo>
                    <a:pt x="22" y="20"/>
                    <a:pt x="28" y="19"/>
                    <a:pt x="30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25" y="22"/>
                    <a:pt x="21" y="24"/>
                    <a:pt x="19" y="25"/>
                  </a:cubicBezTo>
                  <a:cubicBezTo>
                    <a:pt x="17" y="25"/>
                    <a:pt x="11" y="27"/>
                    <a:pt x="10" y="27"/>
                  </a:cubicBezTo>
                  <a:lnTo>
                    <a:pt x="10" y="25"/>
                  </a:lnTo>
                  <a:close/>
                  <a:moveTo>
                    <a:pt x="1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2"/>
                    <a:pt x="17" y="31"/>
                    <a:pt x="20" y="30"/>
                  </a:cubicBezTo>
                  <a:cubicBezTo>
                    <a:pt x="24" y="28"/>
                    <a:pt x="30" y="27"/>
                    <a:pt x="33" y="2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0" y="29"/>
                    <a:pt x="29" y="30"/>
                    <a:pt x="23" y="32"/>
                  </a:cubicBezTo>
                  <a:cubicBezTo>
                    <a:pt x="17" y="34"/>
                    <a:pt x="12" y="35"/>
                    <a:pt x="11" y="35"/>
                  </a:cubicBezTo>
                  <a:lnTo>
                    <a:pt x="11" y="33"/>
                  </a:lnTo>
                  <a:close/>
                  <a:moveTo>
                    <a:pt x="14" y="59"/>
                  </a:move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6" y="53"/>
                    <a:pt x="29" y="51"/>
                    <a:pt x="34" y="51"/>
                  </a:cubicBezTo>
                  <a:cubicBezTo>
                    <a:pt x="35" y="59"/>
                    <a:pt x="35" y="59"/>
                    <a:pt x="35" y="59"/>
                  </a:cubicBezTo>
                  <a:lnTo>
                    <a:pt x="14" y="59"/>
                  </a:lnTo>
                  <a:close/>
                  <a:moveTo>
                    <a:pt x="85" y="59"/>
                  </a:moveTo>
                  <a:cubicBezTo>
                    <a:pt x="85" y="59"/>
                    <a:pt x="85" y="59"/>
                    <a:pt x="8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6" y="51"/>
                    <a:pt x="36" y="51"/>
                  </a:cubicBezTo>
                  <a:cubicBezTo>
                    <a:pt x="41" y="51"/>
                    <a:pt x="78" y="53"/>
                    <a:pt x="83" y="53"/>
                  </a:cubicBezTo>
                  <a:cubicBezTo>
                    <a:pt x="84" y="53"/>
                    <a:pt x="85" y="53"/>
                    <a:pt x="85" y="53"/>
                  </a:cubicBezTo>
                  <a:lnTo>
                    <a:pt x="85" y="59"/>
                  </a:lnTo>
                  <a:close/>
                  <a:moveTo>
                    <a:pt x="85" y="51"/>
                  </a:moveTo>
                  <a:cubicBezTo>
                    <a:pt x="85" y="51"/>
                    <a:pt x="85" y="51"/>
                    <a:pt x="85" y="51"/>
                  </a:cubicBezTo>
                  <a:cubicBezTo>
                    <a:pt x="76" y="51"/>
                    <a:pt x="67" y="50"/>
                    <a:pt x="58" y="49"/>
                  </a:cubicBezTo>
                  <a:cubicBezTo>
                    <a:pt x="43" y="48"/>
                    <a:pt x="37" y="48"/>
                    <a:pt x="35" y="48"/>
                  </a:cubicBezTo>
                  <a:cubicBezTo>
                    <a:pt x="35" y="48"/>
                    <a:pt x="35" y="48"/>
                    <a:pt x="34" y="4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9" y="45"/>
                    <a:pt x="74" y="48"/>
                    <a:pt x="85" y="49"/>
                  </a:cubicBezTo>
                  <a:lnTo>
                    <a:pt x="85" y="51"/>
                  </a:lnTo>
                  <a:close/>
                  <a:moveTo>
                    <a:pt x="85" y="48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2" y="47"/>
                    <a:pt x="74" y="47"/>
                    <a:pt x="66" y="46"/>
                  </a:cubicBezTo>
                  <a:cubicBezTo>
                    <a:pt x="58" y="45"/>
                    <a:pt x="40" y="43"/>
                    <a:pt x="36" y="43"/>
                  </a:cubicBezTo>
                  <a:cubicBezTo>
                    <a:pt x="32" y="43"/>
                    <a:pt x="29" y="43"/>
                    <a:pt x="23" y="44"/>
                  </a:cubicBezTo>
                  <a:cubicBezTo>
                    <a:pt x="18" y="45"/>
                    <a:pt x="13" y="46"/>
                    <a:pt x="12" y="46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29" y="42"/>
                    <a:pt x="35" y="42"/>
                  </a:cubicBezTo>
                  <a:cubicBezTo>
                    <a:pt x="42" y="42"/>
                    <a:pt x="53" y="44"/>
                    <a:pt x="63" y="45"/>
                  </a:cubicBezTo>
                  <a:cubicBezTo>
                    <a:pt x="68" y="45"/>
                    <a:pt x="77" y="46"/>
                    <a:pt x="85" y="47"/>
                  </a:cubicBezTo>
                  <a:lnTo>
                    <a:pt x="85" y="48"/>
                  </a:lnTo>
                  <a:close/>
                  <a:moveTo>
                    <a:pt x="12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8" y="38"/>
                    <a:pt x="21" y="38"/>
                  </a:cubicBezTo>
                  <a:cubicBezTo>
                    <a:pt x="24" y="37"/>
                    <a:pt x="30" y="36"/>
                    <a:pt x="34" y="36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29" y="38"/>
                    <a:pt x="24" y="40"/>
                    <a:pt x="22" y="41"/>
                  </a:cubicBezTo>
                  <a:cubicBezTo>
                    <a:pt x="20" y="41"/>
                    <a:pt x="13" y="42"/>
                    <a:pt x="12" y="42"/>
                  </a:cubicBezTo>
                  <a:close/>
                  <a:moveTo>
                    <a:pt x="85" y="45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79" y="45"/>
                    <a:pt x="65" y="43"/>
                    <a:pt x="57" y="41"/>
                  </a:cubicBezTo>
                  <a:cubicBezTo>
                    <a:pt x="48" y="40"/>
                    <a:pt x="40" y="39"/>
                    <a:pt x="35" y="38"/>
                  </a:cubicBezTo>
                  <a:cubicBezTo>
                    <a:pt x="35" y="38"/>
                    <a:pt x="35" y="38"/>
                    <a:pt x="34" y="38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5" y="36"/>
                    <a:pt x="35" y="36"/>
                  </a:cubicBezTo>
                  <a:cubicBezTo>
                    <a:pt x="37" y="36"/>
                    <a:pt x="46" y="37"/>
                    <a:pt x="50" y="37"/>
                  </a:cubicBezTo>
                  <a:cubicBezTo>
                    <a:pt x="55" y="38"/>
                    <a:pt x="74" y="41"/>
                    <a:pt x="80" y="42"/>
                  </a:cubicBezTo>
                  <a:cubicBezTo>
                    <a:pt x="82" y="42"/>
                    <a:pt x="83" y="43"/>
                    <a:pt x="85" y="43"/>
                  </a:cubicBezTo>
                  <a:lnTo>
                    <a:pt x="85" y="45"/>
                  </a:ln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2" y="42"/>
                    <a:pt x="80" y="41"/>
                  </a:cubicBezTo>
                  <a:cubicBezTo>
                    <a:pt x="72" y="40"/>
                    <a:pt x="59" y="37"/>
                    <a:pt x="52" y="36"/>
                  </a:cubicBezTo>
                  <a:cubicBezTo>
                    <a:pt x="45" y="35"/>
                    <a:pt x="39" y="34"/>
                    <a:pt x="35" y="34"/>
                  </a:cubicBezTo>
                  <a:cubicBezTo>
                    <a:pt x="30" y="34"/>
                    <a:pt x="24" y="36"/>
                    <a:pt x="20" y="37"/>
                  </a:cubicBezTo>
                  <a:cubicBezTo>
                    <a:pt x="16" y="38"/>
                    <a:pt x="13" y="38"/>
                    <a:pt x="12" y="39"/>
                  </a:cubicBezTo>
                  <a:cubicBezTo>
                    <a:pt x="12" y="39"/>
                    <a:pt x="12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8"/>
                    <a:pt x="16" y="37"/>
                    <a:pt x="21" y="36"/>
                  </a:cubicBezTo>
                  <a:cubicBezTo>
                    <a:pt x="27" y="34"/>
                    <a:pt x="30" y="33"/>
                    <a:pt x="35" y="33"/>
                  </a:cubicBezTo>
                  <a:cubicBezTo>
                    <a:pt x="39" y="34"/>
                    <a:pt x="52" y="36"/>
                    <a:pt x="59" y="37"/>
                  </a:cubicBezTo>
                  <a:cubicBezTo>
                    <a:pt x="65" y="38"/>
                    <a:pt x="77" y="40"/>
                    <a:pt x="81" y="41"/>
                  </a:cubicBezTo>
                  <a:cubicBezTo>
                    <a:pt x="82" y="41"/>
                    <a:pt x="84" y="41"/>
                    <a:pt x="85" y="42"/>
                  </a:cubicBezTo>
                  <a:close/>
                  <a:moveTo>
                    <a:pt x="85" y="40"/>
                  </a:moveTo>
                  <a:cubicBezTo>
                    <a:pt x="85" y="40"/>
                    <a:pt x="85" y="40"/>
                    <a:pt x="85" y="40"/>
                  </a:cubicBezTo>
                  <a:cubicBezTo>
                    <a:pt x="81" y="39"/>
                    <a:pt x="76" y="38"/>
                    <a:pt x="72" y="37"/>
                  </a:cubicBezTo>
                  <a:cubicBezTo>
                    <a:pt x="63" y="35"/>
                    <a:pt x="51" y="33"/>
                    <a:pt x="46" y="32"/>
                  </a:cubicBezTo>
                  <a:cubicBezTo>
                    <a:pt x="40" y="30"/>
                    <a:pt x="37" y="29"/>
                    <a:pt x="34" y="29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7" y="27"/>
                    <a:pt x="46" y="29"/>
                    <a:pt x="49" y="29"/>
                  </a:cubicBezTo>
                  <a:cubicBezTo>
                    <a:pt x="53" y="30"/>
                    <a:pt x="63" y="32"/>
                    <a:pt x="67" y="33"/>
                  </a:cubicBezTo>
                  <a:cubicBezTo>
                    <a:pt x="69" y="33"/>
                    <a:pt x="78" y="36"/>
                    <a:pt x="85" y="37"/>
                  </a:cubicBezTo>
                  <a:lnTo>
                    <a:pt x="85" y="40"/>
                  </a:lnTo>
                  <a:close/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8" y="35"/>
                    <a:pt x="69" y="32"/>
                    <a:pt x="65" y="31"/>
                  </a:cubicBezTo>
                  <a:cubicBezTo>
                    <a:pt x="59" y="30"/>
                    <a:pt x="39" y="25"/>
                    <a:pt x="34" y="25"/>
                  </a:cubicBezTo>
                  <a:cubicBezTo>
                    <a:pt x="30" y="25"/>
                    <a:pt x="13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2" y="30"/>
                    <a:pt x="20" y="28"/>
                    <a:pt x="22" y="27"/>
                  </a:cubicBezTo>
                  <a:cubicBezTo>
                    <a:pt x="25" y="26"/>
                    <a:pt x="31" y="24"/>
                    <a:pt x="33" y="24"/>
                  </a:cubicBezTo>
                  <a:cubicBezTo>
                    <a:pt x="36" y="24"/>
                    <a:pt x="47" y="27"/>
                    <a:pt x="52" y="28"/>
                  </a:cubicBezTo>
                  <a:cubicBezTo>
                    <a:pt x="57" y="29"/>
                    <a:pt x="78" y="34"/>
                    <a:pt x="83" y="35"/>
                  </a:cubicBezTo>
                  <a:cubicBezTo>
                    <a:pt x="83" y="35"/>
                    <a:pt x="84" y="35"/>
                    <a:pt x="85" y="36"/>
                  </a:cubicBezTo>
                  <a:close/>
                  <a:moveTo>
                    <a:pt x="85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79" y="32"/>
                    <a:pt x="73" y="30"/>
                  </a:cubicBezTo>
                  <a:cubicBezTo>
                    <a:pt x="48" y="24"/>
                    <a:pt x="46" y="23"/>
                    <a:pt x="42" y="22"/>
                  </a:cubicBezTo>
                  <a:cubicBezTo>
                    <a:pt x="38" y="21"/>
                    <a:pt x="36" y="20"/>
                    <a:pt x="33" y="2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5" y="18"/>
                    <a:pt x="37" y="18"/>
                    <a:pt x="40" y="19"/>
                  </a:cubicBezTo>
                  <a:cubicBezTo>
                    <a:pt x="46" y="20"/>
                    <a:pt x="51" y="22"/>
                    <a:pt x="61" y="24"/>
                  </a:cubicBezTo>
                  <a:cubicBezTo>
                    <a:pt x="71" y="27"/>
                    <a:pt x="84" y="31"/>
                    <a:pt x="85" y="31"/>
                  </a:cubicBezTo>
                  <a:lnTo>
                    <a:pt x="85" y="34"/>
                  </a:ln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3" y="30"/>
                    <a:pt x="51" y="20"/>
                    <a:pt x="44" y="18"/>
                  </a:cubicBezTo>
                  <a:cubicBezTo>
                    <a:pt x="36" y="16"/>
                    <a:pt x="32" y="15"/>
                    <a:pt x="28" y="17"/>
                  </a:cubicBezTo>
                  <a:cubicBezTo>
                    <a:pt x="24" y="19"/>
                    <a:pt x="12" y="23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3" y="22"/>
                    <a:pt x="18" y="20"/>
                  </a:cubicBezTo>
                  <a:cubicBezTo>
                    <a:pt x="23" y="17"/>
                    <a:pt x="30" y="15"/>
                    <a:pt x="32" y="15"/>
                  </a:cubicBezTo>
                  <a:cubicBezTo>
                    <a:pt x="35" y="15"/>
                    <a:pt x="60" y="22"/>
                    <a:pt x="68" y="24"/>
                  </a:cubicBezTo>
                  <a:cubicBezTo>
                    <a:pt x="72" y="26"/>
                    <a:pt x="79" y="28"/>
                    <a:pt x="85" y="29"/>
                  </a:cubicBezTo>
                  <a:lnTo>
                    <a:pt x="85" y="30"/>
                  </a:lnTo>
                  <a:close/>
                  <a:moveTo>
                    <a:pt x="105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105" y="53"/>
                    <a:pt x="105" y="53"/>
                    <a:pt x="105" y="53"/>
                  </a:cubicBezTo>
                  <a:lnTo>
                    <a:pt x="105" y="59"/>
                  </a:lnTo>
                  <a:close/>
                  <a:moveTo>
                    <a:pt x="110" y="59"/>
                  </a:moveTo>
                  <a:cubicBezTo>
                    <a:pt x="110" y="59"/>
                    <a:pt x="110" y="59"/>
                    <a:pt x="110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9" y="54"/>
                    <a:pt x="110" y="54"/>
                    <a:pt x="110" y="54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52"/>
                    <a:pt x="109" y="52"/>
                    <a:pt x="109" y="52"/>
                  </a:cubicBezTo>
                  <a:cubicBezTo>
                    <a:pt x="108" y="52"/>
                    <a:pt x="106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4" y="52"/>
                    <a:pt x="100" y="52"/>
                    <a:pt x="98" y="51"/>
                  </a:cubicBezTo>
                  <a:cubicBezTo>
                    <a:pt x="96" y="51"/>
                    <a:pt x="90" y="51"/>
                    <a:pt x="87" y="51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8" y="49"/>
                    <a:pt x="91" y="50"/>
                    <a:pt x="94" y="50"/>
                  </a:cubicBezTo>
                  <a:cubicBezTo>
                    <a:pt x="97" y="50"/>
                    <a:pt x="110" y="50"/>
                    <a:pt x="110" y="50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9" y="49"/>
                    <a:pt x="94" y="49"/>
                  </a:cubicBezTo>
                  <a:cubicBezTo>
                    <a:pt x="91" y="49"/>
                    <a:pt x="88" y="48"/>
                    <a:pt x="87" y="48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8" y="48"/>
                    <a:pt x="91" y="48"/>
                    <a:pt x="93" y="48"/>
                  </a:cubicBezTo>
                  <a:cubicBezTo>
                    <a:pt x="97" y="49"/>
                    <a:pt x="110" y="49"/>
                    <a:pt x="110" y="49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98" y="47"/>
                    <a:pt x="93" y="47"/>
                  </a:cubicBezTo>
                  <a:cubicBezTo>
                    <a:pt x="90" y="46"/>
                    <a:pt x="88" y="46"/>
                    <a:pt x="87" y="46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8" y="43"/>
                    <a:pt x="89" y="43"/>
                  </a:cubicBezTo>
                  <a:cubicBezTo>
                    <a:pt x="91" y="44"/>
                    <a:pt x="97" y="45"/>
                    <a:pt x="99" y="45"/>
                  </a:cubicBezTo>
                  <a:cubicBezTo>
                    <a:pt x="101" y="45"/>
                    <a:pt x="109" y="45"/>
                    <a:pt x="110" y="45"/>
                  </a:cubicBezTo>
                  <a:lnTo>
                    <a:pt x="110" y="59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9" y="44"/>
                    <a:pt x="106" y="44"/>
                    <a:pt x="104" y="44"/>
                  </a:cubicBezTo>
                  <a:cubicBezTo>
                    <a:pt x="102" y="44"/>
                    <a:pt x="93" y="44"/>
                    <a:pt x="91" y="43"/>
                  </a:cubicBezTo>
                  <a:cubicBezTo>
                    <a:pt x="90" y="43"/>
                    <a:pt x="88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90" y="42"/>
                    <a:pt x="96" y="43"/>
                    <a:pt x="98" y="43"/>
                  </a:cubicBezTo>
                  <a:cubicBezTo>
                    <a:pt x="100" y="43"/>
                    <a:pt x="109" y="44"/>
                    <a:pt x="110" y="44"/>
                  </a:cubicBezTo>
                  <a:close/>
                  <a:moveTo>
                    <a:pt x="110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42"/>
                    <a:pt x="100" y="42"/>
                    <a:pt x="96" y="41"/>
                  </a:cubicBezTo>
                  <a:cubicBezTo>
                    <a:pt x="92" y="41"/>
                    <a:pt x="89" y="41"/>
                    <a:pt x="87" y="40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9" y="37"/>
                    <a:pt x="96" y="39"/>
                    <a:pt x="99" y="39"/>
                  </a:cubicBezTo>
                  <a:cubicBezTo>
                    <a:pt x="103" y="39"/>
                    <a:pt x="110" y="39"/>
                    <a:pt x="110" y="39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04" y="37"/>
                    <a:pt x="100" y="37"/>
                  </a:cubicBezTo>
                  <a:cubicBezTo>
                    <a:pt x="96" y="37"/>
                    <a:pt x="90" y="36"/>
                    <a:pt x="87" y="35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92" y="31"/>
                    <a:pt x="96" y="32"/>
                    <a:pt x="99" y="32"/>
                  </a:cubicBezTo>
                  <a:cubicBezTo>
                    <a:pt x="105" y="33"/>
                    <a:pt x="126" y="32"/>
                    <a:pt x="135" y="32"/>
                  </a:cubicBezTo>
                  <a:cubicBezTo>
                    <a:pt x="142" y="32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39" y="33"/>
                    <a:pt x="136" y="33"/>
                  </a:cubicBezTo>
                  <a:cubicBezTo>
                    <a:pt x="133" y="33"/>
                    <a:pt x="127" y="33"/>
                    <a:pt x="123" y="33"/>
                  </a:cubicBezTo>
                  <a:cubicBezTo>
                    <a:pt x="120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0" y="33"/>
                    <a:pt x="110" y="33"/>
                    <a:pt x="110" y="33"/>
                  </a:cubicBezTo>
                  <a:lnTo>
                    <a:pt x="110" y="42"/>
                  </a:lnTo>
                  <a:close/>
                  <a:moveTo>
                    <a:pt x="112" y="59"/>
                  </a:moveTo>
                  <a:cubicBezTo>
                    <a:pt x="112" y="59"/>
                    <a:pt x="112" y="59"/>
                    <a:pt x="112" y="59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1" y="59"/>
                    <a:pt x="141" y="59"/>
                    <a:pt x="141" y="59"/>
                  </a:cubicBezTo>
                  <a:lnTo>
                    <a:pt x="112" y="59"/>
                  </a:lnTo>
                  <a:close/>
                  <a:moveTo>
                    <a:pt x="141" y="54"/>
                  </a:move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0" y="54"/>
                    <a:pt x="134" y="54"/>
                    <a:pt x="129" y="54"/>
                  </a:cubicBezTo>
                  <a:cubicBezTo>
                    <a:pt x="124" y="54"/>
                    <a:pt x="113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4" y="54"/>
                    <a:pt x="115" y="54"/>
                    <a:pt x="116" y="53"/>
                  </a:cubicBezTo>
                  <a:cubicBezTo>
                    <a:pt x="124" y="53"/>
                    <a:pt x="138" y="54"/>
                    <a:pt x="142" y="54"/>
                  </a:cubicBezTo>
                  <a:lnTo>
                    <a:pt x="141" y="54"/>
                  </a:lnTo>
                  <a:close/>
                  <a:moveTo>
                    <a:pt x="146" y="15"/>
                  </a:move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5"/>
                    <a:pt x="142" y="14"/>
                    <a:pt x="143" y="14"/>
                  </a:cubicBezTo>
                  <a:cubicBezTo>
                    <a:pt x="144" y="14"/>
                    <a:pt x="145" y="15"/>
                    <a:pt x="146" y="15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lose/>
                  <a:moveTo>
                    <a:pt x="20" y="14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5" y="18"/>
                    <a:pt x="17" y="17"/>
                  </a:cubicBezTo>
                  <a:cubicBezTo>
                    <a:pt x="19" y="16"/>
                    <a:pt x="23" y="14"/>
                    <a:pt x="23" y="14"/>
                  </a:cubicBezTo>
                  <a:cubicBezTo>
                    <a:pt x="23" y="14"/>
                    <a:pt x="22" y="14"/>
                    <a:pt x="20" y="14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2" y="15"/>
                    <a:pt x="13" y="15"/>
                  </a:cubicBezTo>
                  <a:cubicBezTo>
                    <a:pt x="13" y="15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559" y="4150"/>
              <a:ext cx="399" cy="149"/>
            </a:xfrm>
            <a:custGeom>
              <a:avLst/>
              <a:gdLst>
                <a:gd name="T0" fmla="*/ 140 w 154"/>
                <a:gd name="T1" fmla="*/ 42 h 56"/>
                <a:gd name="T2" fmla="*/ 80 w 154"/>
                <a:gd name="T3" fmla="*/ 11 h 56"/>
                <a:gd name="T4" fmla="*/ 101 w 154"/>
                <a:gd name="T5" fmla="*/ 30 h 56"/>
                <a:gd name="T6" fmla="*/ 80 w 154"/>
                <a:gd name="T7" fmla="*/ 17 h 56"/>
                <a:gd name="T8" fmla="*/ 106 w 154"/>
                <a:gd name="T9" fmla="*/ 29 h 56"/>
                <a:gd name="T10" fmla="*/ 109 w 154"/>
                <a:gd name="T11" fmla="*/ 1 h 56"/>
                <a:gd name="T12" fmla="*/ 78 w 154"/>
                <a:gd name="T13" fmla="*/ 25 h 56"/>
                <a:gd name="T14" fmla="*/ 11 w 154"/>
                <a:gd name="T15" fmla="*/ 53 h 56"/>
                <a:gd name="T16" fmla="*/ 2 w 154"/>
                <a:gd name="T17" fmla="*/ 50 h 56"/>
                <a:gd name="T18" fmla="*/ 5 w 154"/>
                <a:gd name="T19" fmla="*/ 45 h 56"/>
                <a:gd name="T20" fmla="*/ 6 w 154"/>
                <a:gd name="T21" fmla="*/ 44 h 56"/>
                <a:gd name="T22" fmla="*/ 8 w 154"/>
                <a:gd name="T23" fmla="*/ 44 h 56"/>
                <a:gd name="T24" fmla="*/ 10 w 154"/>
                <a:gd name="T25" fmla="*/ 50 h 56"/>
                <a:gd name="T26" fmla="*/ 12 w 154"/>
                <a:gd name="T27" fmla="*/ 43 h 56"/>
                <a:gd name="T28" fmla="*/ 13 w 154"/>
                <a:gd name="T29" fmla="*/ 43 h 56"/>
                <a:gd name="T30" fmla="*/ 77 w 154"/>
                <a:gd name="T31" fmla="*/ 19 h 56"/>
                <a:gd name="T32" fmla="*/ 79 w 154"/>
                <a:gd name="T33" fmla="*/ 27 h 56"/>
                <a:gd name="T34" fmla="*/ 83 w 154"/>
                <a:gd name="T35" fmla="*/ 40 h 56"/>
                <a:gd name="T36" fmla="*/ 83 w 154"/>
                <a:gd name="T37" fmla="*/ 39 h 56"/>
                <a:gd name="T38" fmla="*/ 71 w 154"/>
                <a:gd name="T39" fmla="*/ 44 h 56"/>
                <a:gd name="T40" fmla="*/ 98 w 154"/>
                <a:gd name="T41" fmla="*/ 36 h 56"/>
                <a:gd name="T42" fmla="*/ 98 w 154"/>
                <a:gd name="T43" fmla="*/ 42 h 56"/>
                <a:gd name="T44" fmla="*/ 88 w 154"/>
                <a:gd name="T45" fmla="*/ 39 h 56"/>
                <a:gd name="T46" fmla="*/ 98 w 154"/>
                <a:gd name="T47" fmla="*/ 36 h 56"/>
                <a:gd name="T48" fmla="*/ 60 w 154"/>
                <a:gd name="T49" fmla="*/ 40 h 56"/>
                <a:gd name="T50" fmla="*/ 65 w 154"/>
                <a:gd name="T51" fmla="*/ 47 h 56"/>
                <a:gd name="T52" fmla="*/ 122 w 154"/>
                <a:gd name="T53" fmla="*/ 47 h 56"/>
                <a:gd name="T54" fmla="*/ 113 w 154"/>
                <a:gd name="T55" fmla="*/ 35 h 56"/>
                <a:gd name="T56" fmla="*/ 126 w 154"/>
                <a:gd name="T57" fmla="*/ 45 h 56"/>
                <a:gd name="T58" fmla="*/ 77 w 154"/>
                <a:gd name="T59" fmla="*/ 12 h 56"/>
                <a:gd name="T60" fmla="*/ 92 w 154"/>
                <a:gd name="T61" fmla="*/ 10 h 56"/>
                <a:gd name="T62" fmla="*/ 83 w 154"/>
                <a:gd name="T63" fmla="*/ 13 h 56"/>
                <a:gd name="T64" fmla="*/ 83 w 154"/>
                <a:gd name="T65" fmla="*/ 32 h 56"/>
                <a:gd name="T66" fmla="*/ 75 w 154"/>
                <a:gd name="T67" fmla="*/ 22 h 56"/>
                <a:gd name="T68" fmla="*/ 106 w 154"/>
                <a:gd name="T69" fmla="*/ 32 h 56"/>
                <a:gd name="T70" fmla="*/ 83 w 154"/>
                <a:gd name="T71" fmla="*/ 16 h 56"/>
                <a:gd name="T72" fmla="*/ 91 w 154"/>
                <a:gd name="T73" fmla="*/ 19 h 56"/>
                <a:gd name="T74" fmla="*/ 91 w 154"/>
                <a:gd name="T75" fmla="*/ 24 h 56"/>
                <a:gd name="T76" fmla="*/ 91 w 154"/>
                <a:gd name="T77" fmla="*/ 28 h 56"/>
                <a:gd name="T78" fmla="*/ 99 w 154"/>
                <a:gd name="T79" fmla="*/ 32 h 56"/>
                <a:gd name="T80" fmla="*/ 70 w 154"/>
                <a:gd name="T81" fmla="*/ 47 h 56"/>
                <a:gd name="T82" fmla="*/ 45 w 154"/>
                <a:gd name="T83" fmla="*/ 48 h 56"/>
                <a:gd name="T84" fmla="*/ 59 w 154"/>
                <a:gd name="T85" fmla="*/ 48 h 56"/>
                <a:gd name="T86" fmla="*/ 79 w 154"/>
                <a:gd name="T87" fmla="*/ 47 h 56"/>
                <a:gd name="T88" fmla="*/ 94 w 154"/>
                <a:gd name="T89" fmla="*/ 48 h 56"/>
                <a:gd name="T90" fmla="*/ 111 w 154"/>
                <a:gd name="T91" fmla="*/ 47 h 56"/>
                <a:gd name="T92" fmla="*/ 112 w 154"/>
                <a:gd name="T93" fmla="*/ 43 h 56"/>
                <a:gd name="T94" fmla="*/ 115 w 154"/>
                <a:gd name="T95" fmla="*/ 12 h 56"/>
                <a:gd name="T96" fmla="*/ 115 w 154"/>
                <a:gd name="T97" fmla="*/ 21 h 56"/>
                <a:gd name="T98" fmla="*/ 115 w 154"/>
                <a:gd name="T99" fmla="*/ 30 h 56"/>
                <a:gd name="T100" fmla="*/ 114 w 154"/>
                <a:gd name="T101" fmla="*/ 11 h 56"/>
                <a:gd name="T102" fmla="*/ 115 w 154"/>
                <a:gd name="T103" fmla="*/ 20 h 56"/>
                <a:gd name="T104" fmla="*/ 114 w 154"/>
                <a:gd name="T105" fmla="*/ 29 h 56"/>
                <a:gd name="T106" fmla="*/ 151 w 154"/>
                <a:gd name="T107" fmla="*/ 45 h 56"/>
                <a:gd name="T108" fmla="*/ 47 w 154"/>
                <a:gd name="T109" fmla="*/ 39 h 56"/>
                <a:gd name="T110" fmla="*/ 47 w 154"/>
                <a:gd name="T111" fmla="*/ 45 h 56"/>
                <a:gd name="T112" fmla="*/ 103 w 154"/>
                <a:gd name="T113" fmla="*/ 29 h 56"/>
                <a:gd name="T114" fmla="*/ 100 w 154"/>
                <a:gd name="T115" fmla="*/ 18 h 56"/>
                <a:gd name="T116" fmla="*/ 104 w 154"/>
                <a:gd name="T117" fmla="*/ 29 h 56"/>
                <a:gd name="T118" fmla="*/ 103 w 154"/>
                <a:gd name="T119" fmla="*/ 5 h 56"/>
                <a:gd name="T120" fmla="*/ 71 w 154"/>
                <a:gd name="T121" fmla="*/ 39 h 56"/>
                <a:gd name="T122" fmla="*/ 60 w 154"/>
                <a:gd name="T123" fmla="*/ 45 h 56"/>
                <a:gd name="T124" fmla="*/ 64 w 154"/>
                <a:gd name="T12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56">
                  <a:moveTo>
                    <a:pt x="79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9" y="30"/>
                    <a:pt x="79" y="30"/>
                    <a:pt x="79" y="30"/>
                  </a:cubicBezTo>
                  <a:lnTo>
                    <a:pt x="79" y="32"/>
                  </a:lnTo>
                  <a:close/>
                  <a:moveTo>
                    <a:pt x="80" y="25"/>
                  </a:move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0" y="27"/>
                    <a:pt x="80" y="27"/>
                    <a:pt x="80" y="27"/>
                  </a:cubicBezTo>
                  <a:lnTo>
                    <a:pt x="80" y="25"/>
                  </a:lnTo>
                  <a:close/>
                  <a:moveTo>
                    <a:pt x="79" y="35"/>
                  </a:moveTo>
                  <a:cubicBezTo>
                    <a:pt x="79" y="35"/>
                    <a:pt x="79" y="35"/>
                    <a:pt x="79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lnTo>
                    <a:pt x="79" y="35"/>
                  </a:lnTo>
                  <a:close/>
                  <a:moveTo>
                    <a:pt x="79" y="9"/>
                  </a:move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lnTo>
                    <a:pt x="78" y="11"/>
                  </a:ln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40" y="41"/>
                    <a:pt x="140" y="41"/>
                    <a:pt x="140" y="41"/>
                  </a:cubicBezTo>
                  <a:lnTo>
                    <a:pt x="140" y="42"/>
                  </a:lnTo>
                  <a:close/>
                  <a:moveTo>
                    <a:pt x="142" y="42"/>
                  </a:moveTo>
                  <a:cubicBezTo>
                    <a:pt x="142" y="42"/>
                    <a:pt x="142" y="42"/>
                    <a:pt x="142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lnTo>
                    <a:pt x="142" y="42"/>
                  </a:lnTo>
                  <a:close/>
                  <a:moveTo>
                    <a:pt x="141" y="38"/>
                  </a:moveTo>
                  <a:cubicBezTo>
                    <a:pt x="141" y="38"/>
                    <a:pt x="141" y="38"/>
                    <a:pt x="141" y="38"/>
                  </a:cubicBezTo>
                  <a:cubicBezTo>
                    <a:pt x="141" y="38"/>
                    <a:pt x="141" y="40"/>
                    <a:pt x="141" y="40"/>
                  </a:cubicBezTo>
                  <a:cubicBezTo>
                    <a:pt x="142" y="40"/>
                    <a:pt x="142" y="40"/>
                    <a:pt x="142" y="40"/>
                  </a:cubicBezTo>
                  <a:lnTo>
                    <a:pt x="141" y="38"/>
                  </a:lnTo>
                  <a:close/>
                  <a:moveTo>
                    <a:pt x="79" y="16"/>
                  </a:move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9" y="14"/>
                    <a:pt x="79" y="14"/>
                    <a:pt x="79" y="14"/>
                  </a:cubicBezTo>
                  <a:lnTo>
                    <a:pt x="79" y="16"/>
                  </a:lnTo>
                  <a:close/>
                  <a:moveTo>
                    <a:pt x="79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27"/>
                    <a:pt x="79" y="27"/>
                    <a:pt x="79" y="27"/>
                  </a:cubicBezTo>
                  <a:lnTo>
                    <a:pt x="79" y="29"/>
                  </a:lnTo>
                  <a:close/>
                  <a:moveTo>
                    <a:pt x="82" y="8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8"/>
                    <a:pt x="82" y="8"/>
                    <a:pt x="82" y="8"/>
                  </a:cubicBezTo>
                  <a:close/>
                  <a:moveTo>
                    <a:pt x="80" y="11"/>
                  </a:moveTo>
                  <a:cubicBezTo>
                    <a:pt x="80" y="11"/>
                    <a:pt x="80" y="11"/>
                    <a:pt x="80" y="11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80" y="11"/>
                  </a:ln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8"/>
                    <a:pt x="84" y="8"/>
                    <a:pt x="84" y="8"/>
                  </a:cubicBezTo>
                  <a:close/>
                  <a:moveTo>
                    <a:pt x="82" y="10"/>
                  </a:moveTo>
                  <a:cubicBezTo>
                    <a:pt x="82" y="10"/>
                    <a:pt x="82" y="10"/>
                    <a:pt x="82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0"/>
                    <a:pt x="84" y="10"/>
                    <a:pt x="84" y="10"/>
                  </a:cubicBezTo>
                  <a:lnTo>
                    <a:pt x="82" y="10"/>
                  </a:ln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lnTo>
                    <a:pt x="91" y="6"/>
                  </a:lnTo>
                  <a:close/>
                  <a:moveTo>
                    <a:pt x="90" y="8"/>
                  </a:moveTo>
                  <a:cubicBezTo>
                    <a:pt x="90" y="8"/>
                    <a:pt x="90" y="8"/>
                    <a:pt x="90" y="8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8"/>
                    <a:pt x="91" y="8"/>
                    <a:pt x="91" y="8"/>
                  </a:cubicBezTo>
                  <a:lnTo>
                    <a:pt x="90" y="8"/>
                  </a:lnTo>
                  <a:close/>
                  <a:moveTo>
                    <a:pt x="100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0" y="30"/>
                    <a:pt x="100" y="30"/>
                    <a:pt x="100" y="30"/>
                  </a:cubicBezTo>
                  <a:lnTo>
                    <a:pt x="100" y="33"/>
                  </a:lnTo>
                  <a:close/>
                  <a:moveTo>
                    <a:pt x="136" y="36"/>
                  </a:moveTo>
                  <a:cubicBezTo>
                    <a:pt x="136" y="36"/>
                    <a:pt x="136" y="36"/>
                    <a:pt x="136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6" y="37"/>
                    <a:pt x="136" y="37"/>
                  </a:cubicBezTo>
                  <a:lnTo>
                    <a:pt x="136" y="36"/>
                  </a:lnTo>
                  <a:close/>
                  <a:moveTo>
                    <a:pt x="136" y="42"/>
                  </a:moveTo>
                  <a:cubicBezTo>
                    <a:pt x="136" y="42"/>
                    <a:pt x="136" y="42"/>
                    <a:pt x="136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6" y="41"/>
                    <a:pt x="136" y="41"/>
                    <a:pt x="136" y="41"/>
                  </a:cubicBezTo>
                  <a:lnTo>
                    <a:pt x="136" y="42"/>
                  </a:lnTo>
                  <a:close/>
                  <a:moveTo>
                    <a:pt x="135" y="39"/>
                  </a:moveTo>
                  <a:cubicBezTo>
                    <a:pt x="135" y="39"/>
                    <a:pt x="135" y="39"/>
                    <a:pt x="135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4" y="39"/>
                    <a:pt x="134" y="39"/>
                    <a:pt x="134" y="39"/>
                  </a:cubicBezTo>
                  <a:lnTo>
                    <a:pt x="135" y="39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9"/>
                    <a:pt x="79" y="19"/>
                    <a:pt x="79" y="19"/>
                  </a:cubicBezTo>
                  <a:lnTo>
                    <a:pt x="79" y="21"/>
                  </a:lnTo>
                  <a:close/>
                  <a:moveTo>
                    <a:pt x="79" y="24"/>
                  </a:moveTo>
                  <a:cubicBezTo>
                    <a:pt x="79" y="24"/>
                    <a:pt x="79" y="24"/>
                    <a:pt x="79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9" y="22"/>
                    <a:pt x="79" y="22"/>
                    <a:pt x="79" y="22"/>
                  </a:cubicBezTo>
                  <a:lnTo>
                    <a:pt x="79" y="24"/>
                  </a:lnTo>
                  <a:close/>
                  <a:moveTo>
                    <a:pt x="139" y="41"/>
                  </a:moveTo>
                  <a:cubicBezTo>
                    <a:pt x="139" y="41"/>
                    <a:pt x="139" y="41"/>
                    <a:pt x="139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7" y="40"/>
                    <a:pt x="137" y="40"/>
                    <a:pt x="137" y="40"/>
                  </a:cubicBezTo>
                  <a:lnTo>
                    <a:pt x="139" y="41"/>
                  </a:lnTo>
                  <a:close/>
                  <a:moveTo>
                    <a:pt x="79" y="19"/>
                  </a:moveTo>
                  <a:cubicBezTo>
                    <a:pt x="79" y="19"/>
                    <a:pt x="79" y="19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9" y="16"/>
                    <a:pt x="79" y="16"/>
                    <a:pt x="79" y="16"/>
                  </a:cubicBezTo>
                  <a:lnTo>
                    <a:pt x="79" y="19"/>
                  </a:lnTo>
                  <a:close/>
                  <a:moveTo>
                    <a:pt x="144" y="42"/>
                  </a:moveTo>
                  <a:cubicBezTo>
                    <a:pt x="144" y="42"/>
                    <a:pt x="144" y="42"/>
                    <a:pt x="144" y="42"/>
                  </a:cubicBezTo>
                  <a:cubicBezTo>
                    <a:pt x="144" y="41"/>
                    <a:pt x="144" y="41"/>
                    <a:pt x="144" y="41"/>
                  </a:cubicBezTo>
                  <a:cubicBezTo>
                    <a:pt x="143" y="41"/>
                    <a:pt x="143" y="41"/>
                    <a:pt x="143" y="41"/>
                  </a:cubicBezTo>
                  <a:lnTo>
                    <a:pt x="144" y="42"/>
                  </a:lnTo>
                  <a:close/>
                  <a:moveTo>
                    <a:pt x="137" y="38"/>
                  </a:moveTo>
                  <a:cubicBezTo>
                    <a:pt x="137" y="38"/>
                    <a:pt x="137" y="38"/>
                    <a:pt x="137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37" y="36"/>
                    <a:pt x="137" y="36"/>
                    <a:pt x="137" y="36"/>
                  </a:cubicBezTo>
                  <a:lnTo>
                    <a:pt x="137" y="38"/>
                  </a:lnTo>
                  <a:close/>
                  <a:moveTo>
                    <a:pt x="107" y="19"/>
                  </a:moveTo>
                  <a:cubicBezTo>
                    <a:pt x="107" y="19"/>
                    <a:pt x="107" y="19"/>
                    <a:pt x="107" y="19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9"/>
                    <a:pt x="106" y="19"/>
                    <a:pt x="106" y="19"/>
                  </a:cubicBezTo>
                  <a:lnTo>
                    <a:pt x="107" y="19"/>
                  </a:lnTo>
                  <a:close/>
                  <a:moveTo>
                    <a:pt x="140" y="36"/>
                  </a:moveTo>
                  <a:cubicBezTo>
                    <a:pt x="140" y="36"/>
                    <a:pt x="140" y="36"/>
                    <a:pt x="140" y="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5"/>
                    <a:pt x="144" y="35"/>
                    <a:pt x="144" y="35"/>
                  </a:cubicBezTo>
                  <a:lnTo>
                    <a:pt x="140" y="36"/>
                  </a:lnTo>
                  <a:close/>
                  <a:moveTo>
                    <a:pt x="107" y="22"/>
                  </a:moveTo>
                  <a:cubicBezTo>
                    <a:pt x="107" y="22"/>
                    <a:pt x="107" y="22"/>
                    <a:pt x="107" y="22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2"/>
                    <a:pt x="106" y="22"/>
                    <a:pt x="106" y="22"/>
                  </a:cubicBezTo>
                  <a:lnTo>
                    <a:pt x="107" y="22"/>
                  </a:lnTo>
                  <a:close/>
                  <a:moveTo>
                    <a:pt x="107" y="32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7" y="32"/>
                  </a:lnTo>
                  <a:close/>
                  <a:moveTo>
                    <a:pt x="107" y="29"/>
                  </a:moveTo>
                  <a:cubicBezTo>
                    <a:pt x="107" y="29"/>
                    <a:pt x="107" y="29"/>
                    <a:pt x="107" y="29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7" y="29"/>
                  </a:lnTo>
                  <a:close/>
                  <a:moveTo>
                    <a:pt x="107" y="25"/>
                  </a:moveTo>
                  <a:cubicBezTo>
                    <a:pt x="107" y="25"/>
                    <a:pt x="107" y="25"/>
                    <a:pt x="107" y="25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6"/>
                    <a:pt x="106" y="26"/>
                    <a:pt x="106" y="26"/>
                  </a:cubicBezTo>
                  <a:lnTo>
                    <a:pt x="107" y="25"/>
                  </a:lnTo>
                  <a:close/>
                  <a:moveTo>
                    <a:pt x="100" y="29"/>
                  </a:moveTo>
                  <a:cubicBezTo>
                    <a:pt x="100" y="29"/>
                    <a:pt x="100" y="29"/>
                    <a:pt x="100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0" y="27"/>
                    <a:pt x="100" y="27"/>
                    <a:pt x="100" y="27"/>
                  </a:cubicBezTo>
                  <a:lnTo>
                    <a:pt x="100" y="29"/>
                  </a:lnTo>
                  <a:close/>
                  <a:moveTo>
                    <a:pt x="107" y="13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13"/>
                    <a:pt x="106" y="13"/>
                    <a:pt x="106" y="13"/>
                  </a:cubicBezTo>
                  <a:lnTo>
                    <a:pt x="107" y="13"/>
                  </a:ln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7"/>
                    <a:pt x="106" y="7"/>
                    <a:pt x="106" y="7"/>
                  </a:cubicBezTo>
                  <a:lnTo>
                    <a:pt x="107" y="7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7" y="4"/>
                    <a:pt x="107" y="4"/>
                    <a:pt x="107" y="4"/>
                  </a:cubicBezTo>
                  <a:lnTo>
                    <a:pt x="107" y="2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lnTo>
                    <a:pt x="75" y="10"/>
                  </a:lnTo>
                  <a:close/>
                  <a:moveTo>
                    <a:pt x="107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10"/>
                    <a:pt x="106" y="10"/>
                    <a:pt x="106" y="10"/>
                  </a:cubicBezTo>
                  <a:lnTo>
                    <a:pt x="107" y="10"/>
                  </a:lnTo>
                  <a:close/>
                  <a:moveTo>
                    <a:pt x="107" y="16"/>
                  </a:moveTo>
                  <a:cubicBezTo>
                    <a:pt x="107" y="16"/>
                    <a:pt x="107" y="16"/>
                    <a:pt x="107" y="16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6"/>
                    <a:pt x="106" y="16"/>
                    <a:pt x="106" y="16"/>
                  </a:cubicBezTo>
                  <a:lnTo>
                    <a:pt x="107" y="16"/>
                  </a:lnTo>
                  <a:close/>
                  <a:moveTo>
                    <a:pt x="77" y="17"/>
                  </a:moveTo>
                  <a:cubicBezTo>
                    <a:pt x="77" y="17"/>
                    <a:pt x="77" y="17"/>
                    <a:pt x="77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7" y="14"/>
                    <a:pt x="77" y="14"/>
                    <a:pt x="77" y="14"/>
                  </a:cubicBezTo>
                  <a:lnTo>
                    <a:pt x="77" y="17"/>
                  </a:lnTo>
                  <a:close/>
                  <a:moveTo>
                    <a:pt x="78" y="25"/>
                  </a:move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8" y="25"/>
                  </a:ln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0"/>
                    <a:pt x="78" y="10"/>
                    <a:pt x="78" y="10"/>
                  </a:cubicBezTo>
                  <a:lnTo>
                    <a:pt x="78" y="11"/>
                  </a:lnTo>
                  <a:close/>
                  <a:moveTo>
                    <a:pt x="28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28" y="53"/>
                    <a:pt x="28" y="53"/>
                    <a:pt x="28" y="53"/>
                  </a:cubicBezTo>
                  <a:lnTo>
                    <a:pt x="28" y="40"/>
                  </a:lnTo>
                  <a:close/>
                  <a:moveTo>
                    <a:pt x="5" y="53"/>
                  </a:moveTo>
                  <a:cubicBezTo>
                    <a:pt x="5" y="53"/>
                    <a:pt x="5" y="53"/>
                    <a:pt x="5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7"/>
                    <a:pt x="5" y="47"/>
                    <a:pt x="5" y="47"/>
                  </a:cubicBezTo>
                  <a:lnTo>
                    <a:pt x="5" y="48"/>
                  </a:ln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7"/>
                    <a:pt x="5" y="47"/>
                    <a:pt x="5" y="47"/>
                  </a:cubicBez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6"/>
                    <a:pt x="5" y="46"/>
                    <a:pt x="5" y="46"/>
                  </a:cubicBezTo>
                  <a:lnTo>
                    <a:pt x="5" y="47"/>
                  </a:ln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6"/>
                    <a:pt x="5" y="46"/>
                    <a:pt x="5" y="46"/>
                  </a:cubicBez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5"/>
                    <a:pt x="5" y="45"/>
                    <a:pt x="5" y="45"/>
                  </a:cubicBezTo>
                  <a:lnTo>
                    <a:pt x="5" y="46"/>
                  </a:ln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5" y="45"/>
                    <a:pt x="5" y="45"/>
                    <a:pt x="5" y="45"/>
                  </a:cubicBez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lnTo>
                    <a:pt x="5" y="45"/>
                  </a:ln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lnTo>
                    <a:pt x="5" y="44"/>
                  </a:ln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5" y="42"/>
                    <a:pt x="5" y="42"/>
                    <a:pt x="5" y="42"/>
                  </a:cubicBezTo>
                  <a:lnTo>
                    <a:pt x="5" y="43"/>
                  </a:ln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lnTo>
                    <a:pt x="6" y="50"/>
                  </a:ln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2"/>
                    <a:pt x="6" y="42"/>
                    <a:pt x="6" y="42"/>
                  </a:cubicBezTo>
                  <a:lnTo>
                    <a:pt x="6" y="44"/>
                  </a:lnTo>
                  <a:close/>
                  <a:moveTo>
                    <a:pt x="6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lnTo>
                    <a:pt x="7" y="50"/>
                  </a:ln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7" y="44"/>
                  </a:lnTo>
                  <a:close/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lnTo>
                    <a:pt x="8" y="50"/>
                  </a:ln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lnTo>
                    <a:pt x="8" y="44"/>
                  </a:lnTo>
                  <a:close/>
                  <a:moveTo>
                    <a:pt x="8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lnTo>
                    <a:pt x="9" y="50"/>
                  </a:ln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9" y="44"/>
                  </a:lnTo>
                  <a:close/>
                  <a:moveTo>
                    <a:pt x="9" y="42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lnTo>
                    <a:pt x="10" y="50"/>
                  </a:ln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10" y="44"/>
                  </a:ln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lnTo>
                    <a:pt x="11" y="50"/>
                  </a:lnTo>
                  <a:close/>
                  <a:moveTo>
                    <a:pt x="11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lose/>
                  <a:moveTo>
                    <a:pt x="11" y="43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11" y="43"/>
                  </a:ln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50"/>
                  </a:ln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3"/>
                    <a:pt x="12" y="43"/>
                    <a:pt x="12" y="43"/>
                  </a:cubicBezTo>
                  <a:lnTo>
                    <a:pt x="12" y="44"/>
                  </a:lnTo>
                  <a:close/>
                  <a:moveTo>
                    <a:pt x="12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2"/>
                    <a:pt x="12" y="42"/>
                  </a:cubicBezTo>
                  <a:lnTo>
                    <a:pt x="12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3" y="42"/>
                    <a:pt x="13" y="42"/>
                    <a:pt x="13" y="42"/>
                  </a:cubicBez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3" y="41"/>
                    <a:pt x="13" y="41"/>
                    <a:pt x="13" y="41"/>
                  </a:cubicBezTo>
                  <a:lnTo>
                    <a:pt x="13" y="42"/>
                  </a:lnTo>
                  <a:close/>
                  <a:moveTo>
                    <a:pt x="13" y="53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3" y="53"/>
                  </a:lnTo>
                  <a:close/>
                  <a:moveTo>
                    <a:pt x="77" y="22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7" y="19"/>
                    <a:pt x="77" y="19"/>
                    <a:pt x="77" y="19"/>
                  </a:cubicBezTo>
                  <a:lnTo>
                    <a:pt x="77" y="22"/>
                  </a:lnTo>
                  <a:close/>
                  <a:moveTo>
                    <a:pt x="77" y="19"/>
                  </a:moveTo>
                  <a:cubicBezTo>
                    <a:pt x="77" y="19"/>
                    <a:pt x="77" y="19"/>
                    <a:pt x="77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7" y="17"/>
                    <a:pt x="77" y="17"/>
                    <a:pt x="77" y="17"/>
                  </a:cubicBezTo>
                  <a:lnTo>
                    <a:pt x="77" y="19"/>
                  </a:lnTo>
                  <a:close/>
                  <a:moveTo>
                    <a:pt x="77" y="35"/>
                  </a:moveTo>
                  <a:cubicBezTo>
                    <a:pt x="77" y="35"/>
                    <a:pt x="77" y="35"/>
                    <a:pt x="77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35"/>
                  </a:lnTo>
                  <a:close/>
                  <a:moveTo>
                    <a:pt x="77" y="32"/>
                  </a:moveTo>
                  <a:cubicBezTo>
                    <a:pt x="77" y="32"/>
                    <a:pt x="77" y="32"/>
                    <a:pt x="77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7" y="30"/>
                    <a:pt x="77" y="30"/>
                    <a:pt x="77" y="30"/>
                  </a:cubicBezTo>
                  <a:lnTo>
                    <a:pt x="77" y="32"/>
                  </a:lnTo>
                  <a:close/>
                  <a:moveTo>
                    <a:pt x="77" y="24"/>
                  </a:moveTo>
                  <a:cubicBezTo>
                    <a:pt x="77" y="24"/>
                    <a:pt x="77" y="24"/>
                    <a:pt x="77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7" y="22"/>
                    <a:pt x="77" y="22"/>
                    <a:pt x="77" y="22"/>
                  </a:cubicBezTo>
                  <a:lnTo>
                    <a:pt x="77" y="24"/>
                  </a:lnTo>
                  <a:close/>
                  <a:moveTo>
                    <a:pt x="77" y="30"/>
                  </a:moveTo>
                  <a:cubicBezTo>
                    <a:pt x="77" y="30"/>
                    <a:pt x="77" y="30"/>
                    <a:pt x="77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7" y="30"/>
                  </a:ln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79" y="43"/>
                  </a:moveTo>
                  <a:cubicBezTo>
                    <a:pt x="79" y="43"/>
                    <a:pt x="79" y="43"/>
                    <a:pt x="79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79" y="42"/>
                    <a:pt x="79" y="42"/>
                    <a:pt x="79" y="42"/>
                  </a:cubicBezTo>
                  <a:lnTo>
                    <a:pt x="79" y="43"/>
                  </a:lnTo>
                  <a:close/>
                  <a:moveTo>
                    <a:pt x="79" y="39"/>
                  </a:moveTo>
                  <a:cubicBezTo>
                    <a:pt x="79" y="39"/>
                    <a:pt x="79" y="39"/>
                    <a:pt x="79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79" y="38"/>
                    <a:pt x="79" y="38"/>
                    <a:pt x="79" y="38"/>
                  </a:cubicBezTo>
                  <a:lnTo>
                    <a:pt x="79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1" y="43"/>
                  </a:lnTo>
                  <a:close/>
                  <a:moveTo>
                    <a:pt x="83" y="37"/>
                  </a:moveTo>
                  <a:cubicBezTo>
                    <a:pt x="83" y="37"/>
                    <a:pt x="83" y="37"/>
                    <a:pt x="83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3" y="37"/>
                    <a:pt x="83" y="37"/>
                    <a:pt x="83" y="37"/>
                  </a:cubicBezTo>
                  <a:close/>
                  <a:moveTo>
                    <a:pt x="83" y="43"/>
                  </a:moveTo>
                  <a:cubicBezTo>
                    <a:pt x="83" y="43"/>
                    <a:pt x="83" y="43"/>
                    <a:pt x="83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3" y="43"/>
                    <a:pt x="83" y="43"/>
                    <a:pt x="83" y="43"/>
                  </a:cubicBezTo>
                  <a:close/>
                  <a:moveTo>
                    <a:pt x="79" y="40"/>
                  </a:moveTo>
                  <a:cubicBezTo>
                    <a:pt x="79" y="40"/>
                    <a:pt x="79" y="40"/>
                    <a:pt x="79" y="4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79" y="39"/>
                    <a:pt x="79" y="39"/>
                    <a:pt x="79" y="39"/>
                  </a:cubicBezTo>
                  <a:lnTo>
                    <a:pt x="79" y="40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79" y="40"/>
                    <a:pt x="79" y="40"/>
                    <a:pt x="79" y="40"/>
                  </a:cubicBezTo>
                  <a:lnTo>
                    <a:pt x="79" y="41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1"/>
                    <a:pt x="79" y="41"/>
                    <a:pt x="79" y="41"/>
                  </a:cubicBezTo>
                  <a:close/>
                  <a:moveTo>
                    <a:pt x="79" y="42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2"/>
                    <a:pt x="79" y="42"/>
                    <a:pt x="79" y="42"/>
                  </a:cubicBez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3" y="41"/>
                    <a:pt x="83" y="41"/>
                    <a:pt x="83" y="41"/>
                  </a:cubicBezTo>
                  <a:lnTo>
                    <a:pt x="83" y="42"/>
                  </a:lnTo>
                  <a:close/>
                  <a:moveTo>
                    <a:pt x="88" y="36"/>
                  </a:moveTo>
                  <a:cubicBezTo>
                    <a:pt x="88" y="36"/>
                    <a:pt x="88" y="36"/>
                    <a:pt x="88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8" y="36"/>
                    <a:pt x="88" y="36"/>
                    <a:pt x="88" y="36"/>
                  </a:cubicBezTo>
                  <a:close/>
                  <a:moveTo>
                    <a:pt x="83" y="41"/>
                  </a:moveTo>
                  <a:cubicBezTo>
                    <a:pt x="83" y="41"/>
                    <a:pt x="83" y="41"/>
                    <a:pt x="83" y="41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3" y="40"/>
                    <a:pt x="83" y="40"/>
                    <a:pt x="83" y="40"/>
                  </a:cubicBezTo>
                  <a:lnTo>
                    <a:pt x="83" y="41"/>
                  </a:ln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3" y="38"/>
                  </a:moveTo>
                  <a:cubicBezTo>
                    <a:pt x="83" y="38"/>
                    <a:pt x="83" y="38"/>
                    <a:pt x="83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3" y="38"/>
                    <a:pt x="83" y="38"/>
                    <a:pt x="83" y="38"/>
                  </a:cubicBezTo>
                  <a:close/>
                  <a:moveTo>
                    <a:pt x="83" y="40"/>
                  </a:moveTo>
                  <a:cubicBezTo>
                    <a:pt x="83" y="40"/>
                    <a:pt x="83" y="40"/>
                    <a:pt x="83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40"/>
                    <a:pt x="83" y="40"/>
                    <a:pt x="83" y="40"/>
                  </a:cubicBezTo>
                  <a:close/>
                  <a:moveTo>
                    <a:pt x="83" y="39"/>
                  </a:moveTo>
                  <a:cubicBezTo>
                    <a:pt x="83" y="39"/>
                    <a:pt x="83" y="39"/>
                    <a:pt x="83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3" y="39"/>
                    <a:pt x="83" y="39"/>
                    <a:pt x="83" y="39"/>
                  </a:cubicBezTo>
                  <a:close/>
                  <a:moveTo>
                    <a:pt x="79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79" y="44"/>
                    <a:pt x="79" y="44"/>
                    <a:pt x="79" y="44"/>
                  </a:cubicBezTo>
                  <a:lnTo>
                    <a:pt x="79" y="45"/>
                  </a:lnTo>
                  <a:close/>
                  <a:moveTo>
                    <a:pt x="75" y="38"/>
                  </a:moveTo>
                  <a:cubicBezTo>
                    <a:pt x="75" y="38"/>
                    <a:pt x="75" y="38"/>
                    <a:pt x="75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5" y="38"/>
                    <a:pt x="75" y="38"/>
                    <a:pt x="75" y="38"/>
                  </a:cubicBezTo>
                  <a:close/>
                  <a:moveTo>
                    <a:pt x="79" y="37"/>
                  </a:moveTo>
                  <a:cubicBezTo>
                    <a:pt x="79" y="37"/>
                    <a:pt x="79" y="37"/>
                    <a:pt x="79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7"/>
                    <a:pt x="79" y="37"/>
                    <a:pt x="79" y="37"/>
                  </a:cubicBezTo>
                  <a:close/>
                  <a:moveTo>
                    <a:pt x="75" y="39"/>
                  </a:moveTo>
                  <a:cubicBezTo>
                    <a:pt x="75" y="39"/>
                    <a:pt x="75" y="39"/>
                    <a:pt x="75" y="39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5" y="38"/>
                    <a:pt x="75" y="38"/>
                    <a:pt x="75" y="38"/>
                  </a:cubicBezTo>
                  <a:lnTo>
                    <a:pt x="75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1" y="43"/>
                    <a:pt x="71" y="43"/>
                    <a:pt x="71" y="43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5" y="39"/>
                    <a:pt x="75" y="39"/>
                    <a:pt x="75" y="39"/>
                  </a:cubicBezTo>
                  <a:lnTo>
                    <a:pt x="75" y="40"/>
                  </a:lnTo>
                  <a:close/>
                  <a:moveTo>
                    <a:pt x="83" y="36"/>
                  </a:moveTo>
                  <a:cubicBezTo>
                    <a:pt x="83" y="36"/>
                    <a:pt x="83" y="36"/>
                    <a:pt x="83" y="3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3" y="37"/>
                    <a:pt x="83" y="37"/>
                    <a:pt x="83" y="37"/>
                  </a:cubicBezTo>
                  <a:lnTo>
                    <a:pt x="83" y="36"/>
                  </a:lnTo>
                  <a:close/>
                  <a:moveTo>
                    <a:pt x="71" y="45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1" y="45"/>
                    <a:pt x="71" y="45"/>
                    <a:pt x="71" y="45"/>
                  </a:cubicBezTo>
                  <a:close/>
                  <a:moveTo>
                    <a:pt x="71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1" y="44"/>
                    <a:pt x="71" y="44"/>
                    <a:pt x="71" y="44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5" y="40"/>
                    <a:pt x="75" y="40"/>
                    <a:pt x="75" y="40"/>
                  </a:cubicBezTo>
                  <a:close/>
                  <a:moveTo>
                    <a:pt x="75" y="44"/>
                  </a:moveTo>
                  <a:cubicBezTo>
                    <a:pt x="75" y="44"/>
                    <a:pt x="75" y="44"/>
                    <a:pt x="75" y="44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5" y="43"/>
                    <a:pt x="75" y="43"/>
                    <a:pt x="75" y="43"/>
                  </a:cubicBezTo>
                  <a:lnTo>
                    <a:pt x="75" y="44"/>
                  </a:ln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79" y="38"/>
                  </a:lnTo>
                  <a:close/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5" y="44"/>
                    <a:pt x="75" y="44"/>
                    <a:pt x="75" y="44"/>
                  </a:cubicBezTo>
                  <a:lnTo>
                    <a:pt x="75" y="45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5" y="41"/>
                    <a:pt x="75" y="41"/>
                  </a:cubicBezTo>
                  <a:close/>
                  <a:moveTo>
                    <a:pt x="75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2"/>
                    <a:pt x="75" y="42"/>
                    <a:pt x="75" y="42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3"/>
                    <a:pt x="75" y="43"/>
                    <a:pt x="75" y="43"/>
                  </a:cubicBezTo>
                  <a:close/>
                  <a:moveTo>
                    <a:pt x="79" y="44"/>
                  </a:moveTo>
                  <a:cubicBezTo>
                    <a:pt x="79" y="44"/>
                    <a:pt x="79" y="44"/>
                    <a:pt x="79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79" y="43"/>
                    <a:pt x="79" y="43"/>
                    <a:pt x="79" y="43"/>
                  </a:cubicBezTo>
                  <a:lnTo>
                    <a:pt x="79" y="44"/>
                  </a:lnTo>
                  <a:close/>
                  <a:moveTo>
                    <a:pt x="98" y="36"/>
                  </a:moveTo>
                  <a:cubicBezTo>
                    <a:pt x="98" y="36"/>
                    <a:pt x="98" y="36"/>
                    <a:pt x="98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98" y="36"/>
                    <a:pt x="98" y="36"/>
                    <a:pt x="98" y="36"/>
                  </a:cubicBezTo>
                  <a:close/>
                  <a:moveTo>
                    <a:pt x="103" y="34"/>
                  </a:moveTo>
                  <a:cubicBezTo>
                    <a:pt x="103" y="34"/>
                    <a:pt x="103" y="34"/>
                    <a:pt x="103" y="34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103" y="35"/>
                    <a:pt x="103" y="35"/>
                    <a:pt x="103" y="35"/>
                  </a:cubicBezTo>
                  <a:lnTo>
                    <a:pt x="103" y="34"/>
                  </a:lnTo>
                  <a:close/>
                  <a:moveTo>
                    <a:pt x="98" y="37"/>
                  </a:moveTo>
                  <a:cubicBezTo>
                    <a:pt x="98" y="37"/>
                    <a:pt x="98" y="37"/>
                    <a:pt x="98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98" y="37"/>
                    <a:pt x="98" y="37"/>
                    <a:pt x="98" y="37"/>
                  </a:cubicBezTo>
                  <a:close/>
                  <a:moveTo>
                    <a:pt x="93" y="44"/>
                  </a:moveTo>
                  <a:cubicBezTo>
                    <a:pt x="93" y="44"/>
                    <a:pt x="93" y="44"/>
                    <a:pt x="93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3" y="44"/>
                    <a:pt x="93" y="44"/>
                    <a:pt x="93" y="44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3" y="41"/>
                    <a:pt x="93" y="41"/>
                    <a:pt x="93" y="41"/>
                  </a:cubicBezTo>
                  <a:close/>
                  <a:moveTo>
                    <a:pt x="93" y="43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3" y="43"/>
                    <a:pt x="93" y="43"/>
                    <a:pt x="93" y="43"/>
                  </a:cubicBezTo>
                  <a:close/>
                  <a:moveTo>
                    <a:pt x="93" y="42"/>
                  </a:moveTo>
                  <a:cubicBezTo>
                    <a:pt x="93" y="42"/>
                    <a:pt x="93" y="42"/>
                    <a:pt x="93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8" y="40"/>
                  </a:moveTo>
                  <a:cubicBezTo>
                    <a:pt x="98" y="40"/>
                    <a:pt x="98" y="40"/>
                    <a:pt x="98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98" y="40"/>
                    <a:pt x="98" y="40"/>
                    <a:pt x="98" y="40"/>
                  </a:cubicBezTo>
                  <a:close/>
                  <a:moveTo>
                    <a:pt x="98" y="38"/>
                  </a:moveTo>
                  <a:cubicBezTo>
                    <a:pt x="98" y="38"/>
                    <a:pt x="98" y="38"/>
                    <a:pt x="98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8" y="38"/>
                    <a:pt x="98" y="38"/>
                    <a:pt x="98" y="38"/>
                  </a:cubicBez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8" y="43"/>
                    <a:pt x="98" y="43"/>
                    <a:pt x="98" y="43"/>
                  </a:cubicBezTo>
                  <a:lnTo>
                    <a:pt x="98" y="44"/>
                  </a:lnTo>
                  <a:close/>
                  <a:moveTo>
                    <a:pt x="98" y="42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98" y="41"/>
                    <a:pt x="98" y="41"/>
                    <a:pt x="98" y="41"/>
                  </a:cubicBezTo>
                  <a:lnTo>
                    <a:pt x="98" y="42"/>
                  </a:lnTo>
                  <a:close/>
                  <a:moveTo>
                    <a:pt x="98" y="43"/>
                  </a:moveTo>
                  <a:cubicBezTo>
                    <a:pt x="98" y="43"/>
                    <a:pt x="98" y="43"/>
                    <a:pt x="98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8" y="42"/>
                    <a:pt x="98" y="42"/>
                    <a:pt x="98" y="42"/>
                  </a:cubicBezTo>
                  <a:lnTo>
                    <a:pt x="98" y="43"/>
                  </a:lnTo>
                  <a:close/>
                  <a:moveTo>
                    <a:pt x="98" y="39"/>
                  </a:moveTo>
                  <a:cubicBezTo>
                    <a:pt x="98" y="39"/>
                    <a:pt x="98" y="39"/>
                    <a:pt x="98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8" y="39"/>
                    <a:pt x="98" y="39"/>
                    <a:pt x="98" y="39"/>
                  </a:cubicBezTo>
                  <a:close/>
                  <a:moveTo>
                    <a:pt x="93" y="40"/>
                  </a:moveTo>
                  <a:cubicBezTo>
                    <a:pt x="93" y="40"/>
                    <a:pt x="93" y="40"/>
                    <a:pt x="93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3" y="40"/>
                    <a:pt x="93" y="40"/>
                    <a:pt x="93" y="40"/>
                  </a:cubicBezTo>
                  <a:close/>
                  <a:moveTo>
                    <a:pt x="83" y="45"/>
                  </a:moveTo>
                  <a:cubicBezTo>
                    <a:pt x="83" y="45"/>
                    <a:pt x="83" y="45"/>
                    <a:pt x="83" y="45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3" y="44"/>
                    <a:pt x="83" y="44"/>
                    <a:pt x="83" y="44"/>
                  </a:cubicBezTo>
                  <a:lnTo>
                    <a:pt x="83" y="45"/>
                  </a:lnTo>
                  <a:close/>
                  <a:moveTo>
                    <a:pt x="98" y="41"/>
                  </a:moveTo>
                  <a:cubicBezTo>
                    <a:pt x="98" y="41"/>
                    <a:pt x="98" y="41"/>
                    <a:pt x="98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40"/>
                    <a:pt x="98" y="40"/>
                    <a:pt x="98" y="40"/>
                  </a:cubicBezTo>
                  <a:lnTo>
                    <a:pt x="98" y="41"/>
                  </a:ln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8" y="39"/>
                    <a:pt x="88" y="39"/>
                    <a:pt x="88" y="39"/>
                  </a:cubicBezTo>
                  <a:lnTo>
                    <a:pt x="88" y="40"/>
                  </a:lnTo>
                  <a:close/>
                  <a:moveTo>
                    <a:pt x="88" y="41"/>
                  </a:moveTo>
                  <a:cubicBezTo>
                    <a:pt x="88" y="41"/>
                    <a:pt x="88" y="41"/>
                    <a:pt x="88" y="41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88" y="40"/>
                    <a:pt x="88" y="40"/>
                    <a:pt x="88" y="40"/>
                  </a:cubicBezTo>
                  <a:lnTo>
                    <a:pt x="88" y="41"/>
                  </a:lnTo>
                  <a:close/>
                  <a:moveTo>
                    <a:pt x="88" y="39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88" y="39"/>
                    <a:pt x="88" y="39"/>
                    <a:pt x="88" y="39"/>
                  </a:cubicBezTo>
                  <a:close/>
                  <a:moveTo>
                    <a:pt x="100" y="26"/>
                  </a:moveTo>
                  <a:cubicBezTo>
                    <a:pt x="100" y="26"/>
                    <a:pt x="100" y="26"/>
                    <a:pt x="100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0" y="24"/>
                    <a:pt x="100" y="24"/>
                    <a:pt x="100" y="24"/>
                  </a:cubicBezTo>
                  <a:lnTo>
                    <a:pt x="100" y="26"/>
                  </a:lnTo>
                  <a:close/>
                  <a:moveTo>
                    <a:pt x="88" y="38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88" y="38"/>
                    <a:pt x="88" y="38"/>
                    <a:pt x="88" y="38"/>
                  </a:cubicBezTo>
                  <a:close/>
                  <a:moveTo>
                    <a:pt x="88" y="37"/>
                  </a:moveTo>
                  <a:cubicBezTo>
                    <a:pt x="88" y="37"/>
                    <a:pt x="88" y="37"/>
                    <a:pt x="88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88" y="37"/>
                    <a:pt x="88" y="37"/>
                    <a:pt x="88" y="37"/>
                  </a:cubicBezTo>
                  <a:close/>
                  <a:moveTo>
                    <a:pt x="92" y="35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2" y="36"/>
                    <a:pt x="92" y="36"/>
                    <a:pt x="92" y="36"/>
                  </a:cubicBezTo>
                  <a:lnTo>
                    <a:pt x="92" y="35"/>
                  </a:lnTo>
                  <a:close/>
                  <a:moveTo>
                    <a:pt x="98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8" y="35"/>
                    <a:pt x="98" y="35"/>
                    <a:pt x="98" y="35"/>
                  </a:cubicBezTo>
                  <a:close/>
                  <a:moveTo>
                    <a:pt x="93" y="37"/>
                  </a:moveTo>
                  <a:cubicBezTo>
                    <a:pt x="93" y="37"/>
                    <a:pt x="93" y="37"/>
                    <a:pt x="93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7"/>
                    <a:pt x="93" y="37"/>
                    <a:pt x="93" y="37"/>
                  </a:cubicBezTo>
                  <a:close/>
                  <a:moveTo>
                    <a:pt x="93" y="39"/>
                  </a:moveTo>
                  <a:cubicBezTo>
                    <a:pt x="93" y="39"/>
                    <a:pt x="93" y="39"/>
                    <a:pt x="93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3" y="39"/>
                    <a:pt x="93" y="39"/>
                    <a:pt x="93" y="39"/>
                  </a:cubicBezTo>
                  <a:close/>
                  <a:moveTo>
                    <a:pt x="93" y="38"/>
                  </a:moveTo>
                  <a:cubicBezTo>
                    <a:pt x="93" y="38"/>
                    <a:pt x="93" y="38"/>
                    <a:pt x="93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3" y="38"/>
                    <a:pt x="93" y="38"/>
                    <a:pt x="93" y="38"/>
                  </a:cubicBezTo>
                  <a:close/>
                  <a:moveTo>
                    <a:pt x="93" y="36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6"/>
                    <a:pt x="93" y="36"/>
                    <a:pt x="93" y="36"/>
                  </a:cubicBez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88" y="43"/>
                    <a:pt x="88" y="43"/>
                    <a:pt x="88" y="43"/>
                  </a:cubicBezTo>
                  <a:lnTo>
                    <a:pt x="88" y="44"/>
                  </a:ln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88" y="44"/>
                    <a:pt x="88" y="44"/>
                    <a:pt x="88" y="44"/>
                  </a:cubicBezTo>
                  <a:close/>
                  <a:moveTo>
                    <a:pt x="88" y="43"/>
                  </a:moveTo>
                  <a:cubicBezTo>
                    <a:pt x="88" y="43"/>
                    <a:pt x="88" y="43"/>
                    <a:pt x="88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88" y="42"/>
                    <a:pt x="88" y="42"/>
                    <a:pt x="88" y="42"/>
                  </a:cubicBezTo>
                  <a:lnTo>
                    <a:pt x="88" y="43"/>
                  </a:lnTo>
                  <a:close/>
                  <a:moveTo>
                    <a:pt x="88" y="42"/>
                  </a:moveTo>
                  <a:cubicBezTo>
                    <a:pt x="88" y="42"/>
                    <a:pt x="88" y="42"/>
                    <a:pt x="88" y="42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88" y="41"/>
                    <a:pt x="88" y="41"/>
                    <a:pt x="88" y="41"/>
                  </a:cubicBezTo>
                  <a:lnTo>
                    <a:pt x="88" y="42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47" y="41"/>
                    <a:pt x="47" y="41"/>
                    <a:pt x="47" y="41"/>
                  </a:cubicBez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2"/>
                  </a:lnTo>
                  <a:close/>
                  <a:moveTo>
                    <a:pt x="47" y="40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108" y="37"/>
                  </a:moveTo>
                  <a:cubicBezTo>
                    <a:pt x="108" y="37"/>
                    <a:pt x="108" y="37"/>
                    <a:pt x="108" y="37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lnTo>
                    <a:pt x="108" y="37"/>
                  </a:lnTo>
                  <a:close/>
                  <a:moveTo>
                    <a:pt x="154" y="41"/>
                  </a:moveTo>
                  <a:cubicBezTo>
                    <a:pt x="154" y="41"/>
                    <a:pt x="154" y="41"/>
                    <a:pt x="154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67" y="36"/>
                    <a:pt x="58" y="37"/>
                    <a:pt x="52" y="38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8" y="39"/>
                    <a:pt x="47" y="39"/>
                    <a:pt x="47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79" y="56"/>
                    <a:pt x="94" y="56"/>
                  </a:cubicBezTo>
                  <a:cubicBezTo>
                    <a:pt x="100" y="56"/>
                    <a:pt x="129" y="55"/>
                    <a:pt x="131" y="55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40" y="55"/>
                    <a:pt x="146" y="55"/>
                    <a:pt x="146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4" y="43"/>
                    <a:pt x="154" y="43"/>
                    <a:pt x="154" y="43"/>
                  </a:cubicBezTo>
                  <a:lnTo>
                    <a:pt x="154" y="41"/>
                  </a:ln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8" y="37"/>
                    <a:pt x="128" y="37"/>
                    <a:pt x="128" y="37"/>
                  </a:cubicBez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128" y="37"/>
                  </a:lnTo>
                  <a:close/>
                  <a:moveTo>
                    <a:pt x="128" y="44"/>
                  </a:moveTo>
                  <a:cubicBezTo>
                    <a:pt x="128" y="44"/>
                    <a:pt x="128" y="44"/>
                    <a:pt x="12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28" y="45"/>
                    <a:pt x="128" y="45"/>
                    <a:pt x="128" y="45"/>
                  </a:cubicBezTo>
                  <a:lnTo>
                    <a:pt x="128" y="44"/>
                  </a:ln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37"/>
                  </a:lnTo>
                  <a:close/>
                  <a:moveTo>
                    <a:pt x="124" y="44"/>
                  </a:moveTo>
                  <a:cubicBezTo>
                    <a:pt x="124" y="44"/>
                    <a:pt x="124" y="44"/>
                    <a:pt x="124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4" y="45"/>
                    <a:pt x="124" y="45"/>
                    <a:pt x="124" y="45"/>
                  </a:cubicBezTo>
                  <a:lnTo>
                    <a:pt x="124" y="44"/>
                  </a:lnTo>
                  <a:close/>
                  <a:moveTo>
                    <a:pt x="124" y="45"/>
                  </a:moveTo>
                  <a:cubicBezTo>
                    <a:pt x="124" y="45"/>
                    <a:pt x="124" y="45"/>
                    <a:pt x="124" y="45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45"/>
                  </a:ln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lnTo>
                    <a:pt x="121" y="37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lose/>
                  <a:moveTo>
                    <a:pt x="118" y="38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38"/>
                  </a:lnTo>
                  <a:close/>
                  <a:moveTo>
                    <a:pt x="118" y="44"/>
                  </a:moveTo>
                  <a:cubicBezTo>
                    <a:pt x="118" y="44"/>
                    <a:pt x="118" y="44"/>
                    <a:pt x="118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8" y="38"/>
                    <a:pt x="118" y="38"/>
                    <a:pt x="118" y="38"/>
                  </a:cubicBezTo>
                  <a:lnTo>
                    <a:pt x="118" y="44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lnTo>
                    <a:pt x="118" y="37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10"/>
                  </a:lnTo>
                  <a:close/>
                  <a:moveTo>
                    <a:pt x="103" y="33"/>
                  </a:moveTo>
                  <a:cubicBezTo>
                    <a:pt x="103" y="33"/>
                    <a:pt x="103" y="33"/>
                    <a:pt x="103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3" y="34"/>
                    <a:pt x="88" y="34"/>
                  </a:cubicBezTo>
                  <a:cubicBezTo>
                    <a:pt x="87" y="34"/>
                    <a:pt x="85" y="34"/>
                    <a:pt x="83" y="35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4"/>
                    <a:pt x="91" y="34"/>
                  </a:cubicBezTo>
                  <a:cubicBezTo>
                    <a:pt x="96" y="33"/>
                    <a:pt x="98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6" y="9"/>
                    <a:pt x="95" y="9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9"/>
                    <a:pt x="93" y="10"/>
                    <a:pt x="92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11"/>
                    <a:pt x="88" y="11"/>
                    <a:pt x="87" y="11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1" y="35"/>
                    <a:pt x="78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3" y="33"/>
                    <a:pt x="103" y="33"/>
                    <a:pt x="103" y="33"/>
                  </a:cubicBezTo>
                  <a:close/>
                  <a:moveTo>
                    <a:pt x="91" y="11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4" y="10"/>
                    <a:pt x="98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4" y="12"/>
                    <a:pt x="91" y="13"/>
                  </a:cubicBezTo>
                  <a:cubicBezTo>
                    <a:pt x="88" y="13"/>
                    <a:pt x="84" y="14"/>
                    <a:pt x="83" y="1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2"/>
                    <a:pt x="91" y="11"/>
                  </a:cubicBezTo>
                  <a:close/>
                  <a:moveTo>
                    <a:pt x="83" y="12"/>
                  </a:move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1"/>
                    <a:pt x="91" y="10"/>
                  </a:cubicBezTo>
                  <a:cubicBezTo>
                    <a:pt x="94" y="10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4" y="10"/>
                    <a:pt x="91" y="11"/>
                  </a:cubicBezTo>
                  <a:cubicBezTo>
                    <a:pt x="88" y="11"/>
                    <a:pt x="84" y="12"/>
                    <a:pt x="83" y="12"/>
                  </a:cubicBezTo>
                  <a:close/>
                  <a:moveTo>
                    <a:pt x="91" y="13"/>
                  </a:moveTo>
                  <a:cubicBezTo>
                    <a:pt x="91" y="13"/>
                    <a:pt x="91" y="13"/>
                    <a:pt x="91" y="13"/>
                  </a:cubicBezTo>
                  <a:cubicBezTo>
                    <a:pt x="94" y="12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1"/>
                    <a:pt x="94" y="13"/>
                    <a:pt x="91" y="13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4"/>
                    <a:pt x="88" y="13"/>
                    <a:pt x="91" y="13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2"/>
                    <a:pt x="94" y="13"/>
                    <a:pt x="91" y="14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4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4" y="14"/>
                    <a:pt x="91" y="14"/>
                  </a:cubicBezTo>
                  <a:cubicBezTo>
                    <a:pt x="88" y="15"/>
                    <a:pt x="84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5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4"/>
                    <a:pt x="98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7" y="14"/>
                    <a:pt x="91" y="16"/>
                  </a:cubicBezTo>
                  <a:cubicBezTo>
                    <a:pt x="88" y="16"/>
                    <a:pt x="84" y="17"/>
                    <a:pt x="83" y="17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8" y="15"/>
                    <a:pt x="91" y="14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6" y="14"/>
                    <a:pt x="98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5" y="16"/>
                    <a:pt x="91" y="16"/>
                  </a:cubicBezTo>
                  <a:cubicBezTo>
                    <a:pt x="88" y="17"/>
                    <a:pt x="84" y="17"/>
                    <a:pt x="83" y="1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4" y="17"/>
                    <a:pt x="88" y="16"/>
                    <a:pt x="91" y="16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5" y="16"/>
                    <a:pt x="98" y="15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7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6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6"/>
                    <a:pt x="98" y="15"/>
                    <a:pt x="99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8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7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7"/>
                    <a:pt x="98" y="15"/>
                    <a:pt x="99" y="15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19"/>
                    <a:pt x="84" y="20"/>
                    <a:pt x="83" y="20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8"/>
                    <a:pt x="88" y="18"/>
                    <a:pt x="91" y="17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8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20"/>
                    <a:pt x="84" y="20"/>
                    <a:pt x="83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19"/>
                    <a:pt x="91" y="19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9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8"/>
                    <a:pt x="95" y="19"/>
                    <a:pt x="91" y="19"/>
                  </a:cubicBezTo>
                  <a:cubicBezTo>
                    <a:pt x="88" y="20"/>
                    <a:pt x="84" y="20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20"/>
                    <a:pt x="91" y="19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18"/>
                    <a:pt x="95" y="19"/>
                    <a:pt x="91" y="20"/>
                  </a:cubicBezTo>
                  <a:cubicBezTo>
                    <a:pt x="88" y="20"/>
                    <a:pt x="84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0"/>
                    <a:pt x="91" y="20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0"/>
                    <a:pt x="91" y="21"/>
                  </a:cubicBezTo>
                  <a:cubicBezTo>
                    <a:pt x="88" y="22"/>
                    <a:pt x="84" y="22"/>
                    <a:pt x="83" y="23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1"/>
                    <a:pt x="91" y="20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0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1"/>
                    <a:pt x="91" y="22"/>
                  </a:cubicBezTo>
                  <a:cubicBezTo>
                    <a:pt x="88" y="22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2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1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1"/>
                    <a:pt x="97" y="21"/>
                    <a:pt x="91" y="22"/>
                  </a:cubicBezTo>
                  <a:cubicBezTo>
                    <a:pt x="88" y="23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1"/>
                    <a:pt x="97" y="22"/>
                    <a:pt x="91" y="23"/>
                  </a:cubicBezTo>
                  <a:cubicBezTo>
                    <a:pt x="88" y="23"/>
                    <a:pt x="84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3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3"/>
                    <a:pt x="91" y="24"/>
                  </a:cubicBezTo>
                  <a:cubicBezTo>
                    <a:pt x="88" y="25"/>
                    <a:pt x="84" y="25"/>
                    <a:pt x="83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8" y="23"/>
                    <a:pt x="91" y="23"/>
                  </a:cubicBezTo>
                  <a:close/>
                  <a:moveTo>
                    <a:pt x="91" y="24"/>
                  </a:moveTo>
                  <a:cubicBezTo>
                    <a:pt x="91" y="24"/>
                    <a:pt x="91" y="24"/>
                    <a:pt x="91" y="24"/>
                  </a:cubicBezTo>
                  <a:cubicBezTo>
                    <a:pt x="96" y="23"/>
                    <a:pt x="98" y="23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4"/>
                    <a:pt x="91" y="25"/>
                  </a:cubicBezTo>
                  <a:cubicBezTo>
                    <a:pt x="88" y="25"/>
                    <a:pt x="84" y="26"/>
                    <a:pt x="83" y="26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8" y="25"/>
                    <a:pt x="91" y="24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4"/>
                    <a:pt x="97" y="24"/>
                    <a:pt x="91" y="25"/>
                  </a:cubicBezTo>
                  <a:cubicBezTo>
                    <a:pt x="88" y="26"/>
                    <a:pt x="84" y="26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5"/>
                    <a:pt x="91" y="25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7" y="25"/>
                    <a:pt x="91" y="26"/>
                  </a:cubicBezTo>
                  <a:cubicBezTo>
                    <a:pt x="88" y="26"/>
                    <a:pt x="84" y="27"/>
                    <a:pt x="83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6"/>
                    <a:pt x="91" y="25"/>
                  </a:cubicBezTo>
                  <a:close/>
                  <a:moveTo>
                    <a:pt x="91" y="26"/>
                  </a:moveTo>
                  <a:cubicBezTo>
                    <a:pt x="91" y="26"/>
                    <a:pt x="91" y="26"/>
                    <a:pt x="91" y="26"/>
                  </a:cubicBezTo>
                  <a:cubicBezTo>
                    <a:pt x="96" y="25"/>
                    <a:pt x="98" y="24"/>
                    <a:pt x="99" y="24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6"/>
                    <a:pt x="96" y="26"/>
                    <a:pt x="91" y="27"/>
                  </a:cubicBezTo>
                  <a:cubicBezTo>
                    <a:pt x="88" y="27"/>
                    <a:pt x="84" y="28"/>
                    <a:pt x="83" y="28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4" y="27"/>
                    <a:pt x="88" y="26"/>
                    <a:pt x="91" y="26"/>
                  </a:cubicBezTo>
                  <a:close/>
                  <a:moveTo>
                    <a:pt x="91" y="27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6" y="26"/>
                    <a:pt x="98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4" y="28"/>
                    <a:pt x="88" y="28"/>
                    <a:pt x="91" y="27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7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8"/>
                    <a:pt x="91" y="28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8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8"/>
                    <a:pt x="91" y="29"/>
                  </a:cubicBezTo>
                  <a:cubicBezTo>
                    <a:pt x="88" y="29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9"/>
                    <a:pt x="91" y="28"/>
                  </a:cubicBezTo>
                  <a:close/>
                  <a:moveTo>
                    <a:pt x="91" y="29"/>
                  </a:moveTo>
                  <a:cubicBezTo>
                    <a:pt x="91" y="29"/>
                    <a:pt x="91" y="29"/>
                    <a:pt x="91" y="29"/>
                  </a:cubicBezTo>
                  <a:cubicBezTo>
                    <a:pt x="96" y="28"/>
                    <a:pt x="98" y="28"/>
                    <a:pt x="99" y="27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29"/>
                    <a:pt x="91" y="30"/>
                  </a:cubicBezTo>
                  <a:cubicBezTo>
                    <a:pt x="88" y="30"/>
                    <a:pt x="84" y="31"/>
                    <a:pt x="83" y="31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4" y="30"/>
                    <a:pt x="88" y="29"/>
                    <a:pt x="91" y="29"/>
                  </a:cubicBezTo>
                  <a:close/>
                  <a:moveTo>
                    <a:pt x="91" y="30"/>
                  </a:moveTo>
                  <a:cubicBezTo>
                    <a:pt x="91" y="30"/>
                    <a:pt x="91" y="30"/>
                    <a:pt x="91" y="30"/>
                  </a:cubicBezTo>
                  <a:cubicBezTo>
                    <a:pt x="95" y="30"/>
                    <a:pt x="98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30"/>
                    <a:pt x="91" y="31"/>
                  </a:cubicBezTo>
                  <a:cubicBezTo>
                    <a:pt x="88" y="31"/>
                    <a:pt x="84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4" y="31"/>
                    <a:pt x="88" y="30"/>
                    <a:pt x="91" y="30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0"/>
                    <a:pt x="91" y="31"/>
                  </a:cubicBezTo>
                  <a:cubicBezTo>
                    <a:pt x="88" y="31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1"/>
                    <a:pt x="88" y="31"/>
                    <a:pt x="91" y="31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1"/>
                    <a:pt x="91" y="31"/>
                  </a:cubicBezTo>
                  <a:cubicBezTo>
                    <a:pt x="88" y="32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1"/>
                    <a:pt x="91" y="31"/>
                  </a:cubicBezTo>
                  <a:close/>
                  <a:moveTo>
                    <a:pt x="91" y="32"/>
                  </a:moveTo>
                  <a:cubicBezTo>
                    <a:pt x="91" y="32"/>
                    <a:pt x="91" y="32"/>
                    <a:pt x="91" y="32"/>
                  </a:cubicBezTo>
                  <a:cubicBezTo>
                    <a:pt x="95" y="31"/>
                    <a:pt x="98" y="31"/>
                    <a:pt x="99" y="30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8" y="32"/>
                    <a:pt x="96" y="32"/>
                    <a:pt x="91" y="33"/>
                  </a:cubicBezTo>
                  <a:cubicBezTo>
                    <a:pt x="88" y="33"/>
                    <a:pt x="84" y="34"/>
                    <a:pt x="83" y="3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2"/>
                    <a:pt x="91" y="32"/>
                  </a:cubicBezTo>
                  <a:close/>
                  <a:moveTo>
                    <a:pt x="91" y="33"/>
                  </a:moveTo>
                  <a:cubicBezTo>
                    <a:pt x="91" y="33"/>
                    <a:pt x="91" y="33"/>
                    <a:pt x="91" y="33"/>
                  </a:cubicBezTo>
                  <a:cubicBezTo>
                    <a:pt x="95" y="32"/>
                    <a:pt x="98" y="32"/>
                    <a:pt x="99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8" y="33"/>
                    <a:pt x="96" y="33"/>
                    <a:pt x="91" y="33"/>
                  </a:cubicBezTo>
                  <a:cubicBezTo>
                    <a:pt x="88" y="34"/>
                    <a:pt x="84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3"/>
                    <a:pt x="91" y="33"/>
                  </a:cubicBezTo>
                  <a:close/>
                  <a:moveTo>
                    <a:pt x="98" y="4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8" y="6"/>
                    <a:pt x="98" y="6"/>
                    <a:pt x="98" y="6"/>
                  </a:cubicBezTo>
                  <a:lnTo>
                    <a:pt x="98" y="4"/>
                  </a:lnTo>
                  <a:close/>
                  <a:moveTo>
                    <a:pt x="95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7"/>
                    <a:pt x="97" y="7"/>
                    <a:pt x="97" y="7"/>
                  </a:cubicBezTo>
                  <a:lnTo>
                    <a:pt x="95" y="7"/>
                  </a:lnTo>
                  <a:close/>
                  <a:moveTo>
                    <a:pt x="92" y="8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7"/>
                    <a:pt x="94" y="7"/>
                    <a:pt x="94" y="7"/>
                  </a:cubicBezTo>
                  <a:lnTo>
                    <a:pt x="92" y="8"/>
                  </a:lnTo>
                  <a:close/>
                  <a:moveTo>
                    <a:pt x="87" y="9"/>
                  </a:move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7" y="9"/>
                  </a:lnTo>
                  <a:close/>
                  <a:moveTo>
                    <a:pt x="105" y="43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5" y="44"/>
                    <a:pt x="105" y="44"/>
                    <a:pt x="105" y="44"/>
                  </a:cubicBezTo>
                  <a:lnTo>
                    <a:pt x="105" y="43"/>
                  </a:lnTo>
                  <a:close/>
                  <a:moveTo>
                    <a:pt x="102" y="45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99" y="45"/>
                    <a:pt x="99" y="45"/>
                    <a:pt x="99" y="45"/>
                  </a:cubicBezTo>
                  <a:lnTo>
                    <a:pt x="102" y="45"/>
                  </a:lnTo>
                  <a:close/>
                  <a:moveTo>
                    <a:pt x="78" y="47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4" y="47"/>
                    <a:pt x="74" y="47"/>
                    <a:pt x="74" y="47"/>
                  </a:cubicBezTo>
                  <a:lnTo>
                    <a:pt x="78" y="47"/>
                  </a:lnTo>
                  <a:close/>
                  <a:moveTo>
                    <a:pt x="70" y="47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6" y="47"/>
                    <a:pt x="66" y="47"/>
                    <a:pt x="66" y="47"/>
                  </a:cubicBezTo>
                  <a:lnTo>
                    <a:pt x="70" y="47"/>
                  </a:lnTo>
                  <a:close/>
                  <a:moveTo>
                    <a:pt x="62" y="47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62" y="47"/>
                  </a:lnTo>
                  <a:close/>
                  <a:moveTo>
                    <a:pt x="60" y="48"/>
                  </a:move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lose/>
                  <a:moveTo>
                    <a:pt x="41" y="48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8" y="48"/>
                    <a:pt x="38" y="48"/>
                    <a:pt x="38" y="48"/>
                  </a:cubicBezTo>
                  <a:lnTo>
                    <a:pt x="41" y="48"/>
                  </a:lnTo>
                  <a:close/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9"/>
                    <a:pt x="39" y="49"/>
                    <a:pt x="39" y="49"/>
                  </a:cubicBezTo>
                  <a:lnTo>
                    <a:pt x="39" y="53"/>
                  </a:lnTo>
                  <a:close/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3"/>
                  </a:lnTo>
                  <a:close/>
                  <a:moveTo>
                    <a:pt x="45" y="49"/>
                  </a:move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5" y="49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8" y="48"/>
                  </a:lnTo>
                  <a:close/>
                  <a:moveTo>
                    <a:pt x="47" y="49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7" y="49"/>
                  </a:lnTo>
                  <a:close/>
                  <a:moveTo>
                    <a:pt x="52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2" y="49"/>
                    <a:pt x="52" y="49"/>
                    <a:pt x="52" y="49"/>
                  </a:cubicBezTo>
                  <a:lnTo>
                    <a:pt x="52" y="53"/>
                  </a:lnTo>
                  <a:close/>
                  <a:moveTo>
                    <a:pt x="52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2" y="48"/>
                    <a:pt x="52" y="48"/>
                    <a:pt x="52" y="48"/>
                  </a:cubicBezTo>
                  <a:lnTo>
                    <a:pt x="52" y="49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2" y="48"/>
                  </a:lnTo>
                  <a:close/>
                  <a:moveTo>
                    <a:pt x="54" y="49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4" y="49"/>
                  </a:lnTo>
                  <a:close/>
                  <a:moveTo>
                    <a:pt x="59" y="53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9" y="49"/>
                    <a:pt x="59" y="49"/>
                    <a:pt x="59" y="49"/>
                  </a:cubicBezTo>
                  <a:lnTo>
                    <a:pt x="59" y="53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8"/>
                    <a:pt x="59" y="48"/>
                    <a:pt x="59" y="48"/>
                  </a:cubicBezTo>
                  <a:close/>
                  <a:moveTo>
                    <a:pt x="67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9"/>
                    <a:pt x="67" y="49"/>
                    <a:pt x="67" y="49"/>
                  </a:cubicBezTo>
                  <a:lnTo>
                    <a:pt x="67" y="54"/>
                  </a:lnTo>
                  <a:close/>
                  <a:moveTo>
                    <a:pt x="67" y="48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lose/>
                  <a:moveTo>
                    <a:pt x="75" y="54"/>
                  </a:moveTo>
                  <a:cubicBezTo>
                    <a:pt x="75" y="54"/>
                    <a:pt x="75" y="54"/>
                    <a:pt x="75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5" y="49"/>
                    <a:pt x="75" y="49"/>
                    <a:pt x="75" y="49"/>
                  </a:cubicBezTo>
                  <a:lnTo>
                    <a:pt x="75" y="54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lose/>
                  <a:moveTo>
                    <a:pt x="83" y="54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83" y="48"/>
                    <a:pt x="83" y="48"/>
                    <a:pt x="83" y="48"/>
                  </a:cubicBezTo>
                  <a:lnTo>
                    <a:pt x="83" y="54"/>
                  </a:lnTo>
                  <a:close/>
                  <a:moveTo>
                    <a:pt x="83" y="48"/>
                  </a:moveTo>
                  <a:cubicBezTo>
                    <a:pt x="83" y="48"/>
                    <a:pt x="83" y="48"/>
                    <a:pt x="83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lose/>
                  <a:moveTo>
                    <a:pt x="90" y="54"/>
                  </a:moveTo>
                  <a:cubicBezTo>
                    <a:pt x="90" y="54"/>
                    <a:pt x="90" y="54"/>
                    <a:pt x="90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90" y="48"/>
                    <a:pt x="90" y="48"/>
                    <a:pt x="90" y="48"/>
                  </a:cubicBezTo>
                  <a:lnTo>
                    <a:pt x="90" y="54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90" y="48"/>
                    <a:pt x="90" y="48"/>
                    <a:pt x="90" y="48"/>
                  </a:cubicBezTo>
                  <a:close/>
                  <a:moveTo>
                    <a:pt x="94" y="54"/>
                  </a:moveTo>
                  <a:cubicBezTo>
                    <a:pt x="94" y="54"/>
                    <a:pt x="94" y="54"/>
                    <a:pt x="94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4" y="48"/>
                    <a:pt x="94" y="48"/>
                    <a:pt x="94" y="48"/>
                  </a:cubicBezTo>
                  <a:lnTo>
                    <a:pt x="94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4" y="47"/>
                    <a:pt x="94" y="47"/>
                    <a:pt x="94" y="47"/>
                  </a:cubicBezTo>
                  <a:lnTo>
                    <a:pt x="94" y="48"/>
                  </a:lnTo>
                  <a:close/>
                  <a:moveTo>
                    <a:pt x="101" y="54"/>
                  </a:moveTo>
                  <a:cubicBezTo>
                    <a:pt x="101" y="54"/>
                    <a:pt x="101" y="54"/>
                    <a:pt x="101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1" y="48"/>
                    <a:pt x="101" y="48"/>
                    <a:pt x="101" y="48"/>
                  </a:cubicBezTo>
                  <a:lnTo>
                    <a:pt x="101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5" y="48"/>
                    <a:pt x="95" y="48"/>
                    <a:pt x="95" y="48"/>
                  </a:cubicBezTo>
                  <a:lnTo>
                    <a:pt x="94" y="48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101" y="46"/>
                    <a:pt x="101" y="46"/>
                    <a:pt x="101" y="46"/>
                  </a:cubicBezTo>
                  <a:lnTo>
                    <a:pt x="101" y="48"/>
                  </a:lnTo>
                  <a:close/>
                  <a:moveTo>
                    <a:pt x="103" y="54"/>
                  </a:moveTo>
                  <a:cubicBezTo>
                    <a:pt x="103" y="54"/>
                    <a:pt x="103" y="54"/>
                    <a:pt x="103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3" y="48"/>
                    <a:pt x="103" y="48"/>
                    <a:pt x="103" y="48"/>
                  </a:cubicBezTo>
                  <a:lnTo>
                    <a:pt x="103" y="54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3" y="47"/>
                    <a:pt x="103" y="47"/>
                    <a:pt x="103" y="47"/>
                  </a:cubicBezTo>
                  <a:lnTo>
                    <a:pt x="103" y="48"/>
                  </a:lnTo>
                  <a:close/>
                  <a:moveTo>
                    <a:pt x="104" y="46"/>
                  </a:moveTo>
                  <a:cubicBezTo>
                    <a:pt x="104" y="46"/>
                    <a:pt x="104" y="46"/>
                    <a:pt x="104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4" y="44"/>
                    <a:pt x="104" y="44"/>
                    <a:pt x="104" y="44"/>
                  </a:cubicBezTo>
                  <a:lnTo>
                    <a:pt x="104" y="46"/>
                  </a:lnTo>
                  <a:close/>
                  <a:moveTo>
                    <a:pt x="110" y="54"/>
                  </a:moveTo>
                  <a:cubicBezTo>
                    <a:pt x="110" y="54"/>
                    <a:pt x="110" y="54"/>
                    <a:pt x="110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10" y="48"/>
                    <a:pt x="110" y="48"/>
                    <a:pt x="110" y="48"/>
                  </a:cubicBezTo>
                  <a:lnTo>
                    <a:pt x="110" y="54"/>
                  </a:lnTo>
                  <a:close/>
                  <a:moveTo>
                    <a:pt x="111" y="47"/>
                  </a:moveTo>
                  <a:cubicBezTo>
                    <a:pt x="111" y="47"/>
                    <a:pt x="111" y="47"/>
                    <a:pt x="111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1" y="45"/>
                    <a:pt x="111" y="45"/>
                    <a:pt x="111" y="45"/>
                  </a:cubicBezTo>
                  <a:lnTo>
                    <a:pt x="111" y="47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4"/>
                    <a:pt x="108" y="44"/>
                    <a:pt x="108" y="44"/>
                  </a:cubicBezTo>
                  <a:lnTo>
                    <a:pt x="106" y="44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11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0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0" y="43"/>
                    <a:pt x="110" y="43"/>
                    <a:pt x="110" y="43"/>
                  </a:cubicBezTo>
                  <a:lnTo>
                    <a:pt x="110" y="44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14" y="54"/>
                    <a:pt x="114" y="54"/>
                    <a:pt x="114" y="54"/>
                  </a:cubicBezTo>
                  <a:lnTo>
                    <a:pt x="114" y="47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lnTo>
                    <a:pt x="114" y="47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12" y="37"/>
                    <a:pt x="112" y="37"/>
                    <a:pt x="112" y="37"/>
                  </a:cubicBezTo>
                  <a:lnTo>
                    <a:pt x="112" y="44"/>
                  </a:lnTo>
                  <a:close/>
                  <a:moveTo>
                    <a:pt x="115" y="5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7"/>
                    <a:pt x="115" y="7"/>
                    <a:pt x="115" y="7"/>
                  </a:cubicBezTo>
                  <a:lnTo>
                    <a:pt x="115" y="5"/>
                  </a:ln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8"/>
                    <a:pt x="115" y="8"/>
                    <a:pt x="115" y="8"/>
                  </a:cubicBezTo>
                  <a:lnTo>
                    <a:pt x="115" y="7"/>
                  </a:lnTo>
                  <a:close/>
                  <a:moveTo>
                    <a:pt x="115" y="8"/>
                  </a:moveTo>
                  <a:cubicBezTo>
                    <a:pt x="115" y="8"/>
                    <a:pt x="115" y="8"/>
                    <a:pt x="115" y="8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5" y="8"/>
                    <a:pt x="115" y="8"/>
                    <a:pt x="115" y="8"/>
                  </a:cubicBezTo>
                  <a:close/>
                  <a:moveTo>
                    <a:pt x="115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5" y="10"/>
                    <a:pt x="115" y="10"/>
                    <a:pt x="115" y="10"/>
                  </a:cubicBezTo>
                  <a:lnTo>
                    <a:pt x="115" y="9"/>
                  </a:lnTo>
                  <a:close/>
                  <a:moveTo>
                    <a:pt x="115" y="10"/>
                  </a:moveTo>
                  <a:cubicBezTo>
                    <a:pt x="115" y="10"/>
                    <a:pt x="115" y="10"/>
                    <a:pt x="115" y="10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1"/>
                    <a:pt x="115" y="11"/>
                    <a:pt x="115" y="11"/>
                  </a:cubicBezTo>
                  <a:lnTo>
                    <a:pt x="115" y="10"/>
                  </a:lnTo>
                  <a:close/>
                  <a:moveTo>
                    <a:pt x="115" y="11"/>
                  </a:moveTo>
                  <a:cubicBezTo>
                    <a:pt x="115" y="11"/>
                    <a:pt x="115" y="11"/>
                    <a:pt x="115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2"/>
                    <a:pt x="115" y="12"/>
                    <a:pt x="115" y="12"/>
                  </a:cubicBezTo>
                  <a:lnTo>
                    <a:pt x="115" y="11"/>
                  </a:lnTo>
                  <a:close/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12"/>
                  </a:lnTo>
                  <a:close/>
                  <a:moveTo>
                    <a:pt x="115" y="13"/>
                  </a:moveTo>
                  <a:cubicBezTo>
                    <a:pt x="115" y="13"/>
                    <a:pt x="115" y="13"/>
                    <a:pt x="115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4"/>
                    <a:pt x="115" y="14"/>
                    <a:pt x="115" y="14"/>
                  </a:cubicBezTo>
                  <a:lnTo>
                    <a:pt x="115" y="13"/>
                  </a:lnTo>
                  <a:close/>
                  <a:moveTo>
                    <a:pt x="115" y="14"/>
                  </a:moveTo>
                  <a:cubicBezTo>
                    <a:pt x="115" y="14"/>
                    <a:pt x="115" y="14"/>
                    <a:pt x="115" y="14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5" y="15"/>
                    <a:pt x="115" y="15"/>
                    <a:pt x="115" y="15"/>
                  </a:cubicBezTo>
                  <a:lnTo>
                    <a:pt x="115" y="14"/>
                  </a:lnTo>
                  <a:close/>
                  <a:moveTo>
                    <a:pt x="115" y="15"/>
                  </a:moveTo>
                  <a:cubicBezTo>
                    <a:pt x="115" y="15"/>
                    <a:pt x="115" y="15"/>
                    <a:pt x="115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5" y="16"/>
                    <a:pt x="115" y="16"/>
                    <a:pt x="115" y="16"/>
                  </a:cubicBezTo>
                  <a:lnTo>
                    <a:pt x="115" y="15"/>
                  </a:ln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7"/>
                    <a:pt x="115" y="17"/>
                    <a:pt x="115" y="17"/>
                  </a:cubicBez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8"/>
                    <a:pt x="115" y="18"/>
                    <a:pt x="115" y="18"/>
                  </a:cubicBezTo>
                  <a:lnTo>
                    <a:pt x="115" y="17"/>
                  </a:lnTo>
                  <a:close/>
                  <a:moveTo>
                    <a:pt x="115" y="18"/>
                  </a:moveTo>
                  <a:cubicBezTo>
                    <a:pt x="115" y="18"/>
                    <a:pt x="115" y="18"/>
                    <a:pt x="115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19"/>
                    <a:pt x="115" y="19"/>
                    <a:pt x="115" y="19"/>
                  </a:cubicBezTo>
                  <a:lnTo>
                    <a:pt x="115" y="18"/>
                  </a:lnTo>
                  <a:close/>
                  <a:moveTo>
                    <a:pt x="115" y="19"/>
                  </a:moveTo>
                  <a:cubicBezTo>
                    <a:pt x="115" y="19"/>
                    <a:pt x="115" y="19"/>
                    <a:pt x="115" y="19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20"/>
                    <a:pt x="115" y="20"/>
                    <a:pt x="115" y="20"/>
                  </a:cubicBezTo>
                  <a:lnTo>
                    <a:pt x="115" y="19"/>
                  </a:lnTo>
                  <a:close/>
                  <a:moveTo>
                    <a:pt x="115" y="20"/>
                  </a:moveTo>
                  <a:cubicBezTo>
                    <a:pt x="115" y="20"/>
                    <a:pt x="115" y="20"/>
                    <a:pt x="115" y="20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5" y="21"/>
                    <a:pt x="115" y="21"/>
                    <a:pt x="115" y="21"/>
                  </a:cubicBezTo>
                  <a:lnTo>
                    <a:pt x="115" y="20"/>
                  </a:ln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5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2"/>
                    <a:pt x="115" y="22"/>
                    <a:pt x="115" y="22"/>
                  </a:cubicBezTo>
                  <a:lnTo>
                    <a:pt x="115" y="21"/>
                  </a:ln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3"/>
                    <a:pt x="115" y="23"/>
                    <a:pt x="115" y="23"/>
                  </a:cubicBez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lnTo>
                    <a:pt x="115" y="23"/>
                  </a:lnTo>
                  <a:close/>
                  <a:moveTo>
                    <a:pt x="115" y="24"/>
                  </a:moveTo>
                  <a:cubicBezTo>
                    <a:pt x="115" y="24"/>
                    <a:pt x="115" y="24"/>
                    <a:pt x="115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5"/>
                    <a:pt x="115" y="25"/>
                    <a:pt x="115" y="25"/>
                  </a:cubicBezTo>
                  <a:lnTo>
                    <a:pt x="115" y="24"/>
                  </a:lnTo>
                  <a:close/>
                  <a:moveTo>
                    <a:pt x="115" y="25"/>
                  </a:moveTo>
                  <a:cubicBezTo>
                    <a:pt x="115" y="25"/>
                    <a:pt x="115" y="25"/>
                    <a:pt x="115" y="25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6"/>
                    <a:pt x="115" y="26"/>
                    <a:pt x="115" y="26"/>
                  </a:cubicBezTo>
                  <a:lnTo>
                    <a:pt x="115" y="25"/>
                  </a:lnTo>
                  <a:close/>
                  <a:moveTo>
                    <a:pt x="115" y="26"/>
                  </a:moveTo>
                  <a:cubicBezTo>
                    <a:pt x="115" y="26"/>
                    <a:pt x="115" y="26"/>
                    <a:pt x="115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115" y="26"/>
                  </a:lnTo>
                  <a:close/>
                  <a:moveTo>
                    <a:pt x="115" y="27"/>
                  </a:moveTo>
                  <a:cubicBezTo>
                    <a:pt x="115" y="27"/>
                    <a:pt x="115" y="27"/>
                    <a:pt x="11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8"/>
                    <a:pt x="115" y="28"/>
                    <a:pt x="115" y="28"/>
                  </a:cubicBezTo>
                  <a:lnTo>
                    <a:pt x="115" y="27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9"/>
                    <a:pt x="115" y="29"/>
                    <a:pt x="115" y="29"/>
                  </a:cubicBez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5" y="30"/>
                    <a:pt x="115" y="30"/>
                    <a:pt x="115" y="30"/>
                  </a:cubicBezTo>
                  <a:lnTo>
                    <a:pt x="115" y="29"/>
                  </a:lnTo>
                  <a:close/>
                  <a:moveTo>
                    <a:pt x="115" y="30"/>
                  </a:moveTo>
                  <a:cubicBezTo>
                    <a:pt x="115" y="30"/>
                    <a:pt x="115" y="30"/>
                    <a:pt x="115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15" y="30"/>
                  </a:ln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2"/>
                    <a:pt x="115" y="32"/>
                    <a:pt x="115" y="32"/>
                  </a:cubicBez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3"/>
                    <a:pt x="115" y="33"/>
                    <a:pt x="115" y="33"/>
                  </a:cubicBezTo>
                  <a:lnTo>
                    <a:pt x="115" y="32"/>
                  </a:lnTo>
                  <a:close/>
                  <a:moveTo>
                    <a:pt x="114" y="6"/>
                  </a:moveTo>
                  <a:cubicBezTo>
                    <a:pt x="114" y="6"/>
                    <a:pt x="114" y="6"/>
                    <a:pt x="114" y="6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lnTo>
                    <a:pt x="114" y="6"/>
                  </a:lnTo>
                  <a:close/>
                  <a:moveTo>
                    <a:pt x="114" y="7"/>
                  </a:move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lnTo>
                    <a:pt x="114" y="7"/>
                  </a:lnTo>
                  <a:close/>
                  <a:moveTo>
                    <a:pt x="114" y="8"/>
                  </a:moveTo>
                  <a:cubicBezTo>
                    <a:pt x="114" y="8"/>
                    <a:pt x="114" y="8"/>
                    <a:pt x="114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9"/>
                    <a:pt x="114" y="9"/>
                    <a:pt x="114" y="9"/>
                  </a:cubicBezTo>
                  <a:lnTo>
                    <a:pt x="114" y="8"/>
                  </a:lnTo>
                  <a:close/>
                  <a:moveTo>
                    <a:pt x="114" y="9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4" y="9"/>
                  </a:ln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4" y="11"/>
                    <a:pt x="114" y="11"/>
                    <a:pt x="114" y="11"/>
                  </a:cubicBez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4" y="12"/>
                    <a:pt x="114" y="12"/>
                  </a:cubicBezTo>
                  <a:lnTo>
                    <a:pt x="114" y="11"/>
                  </a:lnTo>
                  <a:close/>
                  <a:moveTo>
                    <a:pt x="114" y="12"/>
                  </a:move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4" y="13"/>
                    <a:pt x="114" y="13"/>
                    <a:pt x="114" y="13"/>
                  </a:cubicBezTo>
                  <a:lnTo>
                    <a:pt x="114" y="12"/>
                  </a:lnTo>
                  <a:close/>
                  <a:moveTo>
                    <a:pt x="114" y="13"/>
                  </a:moveTo>
                  <a:cubicBezTo>
                    <a:pt x="114" y="13"/>
                    <a:pt x="114" y="13"/>
                    <a:pt x="114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114" y="13"/>
                  </a:lnTo>
                  <a:close/>
                  <a:moveTo>
                    <a:pt x="114" y="14"/>
                  </a:moveTo>
                  <a:cubicBezTo>
                    <a:pt x="114" y="14"/>
                    <a:pt x="114" y="14"/>
                    <a:pt x="114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114" y="14"/>
                  </a:ln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4" y="17"/>
                    <a:pt x="114" y="17"/>
                    <a:pt x="114" y="17"/>
                  </a:cubicBezTo>
                  <a:lnTo>
                    <a:pt x="114" y="15"/>
                  </a:ln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4" y="17"/>
                    <a:pt x="114" y="17"/>
                    <a:pt x="114" y="17"/>
                  </a:cubicBez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4" y="18"/>
                    <a:pt x="114" y="18"/>
                    <a:pt x="114" y="18"/>
                  </a:cubicBezTo>
                  <a:lnTo>
                    <a:pt x="114" y="17"/>
                  </a:lnTo>
                  <a:close/>
                  <a:moveTo>
                    <a:pt x="114" y="18"/>
                  </a:moveTo>
                  <a:cubicBezTo>
                    <a:pt x="114" y="18"/>
                    <a:pt x="114" y="18"/>
                    <a:pt x="114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114" y="18"/>
                  </a:ln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4" y="20"/>
                    <a:pt x="114" y="20"/>
                    <a:pt x="114" y="20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4" y="21"/>
                  </a:moveTo>
                  <a:cubicBezTo>
                    <a:pt x="114" y="21"/>
                    <a:pt x="114" y="21"/>
                    <a:pt x="114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3"/>
                    <a:pt x="114" y="23"/>
                    <a:pt x="114" y="23"/>
                  </a:cubicBezTo>
                  <a:lnTo>
                    <a:pt x="114" y="21"/>
                  </a:ln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23"/>
                    <a:pt x="114" y="23"/>
                    <a:pt x="114" y="23"/>
                  </a:cubicBez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4" y="24"/>
                    <a:pt x="114" y="24"/>
                    <a:pt x="114" y="24"/>
                  </a:cubicBezTo>
                  <a:lnTo>
                    <a:pt x="114" y="23"/>
                  </a:lnTo>
                  <a:close/>
                  <a:moveTo>
                    <a:pt x="114" y="24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5"/>
                    <a:pt x="114" y="25"/>
                    <a:pt x="114" y="25"/>
                  </a:cubicBezTo>
                  <a:lnTo>
                    <a:pt x="114" y="24"/>
                  </a:ln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6"/>
                    <a:pt x="114" y="26"/>
                    <a:pt x="114" y="26"/>
                  </a:cubicBez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4" y="27"/>
                    <a:pt x="114" y="27"/>
                    <a:pt x="114" y="27"/>
                  </a:cubicBezTo>
                  <a:lnTo>
                    <a:pt x="114" y="26"/>
                  </a:lnTo>
                  <a:close/>
                  <a:moveTo>
                    <a:pt x="114" y="27"/>
                  </a:moveTo>
                  <a:cubicBezTo>
                    <a:pt x="114" y="27"/>
                    <a:pt x="114" y="27"/>
                    <a:pt x="114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7"/>
                  </a:ln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29"/>
                    <a:pt x="114" y="29"/>
                    <a:pt x="114" y="29"/>
                  </a:cubicBez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29"/>
                  </a:lnTo>
                  <a:close/>
                  <a:moveTo>
                    <a:pt x="114" y="30"/>
                  </a:moveTo>
                  <a:cubicBezTo>
                    <a:pt x="114" y="30"/>
                    <a:pt x="114" y="30"/>
                    <a:pt x="114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4" y="30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4" y="32"/>
                    <a:pt x="114" y="32"/>
                    <a:pt x="114" y="32"/>
                  </a:cubicBez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3"/>
                    <a:pt x="114" y="33"/>
                    <a:pt x="114" y="33"/>
                  </a:cubicBezTo>
                  <a:lnTo>
                    <a:pt x="114" y="32"/>
                  </a:lnTo>
                  <a:close/>
                  <a:moveTo>
                    <a:pt x="114" y="34"/>
                  </a:moveTo>
                  <a:cubicBezTo>
                    <a:pt x="114" y="34"/>
                    <a:pt x="114" y="34"/>
                    <a:pt x="114" y="34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4"/>
                    <a:pt x="117" y="34"/>
                    <a:pt x="117" y="34"/>
                  </a:cubicBezTo>
                  <a:lnTo>
                    <a:pt x="114" y="34"/>
                  </a:lnTo>
                  <a:close/>
                  <a:moveTo>
                    <a:pt x="146" y="43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46" y="43"/>
                    <a:pt x="146" y="43"/>
                    <a:pt x="146" y="43"/>
                  </a:cubicBezTo>
                  <a:close/>
                  <a:moveTo>
                    <a:pt x="146" y="44"/>
                  </a:moveTo>
                  <a:cubicBezTo>
                    <a:pt x="146" y="44"/>
                    <a:pt x="146" y="44"/>
                    <a:pt x="146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46" y="44"/>
                    <a:pt x="146" y="44"/>
                    <a:pt x="146" y="44"/>
                  </a:cubicBez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6" y="46"/>
                  </a:moveTo>
                  <a:cubicBezTo>
                    <a:pt x="146" y="46"/>
                    <a:pt x="146" y="46"/>
                    <a:pt x="146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6" y="46"/>
                    <a:pt x="146" y="46"/>
                    <a:pt x="146" y="46"/>
                  </a:cubicBezTo>
                  <a:close/>
                  <a:moveTo>
                    <a:pt x="146" y="47"/>
                  </a:moveTo>
                  <a:cubicBezTo>
                    <a:pt x="146" y="47"/>
                    <a:pt x="146" y="47"/>
                    <a:pt x="146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46" y="47"/>
                    <a:pt x="146" y="47"/>
                    <a:pt x="146" y="47"/>
                  </a:cubicBezTo>
                  <a:close/>
                  <a:moveTo>
                    <a:pt x="146" y="48"/>
                  </a:moveTo>
                  <a:cubicBezTo>
                    <a:pt x="146" y="48"/>
                    <a:pt x="146" y="48"/>
                    <a:pt x="146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46" y="48"/>
                    <a:pt x="146" y="48"/>
                    <a:pt x="146" y="48"/>
                  </a:cubicBez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46" y="49"/>
                    <a:pt x="146" y="49"/>
                    <a:pt x="146" y="49"/>
                  </a:cubicBezTo>
                  <a:close/>
                  <a:moveTo>
                    <a:pt x="146" y="50"/>
                  </a:moveTo>
                  <a:cubicBezTo>
                    <a:pt x="146" y="50"/>
                    <a:pt x="146" y="50"/>
                    <a:pt x="146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46" y="50"/>
                    <a:pt x="146" y="50"/>
                    <a:pt x="146" y="50"/>
                  </a:cubicBezTo>
                  <a:close/>
                  <a:moveTo>
                    <a:pt x="146" y="51"/>
                  </a:moveTo>
                  <a:cubicBezTo>
                    <a:pt x="146" y="51"/>
                    <a:pt x="146" y="51"/>
                    <a:pt x="146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6" y="51"/>
                    <a:pt x="146" y="51"/>
                    <a:pt x="146" y="51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46" y="52"/>
                    <a:pt x="146" y="52"/>
                    <a:pt x="146" y="52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3"/>
                    <a:pt x="146" y="53"/>
                    <a:pt x="146" y="53"/>
                  </a:cubicBezTo>
                  <a:lnTo>
                    <a:pt x="146" y="52"/>
                  </a:lnTo>
                  <a:close/>
                  <a:moveTo>
                    <a:pt x="151" y="54"/>
                  </a:moveTo>
                  <a:cubicBezTo>
                    <a:pt x="151" y="54"/>
                    <a:pt x="151" y="54"/>
                    <a:pt x="151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51" y="54"/>
                    <a:pt x="151" y="54"/>
                    <a:pt x="151" y="54"/>
                  </a:cubicBezTo>
                  <a:close/>
                  <a:moveTo>
                    <a:pt x="47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lnTo>
                    <a:pt x="47" y="39"/>
                  </a:lnTo>
                  <a:close/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38" y="40"/>
                  </a:lnTo>
                  <a:close/>
                  <a:moveTo>
                    <a:pt x="47" y="43"/>
                  </a:moveTo>
                  <a:cubicBezTo>
                    <a:pt x="47" y="43"/>
                    <a:pt x="47" y="43"/>
                    <a:pt x="47" y="43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3"/>
                    <a:pt x="47" y="43"/>
                    <a:pt x="47" y="43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47" y="44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47" y="44"/>
                    <a:pt x="47" y="44"/>
                    <a:pt x="47" y="44"/>
                  </a:cubicBezTo>
                  <a:close/>
                  <a:moveTo>
                    <a:pt x="60" y="40"/>
                  </a:moveTo>
                  <a:cubicBezTo>
                    <a:pt x="60" y="40"/>
                    <a:pt x="60" y="40"/>
                    <a:pt x="60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40"/>
                    <a:pt x="60" y="40"/>
                    <a:pt x="60" y="40"/>
                  </a:cubicBezTo>
                  <a:close/>
                  <a:moveTo>
                    <a:pt x="63" y="38"/>
                  </a:moveTo>
                  <a:cubicBezTo>
                    <a:pt x="63" y="38"/>
                    <a:pt x="63" y="38"/>
                    <a:pt x="63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47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4"/>
                    <a:pt x="47" y="44"/>
                    <a:pt x="47" y="44"/>
                  </a:cubicBezTo>
                  <a:lnTo>
                    <a:pt x="47" y="45"/>
                  </a:ln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47" y="46"/>
                    <a:pt x="47" y="46"/>
                    <a:pt x="47" y="46"/>
                  </a:cubicBez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47" y="46"/>
                  </a:lnTo>
                  <a:close/>
                  <a:moveTo>
                    <a:pt x="100" y="14"/>
                  </a:moveTo>
                  <a:cubicBezTo>
                    <a:pt x="100" y="14"/>
                    <a:pt x="100" y="14"/>
                    <a:pt x="10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0" y="12"/>
                    <a:pt x="100" y="12"/>
                    <a:pt x="100" y="12"/>
                  </a:cubicBezTo>
                  <a:lnTo>
                    <a:pt x="100" y="14"/>
                  </a:lnTo>
                  <a:close/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0" y="8"/>
                    <a:pt x="100" y="8"/>
                    <a:pt x="100" y="8"/>
                  </a:cubicBezTo>
                  <a:lnTo>
                    <a:pt x="100" y="11"/>
                  </a:lnTo>
                  <a:close/>
                  <a:moveTo>
                    <a:pt x="103" y="29"/>
                  </a:moveTo>
                  <a:cubicBezTo>
                    <a:pt x="103" y="29"/>
                    <a:pt x="103" y="29"/>
                    <a:pt x="103" y="29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3" y="29"/>
                  </a:lnTo>
                  <a:close/>
                  <a:moveTo>
                    <a:pt x="104" y="8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8"/>
                    <a:pt x="103" y="8"/>
                    <a:pt x="103" y="8"/>
                  </a:cubicBezTo>
                  <a:lnTo>
                    <a:pt x="104" y="8"/>
                  </a:lnTo>
                  <a:close/>
                  <a:moveTo>
                    <a:pt x="104" y="3"/>
                  </a:moveTo>
                  <a:cubicBezTo>
                    <a:pt x="104" y="3"/>
                    <a:pt x="104" y="3"/>
                    <a:pt x="104" y="3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4" y="5"/>
                    <a:pt x="104" y="5"/>
                    <a:pt x="104" y="5"/>
                  </a:cubicBezTo>
                  <a:lnTo>
                    <a:pt x="104" y="3"/>
                  </a:lnTo>
                  <a:close/>
                  <a:moveTo>
                    <a:pt x="60" y="4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1"/>
                    <a:pt x="60" y="41"/>
                    <a:pt x="60" y="41"/>
                  </a:cubicBezTo>
                  <a:close/>
                  <a:moveTo>
                    <a:pt x="100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23"/>
                  </a:lnTo>
                  <a:close/>
                  <a:moveTo>
                    <a:pt x="100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0" y="18"/>
                    <a:pt x="100" y="18"/>
                    <a:pt x="100" y="18"/>
                  </a:cubicBezTo>
                  <a:lnTo>
                    <a:pt x="100" y="20"/>
                  </a:lnTo>
                  <a:close/>
                  <a:moveTo>
                    <a:pt x="100" y="17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17"/>
                  </a:lnTo>
                  <a:close/>
                  <a:moveTo>
                    <a:pt x="71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2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6"/>
                    <a:pt x="103" y="26"/>
                    <a:pt x="103" y="26"/>
                  </a:cubicBezTo>
                  <a:lnTo>
                    <a:pt x="104" y="26"/>
                  </a:lnTo>
                  <a:close/>
                  <a:moveTo>
                    <a:pt x="104" y="11"/>
                  </a:moveTo>
                  <a:cubicBezTo>
                    <a:pt x="104" y="11"/>
                    <a:pt x="104" y="11"/>
                    <a:pt x="104" y="11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11"/>
                    <a:pt x="103" y="11"/>
                    <a:pt x="103" y="11"/>
                  </a:cubicBezTo>
                  <a:lnTo>
                    <a:pt x="104" y="11"/>
                  </a:lnTo>
                  <a:close/>
                  <a:moveTo>
                    <a:pt x="104" y="23"/>
                  </a:moveTo>
                  <a:cubicBezTo>
                    <a:pt x="104" y="23"/>
                    <a:pt x="104" y="23"/>
                    <a:pt x="104" y="23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3"/>
                    <a:pt x="103" y="23"/>
                    <a:pt x="103" y="23"/>
                  </a:cubicBezTo>
                  <a:lnTo>
                    <a:pt x="104" y="23"/>
                  </a:lnTo>
                  <a:close/>
                  <a:moveTo>
                    <a:pt x="104" y="29"/>
                  </a:moveTo>
                  <a:cubicBezTo>
                    <a:pt x="104" y="29"/>
                    <a:pt x="104" y="29"/>
                    <a:pt x="104" y="2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9"/>
                    <a:pt x="103" y="29"/>
                    <a:pt x="103" y="29"/>
                  </a:cubicBezTo>
                  <a:lnTo>
                    <a:pt x="104" y="29"/>
                  </a:lnTo>
                  <a:close/>
                  <a:moveTo>
                    <a:pt x="104" y="14"/>
                  </a:moveTo>
                  <a:cubicBezTo>
                    <a:pt x="104" y="14"/>
                    <a:pt x="104" y="14"/>
                    <a:pt x="104" y="14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4"/>
                    <a:pt x="103" y="14"/>
                    <a:pt x="103" y="14"/>
                  </a:cubicBezTo>
                  <a:lnTo>
                    <a:pt x="104" y="14"/>
                  </a:lnTo>
                  <a:close/>
                  <a:moveTo>
                    <a:pt x="104" y="20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20"/>
                    <a:pt x="103" y="20"/>
                    <a:pt x="103" y="20"/>
                  </a:cubicBezTo>
                  <a:lnTo>
                    <a:pt x="104" y="20"/>
                  </a:lnTo>
                  <a:close/>
                  <a:moveTo>
                    <a:pt x="104" y="17"/>
                  </a:moveTo>
                  <a:cubicBezTo>
                    <a:pt x="104" y="17"/>
                    <a:pt x="104" y="17"/>
                    <a:pt x="104" y="17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7"/>
                    <a:pt x="103" y="17"/>
                    <a:pt x="103" y="17"/>
                  </a:cubicBezTo>
                  <a:lnTo>
                    <a:pt x="104" y="17"/>
                  </a:lnTo>
                  <a:close/>
                  <a:moveTo>
                    <a:pt x="103" y="3"/>
                  </a:moveTo>
                  <a:cubicBezTo>
                    <a:pt x="103" y="3"/>
                    <a:pt x="103" y="3"/>
                    <a:pt x="103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lose/>
                  <a:moveTo>
                    <a:pt x="103" y="5"/>
                  </a:moveTo>
                  <a:cubicBezTo>
                    <a:pt x="103" y="5"/>
                    <a:pt x="103" y="5"/>
                    <a:pt x="103" y="5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3" y="3"/>
                    <a:pt x="103" y="3"/>
                    <a:pt x="103" y="3"/>
                  </a:cubicBezTo>
                  <a:lnTo>
                    <a:pt x="103" y="5"/>
                  </a:lnTo>
                  <a:close/>
                  <a:moveTo>
                    <a:pt x="67" y="42"/>
                  </a:moveTo>
                  <a:cubicBezTo>
                    <a:pt x="67" y="42"/>
                    <a:pt x="67" y="42"/>
                    <a:pt x="67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lnTo>
                    <a:pt x="67" y="42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43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67" y="43"/>
                    <a:pt x="67" y="43"/>
                    <a:pt x="67" y="43"/>
                  </a:cubicBezTo>
                  <a:close/>
                  <a:moveTo>
                    <a:pt x="67" y="41"/>
                  </a:moveTo>
                  <a:cubicBezTo>
                    <a:pt x="67" y="41"/>
                    <a:pt x="67" y="41"/>
                    <a:pt x="67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1"/>
                    <a:pt x="67" y="41"/>
                    <a:pt x="67" y="41"/>
                  </a:cubicBezTo>
                  <a:close/>
                  <a:moveTo>
                    <a:pt x="71" y="37"/>
                  </a:moveTo>
                  <a:cubicBezTo>
                    <a:pt x="71" y="37"/>
                    <a:pt x="71" y="37"/>
                    <a:pt x="71" y="37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67" y="40"/>
                  </a:moveTo>
                  <a:cubicBezTo>
                    <a:pt x="67" y="40"/>
                    <a:pt x="67" y="40"/>
                    <a:pt x="67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0"/>
                    <a:pt x="67" y="40"/>
                    <a:pt x="67" y="40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41"/>
                    <a:pt x="60" y="41"/>
                    <a:pt x="60" y="41"/>
                  </a:cubicBezTo>
                  <a:lnTo>
                    <a:pt x="60" y="42"/>
                  </a:ln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7" y="39"/>
                    <a:pt x="67" y="39"/>
                    <a:pt x="67" y="39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1" y="39"/>
                    <a:pt x="71" y="39"/>
                    <a:pt x="71" y="39"/>
                  </a:cubicBezTo>
                  <a:close/>
                  <a:moveTo>
                    <a:pt x="71" y="40"/>
                  </a:moveTo>
                  <a:cubicBezTo>
                    <a:pt x="71" y="40"/>
                    <a:pt x="71" y="40"/>
                    <a:pt x="71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0"/>
                    <a:pt x="71" y="40"/>
                    <a:pt x="71" y="40"/>
                  </a:cubicBez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1"/>
                    <a:pt x="71" y="41"/>
                    <a:pt x="71" y="41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71" y="39"/>
                  </a:lnTo>
                  <a:close/>
                  <a:moveTo>
                    <a:pt x="67" y="45"/>
                  </a:moveTo>
                  <a:cubicBezTo>
                    <a:pt x="67" y="45"/>
                    <a:pt x="67" y="45"/>
                    <a:pt x="67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5"/>
                    <a:pt x="67" y="45"/>
                    <a:pt x="67" y="45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4" y="37"/>
                    <a:pt x="74" y="37"/>
                    <a:pt x="74" y="37"/>
                  </a:cubicBezTo>
                  <a:close/>
                  <a:moveTo>
                    <a:pt x="67" y="44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7" y="44"/>
                    <a:pt x="67" y="44"/>
                    <a:pt x="67" y="44"/>
                  </a:cubicBez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39"/>
                  </a:lnTo>
                  <a:close/>
                  <a:moveTo>
                    <a:pt x="60" y="46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46"/>
                  </a:lnTo>
                  <a:close/>
                  <a:moveTo>
                    <a:pt x="60" y="45"/>
                  </a:moveTo>
                  <a:cubicBezTo>
                    <a:pt x="60" y="45"/>
                    <a:pt x="60" y="45"/>
                    <a:pt x="60" y="45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45"/>
                  </a:ln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7" y="38"/>
                    <a:pt x="67" y="38"/>
                    <a:pt x="67" y="38"/>
                  </a:cubicBezTo>
                  <a:close/>
                  <a:moveTo>
                    <a:pt x="64" y="39"/>
                  </a:moveTo>
                  <a:cubicBezTo>
                    <a:pt x="64" y="39"/>
                    <a:pt x="64" y="39"/>
                    <a:pt x="64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39"/>
                    <a:pt x="64" y="39"/>
                    <a:pt x="64" y="39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0" y="42"/>
                    <a:pt x="60" y="42"/>
                    <a:pt x="60" y="42"/>
                  </a:cubicBezTo>
                  <a:close/>
                  <a:moveTo>
                    <a:pt x="60" y="44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4"/>
                    <a:pt x="60" y="44"/>
                    <a:pt x="60" y="44"/>
                  </a:cubicBezTo>
                  <a:close/>
                  <a:moveTo>
                    <a:pt x="60" y="43"/>
                  </a:moveTo>
                  <a:cubicBezTo>
                    <a:pt x="60" y="43"/>
                    <a:pt x="60" y="43"/>
                    <a:pt x="60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3"/>
                    <a:pt x="60" y="43"/>
                    <a:pt x="60" y="43"/>
                  </a:cubicBezTo>
                  <a:close/>
                  <a:moveTo>
                    <a:pt x="64" y="43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3"/>
                    <a:pt x="64" y="43"/>
                    <a:pt x="64" y="43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4" y="45"/>
                    <a:pt x="64" y="45"/>
                    <a:pt x="64" y="45"/>
                  </a:cubicBezTo>
                  <a:close/>
                  <a:moveTo>
                    <a:pt x="64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4" y="44"/>
                    <a:pt x="64" y="44"/>
                    <a:pt x="64" y="44"/>
                  </a:cubicBezTo>
                  <a:lnTo>
                    <a:pt x="64" y="45"/>
                  </a:lnTo>
                  <a:close/>
                  <a:moveTo>
                    <a:pt x="64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4" y="43"/>
                    <a:pt x="64" y="43"/>
                    <a:pt x="64" y="43"/>
                  </a:cubicBezTo>
                  <a:lnTo>
                    <a:pt x="64" y="44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4" y="40"/>
                    <a:pt x="64" y="40"/>
                    <a:pt x="64" y="40"/>
                  </a:cubicBezTo>
                  <a:lnTo>
                    <a:pt x="64" y="41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2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193" y="4158"/>
              <a:ext cx="482" cy="141"/>
            </a:xfrm>
            <a:custGeom>
              <a:avLst/>
              <a:gdLst>
                <a:gd name="T0" fmla="*/ 0 w 186"/>
                <a:gd name="T1" fmla="*/ 53 h 53"/>
                <a:gd name="T2" fmla="*/ 81 w 186"/>
                <a:gd name="T3" fmla="*/ 11 h 53"/>
                <a:gd name="T4" fmla="*/ 155 w 186"/>
                <a:gd name="T5" fmla="*/ 31 h 53"/>
                <a:gd name="T6" fmla="*/ 76 w 186"/>
                <a:gd name="T7" fmla="*/ 4 h 53"/>
                <a:gd name="T8" fmla="*/ 96 w 186"/>
                <a:gd name="T9" fmla="*/ 49 h 53"/>
                <a:gd name="T10" fmla="*/ 95 w 186"/>
                <a:gd name="T11" fmla="*/ 52 h 53"/>
                <a:gd name="T12" fmla="*/ 154 w 186"/>
                <a:gd name="T13" fmla="*/ 15 h 53"/>
                <a:gd name="T14" fmla="*/ 99 w 186"/>
                <a:gd name="T15" fmla="*/ 17 h 53"/>
                <a:gd name="T16" fmla="*/ 18 w 186"/>
                <a:gd name="T17" fmla="*/ 19 h 53"/>
                <a:gd name="T18" fmla="*/ 15 w 186"/>
                <a:gd name="T19" fmla="*/ 21 h 53"/>
                <a:gd name="T20" fmla="*/ 19 w 186"/>
                <a:gd name="T21" fmla="*/ 20 h 53"/>
                <a:gd name="T22" fmla="*/ 23 w 186"/>
                <a:gd name="T23" fmla="*/ 32 h 53"/>
                <a:gd name="T24" fmla="*/ 25 w 186"/>
                <a:gd name="T25" fmla="*/ 32 h 53"/>
                <a:gd name="T26" fmla="*/ 29 w 186"/>
                <a:gd name="T27" fmla="*/ 17 h 53"/>
                <a:gd name="T28" fmla="*/ 49 w 186"/>
                <a:gd name="T29" fmla="*/ 18 h 53"/>
                <a:gd name="T30" fmla="*/ 59 w 186"/>
                <a:gd name="T31" fmla="*/ 4 h 53"/>
                <a:gd name="T32" fmla="*/ 31 w 186"/>
                <a:gd name="T33" fmla="*/ 2 h 53"/>
                <a:gd name="T34" fmla="*/ 22 w 186"/>
                <a:gd name="T35" fmla="*/ 5 h 53"/>
                <a:gd name="T36" fmla="*/ 67 w 186"/>
                <a:gd name="T37" fmla="*/ 31 h 53"/>
                <a:gd name="T38" fmla="*/ 75 w 186"/>
                <a:gd name="T39" fmla="*/ 31 h 53"/>
                <a:gd name="T40" fmla="*/ 78 w 186"/>
                <a:gd name="T41" fmla="*/ 29 h 53"/>
                <a:gd name="T42" fmla="*/ 83 w 186"/>
                <a:gd name="T43" fmla="*/ 26 h 53"/>
                <a:gd name="T44" fmla="*/ 93 w 186"/>
                <a:gd name="T45" fmla="*/ 19 h 53"/>
                <a:gd name="T46" fmla="*/ 103 w 186"/>
                <a:gd name="T47" fmla="*/ 17 h 53"/>
                <a:gd name="T48" fmla="*/ 107 w 186"/>
                <a:gd name="T49" fmla="*/ 21 h 53"/>
                <a:gd name="T50" fmla="*/ 117 w 186"/>
                <a:gd name="T51" fmla="*/ 21 h 53"/>
                <a:gd name="T52" fmla="*/ 20 w 186"/>
                <a:gd name="T53" fmla="*/ 35 h 53"/>
                <a:gd name="T54" fmla="*/ 28 w 186"/>
                <a:gd name="T55" fmla="*/ 41 h 53"/>
                <a:gd name="T56" fmla="*/ 31 w 186"/>
                <a:gd name="T57" fmla="*/ 41 h 53"/>
                <a:gd name="T58" fmla="*/ 33 w 186"/>
                <a:gd name="T59" fmla="*/ 35 h 53"/>
                <a:gd name="T60" fmla="*/ 36 w 186"/>
                <a:gd name="T61" fmla="*/ 47 h 53"/>
                <a:gd name="T62" fmla="*/ 40 w 186"/>
                <a:gd name="T63" fmla="*/ 47 h 53"/>
                <a:gd name="T64" fmla="*/ 41 w 186"/>
                <a:gd name="T65" fmla="*/ 41 h 53"/>
                <a:gd name="T66" fmla="*/ 43 w 186"/>
                <a:gd name="T67" fmla="*/ 48 h 53"/>
                <a:gd name="T68" fmla="*/ 46 w 186"/>
                <a:gd name="T69" fmla="*/ 48 h 53"/>
                <a:gd name="T70" fmla="*/ 49 w 186"/>
                <a:gd name="T71" fmla="*/ 48 h 53"/>
                <a:gd name="T72" fmla="*/ 52 w 186"/>
                <a:gd name="T73" fmla="*/ 41 h 53"/>
                <a:gd name="T74" fmla="*/ 55 w 186"/>
                <a:gd name="T75" fmla="*/ 48 h 53"/>
                <a:gd name="T76" fmla="*/ 57 w 186"/>
                <a:gd name="T77" fmla="*/ 41 h 53"/>
                <a:gd name="T78" fmla="*/ 61 w 186"/>
                <a:gd name="T79" fmla="*/ 48 h 53"/>
                <a:gd name="T80" fmla="*/ 64 w 186"/>
                <a:gd name="T81" fmla="*/ 41 h 53"/>
                <a:gd name="T82" fmla="*/ 71 w 186"/>
                <a:gd name="T83" fmla="*/ 41 h 53"/>
                <a:gd name="T84" fmla="*/ 77 w 186"/>
                <a:gd name="T85" fmla="*/ 33 h 53"/>
                <a:gd name="T86" fmla="*/ 84 w 186"/>
                <a:gd name="T87" fmla="*/ 48 h 53"/>
                <a:gd name="T88" fmla="*/ 89 w 186"/>
                <a:gd name="T89" fmla="*/ 33 h 53"/>
                <a:gd name="T90" fmla="*/ 99 w 186"/>
                <a:gd name="T91" fmla="*/ 41 h 53"/>
                <a:gd name="T92" fmla="*/ 105 w 186"/>
                <a:gd name="T93" fmla="*/ 34 h 53"/>
                <a:gd name="T94" fmla="*/ 112 w 186"/>
                <a:gd name="T95" fmla="*/ 48 h 53"/>
                <a:gd name="T96" fmla="*/ 114 w 186"/>
                <a:gd name="T97" fmla="*/ 48 h 53"/>
                <a:gd name="T98" fmla="*/ 117 w 186"/>
                <a:gd name="T99" fmla="*/ 34 h 53"/>
                <a:gd name="T100" fmla="*/ 143 w 186"/>
                <a:gd name="T101" fmla="*/ 18 h 53"/>
                <a:gd name="T102" fmla="*/ 141 w 186"/>
                <a:gd name="T103" fmla="*/ 17 h 53"/>
                <a:gd name="T104" fmla="*/ 134 w 186"/>
                <a:gd name="T105" fmla="*/ 33 h 53"/>
                <a:gd name="T106" fmla="*/ 127 w 186"/>
                <a:gd name="T107" fmla="*/ 32 h 53"/>
                <a:gd name="T108" fmla="*/ 123 w 186"/>
                <a:gd name="T109" fmla="*/ 22 h 53"/>
                <a:gd name="T110" fmla="*/ 120 w 186"/>
                <a:gd name="T111" fmla="*/ 18 h 53"/>
                <a:gd name="T112" fmla="*/ 122 w 186"/>
                <a:gd name="T113" fmla="*/ 41 h 53"/>
                <a:gd name="T114" fmla="*/ 125 w 186"/>
                <a:gd name="T115" fmla="*/ 33 h 53"/>
                <a:gd name="T116" fmla="*/ 155 w 186"/>
                <a:gd name="T117" fmla="*/ 49 h 53"/>
                <a:gd name="T118" fmla="*/ 162 w 186"/>
                <a:gd name="T119" fmla="*/ 40 h 53"/>
                <a:gd name="T120" fmla="*/ 162 w 186"/>
                <a:gd name="T121" fmla="*/ 40 h 53"/>
                <a:gd name="T122" fmla="*/ 177 w 186"/>
                <a:gd name="T123" fmla="*/ 49 h 53"/>
                <a:gd name="T124" fmla="*/ 181 w 186"/>
                <a:gd name="T125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53">
                  <a:moveTo>
                    <a:pt x="3" y="53"/>
                  </a:move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3" y="52"/>
                    <a:pt x="3" y="52"/>
                    <a:pt x="3" y="52"/>
                  </a:cubicBezTo>
                  <a:lnTo>
                    <a:pt x="3" y="53"/>
                  </a:lnTo>
                  <a:close/>
                  <a:moveTo>
                    <a:pt x="4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1"/>
                    <a:pt x="3" y="51"/>
                    <a:pt x="3" y="51"/>
                  </a:cubicBezTo>
                  <a:lnTo>
                    <a:pt x="4" y="50"/>
                  </a:lnTo>
                  <a:close/>
                  <a:moveTo>
                    <a:pt x="3" y="50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3" y="50"/>
                  </a:ln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9"/>
                    <a:pt x="5" y="49"/>
                    <a:pt x="5" y="49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49"/>
                  </a:lnTo>
                  <a:close/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7"/>
                    <a:pt x="9" y="47"/>
                    <a:pt x="9" y="47"/>
                  </a:cubicBezTo>
                  <a:lnTo>
                    <a:pt x="10" y="47"/>
                  </a:ln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0" y="53"/>
                    <a:pt x="0" y="53"/>
                    <a:pt x="0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52"/>
                  </a:lnTo>
                  <a:close/>
                  <a:moveTo>
                    <a:pt x="76" y="7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8" y="8"/>
                    <a:pt x="77" y="8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2" y="13"/>
                    <a:pt x="102" y="13"/>
                    <a:pt x="102" y="13"/>
                  </a:cubicBezTo>
                  <a:lnTo>
                    <a:pt x="99" y="13"/>
                  </a:lnTo>
                  <a:close/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48"/>
                    <a:pt x="8" y="48"/>
                    <a:pt x="8" y="48"/>
                  </a:cubicBezTo>
                  <a:lnTo>
                    <a:pt x="10" y="48"/>
                  </a:lnTo>
                  <a:close/>
                  <a:moveTo>
                    <a:pt x="87" y="12"/>
                  </a:move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5" y="11"/>
                    <a:pt x="84" y="11"/>
                  </a:cubicBezTo>
                  <a:cubicBezTo>
                    <a:pt x="83" y="11"/>
                    <a:pt x="81" y="10"/>
                    <a:pt x="81" y="10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5" y="13"/>
                    <a:pt x="87" y="13"/>
                    <a:pt x="87" y="13"/>
                  </a:cubicBezTo>
                  <a:lnTo>
                    <a:pt x="87" y="12"/>
                  </a:lnTo>
                  <a:close/>
                  <a:moveTo>
                    <a:pt x="92" y="13"/>
                  </a:moveTo>
                  <a:cubicBezTo>
                    <a:pt x="92" y="13"/>
                    <a:pt x="92" y="13"/>
                    <a:pt x="92" y="13"/>
                  </a:cubicBezTo>
                  <a:cubicBezTo>
                    <a:pt x="91" y="12"/>
                    <a:pt x="88" y="12"/>
                    <a:pt x="88" y="12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3" y="13"/>
                    <a:pt x="92" y="13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11" y="50"/>
                    <a:pt x="11" y="50"/>
                  </a:cubicBez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2"/>
                    <a:pt x="155" y="32"/>
                    <a:pt x="155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39"/>
                  </a:cubicBezTo>
                  <a:cubicBezTo>
                    <a:pt x="154" y="37"/>
                    <a:pt x="154" y="32"/>
                    <a:pt x="154" y="32"/>
                  </a:cubicBezTo>
                  <a:cubicBezTo>
                    <a:pt x="154" y="32"/>
                    <a:pt x="151" y="32"/>
                    <a:pt x="148" y="31"/>
                  </a:cubicBezTo>
                  <a:cubicBezTo>
                    <a:pt x="145" y="31"/>
                    <a:pt x="143" y="31"/>
                    <a:pt x="143" y="31"/>
                  </a:cubicBezTo>
                  <a:cubicBezTo>
                    <a:pt x="143" y="31"/>
                    <a:pt x="143" y="38"/>
                    <a:pt x="143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10"/>
                    <a:pt x="167" y="10"/>
                    <a:pt x="165" y="10"/>
                  </a:cubicBezTo>
                  <a:cubicBezTo>
                    <a:pt x="163" y="10"/>
                    <a:pt x="159" y="10"/>
                    <a:pt x="159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8" y="13"/>
                    <a:pt x="158" y="13"/>
                    <a:pt x="156" y="14"/>
                  </a:cubicBezTo>
                  <a:cubicBezTo>
                    <a:pt x="154" y="14"/>
                    <a:pt x="154" y="15"/>
                    <a:pt x="154" y="15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3" y="22"/>
                    <a:pt x="153" y="21"/>
                    <a:pt x="153" y="21"/>
                  </a:cubicBezTo>
                  <a:cubicBezTo>
                    <a:pt x="153" y="20"/>
                    <a:pt x="152" y="20"/>
                    <a:pt x="150" y="20"/>
                  </a:cubicBezTo>
                  <a:cubicBezTo>
                    <a:pt x="150" y="19"/>
                    <a:pt x="149" y="19"/>
                    <a:pt x="149" y="19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29" y="13"/>
                    <a:pt x="117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89" y="11"/>
                    <a:pt x="85" y="10"/>
                  </a:cubicBezTo>
                  <a:cubicBezTo>
                    <a:pt x="82" y="9"/>
                    <a:pt x="78" y="7"/>
                    <a:pt x="77" y="6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49"/>
                    <a:pt x="186" y="49"/>
                    <a:pt x="186" y="49"/>
                  </a:cubicBezTo>
                  <a:lnTo>
                    <a:pt x="181" y="49"/>
                  </a:lnTo>
                  <a:close/>
                  <a:moveTo>
                    <a:pt x="181" y="32"/>
                  </a:moveTo>
                  <a:cubicBezTo>
                    <a:pt x="181" y="32"/>
                    <a:pt x="181" y="32"/>
                    <a:pt x="181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32"/>
                  </a:lnTo>
                  <a:close/>
                  <a:moveTo>
                    <a:pt x="160" y="10"/>
                  </a:moveTo>
                  <a:cubicBezTo>
                    <a:pt x="160" y="10"/>
                    <a:pt x="160" y="10"/>
                    <a:pt x="160" y="10"/>
                  </a:cubicBezTo>
                  <a:cubicBezTo>
                    <a:pt x="160" y="10"/>
                    <a:pt x="161" y="10"/>
                    <a:pt x="163" y="10"/>
                  </a:cubicBezTo>
                  <a:cubicBezTo>
                    <a:pt x="165" y="10"/>
                    <a:pt x="170" y="11"/>
                    <a:pt x="170" y="11"/>
                  </a:cubicBezTo>
                  <a:cubicBezTo>
                    <a:pt x="170" y="11"/>
                    <a:pt x="166" y="11"/>
                    <a:pt x="164" y="11"/>
                  </a:cubicBezTo>
                  <a:cubicBezTo>
                    <a:pt x="162" y="11"/>
                    <a:pt x="160" y="10"/>
                    <a:pt x="160" y="10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9" y="10"/>
                    <a:pt x="159" y="10"/>
                    <a:pt x="159" y="10"/>
                  </a:cubicBezTo>
                  <a:lnTo>
                    <a:pt x="160" y="10"/>
                  </a:lnTo>
                  <a:close/>
                  <a:moveTo>
                    <a:pt x="159" y="13"/>
                  </a:moveTo>
                  <a:cubicBezTo>
                    <a:pt x="159" y="13"/>
                    <a:pt x="159" y="13"/>
                    <a:pt x="159" y="13"/>
                  </a:cubicBezTo>
                  <a:cubicBezTo>
                    <a:pt x="164" y="12"/>
                    <a:pt x="170" y="11"/>
                    <a:pt x="170" y="11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2" y="13"/>
                    <a:pt x="159" y="14"/>
                  </a:cubicBezTo>
                  <a:cubicBezTo>
                    <a:pt x="156" y="15"/>
                    <a:pt x="155" y="16"/>
                    <a:pt x="155" y="16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4"/>
                    <a:pt x="159" y="13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2" y="17"/>
                  </a:moveTo>
                  <a:cubicBezTo>
                    <a:pt x="112" y="17"/>
                    <a:pt x="112" y="17"/>
                    <a:pt x="112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2" y="19"/>
                    <a:pt x="112" y="19"/>
                    <a:pt x="112" y="19"/>
                  </a:cubicBezTo>
                  <a:lnTo>
                    <a:pt x="112" y="17"/>
                  </a:lnTo>
                  <a:close/>
                  <a:moveTo>
                    <a:pt x="111" y="22"/>
                  </a:moveTo>
                  <a:cubicBezTo>
                    <a:pt x="111" y="22"/>
                    <a:pt x="111" y="22"/>
                    <a:pt x="111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2"/>
                  </a:lnTo>
                  <a:close/>
                  <a:moveTo>
                    <a:pt x="109" y="19"/>
                  </a:moveTo>
                  <a:cubicBezTo>
                    <a:pt x="109" y="19"/>
                    <a:pt x="109" y="19"/>
                    <a:pt x="109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09" y="21"/>
                    <a:pt x="109" y="21"/>
                    <a:pt x="109" y="21"/>
                  </a:cubicBezTo>
                  <a:lnTo>
                    <a:pt x="109" y="19"/>
                  </a:lnTo>
                  <a:close/>
                  <a:moveTo>
                    <a:pt x="98" y="13"/>
                  </a:moveTo>
                  <a:cubicBezTo>
                    <a:pt x="98" y="13"/>
                    <a:pt x="98" y="13"/>
                    <a:pt x="98" y="13"/>
                  </a:cubicBezTo>
                  <a:cubicBezTo>
                    <a:pt x="100" y="13"/>
                    <a:pt x="103" y="13"/>
                    <a:pt x="105" y="13"/>
                  </a:cubicBezTo>
                  <a:cubicBezTo>
                    <a:pt x="103" y="13"/>
                    <a:pt x="101" y="13"/>
                    <a:pt x="98" y="13"/>
                  </a:cubicBezTo>
                  <a:close/>
                  <a:moveTo>
                    <a:pt x="99" y="17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17"/>
                    <a:pt x="97" y="17"/>
                    <a:pt x="97" y="17"/>
                  </a:cubicBezTo>
                  <a:lnTo>
                    <a:pt x="99" y="17"/>
                  </a:lnTo>
                  <a:close/>
                  <a:moveTo>
                    <a:pt x="88" y="12"/>
                  </a:moveTo>
                  <a:cubicBezTo>
                    <a:pt x="88" y="12"/>
                    <a:pt x="88" y="12"/>
                    <a:pt x="88" y="12"/>
                  </a:cubicBezTo>
                  <a:cubicBezTo>
                    <a:pt x="91" y="12"/>
                    <a:pt x="94" y="12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4" y="13"/>
                    <a:pt x="90" y="13"/>
                    <a:pt x="88" y="13"/>
                  </a:cubicBezTo>
                  <a:lnTo>
                    <a:pt x="88" y="12"/>
                  </a:lnTo>
                  <a:close/>
                  <a:moveTo>
                    <a:pt x="80" y="9"/>
                  </a:moveTo>
                  <a:cubicBezTo>
                    <a:pt x="80" y="9"/>
                    <a:pt x="80" y="9"/>
                    <a:pt x="80" y="9"/>
                  </a:cubicBezTo>
                  <a:cubicBezTo>
                    <a:pt x="82" y="10"/>
                    <a:pt x="83" y="11"/>
                    <a:pt x="85" y="11"/>
                  </a:cubicBezTo>
                  <a:cubicBezTo>
                    <a:pt x="85" y="11"/>
                    <a:pt x="86" y="12"/>
                    <a:pt x="87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9"/>
                  </a:lnTo>
                  <a:close/>
                  <a:moveTo>
                    <a:pt x="86" y="25"/>
                  </a:moveTo>
                  <a:cubicBezTo>
                    <a:pt x="86" y="25"/>
                    <a:pt x="86" y="25"/>
                    <a:pt x="86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5"/>
                    <a:pt x="85" y="25"/>
                    <a:pt x="85" y="25"/>
                  </a:cubicBezTo>
                  <a:lnTo>
                    <a:pt x="86" y="25"/>
                  </a:ln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8" y="8"/>
                  </a:lnTo>
                  <a:close/>
                  <a:moveTo>
                    <a:pt x="18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0"/>
                    <a:pt x="18" y="20"/>
                    <a:pt x="18" y="20"/>
                  </a:cubicBezTo>
                  <a:close/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8" y="21"/>
                  </a:lnTo>
                  <a:close/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16" y="21"/>
                  </a:lnTo>
                  <a:close/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lnTo>
                    <a:pt x="14" y="12"/>
                  </a:lnTo>
                  <a:close/>
                  <a:moveTo>
                    <a:pt x="19" y="33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9" y="33"/>
                    <a:pt x="19" y="33"/>
                    <a:pt x="19" y="33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lose/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32"/>
                    <a:pt x="19" y="32"/>
                    <a:pt x="19" y="32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lnTo>
                    <a:pt x="20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33"/>
                  </a:lnTo>
                  <a:close/>
                  <a:moveTo>
                    <a:pt x="22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lnTo>
                    <a:pt x="22" y="33"/>
                  </a:ln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3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2"/>
                    <a:pt x="23" y="32"/>
                    <a:pt x="23" y="32"/>
                  </a:cubicBezTo>
                  <a:close/>
                  <a:moveTo>
                    <a:pt x="25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25" y="33"/>
                  </a:lnTo>
                  <a:close/>
                  <a:moveTo>
                    <a:pt x="24" y="32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32"/>
                    <a:pt x="24" y="32"/>
                    <a:pt x="24" y="32"/>
                  </a:cubicBezTo>
                  <a:close/>
                  <a:moveTo>
                    <a:pt x="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26" y="31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31"/>
                    <a:pt x="26" y="31"/>
                    <a:pt x="26" y="31"/>
                  </a:cubicBezTo>
                  <a:close/>
                  <a:moveTo>
                    <a:pt x="28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lnTo>
                    <a:pt x="28" y="31"/>
                  </a:lnTo>
                  <a:close/>
                  <a:moveTo>
                    <a:pt x="30" y="31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8"/>
                    <a:pt x="30" y="18"/>
                    <a:pt x="30" y="18"/>
                  </a:cubicBezTo>
                  <a:lnTo>
                    <a:pt x="30" y="31"/>
                  </a:lnTo>
                  <a:close/>
                  <a:moveTo>
                    <a:pt x="37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30"/>
                  </a:lnTo>
                  <a:close/>
                  <a:moveTo>
                    <a:pt x="39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39" y="31"/>
                  </a:lnTo>
                  <a:close/>
                  <a:moveTo>
                    <a:pt x="42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2" y="18"/>
                    <a:pt x="42" y="18"/>
                    <a:pt x="42" y="18"/>
                  </a:cubicBezTo>
                  <a:lnTo>
                    <a:pt x="42" y="31"/>
                  </a:lnTo>
                  <a:close/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8" y="18"/>
                    <a:pt x="48" y="18"/>
                    <a:pt x="48" y="18"/>
                  </a:cubicBezTo>
                  <a:lnTo>
                    <a:pt x="48" y="31"/>
                  </a:lnTo>
                  <a:close/>
                  <a:moveTo>
                    <a:pt x="50" y="31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0" y="19"/>
                    <a:pt x="50" y="19"/>
                  </a:cubicBezTo>
                  <a:lnTo>
                    <a:pt x="50" y="31"/>
                  </a:lnTo>
                  <a:close/>
                  <a:moveTo>
                    <a:pt x="5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lnTo>
                    <a:pt x="52" y="31"/>
                  </a:lnTo>
                  <a:close/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19"/>
                    <a:pt x="57" y="19"/>
                    <a:pt x="57" y="19"/>
                  </a:cubicBezTo>
                  <a:lnTo>
                    <a:pt x="57" y="31"/>
                  </a:lnTo>
                  <a:close/>
                  <a:moveTo>
                    <a:pt x="59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9" y="31"/>
                  </a:lnTo>
                  <a:close/>
                  <a:moveTo>
                    <a:pt x="63" y="31"/>
                  </a:moveTo>
                  <a:cubicBezTo>
                    <a:pt x="63" y="31"/>
                    <a:pt x="63" y="31"/>
                    <a:pt x="63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lnTo>
                    <a:pt x="63" y="31"/>
                  </a:lnTo>
                  <a:close/>
                  <a:moveTo>
                    <a:pt x="63" y="18"/>
                  </a:moveTo>
                  <a:cubicBezTo>
                    <a:pt x="63" y="18"/>
                    <a:pt x="63" y="18"/>
                    <a:pt x="63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18"/>
                  </a:lnTo>
                  <a:close/>
                  <a:moveTo>
                    <a:pt x="65" y="31"/>
                  </a:move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lnTo>
                    <a:pt x="65" y="31"/>
                  </a:lnTo>
                  <a:close/>
                  <a:moveTo>
                    <a:pt x="65" y="5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6" y="4"/>
                    <a:pt x="66" y="4"/>
                    <a:pt x="66" y="4"/>
                  </a:cubicBezTo>
                  <a:lnTo>
                    <a:pt x="65" y="5"/>
                  </a:lnTo>
                  <a:close/>
                  <a:moveTo>
                    <a:pt x="6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lnTo>
                    <a:pt x="67" y="31"/>
                  </a:lnTo>
                  <a:close/>
                  <a:moveTo>
                    <a:pt x="71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71" y="19"/>
                    <a:pt x="71" y="19"/>
                    <a:pt x="71" y="19"/>
                  </a:cubicBezTo>
                  <a:lnTo>
                    <a:pt x="71" y="31"/>
                  </a:lnTo>
                  <a:close/>
                  <a:moveTo>
                    <a:pt x="71" y="5"/>
                  </a:moveTo>
                  <a:cubicBezTo>
                    <a:pt x="71" y="5"/>
                    <a:pt x="71" y="5"/>
                    <a:pt x="71" y="5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2" y="5"/>
                    <a:pt x="72" y="5"/>
                    <a:pt x="72" y="5"/>
                  </a:cubicBezTo>
                  <a:lnTo>
                    <a:pt x="71" y="5"/>
                  </a:lnTo>
                  <a:close/>
                  <a:moveTo>
                    <a:pt x="73" y="31"/>
                  </a:move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lnTo>
                    <a:pt x="73" y="31"/>
                  </a:lnTo>
                  <a:close/>
                  <a:moveTo>
                    <a:pt x="73" y="5"/>
                  </a:moveTo>
                  <a:cubicBezTo>
                    <a:pt x="73" y="5"/>
                    <a:pt x="73" y="5"/>
                    <a:pt x="73" y="5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4" y="5"/>
                    <a:pt x="74" y="5"/>
                    <a:pt x="74" y="5"/>
                  </a:cubicBezTo>
                  <a:lnTo>
                    <a:pt x="73" y="5"/>
                  </a:lnTo>
                  <a:close/>
                  <a:moveTo>
                    <a:pt x="75" y="31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8" y="8"/>
                    <a:pt x="80" y="9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6" y="13"/>
                    <a:pt x="76" y="13"/>
                    <a:pt x="76" y="13"/>
                  </a:cubicBezTo>
                  <a:lnTo>
                    <a:pt x="75" y="31"/>
                  </a:lnTo>
                  <a:close/>
                  <a:moveTo>
                    <a:pt x="77" y="16"/>
                  </a:moveTo>
                  <a:cubicBezTo>
                    <a:pt x="77" y="16"/>
                    <a:pt x="77" y="16"/>
                    <a:pt x="77" y="16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6"/>
                    <a:pt x="76" y="16"/>
                    <a:pt x="76" y="16"/>
                  </a:cubicBezTo>
                  <a:lnTo>
                    <a:pt x="77" y="16"/>
                  </a:lnTo>
                  <a:close/>
                  <a:moveTo>
                    <a:pt x="76" y="25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6" y="26"/>
                    <a:pt x="76" y="26"/>
                    <a:pt x="76" y="26"/>
                  </a:cubicBezTo>
                  <a:lnTo>
                    <a:pt x="76" y="25"/>
                  </a:lnTo>
                  <a:close/>
                  <a:moveTo>
                    <a:pt x="78" y="30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78" y="29"/>
                    <a:pt x="78" y="29"/>
                  </a:cubicBezTo>
                  <a:lnTo>
                    <a:pt x="78" y="30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9" y="23"/>
                    <a:pt x="79" y="23"/>
                    <a:pt x="79" y="23"/>
                  </a:cubicBezTo>
                  <a:lnTo>
                    <a:pt x="79" y="21"/>
                  </a:lnTo>
                  <a:close/>
                  <a:moveTo>
                    <a:pt x="81" y="31"/>
                  </a:moveTo>
                  <a:cubicBezTo>
                    <a:pt x="81" y="31"/>
                    <a:pt x="81" y="31"/>
                    <a:pt x="81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31"/>
                  </a:lnTo>
                  <a:close/>
                  <a:moveTo>
                    <a:pt x="81" y="18"/>
                  </a:moveTo>
                  <a:cubicBezTo>
                    <a:pt x="81" y="18"/>
                    <a:pt x="81" y="18"/>
                    <a:pt x="81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1" y="16"/>
                    <a:pt x="81" y="16"/>
                    <a:pt x="81" y="16"/>
                  </a:cubicBezTo>
                  <a:lnTo>
                    <a:pt x="81" y="18"/>
                  </a:lnTo>
                  <a:close/>
                  <a:moveTo>
                    <a:pt x="83" y="30"/>
                  </a:moveTo>
                  <a:cubicBezTo>
                    <a:pt x="83" y="30"/>
                    <a:pt x="83" y="30"/>
                    <a:pt x="83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3" y="28"/>
                    <a:pt x="83" y="28"/>
                    <a:pt x="83" y="28"/>
                  </a:cubicBezTo>
                  <a:lnTo>
                    <a:pt x="83" y="30"/>
                  </a:lnTo>
                  <a:close/>
                  <a:moveTo>
                    <a:pt x="83" y="26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3" y="24"/>
                    <a:pt x="83" y="24"/>
                    <a:pt x="83" y="24"/>
                  </a:cubicBezTo>
                  <a:lnTo>
                    <a:pt x="83" y="26"/>
                  </a:lnTo>
                  <a:close/>
                  <a:moveTo>
                    <a:pt x="86" y="31"/>
                  </a:moveTo>
                  <a:cubicBezTo>
                    <a:pt x="86" y="31"/>
                    <a:pt x="86" y="31"/>
                    <a:pt x="86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6" y="28"/>
                    <a:pt x="86" y="28"/>
                    <a:pt x="86" y="28"/>
                  </a:cubicBezTo>
                  <a:lnTo>
                    <a:pt x="86" y="31"/>
                  </a:lnTo>
                  <a:close/>
                  <a:moveTo>
                    <a:pt x="87" y="19"/>
                  </a:moveTo>
                  <a:cubicBezTo>
                    <a:pt x="87" y="19"/>
                    <a:pt x="87" y="19"/>
                    <a:pt x="87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87" y="19"/>
                  </a:lnTo>
                  <a:close/>
                  <a:moveTo>
                    <a:pt x="87" y="23"/>
                  </a:moveTo>
                  <a:cubicBezTo>
                    <a:pt x="87" y="23"/>
                    <a:pt x="87" y="23"/>
                    <a:pt x="87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5"/>
                    <a:pt x="87" y="25"/>
                    <a:pt x="87" y="25"/>
                  </a:cubicBezTo>
                  <a:lnTo>
                    <a:pt x="87" y="23"/>
                  </a:lnTo>
                  <a:close/>
                  <a:moveTo>
                    <a:pt x="90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0" y="28"/>
                    <a:pt x="90" y="28"/>
                    <a:pt x="90" y="28"/>
                  </a:cubicBezTo>
                  <a:lnTo>
                    <a:pt x="90" y="30"/>
                  </a:ln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1" y="24"/>
                    <a:pt x="91" y="24"/>
                    <a:pt x="91" y="24"/>
                  </a:cubicBezTo>
                  <a:lnTo>
                    <a:pt x="91" y="25"/>
                  </a:lnTo>
                  <a:close/>
                  <a:moveTo>
                    <a:pt x="93" y="19"/>
                  </a:moveTo>
                  <a:cubicBezTo>
                    <a:pt x="93" y="19"/>
                    <a:pt x="93" y="19"/>
                    <a:pt x="93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3" y="18"/>
                    <a:pt x="93" y="18"/>
                    <a:pt x="93" y="18"/>
                  </a:cubicBezTo>
                  <a:lnTo>
                    <a:pt x="93" y="19"/>
                  </a:lnTo>
                  <a:close/>
                  <a:moveTo>
                    <a:pt x="97" y="31"/>
                  </a:moveTo>
                  <a:cubicBezTo>
                    <a:pt x="97" y="31"/>
                    <a:pt x="97" y="31"/>
                    <a:pt x="97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7" y="29"/>
                    <a:pt x="97" y="29"/>
                    <a:pt x="97" y="29"/>
                  </a:cubicBezTo>
                  <a:lnTo>
                    <a:pt x="97" y="31"/>
                  </a:lnTo>
                  <a:close/>
                  <a:moveTo>
                    <a:pt x="99" y="25"/>
                  </a:moveTo>
                  <a:cubicBezTo>
                    <a:pt x="99" y="25"/>
                    <a:pt x="99" y="25"/>
                    <a:pt x="99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9" y="24"/>
                    <a:pt x="99" y="24"/>
                    <a:pt x="99" y="24"/>
                  </a:cubicBezTo>
                  <a:lnTo>
                    <a:pt x="99" y="25"/>
                  </a:lnTo>
                  <a:close/>
                  <a:moveTo>
                    <a:pt x="100" y="19"/>
                  </a:moveTo>
                  <a:cubicBezTo>
                    <a:pt x="100" y="19"/>
                    <a:pt x="100" y="19"/>
                    <a:pt x="100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19"/>
                  </a:lnTo>
                  <a:close/>
                  <a:moveTo>
                    <a:pt x="102" y="31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2" y="29"/>
                    <a:pt x="102" y="29"/>
                    <a:pt x="102" y="29"/>
                  </a:cubicBezTo>
                  <a:lnTo>
                    <a:pt x="102" y="31"/>
                  </a:lnTo>
                  <a:close/>
                  <a:moveTo>
                    <a:pt x="103" y="17"/>
                  </a:moveTo>
                  <a:cubicBezTo>
                    <a:pt x="103" y="17"/>
                    <a:pt x="103" y="17"/>
                    <a:pt x="103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3" y="18"/>
                    <a:pt x="103" y="18"/>
                    <a:pt x="103" y="18"/>
                  </a:cubicBezTo>
                  <a:lnTo>
                    <a:pt x="103" y="17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0"/>
                    <a:pt x="104" y="30"/>
                    <a:pt x="104" y="30"/>
                  </a:cubicBezTo>
                  <a:lnTo>
                    <a:pt x="104" y="31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lnTo>
                    <a:pt x="104" y="26"/>
                  </a:lnTo>
                  <a:close/>
                  <a:moveTo>
                    <a:pt x="104" y="18"/>
                  </a:moveTo>
                  <a:cubicBezTo>
                    <a:pt x="104" y="18"/>
                    <a:pt x="104" y="18"/>
                    <a:pt x="104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4" y="20"/>
                    <a:pt x="104" y="20"/>
                    <a:pt x="104" y="20"/>
                  </a:cubicBezTo>
                  <a:lnTo>
                    <a:pt x="104" y="18"/>
                  </a:lnTo>
                  <a:close/>
                  <a:moveTo>
                    <a:pt x="107" y="23"/>
                  </a:moveTo>
                  <a:cubicBezTo>
                    <a:pt x="107" y="23"/>
                    <a:pt x="107" y="23"/>
                    <a:pt x="107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lnTo>
                    <a:pt x="107" y="23"/>
                  </a:lnTo>
                  <a:close/>
                  <a:moveTo>
                    <a:pt x="108" y="21"/>
                  </a:moveTo>
                  <a:cubicBezTo>
                    <a:pt x="108" y="21"/>
                    <a:pt x="108" y="21"/>
                    <a:pt x="108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8" y="20"/>
                    <a:pt x="108" y="20"/>
                    <a:pt x="108" y="20"/>
                  </a:cubicBezTo>
                  <a:lnTo>
                    <a:pt x="108" y="21"/>
                  </a:lnTo>
                  <a:close/>
                  <a:moveTo>
                    <a:pt x="111" y="25"/>
                  </a:moveTo>
                  <a:cubicBezTo>
                    <a:pt x="111" y="25"/>
                    <a:pt x="111" y="25"/>
                    <a:pt x="111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5"/>
                  </a:lnTo>
                  <a:close/>
                  <a:moveTo>
                    <a:pt x="112" y="27"/>
                  </a:moveTo>
                  <a:cubicBezTo>
                    <a:pt x="112" y="27"/>
                    <a:pt x="112" y="27"/>
                    <a:pt x="112" y="2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6"/>
                    <a:pt x="112" y="26"/>
                    <a:pt x="112" y="26"/>
                  </a:cubicBezTo>
                  <a:lnTo>
                    <a:pt x="112" y="27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32"/>
                  </a:lnTo>
                  <a:close/>
                  <a:moveTo>
                    <a:pt x="116" y="25"/>
                  </a:moveTo>
                  <a:cubicBezTo>
                    <a:pt x="116" y="25"/>
                    <a:pt x="116" y="25"/>
                    <a:pt x="116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6" y="22"/>
                    <a:pt x="116" y="22"/>
                    <a:pt x="116" y="22"/>
                  </a:cubicBezTo>
                  <a:lnTo>
                    <a:pt x="116" y="25"/>
                  </a:lnTo>
                  <a:close/>
                  <a:moveTo>
                    <a:pt x="116" y="19"/>
                  </a:moveTo>
                  <a:cubicBezTo>
                    <a:pt x="116" y="19"/>
                    <a:pt x="116" y="19"/>
                    <a:pt x="116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6" y="21"/>
                    <a:pt x="116" y="21"/>
                    <a:pt x="116" y="21"/>
                  </a:cubicBezTo>
                  <a:lnTo>
                    <a:pt x="116" y="19"/>
                  </a:lnTo>
                  <a:close/>
                  <a:moveTo>
                    <a:pt x="117" y="25"/>
                  </a:move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7" y="24"/>
                    <a:pt x="117" y="24"/>
                  </a:cubicBezTo>
                  <a:lnTo>
                    <a:pt x="117" y="25"/>
                  </a:lnTo>
                  <a:close/>
                  <a:moveTo>
                    <a:pt x="85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5" y="41"/>
                    <a:pt x="85" y="41"/>
                    <a:pt x="85" y="41"/>
                  </a:cubicBezTo>
                  <a:lnTo>
                    <a:pt x="85" y="33"/>
                  </a:lnTo>
                  <a:close/>
                  <a:moveTo>
                    <a:pt x="44" y="34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34"/>
                  </a:lnTo>
                  <a:close/>
                  <a:moveTo>
                    <a:pt x="15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lnTo>
                    <a:pt x="15" y="47"/>
                  </a:lnTo>
                  <a:close/>
                  <a:moveTo>
                    <a:pt x="20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0" y="35"/>
                    <a:pt x="20" y="35"/>
                    <a:pt x="20" y="35"/>
                  </a:cubicBezTo>
                  <a:lnTo>
                    <a:pt x="20" y="46"/>
                  </a:lnTo>
                  <a:close/>
                  <a:moveTo>
                    <a:pt x="25" y="46"/>
                  </a:moveTo>
                  <a:cubicBezTo>
                    <a:pt x="25" y="46"/>
                    <a:pt x="25" y="46"/>
                    <a:pt x="25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5" y="46"/>
                  </a:lnTo>
                  <a:close/>
                  <a:moveTo>
                    <a:pt x="26" y="46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6" y="42"/>
                    <a:pt x="26" y="42"/>
                    <a:pt x="26" y="42"/>
                  </a:cubicBezTo>
                  <a:lnTo>
                    <a:pt x="26" y="46"/>
                  </a:lnTo>
                  <a:close/>
                  <a:moveTo>
                    <a:pt x="26" y="41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lnTo>
                    <a:pt x="26" y="41"/>
                  </a:lnTo>
                  <a:close/>
                  <a:moveTo>
                    <a:pt x="28" y="47"/>
                  </a:move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lnTo>
                    <a:pt x="28" y="47"/>
                  </a:lnTo>
                  <a:close/>
                  <a:moveTo>
                    <a:pt x="28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8" y="41"/>
                  </a:ln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lnTo>
                    <a:pt x="29" y="47"/>
                  </a:lnTo>
                  <a:close/>
                  <a:moveTo>
                    <a:pt x="29" y="41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29" y="41"/>
                  </a:lnTo>
                  <a:close/>
                  <a:moveTo>
                    <a:pt x="30" y="47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0" y="47"/>
                  </a:lnTo>
                  <a:close/>
                  <a:moveTo>
                    <a:pt x="30" y="41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0" y="41"/>
                  </a:lnTo>
                  <a:close/>
                  <a:moveTo>
                    <a:pt x="3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lnTo>
                    <a:pt x="32" y="47"/>
                  </a:lnTo>
                  <a:close/>
                  <a:moveTo>
                    <a:pt x="32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5"/>
                    <a:pt x="32" y="35"/>
                    <a:pt x="32" y="35"/>
                  </a:cubicBezTo>
                  <a:lnTo>
                    <a:pt x="32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6" y="47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lnTo>
                    <a:pt x="36" y="47"/>
                  </a:ln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lnTo>
                    <a:pt x="36" y="41"/>
                  </a:lnTo>
                  <a:close/>
                  <a:moveTo>
                    <a:pt x="37" y="47"/>
                  </a:move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lnTo>
                    <a:pt x="37" y="47"/>
                  </a:lnTo>
                  <a:close/>
                  <a:moveTo>
                    <a:pt x="37" y="41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lnTo>
                    <a:pt x="37" y="41"/>
                  </a:lnTo>
                  <a:close/>
                  <a:moveTo>
                    <a:pt x="38" y="47"/>
                  </a:moveTo>
                  <a:cubicBezTo>
                    <a:pt x="38" y="47"/>
                    <a:pt x="38" y="47"/>
                    <a:pt x="38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1"/>
                    <a:pt x="38" y="41"/>
                    <a:pt x="38" y="41"/>
                  </a:cubicBezTo>
                  <a:lnTo>
                    <a:pt x="38" y="47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lnTo>
                    <a:pt x="38" y="41"/>
                  </a:lnTo>
                  <a:close/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0" y="47"/>
                  </a:lnTo>
                  <a:close/>
                  <a:moveTo>
                    <a:pt x="40" y="41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40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2" y="47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2" y="41"/>
                    <a:pt x="42" y="41"/>
                  </a:cubicBezTo>
                  <a:lnTo>
                    <a:pt x="42" y="47"/>
                  </a:lnTo>
                  <a:close/>
                  <a:moveTo>
                    <a:pt x="42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lnTo>
                    <a:pt x="42" y="41"/>
                  </a:lnTo>
                  <a:close/>
                  <a:moveTo>
                    <a:pt x="43" y="48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43" y="48"/>
                  </a:lnTo>
                  <a:close/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41"/>
                  </a:lnTo>
                  <a:close/>
                  <a:moveTo>
                    <a:pt x="44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48"/>
                  </a:lnTo>
                  <a:close/>
                  <a:moveTo>
                    <a:pt x="44" y="41"/>
                  </a:moveTo>
                  <a:cubicBezTo>
                    <a:pt x="44" y="41"/>
                    <a:pt x="44" y="41"/>
                    <a:pt x="44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4" y="34"/>
                  </a:cubicBezTo>
                  <a:lnTo>
                    <a:pt x="44" y="41"/>
                  </a:lnTo>
                  <a:close/>
                  <a:moveTo>
                    <a:pt x="45" y="48"/>
                  </a:move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lnTo>
                    <a:pt x="45" y="48"/>
                  </a:lnTo>
                  <a:close/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45" y="41"/>
                  </a:lnTo>
                  <a:close/>
                  <a:moveTo>
                    <a:pt x="46" y="48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lnTo>
                    <a:pt x="46" y="48"/>
                  </a:lnTo>
                  <a:close/>
                  <a:moveTo>
                    <a:pt x="46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6" y="41"/>
                  </a:lnTo>
                  <a:close/>
                  <a:moveTo>
                    <a:pt x="47" y="4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8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lnTo>
                    <a:pt x="47" y="41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8" y="41"/>
                    <a:pt x="48" y="41"/>
                  </a:cubicBezTo>
                  <a:lnTo>
                    <a:pt x="48" y="48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8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48" y="41"/>
                  </a:lnTo>
                  <a:close/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49" y="48"/>
                  </a:lnTo>
                  <a:close/>
                  <a:moveTo>
                    <a:pt x="49" y="41"/>
                  </a:move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49" y="41"/>
                  </a:lnTo>
                  <a:close/>
                  <a:moveTo>
                    <a:pt x="50" y="48"/>
                  </a:move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lnTo>
                    <a:pt x="50" y="48"/>
                  </a:lnTo>
                  <a:close/>
                  <a:moveTo>
                    <a:pt x="50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lnTo>
                    <a:pt x="50" y="41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1"/>
                    <a:pt x="52" y="41"/>
                    <a:pt x="52" y="41"/>
                  </a:cubicBezTo>
                  <a:lnTo>
                    <a:pt x="52" y="48"/>
                  </a:lnTo>
                  <a:close/>
                  <a:moveTo>
                    <a:pt x="52" y="41"/>
                  </a:move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52" y="41"/>
                  </a:lnTo>
                  <a:close/>
                  <a:moveTo>
                    <a:pt x="53" y="48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3" y="48"/>
                  </a:lnTo>
                  <a:close/>
                  <a:moveTo>
                    <a:pt x="53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3" y="34"/>
                    <a:pt x="53" y="34"/>
                    <a:pt x="53" y="34"/>
                  </a:cubicBezTo>
                  <a:lnTo>
                    <a:pt x="53" y="41"/>
                  </a:lnTo>
                  <a:close/>
                  <a:moveTo>
                    <a:pt x="54" y="48"/>
                  </a:moveTo>
                  <a:cubicBezTo>
                    <a:pt x="54" y="48"/>
                    <a:pt x="54" y="48"/>
                    <a:pt x="54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lnTo>
                    <a:pt x="54" y="48"/>
                  </a:lnTo>
                  <a:close/>
                  <a:moveTo>
                    <a:pt x="54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4" y="33"/>
                    <a:pt x="54" y="33"/>
                    <a:pt x="54" y="33"/>
                  </a:cubicBezTo>
                  <a:lnTo>
                    <a:pt x="54" y="41"/>
                  </a:lnTo>
                  <a:close/>
                  <a:moveTo>
                    <a:pt x="55" y="48"/>
                  </a:move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1"/>
                    <a:pt x="55" y="41"/>
                  </a:cubicBezTo>
                  <a:lnTo>
                    <a:pt x="55" y="48"/>
                  </a:lnTo>
                  <a:close/>
                  <a:moveTo>
                    <a:pt x="55" y="41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5" y="33"/>
                    <a:pt x="55" y="33"/>
                    <a:pt x="55" y="33"/>
                  </a:cubicBezTo>
                  <a:lnTo>
                    <a:pt x="55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lnTo>
                    <a:pt x="58" y="48"/>
                  </a:lnTo>
                  <a:close/>
                  <a:moveTo>
                    <a:pt x="58" y="41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lnTo>
                    <a:pt x="58" y="41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lnTo>
                    <a:pt x="59" y="48"/>
                  </a:ln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lnTo>
                    <a:pt x="59" y="41"/>
                  </a:lnTo>
                  <a:close/>
                  <a:moveTo>
                    <a:pt x="61" y="48"/>
                  </a:moveTo>
                  <a:cubicBezTo>
                    <a:pt x="61" y="48"/>
                    <a:pt x="61" y="48"/>
                    <a:pt x="61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41"/>
                    <a:pt x="61" y="41"/>
                    <a:pt x="61" y="41"/>
                  </a:cubicBezTo>
                  <a:lnTo>
                    <a:pt x="61" y="48"/>
                  </a:ln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1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3"/>
                    <a:pt x="61" y="33"/>
                    <a:pt x="61" y="33"/>
                  </a:cubicBezTo>
                  <a:lnTo>
                    <a:pt x="61" y="41"/>
                  </a:lnTo>
                  <a:close/>
                  <a:moveTo>
                    <a:pt x="64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8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4" y="33"/>
                    <a:pt x="64" y="33"/>
                    <a:pt x="64" y="33"/>
                  </a:cubicBezTo>
                  <a:lnTo>
                    <a:pt x="64" y="41"/>
                  </a:lnTo>
                  <a:close/>
                  <a:moveTo>
                    <a:pt x="66" y="48"/>
                  </a:moveTo>
                  <a:cubicBezTo>
                    <a:pt x="66" y="48"/>
                    <a:pt x="66" y="48"/>
                    <a:pt x="66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48"/>
                  </a:lnTo>
                  <a:close/>
                  <a:moveTo>
                    <a:pt x="66" y="41"/>
                  </a:moveTo>
                  <a:cubicBezTo>
                    <a:pt x="66" y="41"/>
                    <a:pt x="66" y="41"/>
                    <a:pt x="6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6" y="33"/>
                    <a:pt x="66" y="33"/>
                    <a:pt x="66" y="33"/>
                  </a:cubicBezTo>
                  <a:lnTo>
                    <a:pt x="66" y="41"/>
                  </a:lnTo>
                  <a:close/>
                  <a:moveTo>
                    <a:pt x="68" y="48"/>
                  </a:moveTo>
                  <a:cubicBezTo>
                    <a:pt x="68" y="48"/>
                    <a:pt x="68" y="48"/>
                    <a:pt x="6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8" y="41"/>
                    <a:pt x="68" y="41"/>
                    <a:pt x="68" y="41"/>
                  </a:cubicBezTo>
                  <a:lnTo>
                    <a:pt x="68" y="48"/>
                  </a:lnTo>
                  <a:close/>
                  <a:moveTo>
                    <a:pt x="68" y="41"/>
                  </a:moveTo>
                  <a:cubicBezTo>
                    <a:pt x="68" y="41"/>
                    <a:pt x="68" y="41"/>
                    <a:pt x="68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8" y="33"/>
                    <a:pt x="68" y="33"/>
                    <a:pt x="68" y="33"/>
                  </a:cubicBezTo>
                  <a:lnTo>
                    <a:pt x="68" y="41"/>
                  </a:lnTo>
                  <a:close/>
                  <a:moveTo>
                    <a:pt x="71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8"/>
                  </a:ln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1" y="33"/>
                    <a:pt x="71" y="33"/>
                    <a:pt x="71" y="33"/>
                  </a:cubicBezTo>
                  <a:lnTo>
                    <a:pt x="71" y="41"/>
                  </a:lnTo>
                  <a:close/>
                  <a:moveTo>
                    <a:pt x="73" y="48"/>
                  </a:moveTo>
                  <a:cubicBezTo>
                    <a:pt x="73" y="48"/>
                    <a:pt x="73" y="48"/>
                    <a:pt x="73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3" y="41"/>
                    <a:pt x="73" y="41"/>
                    <a:pt x="73" y="41"/>
                  </a:cubicBezTo>
                  <a:lnTo>
                    <a:pt x="73" y="48"/>
                  </a:lnTo>
                  <a:close/>
                  <a:moveTo>
                    <a:pt x="73" y="41"/>
                  </a:moveTo>
                  <a:cubicBezTo>
                    <a:pt x="73" y="41"/>
                    <a:pt x="73" y="41"/>
                    <a:pt x="73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3" y="33"/>
                    <a:pt x="73" y="33"/>
                    <a:pt x="73" y="33"/>
                  </a:cubicBezTo>
                  <a:lnTo>
                    <a:pt x="73" y="41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5" y="41"/>
                    <a:pt x="75" y="41"/>
                    <a:pt x="75" y="41"/>
                  </a:cubicBezTo>
                  <a:lnTo>
                    <a:pt x="75" y="48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75" y="41"/>
                  </a:lnTo>
                  <a:close/>
                  <a:moveTo>
                    <a:pt x="77" y="48"/>
                  </a:moveTo>
                  <a:cubicBezTo>
                    <a:pt x="77" y="48"/>
                    <a:pt x="77" y="48"/>
                    <a:pt x="77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7" y="41"/>
                    <a:pt x="77" y="41"/>
                    <a:pt x="77" y="41"/>
                  </a:cubicBezTo>
                  <a:lnTo>
                    <a:pt x="77" y="48"/>
                  </a:lnTo>
                  <a:close/>
                  <a:moveTo>
                    <a:pt x="77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41"/>
                  </a:lnTo>
                  <a:close/>
                  <a:moveTo>
                    <a:pt x="80" y="48"/>
                  </a:moveTo>
                  <a:cubicBezTo>
                    <a:pt x="80" y="48"/>
                    <a:pt x="80" y="48"/>
                    <a:pt x="80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80" y="41"/>
                    <a:pt x="80" y="41"/>
                    <a:pt x="80" y="41"/>
                  </a:cubicBezTo>
                  <a:lnTo>
                    <a:pt x="80" y="48"/>
                  </a:lnTo>
                  <a:close/>
                  <a:moveTo>
                    <a:pt x="80" y="41"/>
                  </a:moveTo>
                  <a:cubicBezTo>
                    <a:pt x="80" y="41"/>
                    <a:pt x="80" y="41"/>
                    <a:pt x="80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0" y="33"/>
                    <a:pt x="80" y="33"/>
                    <a:pt x="80" y="33"/>
                  </a:cubicBezTo>
                  <a:lnTo>
                    <a:pt x="80" y="41"/>
                  </a:lnTo>
                  <a:close/>
                  <a:moveTo>
                    <a:pt x="82" y="48"/>
                  </a:moveTo>
                  <a:cubicBezTo>
                    <a:pt x="82" y="48"/>
                    <a:pt x="82" y="48"/>
                    <a:pt x="82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2" y="41"/>
                    <a:pt x="82" y="41"/>
                    <a:pt x="82" y="41"/>
                  </a:cubicBezTo>
                  <a:lnTo>
                    <a:pt x="82" y="48"/>
                  </a:lnTo>
                  <a:close/>
                  <a:moveTo>
                    <a:pt x="82" y="41"/>
                  </a:moveTo>
                  <a:cubicBezTo>
                    <a:pt x="82" y="41"/>
                    <a:pt x="82" y="41"/>
                    <a:pt x="82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33"/>
                    <a:pt x="82" y="33"/>
                    <a:pt x="82" y="33"/>
                  </a:cubicBezTo>
                  <a:lnTo>
                    <a:pt x="82" y="41"/>
                  </a:lnTo>
                  <a:close/>
                  <a:moveTo>
                    <a:pt x="84" y="48"/>
                  </a:moveTo>
                  <a:cubicBezTo>
                    <a:pt x="84" y="48"/>
                    <a:pt x="84" y="48"/>
                    <a:pt x="84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4" y="41"/>
                    <a:pt x="84" y="41"/>
                    <a:pt x="84" y="41"/>
                  </a:cubicBezTo>
                  <a:lnTo>
                    <a:pt x="84" y="48"/>
                  </a:lnTo>
                  <a:close/>
                  <a:moveTo>
                    <a:pt x="84" y="41"/>
                  </a:moveTo>
                  <a:cubicBezTo>
                    <a:pt x="84" y="41"/>
                    <a:pt x="84" y="41"/>
                    <a:pt x="84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4" y="33"/>
                    <a:pt x="84" y="33"/>
                    <a:pt x="84" y="33"/>
                  </a:cubicBezTo>
                  <a:lnTo>
                    <a:pt x="84" y="41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4" y="41"/>
                    <a:pt x="94" y="41"/>
                    <a:pt x="94" y="41"/>
                  </a:cubicBezTo>
                  <a:lnTo>
                    <a:pt x="94" y="48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8"/>
                    <a:pt x="91" y="48"/>
                    <a:pt x="91" y="48"/>
                  </a:cubicBezTo>
                  <a:lnTo>
                    <a:pt x="90" y="48"/>
                  </a:lnTo>
                  <a:close/>
                  <a:moveTo>
                    <a:pt x="94" y="41"/>
                  </a:moveTo>
                  <a:cubicBezTo>
                    <a:pt x="94" y="41"/>
                    <a:pt x="94" y="41"/>
                    <a:pt x="94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94" y="33"/>
                    <a:pt x="94" y="33"/>
                    <a:pt x="94" y="33"/>
                  </a:cubicBezTo>
                  <a:lnTo>
                    <a:pt x="94" y="41"/>
                  </a:lnTo>
                  <a:close/>
                  <a:moveTo>
                    <a:pt x="96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48"/>
                  </a:lnTo>
                  <a:close/>
                  <a:moveTo>
                    <a:pt x="96" y="41"/>
                  </a:moveTo>
                  <a:cubicBezTo>
                    <a:pt x="96" y="41"/>
                    <a:pt x="96" y="41"/>
                    <a:pt x="96" y="41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6" y="33"/>
                    <a:pt x="96" y="33"/>
                    <a:pt x="96" y="33"/>
                  </a:cubicBezTo>
                  <a:lnTo>
                    <a:pt x="96" y="41"/>
                  </a:lnTo>
                  <a:close/>
                  <a:moveTo>
                    <a:pt x="96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33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01" y="41"/>
                    <a:pt x="101" y="41"/>
                    <a:pt x="101" y="41"/>
                  </a:cubicBezTo>
                  <a:lnTo>
                    <a:pt x="101" y="48"/>
                  </a:lnTo>
                  <a:close/>
                  <a:moveTo>
                    <a:pt x="101" y="41"/>
                  </a:moveTo>
                  <a:cubicBezTo>
                    <a:pt x="101" y="41"/>
                    <a:pt x="101" y="41"/>
                    <a:pt x="101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1" y="34"/>
                    <a:pt x="101" y="34"/>
                    <a:pt x="101" y="34"/>
                  </a:cubicBezTo>
                  <a:lnTo>
                    <a:pt x="101" y="41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3" y="41"/>
                    <a:pt x="103" y="41"/>
                    <a:pt x="103" y="41"/>
                  </a:cubicBezTo>
                  <a:lnTo>
                    <a:pt x="103" y="48"/>
                  </a:lnTo>
                  <a:close/>
                  <a:moveTo>
                    <a:pt x="103" y="41"/>
                  </a:moveTo>
                  <a:cubicBezTo>
                    <a:pt x="103" y="41"/>
                    <a:pt x="103" y="41"/>
                    <a:pt x="103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4"/>
                    <a:pt x="103" y="34"/>
                    <a:pt x="103" y="34"/>
                  </a:cubicBezTo>
                  <a:lnTo>
                    <a:pt x="103" y="41"/>
                  </a:lnTo>
                  <a:close/>
                  <a:moveTo>
                    <a:pt x="105" y="48"/>
                  </a:move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5" y="41"/>
                    <a:pt x="105" y="41"/>
                    <a:pt x="105" y="41"/>
                  </a:cubicBezTo>
                  <a:lnTo>
                    <a:pt x="105" y="48"/>
                  </a:lnTo>
                  <a:close/>
                  <a:moveTo>
                    <a:pt x="105" y="41"/>
                  </a:moveTo>
                  <a:cubicBezTo>
                    <a:pt x="105" y="41"/>
                    <a:pt x="105" y="41"/>
                    <a:pt x="105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5" y="34"/>
                    <a:pt x="105" y="34"/>
                    <a:pt x="105" y="34"/>
                  </a:cubicBezTo>
                  <a:lnTo>
                    <a:pt x="105" y="41"/>
                  </a:lnTo>
                  <a:close/>
                  <a:moveTo>
                    <a:pt x="107" y="48"/>
                  </a:moveTo>
                  <a:cubicBezTo>
                    <a:pt x="107" y="48"/>
                    <a:pt x="107" y="48"/>
                    <a:pt x="107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7" y="41"/>
                    <a:pt x="107" y="41"/>
                    <a:pt x="107" y="41"/>
                  </a:cubicBezTo>
                  <a:lnTo>
                    <a:pt x="107" y="48"/>
                  </a:lnTo>
                  <a:close/>
                  <a:moveTo>
                    <a:pt x="107" y="41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7" y="34"/>
                    <a:pt x="107" y="34"/>
                    <a:pt x="107" y="34"/>
                  </a:cubicBezTo>
                  <a:lnTo>
                    <a:pt x="107" y="41"/>
                  </a:lnTo>
                  <a:close/>
                  <a:moveTo>
                    <a:pt x="109" y="48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lnTo>
                    <a:pt x="109" y="48"/>
                  </a:lnTo>
                  <a:close/>
                  <a:moveTo>
                    <a:pt x="10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9" y="34"/>
                    <a:pt x="109" y="34"/>
                    <a:pt x="109" y="34"/>
                  </a:cubicBezTo>
                  <a:lnTo>
                    <a:pt x="109" y="41"/>
                  </a:ln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2" y="48"/>
                    <a:pt x="112" y="48"/>
                    <a:pt x="112" y="48"/>
                  </a:cubicBez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2" y="41"/>
                    <a:pt x="112" y="41"/>
                    <a:pt x="112" y="41"/>
                  </a:cubicBezTo>
                  <a:lnTo>
                    <a:pt x="112" y="48"/>
                  </a:lnTo>
                  <a:close/>
                  <a:moveTo>
                    <a:pt x="112" y="41"/>
                  </a:moveTo>
                  <a:cubicBezTo>
                    <a:pt x="112" y="41"/>
                    <a:pt x="112" y="41"/>
                    <a:pt x="112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2" y="34"/>
                    <a:pt x="112" y="34"/>
                    <a:pt x="112" y="34"/>
                  </a:cubicBezTo>
                  <a:lnTo>
                    <a:pt x="112" y="41"/>
                  </a:ln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4" y="48"/>
                    <a:pt x="114" y="48"/>
                    <a:pt x="114" y="48"/>
                  </a:cubicBez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4" y="41"/>
                    <a:pt x="114" y="41"/>
                    <a:pt x="114" y="41"/>
                  </a:cubicBezTo>
                  <a:lnTo>
                    <a:pt x="114" y="48"/>
                  </a:lnTo>
                  <a:close/>
                  <a:moveTo>
                    <a:pt x="114" y="41"/>
                  </a:moveTo>
                  <a:cubicBezTo>
                    <a:pt x="114" y="41"/>
                    <a:pt x="114" y="41"/>
                    <a:pt x="114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4" y="34"/>
                    <a:pt x="114" y="34"/>
                    <a:pt x="114" y="34"/>
                  </a:cubicBezTo>
                  <a:lnTo>
                    <a:pt x="114" y="41"/>
                  </a:ln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6" y="48"/>
                    <a:pt x="116" y="48"/>
                    <a:pt x="116" y="48"/>
                  </a:cubicBez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1"/>
                    <a:pt x="116" y="41"/>
                    <a:pt x="116" y="41"/>
                  </a:cubicBezTo>
                  <a:lnTo>
                    <a:pt x="116" y="48"/>
                  </a:lnTo>
                  <a:close/>
                  <a:moveTo>
                    <a:pt x="116" y="41"/>
                  </a:moveTo>
                  <a:cubicBezTo>
                    <a:pt x="116" y="41"/>
                    <a:pt x="116" y="41"/>
                    <a:pt x="116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6" y="34"/>
                    <a:pt x="116" y="34"/>
                    <a:pt x="116" y="34"/>
                  </a:cubicBezTo>
                  <a:lnTo>
                    <a:pt x="116" y="41"/>
                  </a:ln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48"/>
                    <a:pt x="117" y="48"/>
                    <a:pt x="117" y="48"/>
                  </a:cubicBez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7" y="41"/>
                    <a:pt x="117" y="41"/>
                    <a:pt x="117" y="41"/>
                  </a:cubicBezTo>
                  <a:lnTo>
                    <a:pt x="117" y="48"/>
                  </a:lnTo>
                  <a:close/>
                  <a:moveTo>
                    <a:pt x="117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9" y="48"/>
                    <a:pt x="119" y="48"/>
                    <a:pt x="119" y="48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9" y="41"/>
                    <a:pt x="119" y="41"/>
                    <a:pt x="119" y="41"/>
                  </a:cubicBezTo>
                  <a:lnTo>
                    <a:pt x="119" y="48"/>
                  </a:ln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lnTo>
                    <a:pt x="119" y="41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1"/>
                    <a:pt x="120" y="41"/>
                  </a:cubicBezTo>
                  <a:lnTo>
                    <a:pt x="120" y="48"/>
                  </a:lnTo>
                  <a:close/>
                  <a:moveTo>
                    <a:pt x="143" y="18"/>
                  </a:moveTo>
                  <a:cubicBezTo>
                    <a:pt x="143" y="18"/>
                    <a:pt x="143" y="18"/>
                    <a:pt x="143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19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52" y="20"/>
                    <a:pt x="153" y="21"/>
                    <a:pt x="153" y="21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3" y="21"/>
                    <a:pt x="150" y="20"/>
                    <a:pt x="146" y="20"/>
                  </a:cubicBezTo>
                  <a:cubicBezTo>
                    <a:pt x="143" y="20"/>
                    <a:pt x="140" y="21"/>
                    <a:pt x="140" y="21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0" y="21"/>
                    <a:pt x="141" y="20"/>
                    <a:pt x="143" y="20"/>
                  </a:cubicBezTo>
                  <a:lnTo>
                    <a:pt x="143" y="18"/>
                  </a:lnTo>
                  <a:close/>
                  <a:moveTo>
                    <a:pt x="142" y="31"/>
                  </a:moveTo>
                  <a:cubicBezTo>
                    <a:pt x="142" y="31"/>
                    <a:pt x="142" y="31"/>
                    <a:pt x="142" y="3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2" y="31"/>
                  </a:lnTo>
                  <a:close/>
                  <a:moveTo>
                    <a:pt x="141" y="20"/>
                  </a:moveTo>
                  <a:cubicBezTo>
                    <a:pt x="141" y="20"/>
                    <a:pt x="141" y="20"/>
                    <a:pt x="141" y="20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0"/>
                    <a:pt x="141" y="20"/>
                    <a:pt x="141" y="20"/>
                  </a:cubicBezTo>
                  <a:close/>
                  <a:moveTo>
                    <a:pt x="140" y="15"/>
                  </a:moveTo>
                  <a:cubicBezTo>
                    <a:pt x="140" y="15"/>
                    <a:pt x="140" y="15"/>
                    <a:pt x="140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0" y="17"/>
                    <a:pt x="140" y="17"/>
                    <a:pt x="140" y="17"/>
                  </a:cubicBezTo>
                  <a:lnTo>
                    <a:pt x="140" y="15"/>
                  </a:lnTo>
                  <a:close/>
                  <a:moveTo>
                    <a:pt x="129" y="21"/>
                  </a:moveTo>
                  <a:cubicBezTo>
                    <a:pt x="129" y="21"/>
                    <a:pt x="129" y="21"/>
                    <a:pt x="129" y="21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2" y="19"/>
                    <a:pt x="133" y="19"/>
                    <a:pt x="134" y="19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9" y="18"/>
                    <a:pt x="141" y="18"/>
                    <a:pt x="141" y="18"/>
                  </a:cubicBezTo>
                  <a:cubicBezTo>
                    <a:pt x="141" y="18"/>
                    <a:pt x="137" y="18"/>
                    <a:pt x="133" y="19"/>
                  </a:cubicBezTo>
                  <a:cubicBezTo>
                    <a:pt x="129" y="21"/>
                    <a:pt x="129" y="22"/>
                    <a:pt x="129" y="22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1"/>
                    <a:pt x="129" y="21"/>
                    <a:pt x="129" y="21"/>
                  </a:cubicBezTo>
                  <a:close/>
                  <a:moveTo>
                    <a:pt x="137" y="31"/>
                  </a:moveTo>
                  <a:cubicBezTo>
                    <a:pt x="137" y="31"/>
                    <a:pt x="137" y="31"/>
                    <a:pt x="137" y="31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6" y="32"/>
                    <a:pt x="136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lnTo>
                    <a:pt x="137" y="31"/>
                  </a:lnTo>
                  <a:close/>
                  <a:moveTo>
                    <a:pt x="135" y="32"/>
                  </a:moveTo>
                  <a:cubicBezTo>
                    <a:pt x="135" y="32"/>
                    <a:pt x="135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5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lnTo>
                    <a:pt x="135" y="32"/>
                  </a:lnTo>
                  <a:close/>
                  <a:moveTo>
                    <a:pt x="134" y="32"/>
                  </a:moveTo>
                  <a:cubicBezTo>
                    <a:pt x="134" y="32"/>
                    <a:pt x="134" y="32"/>
                    <a:pt x="134" y="32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3"/>
                    <a:pt x="133" y="33"/>
                    <a:pt x="132" y="33"/>
                  </a:cubicBezTo>
                  <a:cubicBezTo>
                    <a:pt x="132" y="32"/>
                    <a:pt x="132" y="32"/>
                    <a:pt x="132" y="32"/>
                  </a:cubicBezTo>
                  <a:lnTo>
                    <a:pt x="134" y="32"/>
                  </a:lnTo>
                  <a:close/>
                  <a:moveTo>
                    <a:pt x="131" y="32"/>
                  </a:moveTo>
                  <a:cubicBezTo>
                    <a:pt x="131" y="32"/>
                    <a:pt x="131" y="32"/>
                    <a:pt x="131" y="32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3"/>
                    <a:pt x="130" y="33"/>
                    <a:pt x="129" y="33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3"/>
                    <a:pt x="131" y="33"/>
                    <a:pt x="131" y="33"/>
                  </a:cubicBezTo>
                  <a:cubicBezTo>
                    <a:pt x="131" y="32"/>
                    <a:pt x="131" y="32"/>
                    <a:pt x="131" y="32"/>
                  </a:cubicBezTo>
                  <a:close/>
                  <a:moveTo>
                    <a:pt x="129" y="32"/>
                  </a:moveTo>
                  <a:cubicBezTo>
                    <a:pt x="129" y="32"/>
                    <a:pt x="129" y="32"/>
                    <a:pt x="129" y="32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3"/>
                    <a:pt x="128" y="33"/>
                    <a:pt x="128" y="33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129" y="32"/>
                  </a:lnTo>
                  <a:close/>
                  <a:moveTo>
                    <a:pt x="125" y="31"/>
                  </a:move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27" y="31"/>
                    <a:pt x="127" y="31"/>
                    <a:pt x="127" y="31"/>
                  </a:cubicBezTo>
                  <a:lnTo>
                    <a:pt x="125" y="31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7"/>
                    <a:pt x="126" y="38"/>
                    <a:pt x="126" y="40"/>
                  </a:cubicBezTo>
                  <a:cubicBezTo>
                    <a:pt x="126" y="40"/>
                    <a:pt x="126" y="40"/>
                    <a:pt x="126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7" y="32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3"/>
                    <a:pt x="127" y="34"/>
                    <a:pt x="127" y="35"/>
                  </a:cubicBezTo>
                  <a:lnTo>
                    <a:pt x="127" y="32"/>
                  </a:lnTo>
                  <a:close/>
                  <a:moveTo>
                    <a:pt x="126" y="15"/>
                  </a:moveTo>
                  <a:cubicBezTo>
                    <a:pt x="126" y="15"/>
                    <a:pt x="126" y="15"/>
                    <a:pt x="126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126" y="15"/>
                  </a:lnTo>
                  <a:close/>
                  <a:moveTo>
                    <a:pt x="124" y="16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4" y="18"/>
                    <a:pt x="124" y="18"/>
                  </a:cubicBezTo>
                  <a:lnTo>
                    <a:pt x="124" y="16"/>
                  </a:lnTo>
                  <a:close/>
                  <a:moveTo>
                    <a:pt x="123" y="20"/>
                  </a:moveTo>
                  <a:cubicBezTo>
                    <a:pt x="123" y="20"/>
                    <a:pt x="123" y="20"/>
                    <a:pt x="123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3" y="22"/>
                    <a:pt x="123" y="22"/>
                    <a:pt x="123" y="22"/>
                  </a:cubicBezTo>
                  <a:lnTo>
                    <a:pt x="123" y="20"/>
                  </a:lnTo>
                  <a:close/>
                  <a:moveTo>
                    <a:pt x="124" y="23"/>
                  </a:moveTo>
                  <a:cubicBezTo>
                    <a:pt x="124" y="23"/>
                    <a:pt x="124" y="23"/>
                    <a:pt x="124" y="23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3"/>
                    <a:pt x="123" y="23"/>
                    <a:pt x="123" y="23"/>
                  </a:cubicBezTo>
                  <a:lnTo>
                    <a:pt x="124" y="23"/>
                  </a:lnTo>
                  <a:close/>
                  <a:moveTo>
                    <a:pt x="122" y="28"/>
                  </a:moveTo>
                  <a:cubicBezTo>
                    <a:pt x="122" y="28"/>
                    <a:pt x="122" y="28"/>
                    <a:pt x="122" y="28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8"/>
                    <a:pt x="123" y="28"/>
                    <a:pt x="123" y="28"/>
                  </a:cubicBezTo>
                  <a:lnTo>
                    <a:pt x="122" y="28"/>
                  </a:lnTo>
                  <a:close/>
                  <a:moveTo>
                    <a:pt x="122" y="29"/>
                  </a:move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lnTo>
                    <a:pt x="122" y="29"/>
                  </a:lnTo>
                  <a:close/>
                  <a:moveTo>
                    <a:pt x="121" y="19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19"/>
                  </a:lnTo>
                  <a:close/>
                  <a:moveTo>
                    <a:pt x="120" y="18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lnTo>
                    <a:pt x="120" y="18"/>
                  </a:lnTo>
                  <a:close/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120" y="26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2" y="48"/>
                    <a:pt x="122" y="48"/>
                    <a:pt x="122" y="48"/>
                  </a:cubicBezTo>
                  <a:lnTo>
                    <a:pt x="120" y="48"/>
                  </a:lnTo>
                  <a:close/>
                  <a:moveTo>
                    <a:pt x="122" y="48"/>
                  </a:moveTo>
                  <a:cubicBezTo>
                    <a:pt x="122" y="48"/>
                    <a:pt x="122" y="48"/>
                    <a:pt x="122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2" y="41"/>
                    <a:pt x="122" y="41"/>
                    <a:pt x="122" y="41"/>
                  </a:cubicBezTo>
                  <a:lnTo>
                    <a:pt x="122" y="48"/>
                  </a:lnTo>
                  <a:close/>
                  <a:moveTo>
                    <a:pt x="122" y="41"/>
                  </a:moveTo>
                  <a:cubicBezTo>
                    <a:pt x="122" y="41"/>
                    <a:pt x="122" y="41"/>
                    <a:pt x="122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2" y="33"/>
                    <a:pt x="122" y="33"/>
                    <a:pt x="122" y="33"/>
                  </a:cubicBezTo>
                  <a:lnTo>
                    <a:pt x="122" y="41"/>
                  </a:lnTo>
                  <a:close/>
                  <a:moveTo>
                    <a:pt x="123" y="48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3" y="41"/>
                    <a:pt x="123" y="41"/>
                    <a:pt x="123" y="41"/>
                  </a:cubicBezTo>
                  <a:lnTo>
                    <a:pt x="123" y="48"/>
                  </a:lnTo>
                  <a:close/>
                  <a:moveTo>
                    <a:pt x="123" y="41"/>
                  </a:moveTo>
                  <a:cubicBezTo>
                    <a:pt x="123" y="41"/>
                    <a:pt x="123" y="41"/>
                    <a:pt x="123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3" y="33"/>
                    <a:pt x="123" y="33"/>
                    <a:pt x="123" y="33"/>
                  </a:cubicBezTo>
                  <a:lnTo>
                    <a:pt x="123" y="41"/>
                  </a:lnTo>
                  <a:close/>
                  <a:moveTo>
                    <a:pt x="124" y="48"/>
                  </a:moveTo>
                  <a:cubicBezTo>
                    <a:pt x="124" y="48"/>
                    <a:pt x="124" y="48"/>
                    <a:pt x="124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1"/>
                    <a:pt x="124" y="41"/>
                  </a:cubicBezTo>
                  <a:lnTo>
                    <a:pt x="124" y="48"/>
                  </a:lnTo>
                  <a:close/>
                  <a:moveTo>
                    <a:pt x="124" y="41"/>
                  </a:moveTo>
                  <a:cubicBezTo>
                    <a:pt x="124" y="41"/>
                    <a:pt x="124" y="41"/>
                    <a:pt x="124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lnTo>
                    <a:pt x="124" y="41"/>
                  </a:lnTo>
                  <a:close/>
                  <a:moveTo>
                    <a:pt x="125" y="48"/>
                  </a:moveTo>
                  <a:cubicBezTo>
                    <a:pt x="125" y="48"/>
                    <a:pt x="125" y="48"/>
                    <a:pt x="125" y="48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5" y="41"/>
                    <a:pt x="125" y="41"/>
                    <a:pt x="125" y="41"/>
                  </a:cubicBezTo>
                  <a:lnTo>
                    <a:pt x="125" y="48"/>
                  </a:lnTo>
                  <a:close/>
                  <a:moveTo>
                    <a:pt x="125" y="41"/>
                  </a:moveTo>
                  <a:cubicBezTo>
                    <a:pt x="125" y="41"/>
                    <a:pt x="125" y="41"/>
                    <a:pt x="125" y="41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5" y="41"/>
                  </a:lnTo>
                  <a:close/>
                  <a:moveTo>
                    <a:pt x="140" y="49"/>
                  </a:moveTo>
                  <a:cubicBezTo>
                    <a:pt x="140" y="49"/>
                    <a:pt x="140" y="49"/>
                    <a:pt x="140" y="49"/>
                  </a:cubicBezTo>
                  <a:cubicBezTo>
                    <a:pt x="125" y="48"/>
                    <a:pt x="125" y="48"/>
                    <a:pt x="125" y="48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6" y="44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9" y="48"/>
                    <a:pt x="130" y="48"/>
                    <a:pt x="131" y="49"/>
                  </a:cubicBezTo>
                  <a:cubicBezTo>
                    <a:pt x="134" y="49"/>
                    <a:pt x="139" y="49"/>
                    <a:pt x="139" y="49"/>
                  </a:cubicBezTo>
                  <a:cubicBezTo>
                    <a:pt x="139" y="49"/>
                    <a:pt x="139" y="45"/>
                    <a:pt x="139" y="42"/>
                  </a:cubicBezTo>
                  <a:cubicBezTo>
                    <a:pt x="139" y="42"/>
                    <a:pt x="139" y="41"/>
                    <a:pt x="139" y="41"/>
                  </a:cubicBezTo>
                  <a:cubicBezTo>
                    <a:pt x="140" y="40"/>
                    <a:pt x="140" y="40"/>
                    <a:pt x="140" y="40"/>
                  </a:cubicBezTo>
                  <a:lnTo>
                    <a:pt x="140" y="49"/>
                  </a:lnTo>
                  <a:close/>
                  <a:moveTo>
                    <a:pt x="140" y="40"/>
                  </a:moveTo>
                  <a:cubicBezTo>
                    <a:pt x="140" y="40"/>
                    <a:pt x="140" y="40"/>
                    <a:pt x="140" y="40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37"/>
                    <a:pt x="139" y="32"/>
                    <a:pt x="139" y="32"/>
                  </a:cubicBezTo>
                  <a:cubicBezTo>
                    <a:pt x="139" y="32"/>
                    <a:pt x="138" y="32"/>
                    <a:pt x="137" y="32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0" y="40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43" y="43"/>
                    <a:pt x="143" y="49"/>
                    <a:pt x="143" y="49"/>
                  </a:cubicBezTo>
                  <a:cubicBezTo>
                    <a:pt x="143" y="49"/>
                    <a:pt x="147" y="49"/>
                    <a:pt x="148" y="49"/>
                  </a:cubicBezTo>
                  <a:cubicBezTo>
                    <a:pt x="150" y="49"/>
                    <a:pt x="154" y="49"/>
                    <a:pt x="154" y="49"/>
                  </a:cubicBezTo>
                  <a:cubicBezTo>
                    <a:pt x="154" y="49"/>
                    <a:pt x="154" y="43"/>
                    <a:pt x="154" y="40"/>
                  </a:cubicBezTo>
                  <a:cubicBezTo>
                    <a:pt x="155" y="40"/>
                    <a:pt x="155" y="40"/>
                    <a:pt x="155" y="40"/>
                  </a:cubicBezTo>
                  <a:lnTo>
                    <a:pt x="155" y="49"/>
                  </a:lnTo>
                  <a:close/>
                  <a:moveTo>
                    <a:pt x="157" y="49"/>
                  </a:moveTo>
                  <a:cubicBezTo>
                    <a:pt x="157" y="49"/>
                    <a:pt x="157" y="49"/>
                    <a:pt x="157" y="49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7" y="40"/>
                    <a:pt x="157" y="40"/>
                    <a:pt x="157" y="40"/>
                  </a:cubicBezTo>
                  <a:lnTo>
                    <a:pt x="157" y="49"/>
                  </a:lnTo>
                  <a:close/>
                  <a:moveTo>
                    <a:pt x="157" y="40"/>
                  </a:moveTo>
                  <a:cubicBezTo>
                    <a:pt x="157" y="40"/>
                    <a:pt x="157" y="40"/>
                    <a:pt x="157" y="40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7" y="34"/>
                  </a:cubicBezTo>
                  <a:lnTo>
                    <a:pt x="157" y="40"/>
                  </a:lnTo>
                  <a:close/>
                  <a:moveTo>
                    <a:pt x="162" y="39"/>
                  </a:moveTo>
                  <a:cubicBezTo>
                    <a:pt x="162" y="39"/>
                    <a:pt x="162" y="39"/>
                    <a:pt x="162" y="39"/>
                  </a:cubicBezTo>
                  <a:cubicBezTo>
                    <a:pt x="162" y="39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39"/>
                  </a:lnTo>
                  <a:close/>
                  <a:moveTo>
                    <a:pt x="160" y="49"/>
                  </a:moveTo>
                  <a:cubicBezTo>
                    <a:pt x="160" y="49"/>
                    <a:pt x="160" y="49"/>
                    <a:pt x="160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60" y="49"/>
                  </a:lnTo>
                  <a:close/>
                  <a:moveTo>
                    <a:pt x="160" y="40"/>
                  </a:moveTo>
                  <a:cubicBezTo>
                    <a:pt x="160" y="40"/>
                    <a:pt x="160" y="40"/>
                    <a:pt x="160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8" y="35"/>
                    <a:pt x="159" y="35"/>
                    <a:pt x="160" y="36"/>
                  </a:cubicBezTo>
                  <a:lnTo>
                    <a:pt x="160" y="40"/>
                  </a:lnTo>
                  <a:close/>
                  <a:moveTo>
                    <a:pt x="160" y="32"/>
                  </a:moveTo>
                  <a:cubicBezTo>
                    <a:pt x="160" y="32"/>
                    <a:pt x="160" y="32"/>
                    <a:pt x="160" y="32"/>
                  </a:cubicBezTo>
                  <a:cubicBezTo>
                    <a:pt x="159" y="32"/>
                    <a:pt x="158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0" y="32"/>
                    <a:pt x="160" y="32"/>
                    <a:pt x="160" y="32"/>
                  </a:cubicBezTo>
                  <a:close/>
                  <a:moveTo>
                    <a:pt x="162" y="49"/>
                  </a:moveTo>
                  <a:cubicBezTo>
                    <a:pt x="162" y="49"/>
                    <a:pt x="162" y="49"/>
                    <a:pt x="162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49"/>
                  </a:lnTo>
                  <a:close/>
                  <a:moveTo>
                    <a:pt x="162" y="40"/>
                  </a:moveTo>
                  <a:cubicBezTo>
                    <a:pt x="162" y="40"/>
                    <a:pt x="162" y="40"/>
                    <a:pt x="162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7"/>
                    <a:pt x="160" y="37"/>
                    <a:pt x="161" y="37"/>
                  </a:cubicBezTo>
                  <a:cubicBezTo>
                    <a:pt x="161" y="38"/>
                    <a:pt x="161" y="38"/>
                    <a:pt x="162" y="39"/>
                  </a:cubicBezTo>
                  <a:lnTo>
                    <a:pt x="162" y="40"/>
                  </a:lnTo>
                  <a:close/>
                  <a:moveTo>
                    <a:pt x="162" y="32"/>
                  </a:moveTo>
                  <a:cubicBezTo>
                    <a:pt x="162" y="32"/>
                    <a:pt x="162" y="32"/>
                    <a:pt x="162" y="32"/>
                  </a:cubicBezTo>
                  <a:cubicBezTo>
                    <a:pt x="161" y="32"/>
                    <a:pt x="160" y="32"/>
                    <a:pt x="16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2" y="32"/>
                    <a:pt x="162" y="32"/>
                    <a:pt x="162" y="32"/>
                  </a:cubicBezTo>
                  <a:close/>
                  <a:moveTo>
                    <a:pt x="175" y="49"/>
                  </a:moveTo>
                  <a:cubicBezTo>
                    <a:pt x="175" y="49"/>
                    <a:pt x="175" y="49"/>
                    <a:pt x="175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4" y="44"/>
                    <a:pt x="165" y="49"/>
                    <a:pt x="165" y="49"/>
                  </a:cubicBezTo>
                  <a:cubicBezTo>
                    <a:pt x="165" y="49"/>
                    <a:pt x="167" y="49"/>
                    <a:pt x="169" y="49"/>
                  </a:cubicBezTo>
                  <a:cubicBezTo>
                    <a:pt x="170" y="49"/>
                    <a:pt x="174" y="49"/>
                    <a:pt x="175" y="49"/>
                  </a:cubicBezTo>
                  <a:close/>
                  <a:moveTo>
                    <a:pt x="175" y="48"/>
                  </a:moveTo>
                  <a:cubicBezTo>
                    <a:pt x="175" y="48"/>
                    <a:pt x="175" y="48"/>
                    <a:pt x="175" y="48"/>
                  </a:cubicBezTo>
                  <a:cubicBezTo>
                    <a:pt x="175" y="46"/>
                    <a:pt x="174" y="43"/>
                    <a:pt x="174" y="41"/>
                  </a:cubicBezTo>
                  <a:cubicBezTo>
                    <a:pt x="174" y="41"/>
                    <a:pt x="174" y="41"/>
                    <a:pt x="174" y="40"/>
                  </a:cubicBezTo>
                  <a:cubicBezTo>
                    <a:pt x="175" y="40"/>
                    <a:pt x="175" y="40"/>
                    <a:pt x="175" y="40"/>
                  </a:cubicBezTo>
                  <a:lnTo>
                    <a:pt x="175" y="48"/>
                  </a:lnTo>
                  <a:close/>
                  <a:moveTo>
                    <a:pt x="175" y="40"/>
                  </a:moveTo>
                  <a:cubicBezTo>
                    <a:pt x="175" y="40"/>
                    <a:pt x="175" y="40"/>
                    <a:pt x="175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37"/>
                    <a:pt x="173" y="32"/>
                    <a:pt x="173" y="32"/>
                  </a:cubicBezTo>
                  <a:cubicBezTo>
                    <a:pt x="173" y="32"/>
                    <a:pt x="167" y="3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5" y="33"/>
                    <a:pt x="175" y="33"/>
                    <a:pt x="175" y="33"/>
                  </a:cubicBezTo>
                  <a:lnTo>
                    <a:pt x="175" y="40"/>
                  </a:lnTo>
                  <a:close/>
                  <a:moveTo>
                    <a:pt x="177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8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7" y="40"/>
                    <a:pt x="177" y="40"/>
                    <a:pt x="177" y="40"/>
                  </a:cubicBezTo>
                  <a:lnTo>
                    <a:pt x="177" y="49"/>
                  </a:lnTo>
                  <a:close/>
                  <a:moveTo>
                    <a:pt x="177" y="40"/>
                  </a:moveTo>
                  <a:cubicBezTo>
                    <a:pt x="177" y="40"/>
                    <a:pt x="177" y="40"/>
                    <a:pt x="177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7" y="33"/>
                    <a:pt x="177" y="33"/>
                    <a:pt x="177" y="33"/>
                  </a:cubicBezTo>
                  <a:lnTo>
                    <a:pt x="177" y="40"/>
                  </a:lnTo>
                  <a:close/>
                  <a:moveTo>
                    <a:pt x="179" y="49"/>
                  </a:moveTo>
                  <a:cubicBezTo>
                    <a:pt x="179" y="49"/>
                    <a:pt x="179" y="49"/>
                    <a:pt x="179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9" y="40"/>
                    <a:pt x="179" y="40"/>
                    <a:pt x="179" y="40"/>
                  </a:cubicBezTo>
                  <a:lnTo>
                    <a:pt x="179" y="49"/>
                  </a:lnTo>
                  <a:close/>
                  <a:moveTo>
                    <a:pt x="179" y="40"/>
                  </a:moveTo>
                  <a:cubicBezTo>
                    <a:pt x="179" y="40"/>
                    <a:pt x="179" y="40"/>
                    <a:pt x="179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33"/>
                    <a:pt x="177" y="33"/>
                    <a:pt x="177" y="33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79" y="40"/>
                  </a:ln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49"/>
                  </a:lnTo>
                  <a:close/>
                  <a:moveTo>
                    <a:pt x="181" y="40"/>
                  </a:moveTo>
                  <a:cubicBezTo>
                    <a:pt x="181" y="40"/>
                    <a:pt x="181" y="40"/>
                    <a:pt x="181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81" y="32"/>
                    <a:pt x="181" y="32"/>
                    <a:pt x="181" y="32"/>
                  </a:cubicBezTo>
                  <a:lnTo>
                    <a:pt x="18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888" y="4158"/>
              <a:ext cx="435" cy="136"/>
            </a:xfrm>
            <a:custGeom>
              <a:avLst/>
              <a:gdLst>
                <a:gd name="T0" fmla="*/ 46 w 168"/>
                <a:gd name="T1" fmla="*/ 51 h 51"/>
                <a:gd name="T2" fmla="*/ 61 w 168"/>
                <a:gd name="T3" fmla="*/ 38 h 51"/>
                <a:gd name="T4" fmla="*/ 16 w 168"/>
                <a:gd name="T5" fmla="*/ 51 h 51"/>
                <a:gd name="T6" fmla="*/ 70 w 168"/>
                <a:gd name="T7" fmla="*/ 12 h 51"/>
                <a:gd name="T8" fmla="*/ 55 w 168"/>
                <a:gd name="T9" fmla="*/ 37 h 51"/>
                <a:gd name="T10" fmla="*/ 45 w 168"/>
                <a:gd name="T11" fmla="*/ 34 h 51"/>
                <a:gd name="T12" fmla="*/ 28 w 168"/>
                <a:gd name="T13" fmla="*/ 8 h 51"/>
                <a:gd name="T14" fmla="*/ 50 w 168"/>
                <a:gd name="T15" fmla="*/ 9 h 51"/>
                <a:gd name="T16" fmla="*/ 76 w 168"/>
                <a:gd name="T17" fmla="*/ 13 h 51"/>
                <a:gd name="T18" fmla="*/ 90 w 168"/>
                <a:gd name="T19" fmla="*/ 17 h 51"/>
                <a:gd name="T20" fmla="*/ 101 w 168"/>
                <a:gd name="T21" fmla="*/ 20 h 51"/>
                <a:gd name="T22" fmla="*/ 106 w 168"/>
                <a:gd name="T23" fmla="*/ 22 h 51"/>
                <a:gd name="T24" fmla="*/ 110 w 168"/>
                <a:gd name="T25" fmla="*/ 39 h 51"/>
                <a:gd name="T26" fmla="*/ 121 w 168"/>
                <a:gd name="T27" fmla="*/ 29 h 51"/>
                <a:gd name="T28" fmla="*/ 10 w 168"/>
                <a:gd name="T29" fmla="*/ 38 h 51"/>
                <a:gd name="T30" fmla="*/ 19 w 168"/>
                <a:gd name="T31" fmla="*/ 8 h 51"/>
                <a:gd name="T32" fmla="*/ 2 w 168"/>
                <a:gd name="T33" fmla="*/ 12 h 51"/>
                <a:gd name="T34" fmla="*/ 5 w 168"/>
                <a:gd name="T35" fmla="*/ 10 h 51"/>
                <a:gd name="T36" fmla="*/ 57 w 168"/>
                <a:gd name="T37" fmla="*/ 10 h 51"/>
                <a:gd name="T38" fmla="*/ 139 w 168"/>
                <a:gd name="T39" fmla="*/ 41 h 51"/>
                <a:gd name="T40" fmla="*/ 115 w 168"/>
                <a:gd name="T41" fmla="*/ 39 h 51"/>
                <a:gd name="T42" fmla="*/ 107 w 168"/>
                <a:gd name="T43" fmla="*/ 43 h 51"/>
                <a:gd name="T44" fmla="*/ 97 w 168"/>
                <a:gd name="T45" fmla="*/ 40 h 51"/>
                <a:gd name="T46" fmla="*/ 84 w 168"/>
                <a:gd name="T47" fmla="*/ 40 h 51"/>
                <a:gd name="T48" fmla="*/ 67 w 168"/>
                <a:gd name="T49" fmla="*/ 39 h 51"/>
                <a:gd name="T50" fmla="*/ 142 w 168"/>
                <a:gd name="T51" fmla="*/ 42 h 51"/>
                <a:gd name="T52" fmla="*/ 140 w 168"/>
                <a:gd name="T53" fmla="*/ 49 h 51"/>
                <a:gd name="T54" fmla="*/ 142 w 168"/>
                <a:gd name="T55" fmla="*/ 49 h 51"/>
                <a:gd name="T56" fmla="*/ 118 w 168"/>
                <a:gd name="T57" fmla="*/ 43 h 51"/>
                <a:gd name="T58" fmla="*/ 115 w 168"/>
                <a:gd name="T59" fmla="*/ 43 h 51"/>
                <a:gd name="T60" fmla="*/ 109 w 168"/>
                <a:gd name="T61" fmla="*/ 44 h 51"/>
                <a:gd name="T62" fmla="*/ 95 w 168"/>
                <a:gd name="T63" fmla="*/ 44 h 51"/>
                <a:gd name="T64" fmla="*/ 75 w 168"/>
                <a:gd name="T65" fmla="*/ 49 h 51"/>
                <a:gd name="T66" fmla="*/ 91 w 168"/>
                <a:gd name="T67" fmla="*/ 50 h 51"/>
                <a:gd name="T68" fmla="*/ 99 w 168"/>
                <a:gd name="T69" fmla="*/ 50 h 51"/>
                <a:gd name="T70" fmla="*/ 107 w 168"/>
                <a:gd name="T71" fmla="*/ 47 h 51"/>
                <a:gd name="T72" fmla="*/ 110 w 168"/>
                <a:gd name="T73" fmla="*/ 50 h 51"/>
                <a:gd name="T74" fmla="*/ 113 w 168"/>
                <a:gd name="T75" fmla="*/ 50 h 51"/>
                <a:gd name="T76" fmla="*/ 116 w 168"/>
                <a:gd name="T77" fmla="*/ 49 h 51"/>
                <a:gd name="T78" fmla="*/ 120 w 168"/>
                <a:gd name="T79" fmla="*/ 47 h 51"/>
                <a:gd name="T80" fmla="*/ 124 w 168"/>
                <a:gd name="T81" fmla="*/ 49 h 51"/>
                <a:gd name="T82" fmla="*/ 127 w 168"/>
                <a:gd name="T83" fmla="*/ 50 h 51"/>
                <a:gd name="T84" fmla="*/ 128 w 168"/>
                <a:gd name="T85" fmla="*/ 49 h 51"/>
                <a:gd name="T86" fmla="*/ 128 w 168"/>
                <a:gd name="T87" fmla="*/ 47 h 51"/>
                <a:gd name="T88" fmla="*/ 129 w 168"/>
                <a:gd name="T89" fmla="*/ 45 h 51"/>
                <a:gd name="T90" fmla="*/ 74 w 168"/>
                <a:gd name="T91" fmla="*/ 50 h 51"/>
                <a:gd name="T92" fmla="*/ 132 w 168"/>
                <a:gd name="T93" fmla="*/ 45 h 51"/>
                <a:gd name="T94" fmla="*/ 140 w 168"/>
                <a:gd name="T95" fmla="*/ 43 h 51"/>
                <a:gd name="T96" fmla="*/ 135 w 168"/>
                <a:gd name="T97" fmla="*/ 50 h 51"/>
                <a:gd name="T98" fmla="*/ 137 w 168"/>
                <a:gd name="T99" fmla="*/ 47 h 51"/>
                <a:gd name="T100" fmla="*/ 139 w 168"/>
                <a:gd name="T101" fmla="*/ 49 h 51"/>
                <a:gd name="T102" fmla="*/ 139 w 168"/>
                <a:gd name="T103" fmla="*/ 48 h 51"/>
                <a:gd name="T104" fmla="*/ 144 w 168"/>
                <a:gd name="T105" fmla="*/ 45 h 51"/>
                <a:gd name="T106" fmla="*/ 144 w 168"/>
                <a:gd name="T107" fmla="*/ 45 h 51"/>
                <a:gd name="T108" fmla="*/ 148 w 168"/>
                <a:gd name="T109" fmla="*/ 49 h 51"/>
                <a:gd name="T110" fmla="*/ 151 w 168"/>
                <a:gd name="T111" fmla="*/ 46 h 51"/>
                <a:gd name="T112" fmla="*/ 152 w 168"/>
                <a:gd name="T113" fmla="*/ 49 h 51"/>
                <a:gd name="T114" fmla="*/ 157 w 168"/>
                <a:gd name="T115" fmla="*/ 49 h 51"/>
                <a:gd name="T116" fmla="*/ 159 w 168"/>
                <a:gd name="T117" fmla="*/ 49 h 51"/>
                <a:gd name="T118" fmla="*/ 161 w 168"/>
                <a:gd name="T119" fmla="*/ 48 h 51"/>
                <a:gd name="T120" fmla="*/ 117 w 168"/>
                <a:gd name="T121" fmla="*/ 39 h 51"/>
                <a:gd name="T122" fmla="*/ 26 w 168"/>
                <a:gd name="T123" fmla="*/ 51 h 51"/>
                <a:gd name="T124" fmla="*/ 35 w 168"/>
                <a:gd name="T1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" h="51">
                  <a:moveTo>
                    <a:pt x="26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lose/>
                  <a:moveTo>
                    <a:pt x="39" y="51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39" y="51"/>
                    <a:pt x="39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73" y="39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73" y="39"/>
                  </a:lnTo>
                  <a:close/>
                  <a:moveTo>
                    <a:pt x="45" y="5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1"/>
                    <a:pt x="45" y="51"/>
                    <a:pt x="45" y="51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lose/>
                  <a:moveTo>
                    <a:pt x="50" y="51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0" y="51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2" y="51"/>
                    <a:pt x="22" y="51"/>
                  </a:cubicBezTo>
                  <a:close/>
                  <a:moveTo>
                    <a:pt x="82" y="39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lnTo>
                    <a:pt x="82" y="39"/>
                  </a:lnTo>
                  <a:close/>
                  <a:moveTo>
                    <a:pt x="80" y="39"/>
                  </a:move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4"/>
                    <a:pt x="80" y="14"/>
                    <a:pt x="80" y="14"/>
                  </a:cubicBezTo>
                  <a:lnTo>
                    <a:pt x="80" y="39"/>
                  </a:lnTo>
                  <a:close/>
                  <a:moveTo>
                    <a:pt x="61" y="38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10"/>
                    <a:pt x="60" y="10"/>
                    <a:pt x="60" y="10"/>
                  </a:cubicBezTo>
                  <a:lnTo>
                    <a:pt x="61" y="38"/>
                  </a:ln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2"/>
                    <a:pt x="71" y="12"/>
                    <a:pt x="71" y="12"/>
                  </a:cubicBezTo>
                  <a:lnTo>
                    <a:pt x="71" y="39"/>
                  </a:ln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9"/>
                    <a:pt x="97" y="19"/>
                    <a:pt x="97" y="19"/>
                  </a:cubicBezTo>
                  <a:lnTo>
                    <a:pt x="95" y="40"/>
                  </a:ln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lnTo>
                    <a:pt x="16" y="51"/>
                  </a:lnTo>
                  <a:close/>
                  <a:moveTo>
                    <a:pt x="120" y="39"/>
                  </a:move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3"/>
                    <a:pt x="122" y="36"/>
                    <a:pt x="121" y="37"/>
                  </a:cubicBezTo>
                  <a:cubicBezTo>
                    <a:pt x="121" y="38"/>
                    <a:pt x="121" y="39"/>
                    <a:pt x="120" y="39"/>
                  </a:cubicBezTo>
                  <a:close/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lose/>
                  <a:moveTo>
                    <a:pt x="69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1"/>
                    <a:pt x="69" y="11"/>
                    <a:pt x="69" y="11"/>
                  </a:cubicBezTo>
                  <a:lnTo>
                    <a:pt x="69" y="39"/>
                  </a:lnTo>
                  <a:close/>
                  <a:moveTo>
                    <a:pt x="117" y="37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lnTo>
                    <a:pt x="117" y="37"/>
                  </a:lnTo>
                  <a:close/>
                  <a:moveTo>
                    <a:pt x="115" y="39"/>
                  </a:moveTo>
                  <a:cubicBezTo>
                    <a:pt x="115" y="39"/>
                    <a:pt x="115" y="39"/>
                    <a:pt x="115" y="39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39"/>
                    <a:pt x="115" y="39"/>
                    <a:pt x="115" y="39"/>
                  </a:cubicBezTo>
                  <a:close/>
                  <a:moveTo>
                    <a:pt x="114" y="39"/>
                  </a:moveTo>
                  <a:cubicBezTo>
                    <a:pt x="114" y="39"/>
                    <a:pt x="114" y="39"/>
                    <a:pt x="114" y="39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lose/>
                  <a:moveTo>
                    <a:pt x="119" y="34"/>
                  </a:moveTo>
                  <a:cubicBezTo>
                    <a:pt x="119" y="34"/>
                    <a:pt x="119" y="34"/>
                    <a:pt x="119" y="34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lnTo>
                    <a:pt x="119" y="34"/>
                  </a:lnTo>
                  <a:close/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6"/>
                    <a:pt x="17" y="35"/>
                  </a:cubicBezTo>
                  <a:cubicBezTo>
                    <a:pt x="20" y="35"/>
                    <a:pt x="30" y="34"/>
                    <a:pt x="46" y="36"/>
                  </a:cubicBezTo>
                  <a:cubicBezTo>
                    <a:pt x="47" y="36"/>
                    <a:pt x="48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7"/>
                    <a:pt x="54" y="37"/>
                    <a:pt x="55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40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0"/>
                    <a:pt x="122" y="29"/>
                    <a:pt x="122" y="28"/>
                  </a:cubicBezTo>
                  <a:cubicBezTo>
                    <a:pt x="121" y="27"/>
                    <a:pt x="120" y="26"/>
                    <a:pt x="119" y="25"/>
                  </a:cubicBezTo>
                  <a:cubicBezTo>
                    <a:pt x="114" y="20"/>
                    <a:pt x="97" y="15"/>
                    <a:pt x="88" y="12"/>
                  </a:cubicBezTo>
                  <a:cubicBezTo>
                    <a:pt x="80" y="9"/>
                    <a:pt x="57" y="3"/>
                    <a:pt x="36" y="2"/>
                  </a:cubicBezTo>
                  <a:cubicBezTo>
                    <a:pt x="16" y="0"/>
                    <a:pt x="7" y="3"/>
                    <a:pt x="4" y="5"/>
                  </a:cubicBezTo>
                  <a:cubicBezTo>
                    <a:pt x="1" y="7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9" y="36"/>
                    <a:pt x="10" y="38"/>
                  </a:cubicBezTo>
                  <a:cubicBezTo>
                    <a:pt x="11" y="40"/>
                    <a:pt x="13" y="41"/>
                    <a:pt x="13" y="4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2" y="40"/>
                    <a:pt x="11" y="39"/>
                  </a:cubicBezTo>
                  <a:cubicBezTo>
                    <a:pt x="10" y="37"/>
                    <a:pt x="14" y="36"/>
                    <a:pt x="15" y="36"/>
                  </a:cubicBezTo>
                  <a:cubicBezTo>
                    <a:pt x="15" y="36"/>
                    <a:pt x="14" y="37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29" y="3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lnTo>
                    <a:pt x="29" y="34"/>
                  </a:ln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8" y="8"/>
                  </a:ln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4" y="7"/>
                    <a:pt x="14" y="7"/>
                    <a:pt x="14" y="7"/>
                  </a:cubicBezTo>
                  <a:lnTo>
                    <a:pt x="16" y="8"/>
                  </a:ln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4" y="8"/>
                    <a:pt x="14" y="8"/>
                  </a:cubicBezTo>
                  <a:close/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11" y="8"/>
                  </a:ln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lnTo>
                    <a:pt x="1" y="12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4"/>
                    <a:pt x="2" y="14"/>
                    <a:pt x="2" y="14"/>
                  </a:cubicBezTo>
                  <a:lnTo>
                    <a:pt x="2" y="11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2" y="11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8" y="25"/>
                    <a:pt x="8" y="25"/>
                    <a:pt x="8" y="25"/>
                  </a:cubicBezTo>
                  <a:lnTo>
                    <a:pt x="3" y="10"/>
                  </a:ln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4" y="10"/>
                  </a:lnTo>
                  <a:close/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5" y="9"/>
                  </a:ln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35"/>
                    <a:pt x="14" y="35"/>
                    <a:pt x="14" y="35"/>
                  </a:cubicBezTo>
                  <a:lnTo>
                    <a:pt x="6" y="9"/>
                  </a:lnTo>
                  <a:close/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6" y="35"/>
                    <a:pt x="16" y="35"/>
                    <a:pt x="16" y="35"/>
                  </a:cubicBezTo>
                  <a:lnTo>
                    <a:pt x="8" y="9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lnTo>
                    <a:pt x="115" y="29"/>
                  </a:lnTo>
                  <a:close/>
                  <a:moveTo>
                    <a:pt x="55" y="37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3" y="37"/>
                    <a:pt x="52" y="37"/>
                    <a:pt x="50" y="37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5" y="51"/>
                    <a:pt x="58" y="51"/>
                    <a:pt x="61" y="51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0" y="38"/>
                    <a:pt x="58" y="38"/>
                    <a:pt x="55" y="37"/>
                  </a:cubicBez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8" y="37"/>
                    <a:pt x="60" y="38"/>
                    <a:pt x="61" y="38"/>
                  </a:cubicBezTo>
                  <a:cubicBezTo>
                    <a:pt x="59" y="10"/>
                    <a:pt x="59" y="10"/>
                    <a:pt x="59" y="10"/>
                  </a:cubicBezTo>
                  <a:lnTo>
                    <a:pt x="57" y="10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46" y="42"/>
                    <a:pt x="145" y="42"/>
                  </a:cubicBezTo>
                  <a:cubicBezTo>
                    <a:pt x="144" y="42"/>
                    <a:pt x="143" y="42"/>
                    <a:pt x="143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8" y="41"/>
                  </a:cubicBezTo>
                  <a:cubicBezTo>
                    <a:pt x="136" y="41"/>
                    <a:pt x="133" y="41"/>
                    <a:pt x="129" y="41"/>
                  </a:cubicBezTo>
                  <a:cubicBezTo>
                    <a:pt x="128" y="41"/>
                    <a:pt x="124" y="41"/>
                    <a:pt x="119" y="42"/>
                  </a:cubicBezTo>
                  <a:cubicBezTo>
                    <a:pt x="120" y="41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4" y="42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40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4" y="43"/>
                    <a:pt x="104" y="43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1" y="43"/>
                    <a:pt x="101" y="43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4"/>
                    <a:pt x="95" y="44"/>
                    <a:pt x="95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5"/>
                    <a:pt x="92" y="45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3" y="51"/>
                    <a:pt x="64" y="51"/>
                    <a:pt x="64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71" y="51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1"/>
                    <a:pt x="82" y="51"/>
                    <a:pt x="82" y="51"/>
                  </a:cubicBezTo>
                  <a:cubicBezTo>
                    <a:pt x="86" y="51"/>
                    <a:pt x="97" y="51"/>
                    <a:pt x="103" y="51"/>
                  </a:cubicBezTo>
                  <a:cubicBezTo>
                    <a:pt x="110" y="51"/>
                    <a:pt x="131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4" y="48"/>
                    <a:pt x="136" y="47"/>
                  </a:cubicBezTo>
                  <a:cubicBezTo>
                    <a:pt x="138" y="45"/>
                    <a:pt x="139" y="45"/>
                    <a:pt x="139" y="44"/>
                  </a:cubicBezTo>
                  <a:cubicBezTo>
                    <a:pt x="140" y="44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2"/>
                    <a:pt x="140" y="42"/>
                    <a:pt x="141" y="42"/>
                  </a:cubicBezTo>
                  <a:cubicBezTo>
                    <a:pt x="141" y="42"/>
                    <a:pt x="141" y="41"/>
                    <a:pt x="141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39" y="45"/>
                    <a:pt x="137" y="46"/>
                  </a:cubicBezTo>
                  <a:cubicBezTo>
                    <a:pt x="135" y="47"/>
                    <a:pt x="132" y="50"/>
                    <a:pt x="132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8" y="50"/>
                    <a:pt x="140" y="50"/>
                    <a:pt x="143" y="50"/>
                  </a:cubicBezTo>
                  <a:cubicBezTo>
                    <a:pt x="147" y="50"/>
                    <a:pt x="152" y="50"/>
                    <a:pt x="152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4"/>
                    <a:pt x="141" y="44"/>
                  </a:cubicBezTo>
                  <a:cubicBezTo>
                    <a:pt x="141" y="44"/>
                    <a:pt x="142" y="44"/>
                    <a:pt x="142" y="44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lnTo>
                    <a:pt x="166" y="48"/>
                  </a:lnTo>
                  <a:close/>
                  <a:moveTo>
                    <a:pt x="119" y="43"/>
                  </a:move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lose/>
                  <a:moveTo>
                    <a:pt x="118" y="42"/>
                  </a:move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42"/>
                  </a:lnTo>
                  <a:close/>
                  <a:moveTo>
                    <a:pt x="118" y="43"/>
                  </a:move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8" y="43"/>
                  </a:lnTo>
                  <a:close/>
                  <a:moveTo>
                    <a:pt x="117" y="42"/>
                  </a:move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7" y="42"/>
                  </a:lnTo>
                  <a:close/>
                  <a:moveTo>
                    <a:pt x="117" y="43"/>
                  </a:move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lose/>
                  <a:moveTo>
                    <a:pt x="116" y="42"/>
                  </a:move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5" y="43"/>
                  </a:cubicBezTo>
                  <a:lnTo>
                    <a:pt x="116" y="42"/>
                  </a:lnTo>
                  <a:close/>
                  <a:moveTo>
                    <a:pt x="115" y="43"/>
                  </a:moveTo>
                  <a:cubicBezTo>
                    <a:pt x="115" y="43"/>
                    <a:pt x="115" y="43"/>
                    <a:pt x="115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5" y="43"/>
                    <a:pt x="115" y="43"/>
                    <a:pt x="115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4" y="43"/>
                    <a:pt x="114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4" y="43"/>
                    <a:pt x="114" y="43"/>
                  </a:cubicBezTo>
                  <a:close/>
                  <a:moveTo>
                    <a:pt x="113" y="43"/>
                  </a:move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2" y="44"/>
                  </a:cubicBezTo>
                  <a:lnTo>
                    <a:pt x="113" y="43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2" y="44"/>
                    <a:pt x="112" y="44"/>
                    <a:pt x="112" y="44"/>
                  </a:cubicBezTo>
                  <a:close/>
                  <a:moveTo>
                    <a:pt x="111" y="43"/>
                  </a:move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1" y="43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lose/>
                  <a:moveTo>
                    <a:pt x="109" y="43"/>
                  </a:move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09" y="43"/>
                  </a:lnTo>
                  <a:close/>
                  <a:moveTo>
                    <a:pt x="109" y="44"/>
                  </a:move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lose/>
                  <a:moveTo>
                    <a:pt x="107" y="43"/>
                  </a:move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6" y="44"/>
                  </a:cubicBezTo>
                  <a:lnTo>
                    <a:pt x="107" y="43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lose/>
                  <a:moveTo>
                    <a:pt x="104" y="43"/>
                  </a:moveTo>
                  <a:cubicBezTo>
                    <a:pt x="104" y="43"/>
                    <a:pt x="104" y="43"/>
                    <a:pt x="104" y="43"/>
                  </a:cubicBezTo>
                  <a:cubicBezTo>
                    <a:pt x="104" y="43"/>
                    <a:pt x="105" y="43"/>
                    <a:pt x="105" y="4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4" y="45"/>
                    <a:pt x="104" y="45"/>
                    <a:pt x="104" y="45"/>
                  </a:cubicBezTo>
                  <a:lnTo>
                    <a:pt x="104" y="43"/>
                  </a:lnTo>
                  <a:close/>
                  <a:moveTo>
                    <a:pt x="101" y="44"/>
                  </a:move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5"/>
                    <a:pt x="101" y="45"/>
                    <a:pt x="101" y="45"/>
                  </a:cubicBezTo>
                  <a:lnTo>
                    <a:pt x="101" y="44"/>
                  </a:ln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45"/>
                    <a:pt x="99" y="45"/>
                    <a:pt x="98" y="45"/>
                  </a:cubicBezTo>
                  <a:lnTo>
                    <a:pt x="98" y="44"/>
                  </a:lnTo>
                  <a:close/>
                  <a:moveTo>
                    <a:pt x="95" y="44"/>
                  </a:move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6" y="44"/>
                    <a:pt x="96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5" y="46"/>
                    <a:pt x="95" y="46"/>
                    <a:pt x="95" y="46"/>
                  </a:cubicBezTo>
                  <a:lnTo>
                    <a:pt x="95" y="44"/>
                  </a:lnTo>
                  <a:close/>
                  <a:moveTo>
                    <a:pt x="92" y="45"/>
                  </a:moveTo>
                  <a:cubicBezTo>
                    <a:pt x="92" y="45"/>
                    <a:pt x="92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6"/>
                    <a:pt x="91" y="46"/>
                  </a:cubicBezTo>
                  <a:lnTo>
                    <a:pt x="92" y="45"/>
                  </a:lnTo>
                  <a:close/>
                  <a:moveTo>
                    <a:pt x="88" y="45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lnTo>
                    <a:pt x="88" y="45"/>
                  </a:lnTo>
                  <a:close/>
                  <a:moveTo>
                    <a:pt x="84" y="46"/>
                  </a:move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lnTo>
                    <a:pt x="84" y="46"/>
                  </a:ln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lnTo>
                    <a:pt x="80" y="47"/>
                  </a:ln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5" y="49"/>
                    <a:pt x="75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7" y="48"/>
                    <a:pt x="77" y="48"/>
                  </a:cubicBezTo>
                  <a:cubicBezTo>
                    <a:pt x="77" y="48"/>
                    <a:pt x="76" y="48"/>
                    <a:pt x="76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4" y="49"/>
                    <a:pt x="74" y="49"/>
                  </a:cubicBez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1" y="49"/>
                    <a:pt x="69" y="50"/>
                    <a:pt x="67" y="50"/>
                  </a:cubicBezTo>
                  <a:cubicBezTo>
                    <a:pt x="69" y="50"/>
                    <a:pt x="72" y="49"/>
                    <a:pt x="73" y="49"/>
                  </a:cubicBezTo>
                  <a:cubicBezTo>
                    <a:pt x="73" y="49"/>
                    <a:pt x="74" y="49"/>
                    <a:pt x="74" y="49"/>
                  </a:cubicBezTo>
                  <a:close/>
                  <a:moveTo>
                    <a:pt x="87" y="51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5" y="51"/>
                    <a:pt x="84" y="51"/>
                    <a:pt x="83" y="51"/>
                  </a:cubicBezTo>
                  <a:cubicBezTo>
                    <a:pt x="84" y="51"/>
                    <a:pt x="85" y="51"/>
                    <a:pt x="87" y="50"/>
                  </a:cubicBezTo>
                  <a:lnTo>
                    <a:pt x="87" y="51"/>
                  </a:lnTo>
                  <a:close/>
                  <a:moveTo>
                    <a:pt x="89" y="51"/>
                  </a:moveTo>
                  <a:cubicBezTo>
                    <a:pt x="89" y="51"/>
                    <a:pt x="89" y="51"/>
                    <a:pt x="89" y="51"/>
                  </a:cubicBezTo>
                  <a:cubicBezTo>
                    <a:pt x="88" y="51"/>
                    <a:pt x="88" y="51"/>
                    <a:pt x="87" y="51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8" y="50"/>
                    <a:pt x="88" y="50"/>
                    <a:pt x="89" y="50"/>
                  </a:cubicBezTo>
                  <a:lnTo>
                    <a:pt x="89" y="51"/>
                  </a:lnTo>
                  <a:close/>
                  <a:moveTo>
                    <a:pt x="91" y="51"/>
                  </a:move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0" y="51"/>
                    <a:pt x="89" y="51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0" y="50"/>
                    <a:pt x="91" y="50"/>
                    <a:pt x="91" y="50"/>
                  </a:cubicBezTo>
                  <a:lnTo>
                    <a:pt x="91" y="51"/>
                  </a:lnTo>
                  <a:close/>
                  <a:moveTo>
                    <a:pt x="93" y="51"/>
                  </a:move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2" y="51"/>
                    <a:pt x="91" y="51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2" y="49"/>
                    <a:pt x="93" y="49"/>
                    <a:pt x="93" y="49"/>
                  </a:cubicBezTo>
                  <a:lnTo>
                    <a:pt x="93" y="51"/>
                  </a:lnTo>
                  <a:close/>
                  <a:moveTo>
                    <a:pt x="95" y="51"/>
                  </a:move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4" y="51"/>
                    <a:pt x="94" y="51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49"/>
                    <a:pt x="95" y="49"/>
                    <a:pt x="95" y="49"/>
                  </a:cubicBezTo>
                  <a:lnTo>
                    <a:pt x="95" y="51"/>
                  </a:lnTo>
                  <a:close/>
                  <a:moveTo>
                    <a:pt x="98" y="51"/>
                  </a:moveTo>
                  <a:cubicBezTo>
                    <a:pt x="98" y="51"/>
                    <a:pt x="98" y="51"/>
                    <a:pt x="98" y="51"/>
                  </a:cubicBezTo>
                  <a:cubicBezTo>
                    <a:pt x="97" y="51"/>
                    <a:pt x="96" y="51"/>
                    <a:pt x="96" y="51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50"/>
                    <a:pt x="98" y="50"/>
                    <a:pt x="98" y="50"/>
                  </a:cubicBezTo>
                  <a:lnTo>
                    <a:pt x="98" y="51"/>
                  </a:lnTo>
                  <a:close/>
                  <a:moveTo>
                    <a:pt x="98" y="50"/>
                  </a:moveTo>
                  <a:cubicBezTo>
                    <a:pt x="98" y="50"/>
                    <a:pt x="98" y="50"/>
                    <a:pt x="98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7" y="49"/>
                    <a:pt x="98" y="49"/>
                  </a:cubicBezTo>
                  <a:lnTo>
                    <a:pt x="98" y="50"/>
                  </a:lnTo>
                  <a:close/>
                  <a:moveTo>
                    <a:pt x="100" y="51"/>
                  </a:moveTo>
                  <a:cubicBezTo>
                    <a:pt x="100" y="51"/>
                    <a:pt x="100" y="51"/>
                    <a:pt x="100" y="51"/>
                  </a:cubicBezTo>
                  <a:cubicBezTo>
                    <a:pt x="99" y="51"/>
                    <a:pt x="98" y="51"/>
                    <a:pt x="98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99" y="48"/>
                    <a:pt x="100" y="48"/>
                  </a:cubicBezTo>
                  <a:lnTo>
                    <a:pt x="100" y="51"/>
                  </a:lnTo>
                  <a:close/>
                  <a:moveTo>
                    <a:pt x="101" y="51"/>
                  </a:moveTo>
                  <a:cubicBezTo>
                    <a:pt x="101" y="51"/>
                    <a:pt x="101" y="51"/>
                    <a:pt x="101" y="51"/>
                  </a:cubicBezTo>
                  <a:cubicBezTo>
                    <a:pt x="101" y="51"/>
                    <a:pt x="100" y="51"/>
                    <a:pt x="100" y="51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1" y="48"/>
                    <a:pt x="101" y="48"/>
                  </a:cubicBezTo>
                  <a:lnTo>
                    <a:pt x="101" y="51"/>
                  </a:lnTo>
                  <a:close/>
                  <a:moveTo>
                    <a:pt x="103" y="49"/>
                  </a:move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2" y="51"/>
                    <a:pt x="102" y="51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2" y="48"/>
                    <a:pt x="103" y="48"/>
                    <a:pt x="103" y="48"/>
                  </a:cubicBezTo>
                  <a:lnTo>
                    <a:pt x="103" y="49"/>
                  </a:ln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0"/>
                    <a:pt x="108" y="50"/>
                    <a:pt x="108" y="50"/>
                  </a:cubicBez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1"/>
                    <a:pt x="105" y="51"/>
                    <a:pt x="104" y="51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6" y="47"/>
                    <a:pt x="107" y="47"/>
                    <a:pt x="108" y="47"/>
                  </a:cubicBezTo>
                  <a:lnTo>
                    <a:pt x="108" y="50"/>
                  </a:lnTo>
                  <a:close/>
                  <a:moveTo>
                    <a:pt x="104" y="49"/>
                  </a:moveTo>
                  <a:cubicBezTo>
                    <a:pt x="104" y="49"/>
                    <a:pt x="104" y="49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7"/>
                    <a:pt x="105" y="47"/>
                    <a:pt x="105" y="47"/>
                  </a:cubicBezTo>
                  <a:cubicBezTo>
                    <a:pt x="105" y="49"/>
                    <a:pt x="105" y="49"/>
                    <a:pt x="105" y="49"/>
                  </a:cubicBezTo>
                  <a:lnTo>
                    <a:pt x="104" y="49"/>
                  </a:lnTo>
                  <a:close/>
                  <a:moveTo>
                    <a:pt x="112" y="50"/>
                  </a:moveTo>
                  <a:cubicBezTo>
                    <a:pt x="112" y="50"/>
                    <a:pt x="112" y="50"/>
                    <a:pt x="112" y="50"/>
                  </a:cubicBezTo>
                  <a:cubicBezTo>
                    <a:pt x="111" y="50"/>
                    <a:pt x="110" y="50"/>
                    <a:pt x="109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1" y="46"/>
                    <a:pt x="111" y="46"/>
                    <a:pt x="112" y="46"/>
                  </a:cubicBezTo>
                  <a:lnTo>
                    <a:pt x="112" y="50"/>
                  </a:lnTo>
                  <a:close/>
                  <a:moveTo>
                    <a:pt x="109" y="50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10" y="47"/>
                    <a:pt x="110" y="47"/>
                  </a:cubicBezTo>
                  <a:cubicBezTo>
                    <a:pt x="110" y="50"/>
                    <a:pt x="110" y="50"/>
                    <a:pt x="110" y="50"/>
                  </a:cubicBezTo>
                  <a:lnTo>
                    <a:pt x="109" y="50"/>
                  </a:lnTo>
                  <a:close/>
                  <a:moveTo>
                    <a:pt x="113" y="47"/>
                  </a:move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2" y="50"/>
                    <a:pt x="112" y="50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3" y="46"/>
                    <a:pt x="113" y="46"/>
                  </a:cubicBezTo>
                  <a:lnTo>
                    <a:pt x="113" y="47"/>
                  </a:ln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4" y="50"/>
                    <a:pt x="114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5" y="50"/>
                    <a:pt x="115" y="50"/>
                    <a:pt x="115" y="50"/>
                  </a:cubicBez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5" y="47"/>
                    <a:pt x="115" y="47"/>
                    <a:pt x="115" y="47"/>
                  </a:cubicBezTo>
                  <a:lnTo>
                    <a:pt x="115" y="50"/>
                  </a:lnTo>
                  <a:close/>
                  <a:moveTo>
                    <a:pt x="115" y="47"/>
                  </a:moveTo>
                  <a:cubicBezTo>
                    <a:pt x="115" y="47"/>
                    <a:pt x="115" y="47"/>
                    <a:pt x="115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4" y="46"/>
                    <a:pt x="114" y="46"/>
                    <a:pt x="115" y="46"/>
                  </a:cubicBezTo>
                  <a:lnTo>
                    <a:pt x="115" y="47"/>
                  </a:lnTo>
                  <a:close/>
                  <a:moveTo>
                    <a:pt x="116" y="49"/>
                  </a:move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46"/>
                    <a:pt x="116" y="46"/>
                    <a:pt x="116" y="46"/>
                  </a:cubicBezTo>
                  <a:lnTo>
                    <a:pt x="116" y="49"/>
                  </a:lnTo>
                  <a:close/>
                  <a:moveTo>
                    <a:pt x="117" y="50"/>
                  </a:moveTo>
                  <a:cubicBezTo>
                    <a:pt x="117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6" y="50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7" y="49"/>
                    <a:pt x="117" y="49"/>
                    <a:pt x="117" y="49"/>
                  </a:cubicBezTo>
                  <a:lnTo>
                    <a:pt x="117" y="50"/>
                  </a:lnTo>
                  <a:close/>
                  <a:moveTo>
                    <a:pt x="117" y="49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7" y="46"/>
                    <a:pt x="117" y="46"/>
                    <a:pt x="117" y="46"/>
                  </a:cubicBezTo>
                  <a:lnTo>
                    <a:pt x="117" y="49"/>
                  </a:lnTo>
                  <a:close/>
                  <a:moveTo>
                    <a:pt x="119" y="47"/>
                  </a:move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9" y="46"/>
                  </a:cubicBezTo>
                  <a:lnTo>
                    <a:pt x="119" y="47"/>
                  </a:lnTo>
                  <a:close/>
                  <a:moveTo>
                    <a:pt x="120" y="50"/>
                  </a:move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19" y="50"/>
                    <a:pt x="119" y="50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7"/>
                    <a:pt x="120" y="47"/>
                    <a:pt x="120" y="47"/>
                  </a:cubicBezTo>
                  <a:lnTo>
                    <a:pt x="120" y="50"/>
                  </a:lnTo>
                  <a:close/>
                  <a:moveTo>
                    <a:pt x="120" y="47"/>
                  </a:moveTo>
                  <a:cubicBezTo>
                    <a:pt x="120" y="47"/>
                    <a:pt x="120" y="47"/>
                    <a:pt x="120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9" y="46"/>
                    <a:pt x="120" y="45"/>
                    <a:pt x="120" y="45"/>
                  </a:cubicBezTo>
                  <a:lnTo>
                    <a:pt x="120" y="47"/>
                  </a:lnTo>
                  <a:close/>
                  <a:moveTo>
                    <a:pt x="123" y="50"/>
                  </a:move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1" y="50"/>
                    <a:pt x="120" y="50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2" y="45"/>
                    <a:pt x="122" y="45"/>
                    <a:pt x="123" y="45"/>
                  </a:cubicBezTo>
                  <a:lnTo>
                    <a:pt x="123" y="50"/>
                  </a:lnTo>
                  <a:close/>
                  <a:moveTo>
                    <a:pt x="124" y="4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4" y="45"/>
                  </a:cubicBezTo>
                  <a:lnTo>
                    <a:pt x="124" y="49"/>
                  </a:lnTo>
                  <a:close/>
                  <a:moveTo>
                    <a:pt x="125" y="50"/>
                  </a:move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5" y="50"/>
                    <a:pt x="125" y="50"/>
                    <a:pt x="125" y="50"/>
                  </a:cubicBezTo>
                  <a:close/>
                  <a:moveTo>
                    <a:pt x="125" y="49"/>
                  </a:moveTo>
                  <a:cubicBezTo>
                    <a:pt x="125" y="49"/>
                    <a:pt x="125" y="49"/>
                    <a:pt x="125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5" y="45"/>
                  </a:cubicBezTo>
                  <a:lnTo>
                    <a:pt x="125" y="49"/>
                  </a:lnTo>
                  <a:close/>
                  <a:moveTo>
                    <a:pt x="126" y="46"/>
                  </a:move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6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5" y="45"/>
                    <a:pt x="126" y="45"/>
                    <a:pt x="126" y="45"/>
                  </a:cubicBezTo>
                  <a:lnTo>
                    <a:pt x="126" y="46"/>
                  </a:lnTo>
                  <a:close/>
                  <a:moveTo>
                    <a:pt x="127" y="50"/>
                  </a:moveTo>
                  <a:cubicBezTo>
                    <a:pt x="127" y="50"/>
                    <a:pt x="127" y="50"/>
                    <a:pt x="127" y="50"/>
                  </a:cubicBezTo>
                  <a:cubicBezTo>
                    <a:pt x="127" y="50"/>
                    <a:pt x="126" y="50"/>
                    <a:pt x="126" y="50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7" y="49"/>
                    <a:pt x="127" y="49"/>
                    <a:pt x="127" y="49"/>
                  </a:cubicBezTo>
                  <a:lnTo>
                    <a:pt x="127" y="50"/>
                  </a:lnTo>
                  <a:close/>
                  <a:moveTo>
                    <a:pt x="127" y="49"/>
                  </a:moveTo>
                  <a:cubicBezTo>
                    <a:pt x="127" y="49"/>
                    <a:pt x="127" y="49"/>
                    <a:pt x="127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49"/>
                  </a:lnTo>
                  <a:close/>
                  <a:moveTo>
                    <a:pt x="127" y="46"/>
                  </a:moveTo>
                  <a:cubicBezTo>
                    <a:pt x="127" y="46"/>
                    <a:pt x="127" y="46"/>
                    <a:pt x="127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7" y="45"/>
                    <a:pt x="127" y="45"/>
                  </a:cubicBezTo>
                  <a:lnTo>
                    <a:pt x="127" y="46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7" y="50"/>
                    <a:pt x="127" y="50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128" y="50"/>
                    <a:pt x="128" y="50"/>
                    <a:pt x="128" y="50"/>
                  </a:cubicBezTo>
                  <a:close/>
                  <a:moveTo>
                    <a:pt x="128" y="49"/>
                  </a:moveTo>
                  <a:cubicBezTo>
                    <a:pt x="128" y="49"/>
                    <a:pt x="128" y="49"/>
                    <a:pt x="128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8" y="49"/>
                  </a:lnTo>
                  <a:close/>
                  <a:moveTo>
                    <a:pt x="128" y="48"/>
                  </a:moveTo>
                  <a:cubicBezTo>
                    <a:pt x="128" y="48"/>
                    <a:pt x="128" y="48"/>
                    <a:pt x="128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8" y="48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5"/>
                    <a:pt x="128" y="45"/>
                    <a:pt x="128" y="45"/>
                  </a:cubicBezTo>
                  <a:lnTo>
                    <a:pt x="128" y="47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8" y="50"/>
                    <a:pt x="128" y="50"/>
                  </a:cubicBezTo>
                  <a:close/>
                  <a:moveTo>
                    <a:pt x="129" y="47"/>
                  </a:moveTo>
                  <a:cubicBezTo>
                    <a:pt x="129" y="47"/>
                    <a:pt x="129" y="47"/>
                    <a:pt x="129" y="47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9" y="47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9" y="45"/>
                    <a:pt x="129" y="45"/>
                  </a:cubicBezTo>
                  <a:cubicBezTo>
                    <a:pt x="129" y="47"/>
                    <a:pt x="129" y="47"/>
                    <a:pt x="129" y="47"/>
                  </a:cubicBezTo>
                  <a:lnTo>
                    <a:pt x="128" y="47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9" y="48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9" y="48"/>
                    <a:pt x="129" y="48"/>
                  </a:cubicBezTo>
                  <a:close/>
                  <a:moveTo>
                    <a:pt x="129" y="50"/>
                  </a:moveTo>
                  <a:cubicBezTo>
                    <a:pt x="129" y="50"/>
                    <a:pt x="129" y="50"/>
                    <a:pt x="129" y="50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9" y="48"/>
                    <a:pt x="129" y="48"/>
                    <a:pt x="130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9" y="49"/>
                    <a:pt x="129" y="49"/>
                    <a:pt x="129" y="50"/>
                  </a:cubicBezTo>
                  <a:close/>
                  <a:moveTo>
                    <a:pt x="129" y="45"/>
                  </a:moveTo>
                  <a:cubicBezTo>
                    <a:pt x="129" y="45"/>
                    <a:pt x="129" y="45"/>
                    <a:pt x="129" y="45"/>
                  </a:cubicBezTo>
                  <a:cubicBezTo>
                    <a:pt x="129" y="45"/>
                    <a:pt x="129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9" y="47"/>
                    <a:pt x="129" y="47"/>
                    <a:pt x="129" y="48"/>
                  </a:cubicBezTo>
                  <a:lnTo>
                    <a:pt x="129" y="45"/>
                  </a:lnTo>
                  <a:close/>
                  <a:moveTo>
                    <a:pt x="130" y="49"/>
                  </a:moveTo>
                  <a:cubicBezTo>
                    <a:pt x="130" y="49"/>
                    <a:pt x="130" y="49"/>
                    <a:pt x="130" y="49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lose/>
                  <a:moveTo>
                    <a:pt x="130" y="45"/>
                  </a:move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lnTo>
                    <a:pt x="130" y="45"/>
                  </a:lnTo>
                  <a:close/>
                  <a:moveTo>
                    <a:pt x="131" y="45"/>
                  </a:move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1" y="46"/>
                    <a:pt x="131" y="46"/>
                  </a:cubicBezTo>
                  <a:lnTo>
                    <a:pt x="131" y="45"/>
                  </a:lnTo>
                  <a:close/>
                  <a:moveTo>
                    <a:pt x="131" y="48"/>
                  </a:move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7"/>
                    <a:pt x="131" y="46"/>
                    <a:pt x="131" y="46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lose/>
                  <a:moveTo>
                    <a:pt x="106" y="45"/>
                  </a:moveTo>
                  <a:cubicBezTo>
                    <a:pt x="106" y="45"/>
                    <a:pt x="106" y="45"/>
                    <a:pt x="106" y="45"/>
                  </a:cubicBezTo>
                  <a:cubicBezTo>
                    <a:pt x="101" y="46"/>
                    <a:pt x="76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9" y="49"/>
                    <a:pt x="86" y="47"/>
                    <a:pt x="91" y="47"/>
                  </a:cubicBezTo>
                  <a:cubicBezTo>
                    <a:pt x="94" y="46"/>
                    <a:pt x="98" y="46"/>
                    <a:pt x="102" y="45"/>
                  </a:cubicBezTo>
                  <a:cubicBezTo>
                    <a:pt x="108" y="44"/>
                    <a:pt x="115" y="43"/>
                    <a:pt x="118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2"/>
                    <a:pt x="119" y="42"/>
                  </a:cubicBezTo>
                  <a:cubicBezTo>
                    <a:pt x="124" y="42"/>
                    <a:pt x="128" y="41"/>
                    <a:pt x="129" y="41"/>
                  </a:cubicBezTo>
                  <a:cubicBezTo>
                    <a:pt x="133" y="41"/>
                    <a:pt x="136" y="41"/>
                    <a:pt x="138" y="42"/>
                  </a:cubicBezTo>
                  <a:cubicBezTo>
                    <a:pt x="138" y="42"/>
                    <a:pt x="137" y="42"/>
                    <a:pt x="136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43"/>
                    <a:pt x="111" y="45"/>
                    <a:pt x="106" y="45"/>
                  </a:cubicBez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4"/>
                    <a:pt x="132" y="44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6"/>
                    <a:pt x="132" y="46"/>
                  </a:cubicBezTo>
                  <a:lnTo>
                    <a:pt x="132" y="45"/>
                  </a:lnTo>
                  <a:close/>
                  <a:moveTo>
                    <a:pt x="132" y="48"/>
                  </a:move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7"/>
                    <a:pt x="132" y="48"/>
                    <a:pt x="132" y="48"/>
                  </a:cubicBezTo>
                  <a:close/>
                  <a:moveTo>
                    <a:pt x="132" y="44"/>
                  </a:moveTo>
                  <a:cubicBezTo>
                    <a:pt x="132" y="44"/>
                    <a:pt x="132" y="44"/>
                    <a:pt x="132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2" y="45"/>
                  </a:cubicBezTo>
                  <a:lnTo>
                    <a:pt x="132" y="44"/>
                  </a:ln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2" y="47"/>
                  </a:cubicBezTo>
                  <a:lnTo>
                    <a:pt x="132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lose/>
                  <a:moveTo>
                    <a:pt x="133" y="44"/>
                  </a:move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4" y="44"/>
                    <a:pt x="134" y="44"/>
                  </a:cubicBezTo>
                  <a:cubicBezTo>
                    <a:pt x="134" y="44"/>
                    <a:pt x="133" y="45"/>
                    <a:pt x="133" y="45"/>
                  </a:cubicBezTo>
                  <a:lnTo>
                    <a:pt x="133" y="44"/>
                  </a:lnTo>
                  <a:close/>
                  <a:moveTo>
                    <a:pt x="133" y="45"/>
                  </a:moveTo>
                  <a:cubicBezTo>
                    <a:pt x="133" y="45"/>
                    <a:pt x="133" y="45"/>
                    <a:pt x="133" y="45"/>
                  </a:cubicBezTo>
                  <a:cubicBezTo>
                    <a:pt x="134" y="45"/>
                    <a:pt x="134" y="45"/>
                    <a:pt x="134" y="44"/>
                  </a:cubicBezTo>
                  <a:cubicBezTo>
                    <a:pt x="135" y="44"/>
                    <a:pt x="136" y="44"/>
                    <a:pt x="137" y="44"/>
                  </a:cubicBezTo>
                  <a:cubicBezTo>
                    <a:pt x="137" y="44"/>
                    <a:pt x="136" y="45"/>
                    <a:pt x="136" y="45"/>
                  </a:cubicBezTo>
                  <a:cubicBezTo>
                    <a:pt x="135" y="45"/>
                    <a:pt x="134" y="46"/>
                    <a:pt x="133" y="46"/>
                  </a:cubicBezTo>
                  <a:lnTo>
                    <a:pt x="133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4" y="46"/>
                    <a:pt x="135" y="45"/>
                    <a:pt x="136" y="45"/>
                  </a:cubicBezTo>
                  <a:cubicBezTo>
                    <a:pt x="137" y="45"/>
                    <a:pt x="137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7" y="45"/>
                    <a:pt x="135" y="46"/>
                    <a:pt x="133" y="47"/>
                  </a:cubicBezTo>
                  <a:close/>
                  <a:moveTo>
                    <a:pt x="140" y="43"/>
                  </a:move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40" y="43"/>
                  </a:cubicBezTo>
                  <a:close/>
                  <a:moveTo>
                    <a:pt x="139" y="43"/>
                  </a:moveTo>
                  <a:cubicBezTo>
                    <a:pt x="139" y="43"/>
                    <a:pt x="139" y="43"/>
                    <a:pt x="139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8" y="42"/>
                    <a:pt x="138" y="42"/>
                  </a:cubicBezTo>
                  <a:cubicBezTo>
                    <a:pt x="139" y="42"/>
                    <a:pt x="139" y="42"/>
                    <a:pt x="140" y="42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39" y="42"/>
                    <a:pt x="139" y="42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0" y="42"/>
                    <a:pt x="140" y="42"/>
                    <a:pt x="140" y="42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8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50"/>
                    <a:pt x="136" y="50"/>
                    <a:pt x="136" y="50"/>
                  </a:cubicBezTo>
                  <a:lnTo>
                    <a:pt x="135" y="50"/>
                  </a:lnTo>
                  <a:close/>
                  <a:moveTo>
                    <a:pt x="136" y="50"/>
                  </a:moveTo>
                  <a:cubicBezTo>
                    <a:pt x="136" y="50"/>
                    <a:pt x="136" y="50"/>
                    <a:pt x="136" y="50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7" y="48"/>
                  </a:cubicBezTo>
                  <a:cubicBezTo>
                    <a:pt x="137" y="50"/>
                    <a:pt x="137" y="50"/>
                    <a:pt x="137" y="50"/>
                  </a:cubicBezTo>
                  <a:lnTo>
                    <a:pt x="136" y="50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50"/>
                    <a:pt x="137" y="50"/>
                    <a:pt x="137" y="50"/>
                  </a:cubicBezTo>
                  <a:close/>
                  <a:moveTo>
                    <a:pt x="137" y="47"/>
                  </a:moveTo>
                  <a:cubicBezTo>
                    <a:pt x="137" y="47"/>
                    <a:pt x="137" y="47"/>
                    <a:pt x="137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lnTo>
                    <a:pt x="137" y="47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lnTo>
                    <a:pt x="137" y="50"/>
                  </a:lnTo>
                  <a:close/>
                  <a:moveTo>
                    <a:pt x="138" y="47"/>
                  </a:move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lose/>
                  <a:moveTo>
                    <a:pt x="138" y="50"/>
                  </a:moveTo>
                  <a:cubicBezTo>
                    <a:pt x="138" y="50"/>
                    <a:pt x="138" y="50"/>
                    <a:pt x="138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50"/>
                    <a:pt x="140" y="50"/>
                    <a:pt x="140" y="50"/>
                  </a:cubicBezTo>
                  <a:lnTo>
                    <a:pt x="139" y="50"/>
                  </a:ln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50"/>
                  </a:move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50"/>
                    <a:pt x="140" y="50"/>
                    <a:pt x="140" y="50"/>
                  </a:cubicBezTo>
                  <a:close/>
                  <a:moveTo>
                    <a:pt x="143" y="44"/>
                  </a:moveTo>
                  <a:cubicBezTo>
                    <a:pt x="143" y="44"/>
                    <a:pt x="143" y="44"/>
                    <a:pt x="143" y="44"/>
                  </a:cubicBezTo>
                  <a:cubicBezTo>
                    <a:pt x="143" y="45"/>
                    <a:pt x="144" y="45"/>
                    <a:pt x="144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3" y="44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4" y="45"/>
                  </a:lnTo>
                  <a:close/>
                  <a:moveTo>
                    <a:pt x="143" y="47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3" y="49"/>
                    <a:pt x="143" y="49"/>
                    <a:pt x="143" y="49"/>
                  </a:cubicBezTo>
                  <a:lnTo>
                    <a:pt x="143" y="47"/>
                  </a:lnTo>
                  <a:close/>
                  <a:moveTo>
                    <a:pt x="143" y="49"/>
                  </a:move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3" y="49"/>
                  </a:lnTo>
                  <a:close/>
                  <a:moveTo>
                    <a:pt x="144" y="47"/>
                  </a:moveTo>
                  <a:cubicBezTo>
                    <a:pt x="144" y="47"/>
                    <a:pt x="144" y="47"/>
                    <a:pt x="144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4" y="47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5" y="45"/>
                    <a:pt x="145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4" y="45"/>
                    <a:pt x="144" y="45"/>
                    <a:pt x="144" y="45"/>
                  </a:cubicBezTo>
                  <a:close/>
                  <a:moveTo>
                    <a:pt x="144" y="49"/>
                  </a:move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lnTo>
                    <a:pt x="144" y="49"/>
                  </a:ln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7" y="45"/>
                    <a:pt x="147" y="45"/>
                  </a:cubicBezTo>
                  <a:cubicBezTo>
                    <a:pt x="147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5"/>
                    <a:pt x="146" y="45"/>
                    <a:pt x="146" y="45"/>
                  </a:cubicBezTo>
                  <a:lnTo>
                    <a:pt x="148" y="45"/>
                  </a:ln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46" y="49"/>
                  </a:ln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9" y="45"/>
                    <a:pt x="149" y="45"/>
                    <a:pt x="150" y="45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48" y="46"/>
                    <a:pt x="148" y="46"/>
                    <a:pt x="148" y="46"/>
                  </a:cubicBezTo>
                  <a:lnTo>
                    <a:pt x="148" y="45"/>
                  </a:lnTo>
                  <a:close/>
                  <a:moveTo>
                    <a:pt x="148" y="47"/>
                  </a:moveTo>
                  <a:cubicBezTo>
                    <a:pt x="148" y="47"/>
                    <a:pt x="148" y="47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8" y="47"/>
                    <a:pt x="148" y="47"/>
                    <a:pt x="148" y="47"/>
                  </a:cubicBezTo>
                  <a:close/>
                  <a:moveTo>
                    <a:pt x="148" y="49"/>
                  </a:moveTo>
                  <a:cubicBezTo>
                    <a:pt x="148" y="49"/>
                    <a:pt x="148" y="49"/>
                    <a:pt x="148" y="49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9"/>
                    <a:pt x="150" y="49"/>
                    <a:pt x="150" y="49"/>
                  </a:cubicBezTo>
                  <a:lnTo>
                    <a:pt x="148" y="49"/>
                  </a:lnTo>
                  <a:close/>
                  <a:moveTo>
                    <a:pt x="150" y="49"/>
                  </a:moveTo>
                  <a:cubicBezTo>
                    <a:pt x="150" y="49"/>
                    <a:pt x="150" y="49"/>
                    <a:pt x="150" y="49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5"/>
                    <a:pt x="151" y="45"/>
                    <a:pt x="152" y="45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0" y="49"/>
                  </a:lnTo>
                  <a:close/>
                  <a:moveTo>
                    <a:pt x="152" y="45"/>
                  </a:moveTo>
                  <a:cubicBezTo>
                    <a:pt x="152" y="45"/>
                    <a:pt x="152" y="45"/>
                    <a:pt x="152" y="45"/>
                  </a:cubicBezTo>
                  <a:cubicBezTo>
                    <a:pt x="153" y="45"/>
                    <a:pt x="153" y="45"/>
                    <a:pt x="154" y="45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2" y="46"/>
                    <a:pt x="152" y="46"/>
                    <a:pt x="152" y="46"/>
                  </a:cubicBezTo>
                  <a:lnTo>
                    <a:pt x="152" y="45"/>
                  </a:lnTo>
                  <a:close/>
                  <a:moveTo>
                    <a:pt x="152" y="47"/>
                  </a:moveTo>
                  <a:cubicBezTo>
                    <a:pt x="152" y="47"/>
                    <a:pt x="152" y="47"/>
                    <a:pt x="152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2" y="47"/>
                  </a:lnTo>
                  <a:close/>
                  <a:moveTo>
                    <a:pt x="152" y="49"/>
                  </a:move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lnTo>
                    <a:pt x="152" y="49"/>
                  </a:lnTo>
                  <a:close/>
                  <a:moveTo>
                    <a:pt x="154" y="49"/>
                  </a:move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9"/>
                    <a:pt x="155" y="49"/>
                    <a:pt x="155" y="49"/>
                  </a:cubicBezTo>
                  <a:lnTo>
                    <a:pt x="154" y="49"/>
                  </a:lnTo>
                  <a:close/>
                  <a:moveTo>
                    <a:pt x="155" y="45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lnTo>
                    <a:pt x="155" y="45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5" y="49"/>
                  </a:ln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8" y="47"/>
                    <a:pt x="158" y="47"/>
                    <a:pt x="158" y="47"/>
                  </a:cubicBez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8" y="47"/>
                  </a:lnTo>
                  <a:close/>
                  <a:moveTo>
                    <a:pt x="158" y="49"/>
                  </a:move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lnTo>
                    <a:pt x="158" y="49"/>
                  </a:lnTo>
                  <a:close/>
                  <a:moveTo>
                    <a:pt x="159" y="49"/>
                  </a:move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9"/>
                    <a:pt x="160" y="49"/>
                    <a:pt x="160" y="49"/>
                  </a:cubicBezTo>
                  <a:lnTo>
                    <a:pt x="159" y="49"/>
                  </a:lnTo>
                  <a:close/>
                  <a:moveTo>
                    <a:pt x="161" y="49"/>
                  </a:moveTo>
                  <a:cubicBezTo>
                    <a:pt x="161" y="49"/>
                    <a:pt x="161" y="49"/>
                    <a:pt x="161" y="49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lnTo>
                    <a:pt x="161" y="49"/>
                  </a:lnTo>
                  <a:close/>
                  <a:moveTo>
                    <a:pt x="161" y="48"/>
                  </a:move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lose/>
                  <a:moveTo>
                    <a:pt x="163" y="49"/>
                  </a:move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5" y="49"/>
                    <a:pt x="165" y="49"/>
                    <a:pt x="165" y="49"/>
                  </a:cubicBezTo>
                  <a:lnTo>
                    <a:pt x="163" y="49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46" y="44"/>
                    <a:pt x="145" y="44"/>
                  </a:cubicBezTo>
                  <a:cubicBezTo>
                    <a:pt x="144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2"/>
                    <a:pt x="144" y="42"/>
                    <a:pt x="145" y="42"/>
                  </a:cubicBezTo>
                  <a:cubicBezTo>
                    <a:pt x="146" y="43"/>
                    <a:pt x="153" y="43"/>
                    <a:pt x="154" y="43"/>
                  </a:cubicBezTo>
                  <a:cubicBezTo>
                    <a:pt x="166" y="48"/>
                    <a:pt x="166" y="48"/>
                    <a:pt x="166" y="48"/>
                  </a:cubicBez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lose/>
                  <a:moveTo>
                    <a:pt x="92" y="40"/>
                  </a:moveTo>
                  <a:cubicBezTo>
                    <a:pt x="92" y="40"/>
                    <a:pt x="92" y="40"/>
                    <a:pt x="92" y="40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40"/>
                    <a:pt x="92" y="40"/>
                    <a:pt x="92" y="40"/>
                  </a:cubicBezTo>
                  <a:close/>
                  <a:moveTo>
                    <a:pt x="117" y="39"/>
                  </a:move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lose/>
                  <a:moveTo>
                    <a:pt x="20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1" y="37"/>
                    <a:pt x="20" y="37"/>
                  </a:cubicBezTo>
                  <a:close/>
                  <a:moveTo>
                    <a:pt x="18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8" y="37"/>
                    <a:pt x="18" y="37"/>
                  </a:cubicBezTo>
                  <a:close/>
                  <a:moveTo>
                    <a:pt x="44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9" y="51"/>
                    <a:pt x="50" y="51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7" y="37"/>
                    <a:pt x="46" y="37"/>
                    <a:pt x="44" y="37"/>
                  </a:cubicBezTo>
                  <a:close/>
                  <a:moveTo>
                    <a:pt x="15" y="38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8"/>
                  </a:cubicBezTo>
                  <a:close/>
                  <a:moveTo>
                    <a:pt x="24" y="37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5" y="37"/>
                    <a:pt x="24" y="37"/>
                  </a:cubicBezTo>
                  <a:close/>
                  <a:moveTo>
                    <a:pt x="16" y="37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  <a:moveTo>
                    <a:pt x="38" y="36"/>
                  </a:moveTo>
                  <a:cubicBezTo>
                    <a:pt x="38" y="36"/>
                    <a:pt x="38" y="36"/>
                    <a:pt x="38" y="36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3" y="51"/>
                    <a:pt x="45" y="51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37"/>
                    <a:pt x="40" y="37"/>
                    <a:pt x="38" y="36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8" y="51"/>
                    <a:pt x="39" y="51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6"/>
                    <a:pt x="34" y="36"/>
                    <a:pt x="33" y="36"/>
                  </a:cubicBezTo>
                  <a:close/>
                  <a:moveTo>
                    <a:pt x="28" y="37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29" y="36"/>
                    <a:pt x="28" y="37"/>
                  </a:cubicBezTo>
                  <a:close/>
                  <a:moveTo>
                    <a:pt x="34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4" y="51"/>
                    <a:pt x="34" y="51"/>
                    <a:pt x="3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4299"/>
              <a:ext cx="5775" cy="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947" y="4133"/>
              <a:ext cx="122" cy="131"/>
            </a:xfrm>
            <a:custGeom>
              <a:avLst/>
              <a:gdLst>
                <a:gd name="T0" fmla="*/ 34 w 47"/>
                <a:gd name="T1" fmla="*/ 3 h 49"/>
                <a:gd name="T2" fmla="*/ 34 w 47"/>
                <a:gd name="T3" fmla="*/ 5 h 49"/>
                <a:gd name="T4" fmla="*/ 33 w 47"/>
                <a:gd name="T5" fmla="*/ 12 h 49"/>
                <a:gd name="T6" fmla="*/ 37 w 47"/>
                <a:gd name="T7" fmla="*/ 12 h 49"/>
                <a:gd name="T8" fmla="*/ 40 w 47"/>
                <a:gd name="T9" fmla="*/ 12 h 49"/>
                <a:gd name="T10" fmla="*/ 47 w 47"/>
                <a:gd name="T11" fmla="*/ 15 h 49"/>
                <a:gd name="T12" fmla="*/ 43 w 47"/>
                <a:gd name="T13" fmla="*/ 16 h 49"/>
                <a:gd name="T14" fmla="*/ 37 w 47"/>
                <a:gd name="T15" fmla="*/ 16 h 49"/>
                <a:gd name="T16" fmla="*/ 36 w 47"/>
                <a:gd name="T17" fmla="*/ 18 h 49"/>
                <a:gd name="T18" fmla="*/ 32 w 47"/>
                <a:gd name="T19" fmla="*/ 25 h 49"/>
                <a:gd name="T20" fmla="*/ 32 w 47"/>
                <a:gd name="T21" fmla="*/ 30 h 49"/>
                <a:gd name="T22" fmla="*/ 32 w 47"/>
                <a:gd name="T23" fmla="*/ 31 h 49"/>
                <a:gd name="T24" fmla="*/ 33 w 47"/>
                <a:gd name="T25" fmla="*/ 37 h 49"/>
                <a:gd name="T26" fmla="*/ 33 w 47"/>
                <a:gd name="T27" fmla="*/ 39 h 49"/>
                <a:gd name="T28" fmla="*/ 33 w 47"/>
                <a:gd name="T29" fmla="*/ 43 h 49"/>
                <a:gd name="T30" fmla="*/ 31 w 47"/>
                <a:gd name="T31" fmla="*/ 49 h 49"/>
                <a:gd name="T32" fmla="*/ 28 w 47"/>
                <a:gd name="T33" fmla="*/ 45 h 49"/>
                <a:gd name="T34" fmla="*/ 27 w 47"/>
                <a:gd name="T35" fmla="*/ 40 h 49"/>
                <a:gd name="T36" fmla="*/ 26 w 47"/>
                <a:gd name="T37" fmla="*/ 37 h 49"/>
                <a:gd name="T38" fmla="*/ 28 w 47"/>
                <a:gd name="T39" fmla="*/ 36 h 49"/>
                <a:gd name="T40" fmla="*/ 28 w 47"/>
                <a:gd name="T41" fmla="*/ 34 h 49"/>
                <a:gd name="T42" fmla="*/ 28 w 47"/>
                <a:gd name="T43" fmla="*/ 29 h 49"/>
                <a:gd name="T44" fmla="*/ 25 w 47"/>
                <a:gd name="T45" fmla="*/ 33 h 49"/>
                <a:gd name="T46" fmla="*/ 22 w 47"/>
                <a:gd name="T47" fmla="*/ 36 h 49"/>
                <a:gd name="T48" fmla="*/ 21 w 47"/>
                <a:gd name="T49" fmla="*/ 37 h 49"/>
                <a:gd name="T50" fmla="*/ 16 w 47"/>
                <a:gd name="T51" fmla="*/ 40 h 49"/>
                <a:gd name="T52" fmla="*/ 16 w 47"/>
                <a:gd name="T53" fmla="*/ 36 h 49"/>
                <a:gd name="T54" fmla="*/ 14 w 47"/>
                <a:gd name="T55" fmla="*/ 36 h 49"/>
                <a:gd name="T56" fmla="*/ 18 w 47"/>
                <a:gd name="T57" fmla="*/ 30 h 49"/>
                <a:gd name="T58" fmla="*/ 21 w 47"/>
                <a:gd name="T59" fmla="*/ 27 h 49"/>
                <a:gd name="T60" fmla="*/ 25 w 47"/>
                <a:gd name="T61" fmla="*/ 23 h 49"/>
                <a:gd name="T62" fmla="*/ 28 w 47"/>
                <a:gd name="T63" fmla="*/ 18 h 49"/>
                <a:gd name="T64" fmla="*/ 26 w 47"/>
                <a:gd name="T65" fmla="*/ 17 h 49"/>
                <a:gd name="T66" fmla="*/ 26 w 47"/>
                <a:gd name="T67" fmla="*/ 17 h 49"/>
                <a:gd name="T68" fmla="*/ 19 w 47"/>
                <a:gd name="T69" fmla="*/ 20 h 49"/>
                <a:gd name="T70" fmla="*/ 16 w 47"/>
                <a:gd name="T71" fmla="*/ 21 h 49"/>
                <a:gd name="T72" fmla="*/ 10 w 47"/>
                <a:gd name="T73" fmla="*/ 24 h 49"/>
                <a:gd name="T74" fmla="*/ 1 w 47"/>
                <a:gd name="T75" fmla="*/ 23 h 49"/>
                <a:gd name="T76" fmla="*/ 4 w 47"/>
                <a:gd name="T77" fmla="*/ 21 h 49"/>
                <a:gd name="T78" fmla="*/ 8 w 47"/>
                <a:gd name="T79" fmla="*/ 21 h 49"/>
                <a:gd name="T80" fmla="*/ 11 w 47"/>
                <a:gd name="T81" fmla="*/ 20 h 49"/>
                <a:gd name="T82" fmla="*/ 17 w 47"/>
                <a:gd name="T83" fmla="*/ 18 h 49"/>
                <a:gd name="T84" fmla="*/ 29 w 47"/>
                <a:gd name="T85" fmla="*/ 8 h 49"/>
                <a:gd name="T86" fmla="*/ 29 w 47"/>
                <a:gd name="T87" fmla="*/ 4 h 49"/>
                <a:gd name="T88" fmla="*/ 27 w 47"/>
                <a:gd name="T89" fmla="*/ 1 h 49"/>
                <a:gd name="T90" fmla="*/ 33 w 47"/>
                <a:gd name="T9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49">
                  <a:moveTo>
                    <a:pt x="33" y="1"/>
                  </a:moveTo>
                  <a:cubicBezTo>
                    <a:pt x="34" y="1"/>
                    <a:pt x="33" y="2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4" y="8"/>
                    <a:pt x="33" y="10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5" y="12"/>
                    <a:pt x="36" y="12"/>
                    <a:pt x="37" y="12"/>
                  </a:cubicBezTo>
                  <a:cubicBezTo>
                    <a:pt x="37" y="12"/>
                    <a:pt x="37" y="12"/>
                    <a:pt x="38" y="12"/>
                  </a:cubicBezTo>
                  <a:cubicBezTo>
                    <a:pt x="38" y="12"/>
                    <a:pt x="39" y="12"/>
                    <a:pt x="40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5" y="14"/>
                    <a:pt x="46" y="14"/>
                    <a:pt x="47" y="15"/>
                  </a:cubicBezTo>
                  <a:cubicBezTo>
                    <a:pt x="46" y="16"/>
                    <a:pt x="47" y="17"/>
                    <a:pt x="45" y="17"/>
                  </a:cubicBezTo>
                  <a:cubicBezTo>
                    <a:pt x="45" y="16"/>
                    <a:pt x="44" y="17"/>
                    <a:pt x="43" y="16"/>
                  </a:cubicBezTo>
                  <a:cubicBezTo>
                    <a:pt x="43" y="16"/>
                    <a:pt x="42" y="16"/>
                    <a:pt x="41" y="16"/>
                  </a:cubicBezTo>
                  <a:cubicBezTo>
                    <a:pt x="40" y="16"/>
                    <a:pt x="39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7" y="18"/>
                    <a:pt x="36" y="18"/>
                  </a:cubicBezTo>
                  <a:cubicBezTo>
                    <a:pt x="36" y="19"/>
                    <a:pt x="36" y="20"/>
                    <a:pt x="36" y="20"/>
                  </a:cubicBezTo>
                  <a:cubicBezTo>
                    <a:pt x="34" y="22"/>
                    <a:pt x="33" y="23"/>
                    <a:pt x="32" y="25"/>
                  </a:cubicBezTo>
                  <a:cubicBezTo>
                    <a:pt x="32" y="25"/>
                    <a:pt x="32" y="26"/>
                    <a:pt x="32" y="26"/>
                  </a:cubicBezTo>
                  <a:cubicBezTo>
                    <a:pt x="32" y="27"/>
                    <a:pt x="32" y="28"/>
                    <a:pt x="32" y="30"/>
                  </a:cubicBezTo>
                  <a:cubicBezTo>
                    <a:pt x="32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2"/>
                    <a:pt x="33" y="33"/>
                  </a:cubicBezTo>
                  <a:cubicBezTo>
                    <a:pt x="32" y="34"/>
                    <a:pt x="32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3" y="38"/>
                    <a:pt x="32" y="39"/>
                    <a:pt x="33" y="39"/>
                  </a:cubicBezTo>
                  <a:cubicBezTo>
                    <a:pt x="32" y="40"/>
                    <a:pt x="33" y="41"/>
                    <a:pt x="33" y="42"/>
                  </a:cubicBezTo>
                  <a:cubicBezTo>
                    <a:pt x="33" y="42"/>
                    <a:pt x="33" y="42"/>
                    <a:pt x="33" y="43"/>
                  </a:cubicBezTo>
                  <a:cubicBezTo>
                    <a:pt x="33" y="44"/>
                    <a:pt x="33" y="45"/>
                    <a:pt x="33" y="46"/>
                  </a:cubicBezTo>
                  <a:cubicBezTo>
                    <a:pt x="32" y="47"/>
                    <a:pt x="32" y="48"/>
                    <a:pt x="31" y="49"/>
                  </a:cubicBezTo>
                  <a:cubicBezTo>
                    <a:pt x="30" y="49"/>
                    <a:pt x="30" y="49"/>
                    <a:pt x="29" y="49"/>
                  </a:cubicBezTo>
                  <a:cubicBezTo>
                    <a:pt x="30" y="47"/>
                    <a:pt x="28" y="47"/>
                    <a:pt x="28" y="45"/>
                  </a:cubicBezTo>
                  <a:cubicBezTo>
                    <a:pt x="27" y="45"/>
                    <a:pt x="27" y="43"/>
                    <a:pt x="28" y="42"/>
                  </a:cubicBezTo>
                  <a:cubicBezTo>
                    <a:pt x="28" y="41"/>
                    <a:pt x="27" y="41"/>
                    <a:pt x="27" y="40"/>
                  </a:cubicBezTo>
                  <a:cubicBezTo>
                    <a:pt x="27" y="39"/>
                    <a:pt x="26" y="39"/>
                    <a:pt x="26" y="38"/>
                  </a:cubicBezTo>
                  <a:cubicBezTo>
                    <a:pt x="26" y="38"/>
                    <a:pt x="27" y="38"/>
                    <a:pt x="26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8" y="34"/>
                    <a:pt x="28" y="34"/>
                  </a:cubicBezTo>
                  <a:cubicBezTo>
                    <a:pt x="28" y="33"/>
                    <a:pt x="28" y="31"/>
                    <a:pt x="28" y="30"/>
                  </a:cubicBezTo>
                  <a:cubicBezTo>
                    <a:pt x="28" y="29"/>
                    <a:pt x="29" y="29"/>
                    <a:pt x="28" y="29"/>
                  </a:cubicBezTo>
                  <a:cubicBezTo>
                    <a:pt x="27" y="29"/>
                    <a:pt x="27" y="31"/>
                    <a:pt x="26" y="31"/>
                  </a:cubicBezTo>
                  <a:cubicBezTo>
                    <a:pt x="26" y="32"/>
                    <a:pt x="25" y="32"/>
                    <a:pt x="25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5"/>
                    <a:pt x="22" y="35"/>
                    <a:pt x="22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7"/>
                    <a:pt x="20" y="37"/>
                  </a:cubicBezTo>
                  <a:cubicBezTo>
                    <a:pt x="19" y="38"/>
                    <a:pt x="18" y="39"/>
                    <a:pt x="16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8"/>
                    <a:pt x="16" y="37"/>
                    <a:pt x="16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5"/>
                    <a:pt x="16" y="34"/>
                    <a:pt x="16" y="33"/>
                  </a:cubicBezTo>
                  <a:cubicBezTo>
                    <a:pt x="17" y="32"/>
                    <a:pt x="17" y="31"/>
                    <a:pt x="18" y="30"/>
                  </a:cubicBezTo>
                  <a:cubicBezTo>
                    <a:pt x="18" y="30"/>
                    <a:pt x="19" y="30"/>
                    <a:pt x="19" y="29"/>
                  </a:cubicBezTo>
                  <a:cubicBezTo>
                    <a:pt x="20" y="28"/>
                    <a:pt x="20" y="28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25" y="22"/>
                    <a:pt x="25" y="22"/>
                    <a:pt x="26" y="21"/>
                  </a:cubicBezTo>
                  <a:cubicBezTo>
                    <a:pt x="27" y="20"/>
                    <a:pt x="28" y="19"/>
                    <a:pt x="28" y="18"/>
                  </a:cubicBezTo>
                  <a:cubicBezTo>
                    <a:pt x="28" y="17"/>
                    <a:pt x="30" y="17"/>
                    <a:pt x="29" y="16"/>
                  </a:cubicBezTo>
                  <a:cubicBezTo>
                    <a:pt x="28" y="16"/>
                    <a:pt x="27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4" y="18"/>
                    <a:pt x="23" y="18"/>
                  </a:cubicBezTo>
                  <a:cubicBezTo>
                    <a:pt x="22" y="19"/>
                    <a:pt x="20" y="19"/>
                    <a:pt x="19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4" y="22"/>
                    <a:pt x="13" y="23"/>
                    <a:pt x="12" y="23"/>
                  </a:cubicBezTo>
                  <a:cubicBezTo>
                    <a:pt x="12" y="24"/>
                    <a:pt x="10" y="23"/>
                    <a:pt x="10" y="24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2" y="22"/>
                    <a:pt x="0" y="22"/>
                    <a:pt x="2" y="21"/>
                  </a:cubicBezTo>
                  <a:cubicBezTo>
                    <a:pt x="2" y="21"/>
                    <a:pt x="3" y="22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7" y="21"/>
                    <a:pt x="8" y="21"/>
                  </a:cubicBezTo>
                  <a:cubicBezTo>
                    <a:pt x="8" y="21"/>
                    <a:pt x="8" y="20"/>
                    <a:pt x="8" y="21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20"/>
                    <a:pt x="13" y="19"/>
                    <a:pt x="14" y="19"/>
                  </a:cubicBezTo>
                  <a:cubicBezTo>
                    <a:pt x="15" y="19"/>
                    <a:pt x="16" y="18"/>
                    <a:pt x="17" y="18"/>
                  </a:cubicBezTo>
                  <a:cubicBezTo>
                    <a:pt x="21" y="16"/>
                    <a:pt x="25" y="15"/>
                    <a:pt x="29" y="14"/>
                  </a:cubicBezTo>
                  <a:cubicBezTo>
                    <a:pt x="29" y="12"/>
                    <a:pt x="29" y="10"/>
                    <a:pt x="29" y="8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6" y="2"/>
                    <a:pt x="27" y="1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0" y="0"/>
                    <a:pt x="32" y="0"/>
                    <a:pt x="3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833" y="4128"/>
              <a:ext cx="140" cy="142"/>
            </a:xfrm>
            <a:custGeom>
              <a:avLst/>
              <a:gdLst>
                <a:gd name="T0" fmla="*/ 15 w 54"/>
                <a:gd name="T1" fmla="*/ 0 h 53"/>
                <a:gd name="T2" fmla="*/ 20 w 54"/>
                <a:gd name="T3" fmla="*/ 7 h 53"/>
                <a:gd name="T4" fmla="*/ 23 w 54"/>
                <a:gd name="T5" fmla="*/ 11 h 53"/>
                <a:gd name="T6" fmla="*/ 25 w 54"/>
                <a:gd name="T7" fmla="*/ 15 h 53"/>
                <a:gd name="T8" fmla="*/ 30 w 54"/>
                <a:gd name="T9" fmla="*/ 22 h 53"/>
                <a:gd name="T10" fmla="*/ 33 w 54"/>
                <a:gd name="T11" fmla="*/ 27 h 53"/>
                <a:gd name="T12" fmla="*/ 36 w 54"/>
                <a:gd name="T13" fmla="*/ 25 h 53"/>
                <a:gd name="T14" fmla="*/ 35 w 54"/>
                <a:gd name="T15" fmla="*/ 18 h 53"/>
                <a:gd name="T16" fmla="*/ 39 w 54"/>
                <a:gd name="T17" fmla="*/ 18 h 53"/>
                <a:gd name="T18" fmla="*/ 41 w 54"/>
                <a:gd name="T19" fmla="*/ 25 h 53"/>
                <a:gd name="T20" fmla="*/ 39 w 54"/>
                <a:gd name="T21" fmla="*/ 35 h 53"/>
                <a:gd name="T22" fmla="*/ 42 w 54"/>
                <a:gd name="T23" fmla="*/ 41 h 53"/>
                <a:gd name="T24" fmla="*/ 48 w 54"/>
                <a:gd name="T25" fmla="*/ 46 h 53"/>
                <a:gd name="T26" fmla="*/ 51 w 54"/>
                <a:gd name="T27" fmla="*/ 45 h 53"/>
                <a:gd name="T28" fmla="*/ 54 w 54"/>
                <a:gd name="T29" fmla="*/ 51 h 53"/>
                <a:gd name="T30" fmla="*/ 53 w 54"/>
                <a:gd name="T31" fmla="*/ 53 h 53"/>
                <a:gd name="T32" fmla="*/ 51 w 54"/>
                <a:gd name="T33" fmla="*/ 53 h 53"/>
                <a:gd name="T34" fmla="*/ 44 w 54"/>
                <a:gd name="T35" fmla="*/ 48 h 53"/>
                <a:gd name="T36" fmla="*/ 37 w 54"/>
                <a:gd name="T37" fmla="*/ 40 h 53"/>
                <a:gd name="T38" fmla="*/ 32 w 54"/>
                <a:gd name="T39" fmla="*/ 42 h 53"/>
                <a:gd name="T40" fmla="*/ 27 w 54"/>
                <a:gd name="T41" fmla="*/ 44 h 53"/>
                <a:gd name="T42" fmla="*/ 25 w 54"/>
                <a:gd name="T43" fmla="*/ 43 h 53"/>
                <a:gd name="T44" fmla="*/ 30 w 54"/>
                <a:gd name="T45" fmla="*/ 41 h 53"/>
                <a:gd name="T46" fmla="*/ 34 w 54"/>
                <a:gd name="T47" fmla="*/ 35 h 53"/>
                <a:gd name="T48" fmla="*/ 32 w 54"/>
                <a:gd name="T49" fmla="*/ 31 h 53"/>
                <a:gd name="T50" fmla="*/ 26 w 54"/>
                <a:gd name="T51" fmla="*/ 34 h 53"/>
                <a:gd name="T52" fmla="*/ 22 w 54"/>
                <a:gd name="T53" fmla="*/ 38 h 53"/>
                <a:gd name="T54" fmla="*/ 17 w 54"/>
                <a:gd name="T55" fmla="*/ 44 h 53"/>
                <a:gd name="T56" fmla="*/ 14 w 54"/>
                <a:gd name="T57" fmla="*/ 45 h 53"/>
                <a:gd name="T58" fmla="*/ 12 w 54"/>
                <a:gd name="T59" fmla="*/ 37 h 53"/>
                <a:gd name="T60" fmla="*/ 19 w 54"/>
                <a:gd name="T61" fmla="*/ 34 h 53"/>
                <a:gd name="T62" fmla="*/ 24 w 54"/>
                <a:gd name="T63" fmla="*/ 27 h 53"/>
                <a:gd name="T64" fmla="*/ 19 w 54"/>
                <a:gd name="T65" fmla="*/ 28 h 53"/>
                <a:gd name="T66" fmla="*/ 16 w 54"/>
                <a:gd name="T67" fmla="*/ 29 h 53"/>
                <a:gd name="T68" fmla="*/ 9 w 54"/>
                <a:gd name="T69" fmla="*/ 34 h 53"/>
                <a:gd name="T70" fmla="*/ 7 w 54"/>
                <a:gd name="T71" fmla="*/ 42 h 53"/>
                <a:gd name="T72" fmla="*/ 3 w 54"/>
                <a:gd name="T73" fmla="*/ 42 h 53"/>
                <a:gd name="T74" fmla="*/ 2 w 54"/>
                <a:gd name="T75" fmla="*/ 38 h 53"/>
                <a:gd name="T76" fmla="*/ 4 w 54"/>
                <a:gd name="T77" fmla="*/ 29 h 53"/>
                <a:gd name="T78" fmla="*/ 1 w 54"/>
                <a:gd name="T79" fmla="*/ 23 h 53"/>
                <a:gd name="T80" fmla="*/ 7 w 54"/>
                <a:gd name="T81" fmla="*/ 28 h 53"/>
                <a:gd name="T82" fmla="*/ 10 w 54"/>
                <a:gd name="T83" fmla="*/ 27 h 53"/>
                <a:gd name="T84" fmla="*/ 13 w 54"/>
                <a:gd name="T85" fmla="*/ 23 h 53"/>
                <a:gd name="T86" fmla="*/ 14 w 54"/>
                <a:gd name="T87" fmla="*/ 21 h 53"/>
                <a:gd name="T88" fmla="*/ 16 w 54"/>
                <a:gd name="T89" fmla="*/ 19 h 53"/>
                <a:gd name="T90" fmla="*/ 15 w 54"/>
                <a:gd name="T91" fmla="*/ 17 h 53"/>
                <a:gd name="T92" fmla="*/ 10 w 54"/>
                <a:gd name="T93" fmla="*/ 20 h 53"/>
                <a:gd name="T94" fmla="*/ 6 w 54"/>
                <a:gd name="T95" fmla="*/ 20 h 53"/>
                <a:gd name="T96" fmla="*/ 3 w 54"/>
                <a:gd name="T97" fmla="*/ 19 h 53"/>
                <a:gd name="T98" fmla="*/ 11 w 54"/>
                <a:gd name="T99" fmla="*/ 16 h 53"/>
                <a:gd name="T100" fmla="*/ 19 w 54"/>
                <a:gd name="T101" fmla="*/ 12 h 53"/>
                <a:gd name="T102" fmla="*/ 16 w 54"/>
                <a:gd name="T103" fmla="*/ 8 h 53"/>
                <a:gd name="T104" fmla="*/ 10 w 54"/>
                <a:gd name="T105" fmla="*/ 1 h 53"/>
                <a:gd name="T106" fmla="*/ 31 w 54"/>
                <a:gd name="T107" fmla="*/ 4 h 53"/>
                <a:gd name="T108" fmla="*/ 33 w 54"/>
                <a:gd name="T109" fmla="*/ 8 h 53"/>
                <a:gd name="T110" fmla="*/ 29 w 54"/>
                <a:gd name="T111" fmla="*/ 9 h 53"/>
                <a:gd name="T112" fmla="*/ 27 w 54"/>
                <a:gd name="T113" fmla="*/ 3 h 53"/>
                <a:gd name="T114" fmla="*/ 29 w 54"/>
                <a:gd name="T115" fmla="*/ 4 h 53"/>
                <a:gd name="T116" fmla="*/ 25 w 54"/>
                <a:gd name="T117" fmla="*/ 19 h 53"/>
                <a:gd name="T118" fmla="*/ 18 w 54"/>
                <a:gd name="T119" fmla="*/ 25 h 53"/>
                <a:gd name="T120" fmla="*/ 23 w 54"/>
                <a:gd name="T121" fmla="*/ 17 h 53"/>
                <a:gd name="T122" fmla="*/ 12 w 54"/>
                <a:gd name="T123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" h="53">
                  <a:moveTo>
                    <a:pt x="12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7" y="4"/>
                    <a:pt x="18" y="4"/>
                    <a:pt x="18" y="5"/>
                  </a:cubicBezTo>
                  <a:cubicBezTo>
                    <a:pt x="19" y="6"/>
                    <a:pt x="19" y="6"/>
                    <a:pt x="20" y="7"/>
                  </a:cubicBezTo>
                  <a:cubicBezTo>
                    <a:pt x="20" y="8"/>
                    <a:pt x="22" y="8"/>
                    <a:pt x="21" y="10"/>
                  </a:cubicBezTo>
                  <a:cubicBezTo>
                    <a:pt x="21" y="10"/>
                    <a:pt x="22" y="10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10"/>
                    <a:pt x="27" y="11"/>
                    <a:pt x="27" y="12"/>
                  </a:cubicBezTo>
                  <a:cubicBezTo>
                    <a:pt x="27" y="12"/>
                    <a:pt x="26" y="12"/>
                    <a:pt x="27" y="12"/>
                  </a:cubicBezTo>
                  <a:cubicBezTo>
                    <a:pt x="26" y="13"/>
                    <a:pt x="26" y="14"/>
                    <a:pt x="25" y="15"/>
                  </a:cubicBezTo>
                  <a:cubicBezTo>
                    <a:pt x="24" y="16"/>
                    <a:pt x="26" y="16"/>
                    <a:pt x="26" y="18"/>
                  </a:cubicBezTo>
                  <a:cubicBezTo>
                    <a:pt x="27" y="18"/>
                    <a:pt x="27" y="19"/>
                    <a:pt x="27" y="19"/>
                  </a:cubicBezTo>
                  <a:cubicBezTo>
                    <a:pt x="28" y="20"/>
                    <a:pt x="28" y="21"/>
                    <a:pt x="28" y="21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1" y="22"/>
                    <a:pt x="32" y="23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2" y="26"/>
                    <a:pt x="32" y="27"/>
                    <a:pt x="33" y="27"/>
                  </a:cubicBezTo>
                  <a:cubicBezTo>
                    <a:pt x="33" y="28"/>
                    <a:pt x="34" y="30"/>
                    <a:pt x="35" y="30"/>
                  </a:cubicBezTo>
                  <a:cubicBezTo>
                    <a:pt x="36" y="30"/>
                    <a:pt x="35" y="29"/>
                    <a:pt x="36" y="28"/>
                  </a:cubicBezTo>
                  <a:cubicBezTo>
                    <a:pt x="36" y="28"/>
                    <a:pt x="36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7" y="21"/>
                    <a:pt x="36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8"/>
                  </a:cubicBezTo>
                  <a:cubicBezTo>
                    <a:pt x="36" y="18"/>
                    <a:pt x="37" y="19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39" y="20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1"/>
                    <a:pt x="40" y="22"/>
                    <a:pt x="41" y="22"/>
                  </a:cubicBezTo>
                  <a:cubicBezTo>
                    <a:pt x="40" y="23"/>
                    <a:pt x="41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1" y="28"/>
                    <a:pt x="40" y="28"/>
                  </a:cubicBezTo>
                  <a:cubicBezTo>
                    <a:pt x="39" y="30"/>
                    <a:pt x="40" y="33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6"/>
                    <a:pt x="39" y="36"/>
                    <a:pt x="39" y="37"/>
                  </a:cubicBezTo>
                  <a:cubicBezTo>
                    <a:pt x="41" y="38"/>
                    <a:pt x="40" y="40"/>
                    <a:pt x="42" y="40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3" y="41"/>
                    <a:pt x="44" y="42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7" y="46"/>
                    <a:pt x="48" y="46"/>
                  </a:cubicBezTo>
                  <a:cubicBezTo>
                    <a:pt x="48" y="46"/>
                    <a:pt x="48" y="47"/>
                    <a:pt x="48" y="47"/>
                  </a:cubicBezTo>
                  <a:cubicBezTo>
                    <a:pt x="48" y="46"/>
                    <a:pt x="49" y="46"/>
                    <a:pt x="49" y="45"/>
                  </a:cubicBezTo>
                  <a:cubicBezTo>
                    <a:pt x="49" y="45"/>
                    <a:pt x="48" y="44"/>
                    <a:pt x="49" y="44"/>
                  </a:cubicBezTo>
                  <a:cubicBezTo>
                    <a:pt x="50" y="44"/>
                    <a:pt x="50" y="45"/>
                    <a:pt x="51" y="45"/>
                  </a:cubicBezTo>
                  <a:cubicBezTo>
                    <a:pt x="50" y="46"/>
                    <a:pt x="52" y="47"/>
                    <a:pt x="52" y="48"/>
                  </a:cubicBezTo>
                  <a:cubicBezTo>
                    <a:pt x="53" y="48"/>
                    <a:pt x="52" y="49"/>
                    <a:pt x="53" y="50"/>
                  </a:cubicBezTo>
                  <a:cubicBezTo>
                    <a:pt x="53" y="50"/>
                    <a:pt x="53" y="51"/>
                    <a:pt x="53" y="51"/>
                  </a:cubicBezTo>
                  <a:cubicBezTo>
                    <a:pt x="53" y="51"/>
                    <a:pt x="54" y="51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4" y="51"/>
                    <a:pt x="53" y="52"/>
                    <a:pt x="53" y="52"/>
                  </a:cubicBezTo>
                  <a:cubicBezTo>
                    <a:pt x="53" y="52"/>
                    <a:pt x="54" y="52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3"/>
                    <a:pt x="52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0" y="52"/>
                    <a:pt x="49" y="53"/>
                    <a:pt x="49" y="52"/>
                  </a:cubicBezTo>
                  <a:cubicBezTo>
                    <a:pt x="49" y="52"/>
                    <a:pt x="48" y="51"/>
                    <a:pt x="48" y="51"/>
                  </a:cubicBezTo>
                  <a:cubicBezTo>
                    <a:pt x="49" y="50"/>
                    <a:pt x="47" y="51"/>
                    <a:pt x="46" y="50"/>
                  </a:cubicBezTo>
                  <a:cubicBezTo>
                    <a:pt x="46" y="49"/>
                    <a:pt x="44" y="49"/>
                    <a:pt x="44" y="48"/>
                  </a:cubicBezTo>
                  <a:cubicBezTo>
                    <a:pt x="44" y="48"/>
                    <a:pt x="43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1" y="45"/>
                    <a:pt x="39" y="43"/>
                    <a:pt x="39" y="42"/>
                  </a:cubicBezTo>
                  <a:cubicBezTo>
                    <a:pt x="39" y="41"/>
                    <a:pt x="38" y="40"/>
                    <a:pt x="37" y="40"/>
                  </a:cubicBezTo>
                  <a:cubicBezTo>
                    <a:pt x="37" y="40"/>
                    <a:pt x="37" y="39"/>
                    <a:pt x="37" y="39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33" y="40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3"/>
                    <a:pt x="31" y="43"/>
                  </a:cubicBezTo>
                  <a:cubicBezTo>
                    <a:pt x="30" y="43"/>
                    <a:pt x="30" y="42"/>
                    <a:pt x="29" y="42"/>
                  </a:cubicBezTo>
                  <a:cubicBezTo>
                    <a:pt x="29" y="43"/>
                    <a:pt x="27" y="42"/>
                    <a:pt x="27" y="44"/>
                  </a:cubicBezTo>
                  <a:cubicBezTo>
                    <a:pt x="26" y="43"/>
                    <a:pt x="25" y="45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7" y="42"/>
                    <a:pt x="27" y="42"/>
                  </a:cubicBezTo>
                  <a:cubicBezTo>
                    <a:pt x="28" y="42"/>
                    <a:pt x="28" y="42"/>
                    <a:pt x="29" y="41"/>
                  </a:cubicBezTo>
                  <a:cubicBezTo>
                    <a:pt x="29" y="42"/>
                    <a:pt x="29" y="41"/>
                    <a:pt x="30" y="41"/>
                  </a:cubicBezTo>
                  <a:cubicBezTo>
                    <a:pt x="29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38"/>
                    <a:pt x="34" y="37"/>
                  </a:cubicBezTo>
                  <a:cubicBezTo>
                    <a:pt x="34" y="37"/>
                    <a:pt x="34" y="36"/>
                    <a:pt x="34" y="35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3" y="33"/>
                    <a:pt x="32" y="32"/>
                    <a:pt x="32" y="31"/>
                  </a:cubicBezTo>
                  <a:cubicBezTo>
                    <a:pt x="32" y="31"/>
                    <a:pt x="31" y="31"/>
                    <a:pt x="31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0"/>
                    <a:pt x="31" y="28"/>
                    <a:pt x="29" y="28"/>
                  </a:cubicBezTo>
                  <a:cubicBezTo>
                    <a:pt x="29" y="29"/>
                    <a:pt x="28" y="29"/>
                    <a:pt x="28" y="30"/>
                  </a:cubicBezTo>
                  <a:cubicBezTo>
                    <a:pt x="27" y="31"/>
                    <a:pt x="27" y="32"/>
                    <a:pt x="26" y="33"/>
                  </a:cubicBezTo>
                  <a:cubicBezTo>
                    <a:pt x="26" y="33"/>
                    <a:pt x="26" y="33"/>
                    <a:pt x="26" y="34"/>
                  </a:cubicBezTo>
                  <a:cubicBezTo>
                    <a:pt x="26" y="34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5" y="36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cubicBezTo>
                    <a:pt x="21" y="38"/>
                    <a:pt x="22" y="40"/>
                    <a:pt x="21" y="40"/>
                  </a:cubicBezTo>
                  <a:cubicBezTo>
                    <a:pt x="20" y="40"/>
                    <a:pt x="20" y="41"/>
                    <a:pt x="19" y="41"/>
                  </a:cubicBezTo>
                  <a:cubicBezTo>
                    <a:pt x="19" y="42"/>
                    <a:pt x="18" y="42"/>
                    <a:pt x="18" y="43"/>
                  </a:cubicBezTo>
                  <a:cubicBezTo>
                    <a:pt x="18" y="43"/>
                    <a:pt x="17" y="43"/>
                    <a:pt x="17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4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5"/>
                    <a:pt x="14" y="45"/>
                  </a:cubicBezTo>
                  <a:cubicBezTo>
                    <a:pt x="12" y="44"/>
                    <a:pt x="13" y="42"/>
                    <a:pt x="12" y="40"/>
                  </a:cubicBezTo>
                  <a:cubicBezTo>
                    <a:pt x="12" y="40"/>
                    <a:pt x="11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2" y="37"/>
                    <a:pt x="12" y="37"/>
                  </a:cubicBezTo>
                  <a:cubicBezTo>
                    <a:pt x="13" y="38"/>
                    <a:pt x="14" y="39"/>
                    <a:pt x="16" y="39"/>
                  </a:cubicBezTo>
                  <a:cubicBezTo>
                    <a:pt x="16" y="40"/>
                    <a:pt x="16" y="39"/>
                    <a:pt x="17" y="39"/>
                  </a:cubicBezTo>
                  <a:cubicBezTo>
                    <a:pt x="16" y="38"/>
                    <a:pt x="18" y="38"/>
                    <a:pt x="17" y="37"/>
                  </a:cubicBezTo>
                  <a:cubicBezTo>
                    <a:pt x="18" y="36"/>
                    <a:pt x="19" y="36"/>
                    <a:pt x="19" y="34"/>
                  </a:cubicBezTo>
                  <a:cubicBezTo>
                    <a:pt x="19" y="34"/>
                    <a:pt x="20" y="33"/>
                    <a:pt x="20" y="33"/>
                  </a:cubicBezTo>
                  <a:cubicBezTo>
                    <a:pt x="20" y="31"/>
                    <a:pt x="22" y="31"/>
                    <a:pt x="22" y="30"/>
                  </a:cubicBezTo>
                  <a:cubicBezTo>
                    <a:pt x="22" y="29"/>
                    <a:pt x="23" y="28"/>
                    <a:pt x="23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6" y="26"/>
                    <a:pt x="24" y="25"/>
                  </a:cubicBezTo>
                  <a:cubicBezTo>
                    <a:pt x="23" y="25"/>
                    <a:pt x="22" y="26"/>
                    <a:pt x="21" y="26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4" y="30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0" y="34"/>
                    <a:pt x="9" y="34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7"/>
                    <a:pt x="8" y="38"/>
                    <a:pt x="8" y="39"/>
                  </a:cubicBezTo>
                  <a:cubicBezTo>
                    <a:pt x="8" y="39"/>
                    <a:pt x="8" y="40"/>
                    <a:pt x="7" y="41"/>
                  </a:cubicBezTo>
                  <a:cubicBezTo>
                    <a:pt x="8" y="42"/>
                    <a:pt x="6" y="42"/>
                    <a:pt x="7" y="42"/>
                  </a:cubicBezTo>
                  <a:cubicBezTo>
                    <a:pt x="7" y="43"/>
                    <a:pt x="6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4" y="44"/>
                  </a:cubicBezTo>
                  <a:cubicBezTo>
                    <a:pt x="4" y="43"/>
                    <a:pt x="4" y="43"/>
                    <a:pt x="3" y="42"/>
                  </a:cubicBezTo>
                  <a:cubicBezTo>
                    <a:pt x="4" y="41"/>
                    <a:pt x="2" y="41"/>
                    <a:pt x="3" y="40"/>
                  </a:cubicBezTo>
                  <a:cubicBezTo>
                    <a:pt x="2" y="39"/>
                    <a:pt x="2" y="38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7"/>
                    <a:pt x="3" y="36"/>
                    <a:pt x="4" y="36"/>
                  </a:cubicBezTo>
                  <a:cubicBezTo>
                    <a:pt x="4" y="35"/>
                    <a:pt x="4" y="34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4" y="31"/>
                    <a:pt x="4" y="30"/>
                    <a:pt x="4" y="29"/>
                  </a:cubicBezTo>
                  <a:cubicBezTo>
                    <a:pt x="4" y="28"/>
                    <a:pt x="3" y="28"/>
                    <a:pt x="3" y="27"/>
                  </a:cubicBezTo>
                  <a:cubicBezTo>
                    <a:pt x="3" y="26"/>
                    <a:pt x="1" y="26"/>
                    <a:pt x="1" y="24"/>
                  </a:cubicBezTo>
                  <a:cubicBezTo>
                    <a:pt x="1" y="24"/>
                    <a:pt x="0" y="24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2" y="24"/>
                    <a:pt x="3" y="23"/>
                    <a:pt x="3" y="24"/>
                  </a:cubicBezTo>
                  <a:cubicBezTo>
                    <a:pt x="4" y="23"/>
                    <a:pt x="4" y="25"/>
                    <a:pt x="5" y="24"/>
                  </a:cubicBezTo>
                  <a:cubicBezTo>
                    <a:pt x="5" y="25"/>
                    <a:pt x="6" y="25"/>
                    <a:pt x="6" y="26"/>
                  </a:cubicBezTo>
                  <a:cubicBezTo>
                    <a:pt x="7" y="27"/>
                    <a:pt x="6" y="28"/>
                    <a:pt x="7" y="28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0"/>
                    <a:pt x="9" y="30"/>
                    <a:pt x="10" y="29"/>
                  </a:cubicBezTo>
                  <a:cubicBezTo>
                    <a:pt x="9" y="28"/>
                    <a:pt x="10" y="28"/>
                    <a:pt x="10" y="27"/>
                  </a:cubicBezTo>
                  <a:cubicBezTo>
                    <a:pt x="11" y="27"/>
                    <a:pt x="10" y="26"/>
                    <a:pt x="12" y="25"/>
                  </a:cubicBezTo>
                  <a:cubicBezTo>
                    <a:pt x="11" y="24"/>
                    <a:pt x="13" y="25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6" y="20"/>
                    <a:pt x="15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9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0" y="19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8" y="20"/>
                    <a:pt x="7" y="21"/>
                  </a:cubicBezTo>
                  <a:cubicBezTo>
                    <a:pt x="7" y="21"/>
                    <a:pt x="6" y="21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4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4" y="20"/>
                    <a:pt x="3" y="19"/>
                  </a:cubicBezTo>
                  <a:cubicBezTo>
                    <a:pt x="4" y="19"/>
                    <a:pt x="5" y="18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8"/>
                    <a:pt x="8" y="18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3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7" y="13"/>
                  </a:cubicBezTo>
                  <a:cubicBezTo>
                    <a:pt x="18" y="14"/>
                    <a:pt x="18" y="12"/>
                    <a:pt x="19" y="12"/>
                  </a:cubicBezTo>
                  <a:cubicBezTo>
                    <a:pt x="19" y="11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5" y="7"/>
                    <a:pt x="14" y="6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2" y="3"/>
                    <a:pt x="10" y="5"/>
                    <a:pt x="10" y="3"/>
                  </a:cubicBezTo>
                  <a:cubicBezTo>
                    <a:pt x="10" y="2"/>
                    <a:pt x="9" y="2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lose/>
                  <a:moveTo>
                    <a:pt x="31" y="4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2" y="4"/>
                    <a:pt x="33" y="6"/>
                  </a:cubicBezTo>
                  <a:cubicBezTo>
                    <a:pt x="33" y="6"/>
                    <a:pt x="32" y="6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3" y="10"/>
                    <a:pt x="32" y="9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8"/>
                    <a:pt x="29" y="7"/>
                    <a:pt x="28" y="6"/>
                  </a:cubicBezTo>
                  <a:cubicBezTo>
                    <a:pt x="28" y="5"/>
                    <a:pt x="27" y="5"/>
                    <a:pt x="27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6" y="4"/>
                    <a:pt x="26" y="3"/>
                    <a:pt x="27" y="3"/>
                  </a:cubicBezTo>
                  <a:cubicBezTo>
                    <a:pt x="28" y="4"/>
                    <a:pt x="27" y="3"/>
                    <a:pt x="28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4"/>
                    <a:pt x="31" y="4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6" y="20"/>
                    <a:pt x="26" y="21"/>
                  </a:cubicBezTo>
                  <a:cubicBezTo>
                    <a:pt x="25" y="21"/>
                    <a:pt x="24" y="22"/>
                    <a:pt x="24" y="22"/>
                  </a:cubicBezTo>
                  <a:cubicBezTo>
                    <a:pt x="23" y="22"/>
                    <a:pt x="23" y="23"/>
                    <a:pt x="21" y="23"/>
                  </a:cubicBezTo>
                  <a:cubicBezTo>
                    <a:pt x="21" y="24"/>
                    <a:pt x="19" y="24"/>
                    <a:pt x="18" y="25"/>
                  </a:cubicBezTo>
                  <a:cubicBezTo>
                    <a:pt x="18" y="25"/>
                    <a:pt x="17" y="25"/>
                    <a:pt x="18" y="24"/>
                  </a:cubicBezTo>
                  <a:cubicBezTo>
                    <a:pt x="18" y="24"/>
                    <a:pt x="18" y="24"/>
                    <a:pt x="18" y="23"/>
                  </a:cubicBezTo>
                  <a:cubicBezTo>
                    <a:pt x="19" y="22"/>
                    <a:pt x="20" y="21"/>
                    <a:pt x="21" y="20"/>
                  </a:cubicBezTo>
                  <a:cubicBezTo>
                    <a:pt x="21" y="19"/>
                    <a:pt x="23" y="18"/>
                    <a:pt x="23" y="17"/>
                  </a:cubicBezTo>
                  <a:cubicBezTo>
                    <a:pt x="24" y="17"/>
                    <a:pt x="24" y="19"/>
                    <a:pt x="25" y="19"/>
                  </a:cubicBezTo>
                  <a:close/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4541" y="4120"/>
              <a:ext cx="145" cy="158"/>
            </a:xfrm>
            <a:custGeom>
              <a:avLst/>
              <a:gdLst>
                <a:gd name="T0" fmla="*/ 35 w 56"/>
                <a:gd name="T1" fmla="*/ 2 h 59"/>
                <a:gd name="T2" fmla="*/ 37 w 56"/>
                <a:gd name="T3" fmla="*/ 6 h 59"/>
                <a:gd name="T4" fmla="*/ 35 w 56"/>
                <a:gd name="T5" fmla="*/ 10 h 59"/>
                <a:gd name="T6" fmla="*/ 28 w 56"/>
                <a:gd name="T7" fmla="*/ 12 h 59"/>
                <a:gd name="T8" fmla="*/ 25 w 56"/>
                <a:gd name="T9" fmla="*/ 8 h 59"/>
                <a:gd name="T10" fmla="*/ 19 w 56"/>
                <a:gd name="T11" fmla="*/ 3 h 59"/>
                <a:gd name="T12" fmla="*/ 20 w 56"/>
                <a:gd name="T13" fmla="*/ 0 h 59"/>
                <a:gd name="T14" fmla="*/ 27 w 56"/>
                <a:gd name="T15" fmla="*/ 1 h 59"/>
                <a:gd name="T16" fmla="*/ 43 w 56"/>
                <a:gd name="T17" fmla="*/ 18 h 59"/>
                <a:gd name="T18" fmla="*/ 48 w 56"/>
                <a:gd name="T19" fmla="*/ 21 h 59"/>
                <a:gd name="T20" fmla="*/ 47 w 56"/>
                <a:gd name="T21" fmla="*/ 25 h 59"/>
                <a:gd name="T22" fmla="*/ 43 w 56"/>
                <a:gd name="T23" fmla="*/ 26 h 59"/>
                <a:gd name="T24" fmla="*/ 39 w 56"/>
                <a:gd name="T25" fmla="*/ 25 h 59"/>
                <a:gd name="T26" fmla="*/ 34 w 56"/>
                <a:gd name="T27" fmla="*/ 26 h 59"/>
                <a:gd name="T28" fmla="*/ 28 w 56"/>
                <a:gd name="T29" fmla="*/ 27 h 59"/>
                <a:gd name="T30" fmla="*/ 23 w 56"/>
                <a:gd name="T31" fmla="*/ 28 h 59"/>
                <a:gd name="T32" fmla="*/ 15 w 56"/>
                <a:gd name="T33" fmla="*/ 27 h 59"/>
                <a:gd name="T34" fmla="*/ 8 w 56"/>
                <a:gd name="T35" fmla="*/ 23 h 59"/>
                <a:gd name="T36" fmla="*/ 20 w 56"/>
                <a:gd name="T37" fmla="*/ 21 h 59"/>
                <a:gd name="T38" fmla="*/ 29 w 56"/>
                <a:gd name="T39" fmla="*/ 20 h 59"/>
                <a:gd name="T40" fmla="*/ 32 w 56"/>
                <a:gd name="T41" fmla="*/ 20 h 59"/>
                <a:gd name="T42" fmla="*/ 39 w 56"/>
                <a:gd name="T43" fmla="*/ 19 h 59"/>
                <a:gd name="T44" fmla="*/ 42 w 56"/>
                <a:gd name="T45" fmla="*/ 18 h 59"/>
                <a:gd name="T46" fmla="*/ 44 w 56"/>
                <a:gd name="T47" fmla="*/ 33 h 59"/>
                <a:gd name="T48" fmla="*/ 39 w 56"/>
                <a:gd name="T49" fmla="*/ 39 h 59"/>
                <a:gd name="T50" fmla="*/ 34 w 56"/>
                <a:gd name="T51" fmla="*/ 43 h 59"/>
                <a:gd name="T52" fmla="*/ 34 w 56"/>
                <a:gd name="T53" fmla="*/ 44 h 59"/>
                <a:gd name="T54" fmla="*/ 30 w 56"/>
                <a:gd name="T55" fmla="*/ 44 h 59"/>
                <a:gd name="T56" fmla="*/ 35 w 56"/>
                <a:gd name="T57" fmla="*/ 36 h 59"/>
                <a:gd name="T58" fmla="*/ 38 w 56"/>
                <a:gd name="T59" fmla="*/ 30 h 59"/>
                <a:gd name="T60" fmla="*/ 23 w 56"/>
                <a:gd name="T61" fmla="*/ 36 h 59"/>
                <a:gd name="T62" fmla="*/ 28 w 56"/>
                <a:gd name="T63" fmla="*/ 35 h 59"/>
                <a:gd name="T64" fmla="*/ 25 w 56"/>
                <a:gd name="T65" fmla="*/ 40 h 59"/>
                <a:gd name="T66" fmla="*/ 22 w 56"/>
                <a:gd name="T67" fmla="*/ 45 h 59"/>
                <a:gd name="T68" fmla="*/ 21 w 56"/>
                <a:gd name="T69" fmla="*/ 45 h 59"/>
                <a:gd name="T70" fmla="*/ 17 w 56"/>
                <a:gd name="T71" fmla="*/ 43 h 59"/>
                <a:gd name="T72" fmla="*/ 14 w 56"/>
                <a:gd name="T73" fmla="*/ 42 h 59"/>
                <a:gd name="T74" fmla="*/ 19 w 56"/>
                <a:gd name="T75" fmla="*/ 35 h 59"/>
                <a:gd name="T76" fmla="*/ 24 w 56"/>
                <a:gd name="T77" fmla="*/ 31 h 59"/>
                <a:gd name="T78" fmla="*/ 34 w 56"/>
                <a:gd name="T79" fmla="*/ 42 h 59"/>
                <a:gd name="T80" fmla="*/ 54 w 56"/>
                <a:gd name="T81" fmla="*/ 48 h 59"/>
                <a:gd name="T82" fmla="*/ 56 w 56"/>
                <a:gd name="T83" fmla="*/ 50 h 59"/>
                <a:gd name="T84" fmla="*/ 55 w 56"/>
                <a:gd name="T85" fmla="*/ 52 h 59"/>
                <a:gd name="T86" fmla="*/ 51 w 56"/>
                <a:gd name="T87" fmla="*/ 52 h 59"/>
                <a:gd name="T88" fmla="*/ 48 w 56"/>
                <a:gd name="T89" fmla="*/ 52 h 59"/>
                <a:gd name="T90" fmla="*/ 45 w 56"/>
                <a:gd name="T91" fmla="*/ 53 h 59"/>
                <a:gd name="T92" fmla="*/ 35 w 56"/>
                <a:gd name="T93" fmla="*/ 53 h 59"/>
                <a:gd name="T94" fmla="*/ 26 w 56"/>
                <a:gd name="T95" fmla="*/ 54 h 59"/>
                <a:gd name="T96" fmla="*/ 24 w 56"/>
                <a:gd name="T97" fmla="*/ 55 h 59"/>
                <a:gd name="T98" fmla="*/ 17 w 56"/>
                <a:gd name="T99" fmla="*/ 56 h 59"/>
                <a:gd name="T100" fmla="*/ 11 w 56"/>
                <a:gd name="T101" fmla="*/ 58 h 59"/>
                <a:gd name="T102" fmla="*/ 6 w 56"/>
                <a:gd name="T103" fmla="*/ 57 h 59"/>
                <a:gd name="T104" fmla="*/ 1 w 56"/>
                <a:gd name="T105" fmla="*/ 55 h 59"/>
                <a:gd name="T106" fmla="*/ 4 w 56"/>
                <a:gd name="T107" fmla="*/ 52 h 59"/>
                <a:gd name="T108" fmla="*/ 10 w 56"/>
                <a:gd name="T109" fmla="*/ 52 h 59"/>
                <a:gd name="T110" fmla="*/ 16 w 56"/>
                <a:gd name="T111" fmla="*/ 50 h 59"/>
                <a:gd name="T112" fmla="*/ 23 w 56"/>
                <a:gd name="T113" fmla="*/ 49 h 59"/>
                <a:gd name="T114" fmla="*/ 30 w 56"/>
                <a:gd name="T115" fmla="*/ 48 h 59"/>
                <a:gd name="T116" fmla="*/ 39 w 56"/>
                <a:gd name="T117" fmla="*/ 47 h 59"/>
                <a:gd name="T118" fmla="*/ 47 w 56"/>
                <a:gd name="T119" fmla="*/ 46 h 59"/>
                <a:gd name="T120" fmla="*/ 11 w 56"/>
                <a:gd name="T121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" h="59">
                  <a:moveTo>
                    <a:pt x="29" y="1"/>
                  </a:moveTo>
                  <a:cubicBezTo>
                    <a:pt x="30" y="0"/>
                    <a:pt x="32" y="0"/>
                    <a:pt x="32" y="1"/>
                  </a:cubicBezTo>
                  <a:cubicBezTo>
                    <a:pt x="33" y="1"/>
                    <a:pt x="33" y="0"/>
                    <a:pt x="33" y="1"/>
                  </a:cubicBezTo>
                  <a:cubicBezTo>
                    <a:pt x="34" y="1"/>
                    <a:pt x="34" y="2"/>
                    <a:pt x="35" y="2"/>
                  </a:cubicBezTo>
                  <a:cubicBezTo>
                    <a:pt x="35" y="3"/>
                    <a:pt x="35" y="3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7" y="6"/>
                    <a:pt x="37" y="7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8" y="8"/>
                    <a:pt x="36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6" y="10"/>
                    <a:pt x="35" y="10"/>
                  </a:cubicBezTo>
                  <a:cubicBezTo>
                    <a:pt x="34" y="11"/>
                    <a:pt x="33" y="11"/>
                    <a:pt x="32" y="11"/>
                  </a:cubicBezTo>
                  <a:cubicBezTo>
                    <a:pt x="31" y="12"/>
                    <a:pt x="31" y="13"/>
                    <a:pt x="30" y="13"/>
                  </a:cubicBezTo>
                  <a:cubicBezTo>
                    <a:pt x="29" y="13"/>
                    <a:pt x="29" y="14"/>
                    <a:pt x="28" y="13"/>
                  </a:cubicBezTo>
                  <a:cubicBezTo>
                    <a:pt x="27" y="13"/>
                    <a:pt x="28" y="12"/>
                    <a:pt x="28" y="12"/>
                  </a:cubicBezTo>
                  <a:cubicBezTo>
                    <a:pt x="28" y="11"/>
                    <a:pt x="30" y="10"/>
                    <a:pt x="28" y="9"/>
                  </a:cubicBezTo>
                  <a:cubicBezTo>
                    <a:pt x="28" y="9"/>
                    <a:pt x="28" y="7"/>
                    <a:pt x="27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19" y="5"/>
                    <a:pt x="20" y="4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1"/>
                    <a:pt x="22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8" y="1"/>
                    <a:pt x="29" y="0"/>
                  </a:cubicBezTo>
                  <a:lnTo>
                    <a:pt x="29" y="1"/>
                  </a:lnTo>
                  <a:close/>
                  <a:moveTo>
                    <a:pt x="43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5" y="18"/>
                    <a:pt x="46" y="19"/>
                    <a:pt x="46" y="18"/>
                  </a:cubicBezTo>
                  <a:cubicBezTo>
                    <a:pt x="47" y="19"/>
                    <a:pt x="45" y="20"/>
                    <a:pt x="46" y="20"/>
                  </a:cubicBezTo>
                  <a:cubicBezTo>
                    <a:pt x="47" y="20"/>
                    <a:pt x="48" y="20"/>
                    <a:pt x="48" y="21"/>
                  </a:cubicBezTo>
                  <a:cubicBezTo>
                    <a:pt x="48" y="21"/>
                    <a:pt x="50" y="22"/>
                    <a:pt x="49" y="22"/>
                  </a:cubicBezTo>
                  <a:cubicBezTo>
                    <a:pt x="50" y="23"/>
                    <a:pt x="49" y="24"/>
                    <a:pt x="50" y="24"/>
                  </a:cubicBezTo>
                  <a:cubicBezTo>
                    <a:pt x="50" y="25"/>
                    <a:pt x="50" y="25"/>
                    <a:pt x="49" y="25"/>
                  </a:cubicBezTo>
                  <a:cubicBezTo>
                    <a:pt x="48" y="24"/>
                    <a:pt x="48" y="26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5" y="25"/>
                    <a:pt x="44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2" y="25"/>
                    <a:pt x="41" y="25"/>
                  </a:cubicBezTo>
                  <a:cubicBezTo>
                    <a:pt x="41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5"/>
                    <a:pt x="36" y="26"/>
                    <a:pt x="35" y="25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5"/>
                    <a:pt x="32" y="26"/>
                    <a:pt x="32" y="26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9" y="26"/>
                    <a:pt x="28" y="26"/>
                    <a:pt x="28" y="27"/>
                  </a:cubicBezTo>
                  <a:cubicBezTo>
                    <a:pt x="27" y="27"/>
                    <a:pt x="26" y="27"/>
                    <a:pt x="26" y="26"/>
                  </a:cubicBezTo>
                  <a:cubicBezTo>
                    <a:pt x="26" y="26"/>
                    <a:pt x="26" y="27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3" y="28"/>
                  </a:cubicBezTo>
                  <a:cubicBezTo>
                    <a:pt x="23" y="27"/>
                    <a:pt x="22" y="27"/>
                    <a:pt x="21" y="28"/>
                  </a:cubicBezTo>
                  <a:cubicBezTo>
                    <a:pt x="20" y="27"/>
                    <a:pt x="20" y="28"/>
                    <a:pt x="18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7" y="28"/>
                    <a:pt x="15" y="28"/>
                    <a:pt x="15" y="27"/>
                  </a:cubicBezTo>
                  <a:cubicBezTo>
                    <a:pt x="14" y="27"/>
                    <a:pt x="12" y="27"/>
                    <a:pt x="12" y="26"/>
                  </a:cubicBezTo>
                  <a:cubicBezTo>
                    <a:pt x="11" y="25"/>
                    <a:pt x="10" y="25"/>
                    <a:pt x="9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8" y="22"/>
                    <a:pt x="9" y="23"/>
                    <a:pt x="9" y="22"/>
                  </a:cubicBezTo>
                  <a:cubicBezTo>
                    <a:pt x="11" y="22"/>
                    <a:pt x="14" y="22"/>
                    <a:pt x="16" y="21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3" y="21"/>
                    <a:pt x="23" y="20"/>
                    <a:pt x="24" y="20"/>
                  </a:cubicBezTo>
                  <a:cubicBezTo>
                    <a:pt x="25" y="20"/>
                    <a:pt x="26" y="21"/>
                    <a:pt x="26" y="20"/>
                  </a:cubicBezTo>
                  <a:cubicBezTo>
                    <a:pt x="27" y="21"/>
                    <a:pt x="28" y="20"/>
                    <a:pt x="29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4" y="20"/>
                    <a:pt x="35" y="19"/>
                  </a:cubicBezTo>
                  <a:cubicBezTo>
                    <a:pt x="36" y="20"/>
                    <a:pt x="36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39" y="18"/>
                    <a:pt x="40" y="18"/>
                  </a:cubicBezTo>
                  <a:cubicBezTo>
                    <a:pt x="41" y="19"/>
                    <a:pt x="42" y="18"/>
                    <a:pt x="42" y="18"/>
                  </a:cubicBezTo>
                  <a:lnTo>
                    <a:pt x="43" y="18"/>
                  </a:lnTo>
                  <a:close/>
                  <a:moveTo>
                    <a:pt x="41" y="31"/>
                  </a:moveTo>
                  <a:cubicBezTo>
                    <a:pt x="41" y="31"/>
                    <a:pt x="41" y="31"/>
                    <a:pt x="42" y="31"/>
                  </a:cubicBezTo>
                  <a:cubicBezTo>
                    <a:pt x="42" y="32"/>
                    <a:pt x="43" y="32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4"/>
                    <a:pt x="44" y="34"/>
                  </a:cubicBezTo>
                  <a:cubicBezTo>
                    <a:pt x="43" y="35"/>
                    <a:pt x="43" y="36"/>
                    <a:pt x="42" y="37"/>
                  </a:cubicBezTo>
                  <a:cubicBezTo>
                    <a:pt x="41" y="38"/>
                    <a:pt x="40" y="39"/>
                    <a:pt x="39" y="39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6" y="42"/>
                    <a:pt x="36" y="43"/>
                    <a:pt x="35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4" y="43"/>
                    <a:pt x="34" y="44"/>
                  </a:cubicBezTo>
                  <a:cubicBezTo>
                    <a:pt x="33" y="44"/>
                    <a:pt x="32" y="45"/>
                    <a:pt x="31" y="45"/>
                  </a:cubicBezTo>
                  <a:cubicBezTo>
                    <a:pt x="31" y="46"/>
                    <a:pt x="30" y="46"/>
                    <a:pt x="29" y="47"/>
                  </a:cubicBezTo>
                  <a:cubicBezTo>
                    <a:pt x="29" y="47"/>
                    <a:pt x="28" y="46"/>
                    <a:pt x="29" y="46"/>
                  </a:cubicBezTo>
                  <a:cubicBezTo>
                    <a:pt x="28" y="45"/>
                    <a:pt x="30" y="45"/>
                    <a:pt x="30" y="44"/>
                  </a:cubicBezTo>
                  <a:cubicBezTo>
                    <a:pt x="31" y="44"/>
                    <a:pt x="30" y="43"/>
                    <a:pt x="32" y="42"/>
                  </a:cubicBezTo>
                  <a:cubicBezTo>
                    <a:pt x="32" y="42"/>
                    <a:pt x="33" y="41"/>
                    <a:pt x="33" y="40"/>
                  </a:cubicBezTo>
                  <a:cubicBezTo>
                    <a:pt x="33" y="40"/>
                    <a:pt x="33" y="39"/>
                    <a:pt x="34" y="38"/>
                  </a:cubicBezTo>
                  <a:cubicBezTo>
                    <a:pt x="34" y="37"/>
                    <a:pt x="35" y="37"/>
                    <a:pt x="35" y="36"/>
                  </a:cubicBezTo>
                  <a:cubicBezTo>
                    <a:pt x="36" y="36"/>
                    <a:pt x="37" y="35"/>
                    <a:pt x="36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2"/>
                    <a:pt x="39" y="31"/>
                    <a:pt x="38" y="31"/>
                  </a:cubicBezTo>
                  <a:cubicBezTo>
                    <a:pt x="38" y="31"/>
                    <a:pt x="38" y="30"/>
                    <a:pt x="38" y="30"/>
                  </a:cubicBezTo>
                  <a:cubicBezTo>
                    <a:pt x="39" y="30"/>
                    <a:pt x="40" y="30"/>
                    <a:pt x="41" y="31"/>
                  </a:cubicBezTo>
                  <a:close/>
                  <a:moveTo>
                    <a:pt x="26" y="30"/>
                  </a:moveTo>
                  <a:cubicBezTo>
                    <a:pt x="25" y="31"/>
                    <a:pt x="25" y="33"/>
                    <a:pt x="24" y="33"/>
                  </a:cubicBezTo>
                  <a:cubicBezTo>
                    <a:pt x="24" y="34"/>
                    <a:pt x="23" y="35"/>
                    <a:pt x="23" y="36"/>
                  </a:cubicBezTo>
                  <a:cubicBezTo>
                    <a:pt x="23" y="37"/>
                    <a:pt x="23" y="38"/>
                    <a:pt x="24" y="38"/>
                  </a:cubicBezTo>
                  <a:cubicBezTo>
                    <a:pt x="25" y="38"/>
                    <a:pt x="26" y="38"/>
                    <a:pt x="26" y="37"/>
                  </a:cubicBezTo>
                  <a:cubicBezTo>
                    <a:pt x="27" y="37"/>
                    <a:pt x="27" y="36"/>
                    <a:pt x="28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8" y="36"/>
                    <a:pt x="28" y="36"/>
                  </a:cubicBezTo>
                  <a:cubicBezTo>
                    <a:pt x="27" y="36"/>
                    <a:pt x="28" y="38"/>
                    <a:pt x="27" y="37"/>
                  </a:cubicBezTo>
                  <a:cubicBezTo>
                    <a:pt x="26" y="38"/>
                    <a:pt x="25" y="39"/>
                    <a:pt x="26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5" y="42"/>
                    <a:pt x="24" y="42"/>
                  </a:cubicBezTo>
                  <a:cubicBezTo>
                    <a:pt x="24" y="43"/>
                    <a:pt x="23" y="43"/>
                    <a:pt x="23" y="44"/>
                  </a:cubicBezTo>
                  <a:cubicBezTo>
                    <a:pt x="22" y="44"/>
                    <a:pt x="23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8" y="44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6" y="43"/>
                    <a:pt x="15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5" y="42"/>
                    <a:pt x="14" y="42"/>
                  </a:cubicBezTo>
                  <a:cubicBezTo>
                    <a:pt x="14" y="41"/>
                    <a:pt x="13" y="40"/>
                    <a:pt x="14" y="40"/>
                  </a:cubicBezTo>
                  <a:cubicBezTo>
                    <a:pt x="15" y="40"/>
                    <a:pt x="16" y="39"/>
                    <a:pt x="16" y="39"/>
                  </a:cubicBezTo>
                  <a:cubicBezTo>
                    <a:pt x="16" y="37"/>
                    <a:pt x="17" y="37"/>
                    <a:pt x="18" y="36"/>
                  </a:cubicBezTo>
                  <a:cubicBezTo>
                    <a:pt x="19" y="36"/>
                    <a:pt x="18" y="35"/>
                    <a:pt x="19" y="35"/>
                  </a:cubicBezTo>
                  <a:cubicBezTo>
                    <a:pt x="20" y="34"/>
                    <a:pt x="21" y="35"/>
                    <a:pt x="21" y="34"/>
                  </a:cubicBezTo>
                  <a:cubicBezTo>
                    <a:pt x="21" y="33"/>
                    <a:pt x="21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2"/>
                    <a:pt x="24" y="32"/>
                    <a:pt x="24" y="31"/>
                  </a:cubicBezTo>
                  <a:cubicBezTo>
                    <a:pt x="25" y="31"/>
                    <a:pt x="25" y="30"/>
                    <a:pt x="26" y="30"/>
                  </a:cubicBezTo>
                  <a:close/>
                  <a:moveTo>
                    <a:pt x="35" y="42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5" y="42"/>
                    <a:pt x="35" y="42"/>
                  </a:cubicBezTo>
                  <a:close/>
                  <a:moveTo>
                    <a:pt x="51" y="47"/>
                  </a:moveTo>
                  <a:cubicBezTo>
                    <a:pt x="52" y="46"/>
                    <a:pt x="53" y="47"/>
                    <a:pt x="53" y="46"/>
                  </a:cubicBezTo>
                  <a:cubicBezTo>
                    <a:pt x="53" y="47"/>
                    <a:pt x="54" y="47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5" y="49"/>
                    <a:pt x="54" y="49"/>
                  </a:cubicBezTo>
                  <a:cubicBezTo>
                    <a:pt x="55" y="49"/>
                    <a:pt x="55" y="50"/>
                    <a:pt x="56" y="50"/>
                  </a:cubicBezTo>
                  <a:cubicBezTo>
                    <a:pt x="56" y="50"/>
                    <a:pt x="56" y="51"/>
                    <a:pt x="55" y="51"/>
                  </a:cubicBezTo>
                  <a:cubicBezTo>
                    <a:pt x="56" y="51"/>
                    <a:pt x="56" y="52"/>
                    <a:pt x="56" y="52"/>
                  </a:cubicBezTo>
                  <a:cubicBezTo>
                    <a:pt x="56" y="53"/>
                    <a:pt x="55" y="53"/>
                    <a:pt x="55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2" y="52"/>
                    <a:pt x="52" y="5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0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7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4" y="52"/>
                    <a:pt x="43" y="53"/>
                  </a:cubicBezTo>
                  <a:cubicBezTo>
                    <a:pt x="42" y="53"/>
                    <a:pt x="41" y="53"/>
                    <a:pt x="40" y="53"/>
                  </a:cubicBezTo>
                  <a:cubicBezTo>
                    <a:pt x="40" y="53"/>
                    <a:pt x="39" y="53"/>
                    <a:pt x="39" y="53"/>
                  </a:cubicBezTo>
                  <a:cubicBezTo>
                    <a:pt x="37" y="53"/>
                    <a:pt x="36" y="54"/>
                    <a:pt x="35" y="53"/>
                  </a:cubicBezTo>
                  <a:cubicBezTo>
                    <a:pt x="34" y="54"/>
                    <a:pt x="33" y="54"/>
                    <a:pt x="33" y="54"/>
                  </a:cubicBezTo>
                  <a:cubicBezTo>
                    <a:pt x="32" y="54"/>
                    <a:pt x="31" y="53"/>
                    <a:pt x="30" y="54"/>
                  </a:cubicBezTo>
                  <a:cubicBezTo>
                    <a:pt x="29" y="54"/>
                    <a:pt x="28" y="54"/>
                    <a:pt x="27" y="54"/>
                  </a:cubicBezTo>
                  <a:cubicBezTo>
                    <a:pt x="27" y="53"/>
                    <a:pt x="27" y="54"/>
                    <a:pt x="26" y="54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6" y="55"/>
                    <a:pt x="26" y="54"/>
                    <a:pt x="25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6"/>
                    <a:pt x="21" y="55"/>
                    <a:pt x="20" y="55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6" y="57"/>
                    <a:pt x="15" y="56"/>
                    <a:pt x="14" y="57"/>
                  </a:cubicBezTo>
                  <a:cubicBezTo>
                    <a:pt x="13" y="56"/>
                    <a:pt x="12" y="58"/>
                    <a:pt x="12" y="57"/>
                  </a:cubicBezTo>
                  <a:cubicBezTo>
                    <a:pt x="12" y="56"/>
                    <a:pt x="12" y="56"/>
                    <a:pt x="11" y="56"/>
                  </a:cubicBezTo>
                  <a:cubicBezTo>
                    <a:pt x="11" y="57"/>
                    <a:pt x="11" y="57"/>
                    <a:pt x="11" y="58"/>
                  </a:cubicBezTo>
                  <a:cubicBezTo>
                    <a:pt x="10" y="58"/>
                    <a:pt x="9" y="58"/>
                    <a:pt x="9" y="58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8" y="58"/>
                    <a:pt x="7" y="59"/>
                    <a:pt x="7" y="58"/>
                  </a:cubicBezTo>
                  <a:cubicBezTo>
                    <a:pt x="6" y="58"/>
                    <a:pt x="6" y="58"/>
                    <a:pt x="6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7"/>
                    <a:pt x="3" y="57"/>
                    <a:pt x="3" y="56"/>
                  </a:cubicBezTo>
                  <a:cubicBezTo>
                    <a:pt x="2" y="57"/>
                    <a:pt x="2" y="56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4"/>
                    <a:pt x="1" y="54"/>
                    <a:pt x="1" y="53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3"/>
                    <a:pt x="3" y="53"/>
                    <a:pt x="4" y="52"/>
                  </a:cubicBezTo>
                  <a:cubicBezTo>
                    <a:pt x="4" y="53"/>
                    <a:pt x="5" y="53"/>
                    <a:pt x="5" y="53"/>
                  </a:cubicBezTo>
                  <a:cubicBezTo>
                    <a:pt x="5" y="52"/>
                    <a:pt x="7" y="53"/>
                    <a:pt x="8" y="52"/>
                  </a:cubicBezTo>
                  <a:cubicBezTo>
                    <a:pt x="8" y="52"/>
                    <a:pt x="9" y="52"/>
                    <a:pt x="9" y="51"/>
                  </a:cubicBezTo>
                  <a:cubicBezTo>
                    <a:pt x="9" y="52"/>
                    <a:pt x="10" y="52"/>
                    <a:pt x="10" y="52"/>
                  </a:cubicBezTo>
                  <a:cubicBezTo>
                    <a:pt x="11" y="51"/>
                    <a:pt x="12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0"/>
                    <a:pt x="16" y="50"/>
                  </a:cubicBezTo>
                  <a:cubicBezTo>
                    <a:pt x="17" y="51"/>
                    <a:pt x="18" y="50"/>
                    <a:pt x="18" y="49"/>
                  </a:cubicBezTo>
                  <a:cubicBezTo>
                    <a:pt x="19" y="50"/>
                    <a:pt x="19" y="50"/>
                    <a:pt x="20" y="50"/>
                  </a:cubicBezTo>
                  <a:cubicBezTo>
                    <a:pt x="20" y="49"/>
                    <a:pt x="21" y="50"/>
                    <a:pt x="21" y="49"/>
                  </a:cubicBezTo>
                  <a:cubicBezTo>
                    <a:pt x="22" y="50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8" y="49"/>
                    <a:pt x="29" y="48"/>
                    <a:pt x="29" y="49"/>
                  </a:cubicBezTo>
                  <a:cubicBezTo>
                    <a:pt x="29" y="49"/>
                    <a:pt x="30" y="49"/>
                    <a:pt x="30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8"/>
                    <a:pt x="32" y="49"/>
                    <a:pt x="33" y="49"/>
                  </a:cubicBezTo>
                  <a:cubicBezTo>
                    <a:pt x="34" y="49"/>
                    <a:pt x="35" y="48"/>
                    <a:pt x="36" y="48"/>
                  </a:cubicBezTo>
                  <a:cubicBezTo>
                    <a:pt x="36" y="47"/>
                    <a:pt x="38" y="49"/>
                    <a:pt x="39" y="47"/>
                  </a:cubicBezTo>
                  <a:cubicBezTo>
                    <a:pt x="40" y="47"/>
                    <a:pt x="41" y="49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3" y="47"/>
                    <a:pt x="44" y="47"/>
                  </a:cubicBezTo>
                  <a:cubicBezTo>
                    <a:pt x="45" y="47"/>
                    <a:pt x="46" y="47"/>
                    <a:pt x="47" y="46"/>
                  </a:cubicBezTo>
                  <a:cubicBezTo>
                    <a:pt x="47" y="47"/>
                    <a:pt x="48" y="47"/>
                    <a:pt x="49" y="47"/>
                  </a:cubicBezTo>
                  <a:cubicBezTo>
                    <a:pt x="49" y="46"/>
                    <a:pt x="51" y="46"/>
                    <a:pt x="51" y="47"/>
                  </a:cubicBezTo>
                  <a:close/>
                  <a:moveTo>
                    <a:pt x="11" y="57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10" y="57"/>
                    <a:pt x="10" y="57"/>
                    <a:pt x="10" y="57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4696" y="4155"/>
              <a:ext cx="101" cy="112"/>
            </a:xfrm>
            <a:custGeom>
              <a:avLst/>
              <a:gdLst>
                <a:gd name="T0" fmla="*/ 20 w 39"/>
                <a:gd name="T1" fmla="*/ 3 h 42"/>
                <a:gd name="T2" fmla="*/ 20 w 39"/>
                <a:gd name="T3" fmla="*/ 8 h 42"/>
                <a:gd name="T4" fmla="*/ 23 w 39"/>
                <a:gd name="T5" fmla="*/ 9 h 42"/>
                <a:gd name="T6" fmla="*/ 24 w 39"/>
                <a:gd name="T7" fmla="*/ 10 h 42"/>
                <a:gd name="T8" fmla="*/ 22 w 39"/>
                <a:gd name="T9" fmla="*/ 13 h 42"/>
                <a:gd name="T10" fmla="*/ 20 w 39"/>
                <a:gd name="T11" fmla="*/ 18 h 42"/>
                <a:gd name="T12" fmla="*/ 23 w 39"/>
                <a:gd name="T13" fmla="*/ 19 h 42"/>
                <a:gd name="T14" fmla="*/ 19 w 39"/>
                <a:gd name="T15" fmla="*/ 22 h 42"/>
                <a:gd name="T16" fmla="*/ 15 w 39"/>
                <a:gd name="T17" fmla="*/ 24 h 42"/>
                <a:gd name="T18" fmla="*/ 11 w 39"/>
                <a:gd name="T19" fmla="*/ 26 h 42"/>
                <a:gd name="T20" fmla="*/ 6 w 39"/>
                <a:gd name="T21" fmla="*/ 32 h 42"/>
                <a:gd name="T22" fmla="*/ 4 w 39"/>
                <a:gd name="T23" fmla="*/ 35 h 42"/>
                <a:gd name="T24" fmla="*/ 1 w 39"/>
                <a:gd name="T25" fmla="*/ 39 h 42"/>
                <a:gd name="T26" fmla="*/ 1 w 39"/>
                <a:gd name="T27" fmla="*/ 36 h 42"/>
                <a:gd name="T28" fmla="*/ 2 w 39"/>
                <a:gd name="T29" fmla="*/ 32 h 42"/>
                <a:gd name="T30" fmla="*/ 7 w 39"/>
                <a:gd name="T31" fmla="*/ 28 h 42"/>
                <a:gd name="T32" fmla="*/ 10 w 39"/>
                <a:gd name="T33" fmla="*/ 25 h 42"/>
                <a:gd name="T34" fmla="*/ 9 w 39"/>
                <a:gd name="T35" fmla="*/ 20 h 42"/>
                <a:gd name="T36" fmla="*/ 9 w 39"/>
                <a:gd name="T37" fmla="*/ 20 h 42"/>
                <a:gd name="T38" fmla="*/ 12 w 39"/>
                <a:gd name="T39" fmla="*/ 20 h 42"/>
                <a:gd name="T40" fmla="*/ 15 w 39"/>
                <a:gd name="T41" fmla="*/ 18 h 42"/>
                <a:gd name="T42" fmla="*/ 13 w 39"/>
                <a:gd name="T43" fmla="*/ 16 h 42"/>
                <a:gd name="T44" fmla="*/ 8 w 39"/>
                <a:gd name="T45" fmla="*/ 15 h 42"/>
                <a:gd name="T46" fmla="*/ 6 w 39"/>
                <a:gd name="T47" fmla="*/ 14 h 42"/>
                <a:gd name="T48" fmla="*/ 13 w 39"/>
                <a:gd name="T49" fmla="*/ 12 h 42"/>
                <a:gd name="T50" fmla="*/ 15 w 39"/>
                <a:gd name="T51" fmla="*/ 6 h 42"/>
                <a:gd name="T52" fmla="*/ 15 w 39"/>
                <a:gd name="T53" fmla="*/ 2 h 42"/>
                <a:gd name="T54" fmla="*/ 15 w 39"/>
                <a:gd name="T55" fmla="*/ 1 h 42"/>
                <a:gd name="T56" fmla="*/ 16 w 39"/>
                <a:gd name="T57" fmla="*/ 1 h 42"/>
                <a:gd name="T58" fmla="*/ 32 w 39"/>
                <a:gd name="T59" fmla="*/ 25 h 42"/>
                <a:gd name="T60" fmla="*/ 35 w 39"/>
                <a:gd name="T61" fmla="*/ 26 h 42"/>
                <a:gd name="T62" fmla="*/ 39 w 39"/>
                <a:gd name="T63" fmla="*/ 29 h 42"/>
                <a:gd name="T64" fmla="*/ 36 w 39"/>
                <a:gd name="T65" fmla="*/ 31 h 42"/>
                <a:gd name="T66" fmla="*/ 34 w 39"/>
                <a:gd name="T67" fmla="*/ 30 h 42"/>
                <a:gd name="T68" fmla="*/ 32 w 39"/>
                <a:gd name="T69" fmla="*/ 27 h 42"/>
                <a:gd name="T70" fmla="*/ 31 w 39"/>
                <a:gd name="T71" fmla="*/ 27 h 42"/>
                <a:gd name="T72" fmla="*/ 32 w 39"/>
                <a:gd name="T73" fmla="*/ 25 h 42"/>
                <a:gd name="T74" fmla="*/ 24 w 39"/>
                <a:gd name="T75" fmla="*/ 28 h 42"/>
                <a:gd name="T76" fmla="*/ 25 w 39"/>
                <a:gd name="T77" fmla="*/ 30 h 42"/>
                <a:gd name="T78" fmla="*/ 29 w 39"/>
                <a:gd name="T79" fmla="*/ 34 h 42"/>
                <a:gd name="T80" fmla="*/ 31 w 39"/>
                <a:gd name="T81" fmla="*/ 37 h 42"/>
                <a:gd name="T82" fmla="*/ 27 w 39"/>
                <a:gd name="T83" fmla="*/ 40 h 42"/>
                <a:gd name="T84" fmla="*/ 23 w 39"/>
                <a:gd name="T85" fmla="*/ 41 h 42"/>
                <a:gd name="T86" fmla="*/ 17 w 39"/>
                <a:gd name="T87" fmla="*/ 41 h 42"/>
                <a:gd name="T88" fmla="*/ 12 w 39"/>
                <a:gd name="T89" fmla="*/ 37 h 42"/>
                <a:gd name="T90" fmla="*/ 10 w 39"/>
                <a:gd name="T91" fmla="*/ 33 h 42"/>
                <a:gd name="T92" fmla="*/ 9 w 39"/>
                <a:gd name="T93" fmla="*/ 31 h 42"/>
                <a:gd name="T94" fmla="*/ 11 w 39"/>
                <a:gd name="T95" fmla="*/ 32 h 42"/>
                <a:gd name="T96" fmla="*/ 17 w 39"/>
                <a:gd name="T97" fmla="*/ 37 h 42"/>
                <a:gd name="T98" fmla="*/ 24 w 39"/>
                <a:gd name="T99" fmla="*/ 37 h 42"/>
                <a:gd name="T100" fmla="*/ 25 w 39"/>
                <a:gd name="T101" fmla="*/ 35 h 42"/>
                <a:gd name="T102" fmla="*/ 23 w 39"/>
                <a:gd name="T103" fmla="*/ 32 h 42"/>
                <a:gd name="T104" fmla="*/ 22 w 39"/>
                <a:gd name="T105" fmla="*/ 30 h 42"/>
                <a:gd name="T106" fmla="*/ 21 w 39"/>
                <a:gd name="T107" fmla="*/ 29 h 42"/>
                <a:gd name="T108" fmla="*/ 19 w 39"/>
                <a:gd name="T109" fmla="*/ 28 h 42"/>
                <a:gd name="T110" fmla="*/ 18 w 39"/>
                <a:gd name="T111" fmla="*/ 31 h 42"/>
                <a:gd name="T112" fmla="*/ 20 w 39"/>
                <a:gd name="T113" fmla="*/ 33 h 42"/>
                <a:gd name="T114" fmla="*/ 18 w 39"/>
                <a:gd name="T115" fmla="*/ 35 h 42"/>
                <a:gd name="T116" fmla="*/ 16 w 39"/>
                <a:gd name="T117" fmla="*/ 30 h 42"/>
                <a:gd name="T118" fmla="*/ 17 w 39"/>
                <a:gd name="T119" fmla="*/ 28 h 42"/>
                <a:gd name="T120" fmla="*/ 22 w 39"/>
                <a:gd name="T12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" h="42">
                  <a:moveTo>
                    <a:pt x="18" y="1"/>
                  </a:moveTo>
                  <a:cubicBezTo>
                    <a:pt x="19" y="1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5"/>
                    <a:pt x="20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8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4" y="11"/>
                  </a:cubicBezTo>
                  <a:cubicBezTo>
                    <a:pt x="23" y="11"/>
                    <a:pt x="24" y="12"/>
                    <a:pt x="24" y="12"/>
                  </a:cubicBezTo>
                  <a:cubicBezTo>
                    <a:pt x="23" y="13"/>
                    <a:pt x="22" y="12"/>
                    <a:pt x="22" y="13"/>
                  </a:cubicBezTo>
                  <a:cubicBezTo>
                    <a:pt x="21" y="13"/>
                    <a:pt x="20" y="14"/>
                    <a:pt x="20" y="15"/>
                  </a:cubicBezTo>
                  <a:cubicBezTo>
                    <a:pt x="19" y="15"/>
                    <a:pt x="20" y="15"/>
                    <a:pt x="19" y="15"/>
                  </a:cubicBezTo>
                  <a:cubicBezTo>
                    <a:pt x="20" y="16"/>
                    <a:pt x="18" y="18"/>
                    <a:pt x="20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1"/>
                  </a:cubicBezTo>
                  <a:cubicBezTo>
                    <a:pt x="23" y="21"/>
                    <a:pt x="22" y="21"/>
                    <a:pt x="22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7" y="23"/>
                    <a:pt x="17" y="23"/>
                  </a:cubicBezTo>
                  <a:cubicBezTo>
                    <a:pt x="16" y="23"/>
                    <a:pt x="16" y="25"/>
                    <a:pt x="15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3" y="24"/>
                    <a:pt x="13" y="24"/>
                    <a:pt x="12" y="24"/>
                  </a:cubicBezTo>
                  <a:cubicBezTo>
                    <a:pt x="12" y="25"/>
                    <a:pt x="11" y="25"/>
                    <a:pt x="11" y="26"/>
                  </a:cubicBezTo>
                  <a:cubicBezTo>
                    <a:pt x="9" y="28"/>
                    <a:pt x="8" y="30"/>
                    <a:pt x="6" y="31"/>
                  </a:cubicBezTo>
                  <a:cubicBezTo>
                    <a:pt x="6" y="31"/>
                    <a:pt x="5" y="31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5" y="32"/>
                    <a:pt x="5" y="33"/>
                  </a:cubicBezTo>
                  <a:cubicBezTo>
                    <a:pt x="4" y="33"/>
                    <a:pt x="5" y="34"/>
                    <a:pt x="4" y="34"/>
                  </a:cubicBezTo>
                  <a:cubicBezTo>
                    <a:pt x="5" y="34"/>
                    <a:pt x="4" y="35"/>
                    <a:pt x="4" y="35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7"/>
                  </a:cubicBezTo>
                  <a:cubicBezTo>
                    <a:pt x="3" y="38"/>
                    <a:pt x="3" y="39"/>
                    <a:pt x="1" y="39"/>
                  </a:cubicBezTo>
                  <a:cubicBezTo>
                    <a:pt x="1" y="39"/>
                    <a:pt x="1" y="38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6"/>
                  </a:cubicBezTo>
                  <a:cubicBezTo>
                    <a:pt x="1" y="36"/>
                    <a:pt x="1" y="35"/>
                    <a:pt x="1" y="35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3"/>
                    <a:pt x="2" y="33"/>
                    <a:pt x="2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3" y="31"/>
                    <a:pt x="4" y="31"/>
                    <a:pt x="4" y="30"/>
                  </a:cubicBezTo>
                  <a:cubicBezTo>
                    <a:pt x="5" y="29"/>
                    <a:pt x="6" y="29"/>
                    <a:pt x="7" y="28"/>
                  </a:cubicBezTo>
                  <a:cubicBezTo>
                    <a:pt x="7" y="28"/>
                    <a:pt x="8" y="27"/>
                    <a:pt x="8" y="27"/>
                  </a:cubicBezTo>
                  <a:cubicBezTo>
                    <a:pt x="8" y="27"/>
                    <a:pt x="9" y="26"/>
                    <a:pt x="9" y="26"/>
                  </a:cubicBezTo>
                  <a:cubicBezTo>
                    <a:pt x="9" y="26"/>
                    <a:pt x="10" y="26"/>
                    <a:pt x="10" y="25"/>
                  </a:cubicBezTo>
                  <a:cubicBezTo>
                    <a:pt x="10" y="25"/>
                    <a:pt x="11" y="24"/>
                    <a:pt x="12" y="24"/>
                  </a:cubicBezTo>
                  <a:cubicBezTo>
                    <a:pt x="12" y="23"/>
                    <a:pt x="10" y="23"/>
                    <a:pt x="10" y="22"/>
                  </a:cubicBezTo>
                  <a:cubicBezTo>
                    <a:pt x="10" y="22"/>
                    <a:pt x="9" y="21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20"/>
                    <a:pt x="9" y="19"/>
                  </a:cubicBezTo>
                  <a:cubicBezTo>
                    <a:pt x="10" y="20"/>
                    <a:pt x="10" y="19"/>
                    <a:pt x="11" y="20"/>
                  </a:cubicBezTo>
                  <a:cubicBezTo>
                    <a:pt x="11" y="20"/>
                    <a:pt x="12" y="19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2" y="16"/>
                    <a:pt x="11" y="16"/>
                    <a:pt x="10" y="16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4"/>
                    <a:pt x="6" y="14"/>
                    <a:pt x="7" y="13"/>
                  </a:cubicBezTo>
                  <a:cubicBezTo>
                    <a:pt x="9" y="13"/>
                    <a:pt x="11" y="13"/>
                    <a:pt x="13" y="12"/>
                  </a:cubicBezTo>
                  <a:cubicBezTo>
                    <a:pt x="14" y="11"/>
                    <a:pt x="15" y="11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5" y="7"/>
                    <a:pt x="15" y="6"/>
                  </a:cubicBezTo>
                  <a:cubicBezTo>
                    <a:pt x="15" y="6"/>
                    <a:pt x="15" y="5"/>
                    <a:pt x="14" y="5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8" y="1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5"/>
                    <a:pt x="34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7" y="27"/>
                  </a:cubicBezTo>
                  <a:cubicBezTo>
                    <a:pt x="38" y="27"/>
                    <a:pt x="39" y="28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7" y="31"/>
                    <a:pt x="36" y="31"/>
                  </a:cubicBezTo>
                  <a:cubicBezTo>
                    <a:pt x="36" y="31"/>
                    <a:pt x="35" y="31"/>
                    <a:pt x="36" y="30"/>
                  </a:cubicBezTo>
                  <a:cubicBezTo>
                    <a:pt x="35" y="30"/>
                    <a:pt x="35" y="30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9"/>
                    <a:pt x="34" y="29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1" y="26"/>
                    <a:pt x="30" y="26"/>
                    <a:pt x="31" y="26"/>
                  </a:cubicBezTo>
                  <a:cubicBezTo>
                    <a:pt x="31" y="26"/>
                    <a:pt x="31" y="25"/>
                    <a:pt x="30" y="26"/>
                  </a:cubicBezTo>
                  <a:cubicBezTo>
                    <a:pt x="31" y="25"/>
                    <a:pt x="31" y="26"/>
                    <a:pt x="32" y="25"/>
                  </a:cubicBezTo>
                  <a:close/>
                  <a:moveTo>
                    <a:pt x="22" y="27"/>
                  </a:moveTo>
                  <a:cubicBezTo>
                    <a:pt x="22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6" y="30"/>
                    <a:pt x="26" y="31"/>
                    <a:pt x="27" y="32"/>
                  </a:cubicBezTo>
                  <a:cubicBezTo>
                    <a:pt x="27" y="32"/>
                    <a:pt x="27" y="33"/>
                    <a:pt x="28" y="33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5"/>
                    <a:pt x="31" y="35"/>
                    <a:pt x="30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8"/>
                    <a:pt x="32" y="39"/>
                  </a:cubicBezTo>
                  <a:cubicBezTo>
                    <a:pt x="31" y="40"/>
                    <a:pt x="30" y="40"/>
                    <a:pt x="28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0"/>
                    <a:pt x="26" y="41"/>
                    <a:pt x="25" y="41"/>
                  </a:cubicBezTo>
                  <a:cubicBezTo>
                    <a:pt x="25" y="41"/>
                    <a:pt x="24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1" y="41"/>
                    <a:pt x="21" y="41"/>
                  </a:cubicBezTo>
                  <a:cubicBezTo>
                    <a:pt x="20" y="41"/>
                    <a:pt x="20" y="42"/>
                    <a:pt x="19" y="41"/>
                  </a:cubicBezTo>
                  <a:cubicBezTo>
                    <a:pt x="19" y="42"/>
                    <a:pt x="18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41"/>
                  </a:cubicBezTo>
                  <a:cubicBezTo>
                    <a:pt x="13" y="40"/>
                    <a:pt x="12" y="38"/>
                    <a:pt x="12" y="37"/>
                  </a:cubicBezTo>
                  <a:cubicBezTo>
                    <a:pt x="11" y="37"/>
                    <a:pt x="11" y="36"/>
                    <a:pt x="11" y="35"/>
                  </a:cubicBezTo>
                  <a:cubicBezTo>
                    <a:pt x="10" y="34"/>
                    <a:pt x="10" y="34"/>
                    <a:pt x="10" y="33"/>
                  </a:cubicBezTo>
                  <a:cubicBezTo>
                    <a:pt x="9" y="33"/>
                    <a:pt x="10" y="33"/>
                    <a:pt x="10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9" y="32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1" y="32"/>
                    <a:pt x="12" y="32"/>
                    <a:pt x="12" y="33"/>
                  </a:cubicBezTo>
                  <a:cubicBezTo>
                    <a:pt x="13" y="34"/>
                    <a:pt x="14" y="36"/>
                    <a:pt x="16" y="37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8"/>
                    <a:pt x="21" y="37"/>
                    <a:pt x="22" y="37"/>
                  </a:cubicBezTo>
                  <a:cubicBezTo>
                    <a:pt x="22" y="37"/>
                    <a:pt x="23" y="38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5" y="37"/>
                    <a:pt x="26" y="37"/>
                  </a:cubicBezTo>
                  <a:cubicBezTo>
                    <a:pt x="25" y="36"/>
                    <a:pt x="26" y="35"/>
                    <a:pt x="25" y="35"/>
                  </a:cubicBezTo>
                  <a:cubicBezTo>
                    <a:pt x="25" y="34"/>
                    <a:pt x="24" y="34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2"/>
                    <a:pt x="23" y="32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2" y="30"/>
                    <a:pt x="22" y="30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3" y="29"/>
                    <a:pt x="22" y="29"/>
                    <a:pt x="22" y="29"/>
                  </a:cubicBezTo>
                  <a:cubicBezTo>
                    <a:pt x="22" y="29"/>
                    <a:pt x="22" y="29"/>
                    <a:pt x="21" y="29"/>
                  </a:cubicBezTo>
                  <a:cubicBezTo>
                    <a:pt x="21" y="28"/>
                    <a:pt x="21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9" y="32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5"/>
                    <a:pt x="18" y="35"/>
                  </a:cubicBezTo>
                  <a:cubicBezTo>
                    <a:pt x="18" y="34"/>
                    <a:pt x="18" y="35"/>
                    <a:pt x="18" y="35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2"/>
                    <a:pt x="17" y="31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29"/>
                    <a:pt x="16" y="28"/>
                  </a:cubicBezTo>
                  <a:cubicBezTo>
                    <a:pt x="16" y="28"/>
                    <a:pt x="17" y="28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9" y="26"/>
                    <a:pt x="20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7"/>
                    <a:pt x="22" y="27"/>
                    <a:pt x="2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5268" y="4115"/>
              <a:ext cx="98" cy="115"/>
            </a:xfrm>
            <a:custGeom>
              <a:avLst/>
              <a:gdLst>
                <a:gd name="T0" fmla="*/ 35 w 38"/>
                <a:gd name="T1" fmla="*/ 4 h 43"/>
                <a:gd name="T2" fmla="*/ 38 w 38"/>
                <a:gd name="T3" fmla="*/ 8 h 43"/>
                <a:gd name="T4" fmla="*/ 36 w 38"/>
                <a:gd name="T5" fmla="*/ 15 h 43"/>
                <a:gd name="T6" fmla="*/ 36 w 38"/>
                <a:gd name="T7" fmla="*/ 19 h 43"/>
                <a:gd name="T8" fmla="*/ 36 w 38"/>
                <a:gd name="T9" fmla="*/ 31 h 43"/>
                <a:gd name="T10" fmla="*/ 37 w 38"/>
                <a:gd name="T11" fmla="*/ 33 h 43"/>
                <a:gd name="T12" fmla="*/ 34 w 38"/>
                <a:gd name="T13" fmla="*/ 42 h 43"/>
                <a:gd name="T14" fmla="*/ 33 w 38"/>
                <a:gd name="T15" fmla="*/ 40 h 43"/>
                <a:gd name="T16" fmla="*/ 32 w 38"/>
                <a:gd name="T17" fmla="*/ 37 h 43"/>
                <a:gd name="T18" fmla="*/ 32 w 38"/>
                <a:gd name="T19" fmla="*/ 36 h 43"/>
                <a:gd name="T20" fmla="*/ 32 w 38"/>
                <a:gd name="T21" fmla="*/ 35 h 43"/>
                <a:gd name="T22" fmla="*/ 32 w 38"/>
                <a:gd name="T23" fmla="*/ 35 h 43"/>
                <a:gd name="T24" fmla="*/ 33 w 38"/>
                <a:gd name="T25" fmla="*/ 21 h 43"/>
                <a:gd name="T26" fmla="*/ 32 w 38"/>
                <a:gd name="T27" fmla="*/ 5 h 43"/>
                <a:gd name="T28" fmla="*/ 25 w 38"/>
                <a:gd name="T29" fmla="*/ 3 h 43"/>
                <a:gd name="T30" fmla="*/ 17 w 38"/>
                <a:gd name="T31" fmla="*/ 4 h 43"/>
                <a:gd name="T32" fmla="*/ 14 w 38"/>
                <a:gd name="T33" fmla="*/ 5 h 43"/>
                <a:gd name="T34" fmla="*/ 18 w 38"/>
                <a:gd name="T35" fmla="*/ 0 h 43"/>
                <a:gd name="T36" fmla="*/ 28 w 38"/>
                <a:gd name="T37" fmla="*/ 0 h 43"/>
                <a:gd name="T38" fmla="*/ 17 w 38"/>
                <a:gd name="T39" fmla="*/ 14 h 43"/>
                <a:gd name="T40" fmla="*/ 17 w 38"/>
                <a:gd name="T41" fmla="*/ 19 h 43"/>
                <a:gd name="T42" fmla="*/ 21 w 38"/>
                <a:gd name="T43" fmla="*/ 21 h 43"/>
                <a:gd name="T44" fmla="*/ 23 w 38"/>
                <a:gd name="T45" fmla="*/ 24 h 43"/>
                <a:gd name="T46" fmla="*/ 19 w 38"/>
                <a:gd name="T47" fmla="*/ 26 h 43"/>
                <a:gd name="T48" fmla="*/ 15 w 38"/>
                <a:gd name="T49" fmla="*/ 27 h 43"/>
                <a:gd name="T50" fmla="*/ 10 w 38"/>
                <a:gd name="T51" fmla="*/ 26 h 43"/>
                <a:gd name="T52" fmla="*/ 10 w 38"/>
                <a:gd name="T53" fmla="*/ 21 h 43"/>
                <a:gd name="T54" fmla="*/ 10 w 38"/>
                <a:gd name="T55" fmla="*/ 19 h 43"/>
                <a:gd name="T56" fmla="*/ 8 w 38"/>
                <a:gd name="T57" fmla="*/ 17 h 43"/>
                <a:gd name="T58" fmla="*/ 15 w 38"/>
                <a:gd name="T59" fmla="*/ 14 h 43"/>
                <a:gd name="T60" fmla="*/ 12 w 38"/>
                <a:gd name="T61" fmla="*/ 11 h 43"/>
                <a:gd name="T62" fmla="*/ 5 w 38"/>
                <a:gd name="T63" fmla="*/ 10 h 43"/>
                <a:gd name="T64" fmla="*/ 6 w 38"/>
                <a:gd name="T65" fmla="*/ 19 h 43"/>
                <a:gd name="T66" fmla="*/ 4 w 38"/>
                <a:gd name="T67" fmla="*/ 24 h 43"/>
                <a:gd name="T68" fmla="*/ 4 w 38"/>
                <a:gd name="T69" fmla="*/ 30 h 43"/>
                <a:gd name="T70" fmla="*/ 5 w 38"/>
                <a:gd name="T71" fmla="*/ 35 h 43"/>
                <a:gd name="T72" fmla="*/ 4 w 38"/>
                <a:gd name="T73" fmla="*/ 36 h 43"/>
                <a:gd name="T74" fmla="*/ 0 w 38"/>
                <a:gd name="T75" fmla="*/ 30 h 43"/>
                <a:gd name="T76" fmla="*/ 0 w 38"/>
                <a:gd name="T77" fmla="*/ 28 h 43"/>
                <a:gd name="T78" fmla="*/ 3 w 38"/>
                <a:gd name="T79" fmla="*/ 10 h 43"/>
                <a:gd name="T80" fmla="*/ 23 w 38"/>
                <a:gd name="T81" fmla="*/ 14 h 43"/>
                <a:gd name="T82" fmla="*/ 26 w 38"/>
                <a:gd name="T83" fmla="*/ 18 h 43"/>
                <a:gd name="T84" fmla="*/ 22 w 38"/>
                <a:gd name="T85" fmla="*/ 13 h 43"/>
                <a:gd name="T86" fmla="*/ 24 w 38"/>
                <a:gd name="T87" fmla="*/ 31 h 43"/>
                <a:gd name="T88" fmla="*/ 21 w 38"/>
                <a:gd name="T89" fmla="*/ 34 h 43"/>
                <a:gd name="T90" fmla="*/ 16 w 38"/>
                <a:gd name="T91" fmla="*/ 34 h 43"/>
                <a:gd name="T92" fmla="*/ 9 w 38"/>
                <a:gd name="T93" fmla="*/ 34 h 43"/>
                <a:gd name="T94" fmla="*/ 9 w 38"/>
                <a:gd name="T95" fmla="*/ 32 h 43"/>
                <a:gd name="T96" fmla="*/ 22 w 38"/>
                <a:gd name="T9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3">
                  <a:moveTo>
                    <a:pt x="28" y="0"/>
                  </a:moveTo>
                  <a:cubicBezTo>
                    <a:pt x="30" y="0"/>
                    <a:pt x="31" y="1"/>
                    <a:pt x="32" y="2"/>
                  </a:cubicBezTo>
                  <a:cubicBezTo>
                    <a:pt x="34" y="2"/>
                    <a:pt x="34" y="3"/>
                    <a:pt x="35" y="4"/>
                  </a:cubicBezTo>
                  <a:cubicBezTo>
                    <a:pt x="35" y="4"/>
                    <a:pt x="35" y="5"/>
                    <a:pt x="36" y="5"/>
                  </a:cubicBezTo>
                  <a:cubicBezTo>
                    <a:pt x="36" y="6"/>
                    <a:pt x="36" y="7"/>
                    <a:pt x="37" y="7"/>
                  </a:cubicBezTo>
                  <a:cubicBezTo>
                    <a:pt x="37" y="8"/>
                    <a:pt x="38" y="8"/>
                    <a:pt x="38" y="8"/>
                  </a:cubicBezTo>
                  <a:cubicBezTo>
                    <a:pt x="37" y="9"/>
                    <a:pt x="38" y="10"/>
                    <a:pt x="37" y="11"/>
                  </a:cubicBezTo>
                  <a:cubicBezTo>
                    <a:pt x="37" y="12"/>
                    <a:pt x="37" y="12"/>
                    <a:pt x="36" y="13"/>
                  </a:cubicBezTo>
                  <a:cubicBezTo>
                    <a:pt x="37" y="14"/>
                    <a:pt x="36" y="15"/>
                    <a:pt x="36" y="15"/>
                  </a:cubicBezTo>
                  <a:cubicBezTo>
                    <a:pt x="36" y="15"/>
                    <a:pt x="36" y="16"/>
                    <a:pt x="36" y="16"/>
                  </a:cubicBezTo>
                  <a:cubicBezTo>
                    <a:pt x="36" y="16"/>
                    <a:pt x="36" y="17"/>
                    <a:pt x="36" y="17"/>
                  </a:cubicBezTo>
                  <a:cubicBezTo>
                    <a:pt x="36" y="18"/>
                    <a:pt x="36" y="18"/>
                    <a:pt x="36" y="19"/>
                  </a:cubicBezTo>
                  <a:cubicBezTo>
                    <a:pt x="36" y="20"/>
                    <a:pt x="35" y="21"/>
                    <a:pt x="36" y="21"/>
                  </a:cubicBezTo>
                  <a:cubicBezTo>
                    <a:pt x="36" y="22"/>
                    <a:pt x="35" y="22"/>
                    <a:pt x="36" y="23"/>
                  </a:cubicBezTo>
                  <a:cubicBezTo>
                    <a:pt x="35" y="26"/>
                    <a:pt x="37" y="28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6" y="32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6"/>
                    <a:pt x="37" y="38"/>
                    <a:pt x="37" y="41"/>
                  </a:cubicBezTo>
                  <a:cubicBezTo>
                    <a:pt x="36" y="42"/>
                    <a:pt x="35" y="43"/>
                    <a:pt x="34" y="42"/>
                  </a:cubicBezTo>
                  <a:cubicBezTo>
                    <a:pt x="33" y="42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39"/>
                    <a:pt x="32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0"/>
                    <a:pt x="32" y="26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6"/>
                    <a:pt x="33" y="11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5"/>
                    <a:pt x="32" y="6"/>
                    <a:pt x="32" y="5"/>
                  </a:cubicBezTo>
                  <a:cubicBezTo>
                    <a:pt x="31" y="4"/>
                    <a:pt x="30" y="3"/>
                    <a:pt x="29" y="3"/>
                  </a:cubicBezTo>
                  <a:cubicBezTo>
                    <a:pt x="28" y="3"/>
                    <a:pt x="27" y="3"/>
                    <a:pt x="26" y="3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19" y="3"/>
                    <a:pt x="19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5"/>
                    <a:pt x="15" y="4"/>
                    <a:pt x="15" y="5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11" y="3"/>
                    <a:pt x="13" y="3"/>
                    <a:pt x="13" y="2"/>
                  </a:cubicBezTo>
                  <a:cubicBezTo>
                    <a:pt x="15" y="2"/>
                    <a:pt x="17" y="1"/>
                    <a:pt x="18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lose/>
                  <a:moveTo>
                    <a:pt x="17" y="10"/>
                  </a:moveTo>
                  <a:cubicBezTo>
                    <a:pt x="18" y="11"/>
                    <a:pt x="17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9" y="16"/>
                    <a:pt x="21" y="16"/>
                    <a:pt x="20" y="17"/>
                  </a:cubicBezTo>
                  <a:cubicBezTo>
                    <a:pt x="20" y="18"/>
                    <a:pt x="18" y="19"/>
                    <a:pt x="17" y="19"/>
                  </a:cubicBezTo>
                  <a:cubicBezTo>
                    <a:pt x="17" y="20"/>
                    <a:pt x="16" y="20"/>
                    <a:pt x="17" y="21"/>
                  </a:cubicBezTo>
                  <a:cubicBezTo>
                    <a:pt x="18" y="21"/>
                    <a:pt x="19" y="21"/>
                    <a:pt x="20" y="21"/>
                  </a:cubicBezTo>
                  <a:cubicBezTo>
                    <a:pt x="20" y="21"/>
                    <a:pt x="21" y="20"/>
                    <a:pt x="21" y="21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22"/>
                    <a:pt x="23" y="22"/>
                    <a:pt x="22" y="23"/>
                  </a:cubicBezTo>
                  <a:cubicBezTo>
                    <a:pt x="22" y="23"/>
                    <a:pt x="23" y="23"/>
                    <a:pt x="23" y="24"/>
                  </a:cubicBezTo>
                  <a:cubicBezTo>
                    <a:pt x="23" y="25"/>
                    <a:pt x="22" y="25"/>
                    <a:pt x="21" y="25"/>
                  </a:cubicBezTo>
                  <a:cubicBezTo>
                    <a:pt x="21" y="25"/>
                    <a:pt x="20" y="25"/>
                    <a:pt x="20" y="25"/>
                  </a:cubicBezTo>
                  <a:cubicBezTo>
                    <a:pt x="20" y="26"/>
                    <a:pt x="19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8" y="26"/>
                    <a:pt x="17" y="26"/>
                  </a:cubicBezTo>
                  <a:cubicBezTo>
                    <a:pt x="17" y="27"/>
                    <a:pt x="16" y="26"/>
                    <a:pt x="15" y="27"/>
                  </a:cubicBezTo>
                  <a:cubicBezTo>
                    <a:pt x="15" y="26"/>
                    <a:pt x="15" y="27"/>
                    <a:pt x="14" y="27"/>
                  </a:cubicBezTo>
                  <a:cubicBezTo>
                    <a:pt x="14" y="27"/>
                    <a:pt x="13" y="27"/>
                    <a:pt x="13" y="27"/>
                  </a:cubicBezTo>
                  <a:cubicBezTo>
                    <a:pt x="12" y="27"/>
                    <a:pt x="11" y="27"/>
                    <a:pt x="10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0" y="22"/>
                    <a:pt x="9" y="21"/>
                    <a:pt x="10" y="21"/>
                  </a:cubicBezTo>
                  <a:cubicBezTo>
                    <a:pt x="9" y="20"/>
                    <a:pt x="11" y="20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3" y="15"/>
                    <a:pt x="15" y="15"/>
                    <a:pt x="15" y="14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4" y="13"/>
                    <a:pt x="13" y="12"/>
                    <a:pt x="12" y="12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3" y="10"/>
                    <a:pt x="15" y="9"/>
                    <a:pt x="16" y="10"/>
                  </a:cubicBezTo>
                  <a:lnTo>
                    <a:pt x="17" y="10"/>
                  </a:lnTo>
                  <a:close/>
                  <a:moveTo>
                    <a:pt x="5" y="10"/>
                  </a:moveTo>
                  <a:cubicBezTo>
                    <a:pt x="5" y="11"/>
                    <a:pt x="6" y="12"/>
                    <a:pt x="6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6" y="16"/>
                    <a:pt x="6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4" y="22"/>
                  </a:cubicBezTo>
                  <a:cubicBezTo>
                    <a:pt x="5" y="23"/>
                    <a:pt x="5" y="24"/>
                    <a:pt x="4" y="24"/>
                  </a:cubicBezTo>
                  <a:cubicBezTo>
                    <a:pt x="5" y="25"/>
                    <a:pt x="4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5" y="28"/>
                    <a:pt x="4" y="30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5" y="32"/>
                    <a:pt x="5" y="33"/>
                    <a:pt x="6" y="34"/>
                  </a:cubicBezTo>
                  <a:cubicBezTo>
                    <a:pt x="6" y="35"/>
                    <a:pt x="5" y="35"/>
                    <a:pt x="5" y="35"/>
                  </a:cubicBezTo>
                  <a:cubicBezTo>
                    <a:pt x="5" y="35"/>
                    <a:pt x="5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3" y="35"/>
                    <a:pt x="2" y="35"/>
                    <a:pt x="2" y="34"/>
                  </a:cubicBezTo>
                  <a:cubicBezTo>
                    <a:pt x="1" y="33"/>
                    <a:pt x="2" y="32"/>
                    <a:pt x="1" y="31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29"/>
                    <a:pt x="1" y="29"/>
                    <a:pt x="1" y="29"/>
                  </a:cubicBezTo>
                  <a:cubicBezTo>
                    <a:pt x="0" y="29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0" y="22"/>
                    <a:pt x="1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5"/>
                    <a:pt x="3" y="13"/>
                    <a:pt x="3" y="10"/>
                  </a:cubicBezTo>
                  <a:cubicBezTo>
                    <a:pt x="3" y="10"/>
                    <a:pt x="3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lose/>
                  <a:moveTo>
                    <a:pt x="23" y="14"/>
                  </a:moveTo>
                  <a:cubicBezTo>
                    <a:pt x="23" y="13"/>
                    <a:pt x="23" y="14"/>
                    <a:pt x="23" y="14"/>
                  </a:cubicBezTo>
                  <a:cubicBezTo>
                    <a:pt x="25" y="14"/>
                    <a:pt x="27" y="15"/>
                    <a:pt x="27" y="16"/>
                  </a:cubicBezTo>
                  <a:cubicBezTo>
                    <a:pt x="27" y="17"/>
                    <a:pt x="26" y="17"/>
                    <a:pt x="26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3" y="16"/>
                    <a:pt x="22" y="15"/>
                    <a:pt x="21" y="14"/>
                  </a:cubicBezTo>
                  <a:cubicBezTo>
                    <a:pt x="21" y="13"/>
                    <a:pt x="22" y="13"/>
                    <a:pt x="22" y="13"/>
                  </a:cubicBezTo>
                  <a:lnTo>
                    <a:pt x="23" y="14"/>
                  </a:lnTo>
                  <a:close/>
                  <a:moveTo>
                    <a:pt x="22" y="31"/>
                  </a:moveTo>
                  <a:cubicBezTo>
                    <a:pt x="23" y="31"/>
                    <a:pt x="24" y="30"/>
                    <a:pt x="24" y="31"/>
                  </a:cubicBezTo>
                  <a:cubicBezTo>
                    <a:pt x="24" y="31"/>
                    <a:pt x="24" y="32"/>
                    <a:pt x="24" y="32"/>
                  </a:cubicBezTo>
                  <a:cubicBezTo>
                    <a:pt x="23" y="32"/>
                    <a:pt x="24" y="33"/>
                    <a:pt x="23" y="33"/>
                  </a:cubicBezTo>
                  <a:cubicBezTo>
                    <a:pt x="23" y="34"/>
                    <a:pt x="22" y="34"/>
                    <a:pt x="21" y="34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4"/>
                    <a:pt x="17" y="33"/>
                    <a:pt x="16" y="34"/>
                  </a:cubicBezTo>
                  <a:cubicBezTo>
                    <a:pt x="16" y="34"/>
                    <a:pt x="15" y="34"/>
                    <a:pt x="14" y="34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0" y="34"/>
                    <a:pt x="10" y="34"/>
                    <a:pt x="9" y="34"/>
                  </a:cubicBezTo>
                  <a:cubicBezTo>
                    <a:pt x="9" y="34"/>
                    <a:pt x="9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9" y="32"/>
                    <a:pt x="9" y="32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5" y="31"/>
                    <a:pt x="17" y="30"/>
                    <a:pt x="20" y="30"/>
                  </a:cubicBezTo>
                  <a:cubicBezTo>
                    <a:pt x="20" y="31"/>
                    <a:pt x="22" y="31"/>
                    <a:pt x="2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5537" y="4091"/>
              <a:ext cx="202" cy="222"/>
            </a:xfrm>
            <a:custGeom>
              <a:avLst/>
              <a:gdLst>
                <a:gd name="T0" fmla="*/ 43 w 78"/>
                <a:gd name="T1" fmla="*/ 32 h 83"/>
                <a:gd name="T2" fmla="*/ 45 w 78"/>
                <a:gd name="T3" fmla="*/ 40 h 83"/>
                <a:gd name="T4" fmla="*/ 62 w 78"/>
                <a:gd name="T5" fmla="*/ 67 h 83"/>
                <a:gd name="T6" fmla="*/ 69 w 78"/>
                <a:gd name="T7" fmla="*/ 67 h 83"/>
                <a:gd name="T8" fmla="*/ 71 w 78"/>
                <a:gd name="T9" fmla="*/ 66 h 83"/>
                <a:gd name="T10" fmla="*/ 73 w 78"/>
                <a:gd name="T11" fmla="*/ 62 h 83"/>
                <a:gd name="T12" fmla="*/ 75 w 78"/>
                <a:gd name="T13" fmla="*/ 66 h 83"/>
                <a:gd name="T14" fmla="*/ 76 w 78"/>
                <a:gd name="T15" fmla="*/ 68 h 83"/>
                <a:gd name="T16" fmla="*/ 77 w 78"/>
                <a:gd name="T17" fmla="*/ 72 h 83"/>
                <a:gd name="T18" fmla="*/ 78 w 78"/>
                <a:gd name="T19" fmla="*/ 74 h 83"/>
                <a:gd name="T20" fmla="*/ 78 w 78"/>
                <a:gd name="T21" fmla="*/ 79 h 83"/>
                <a:gd name="T22" fmla="*/ 59 w 78"/>
                <a:gd name="T23" fmla="*/ 76 h 83"/>
                <a:gd name="T24" fmla="*/ 35 w 78"/>
                <a:gd name="T25" fmla="*/ 53 h 83"/>
                <a:gd name="T26" fmla="*/ 19 w 78"/>
                <a:gd name="T27" fmla="*/ 66 h 83"/>
                <a:gd name="T28" fmla="*/ 5 w 78"/>
                <a:gd name="T29" fmla="*/ 73 h 83"/>
                <a:gd name="T30" fmla="*/ 0 w 78"/>
                <a:gd name="T31" fmla="*/ 63 h 83"/>
                <a:gd name="T32" fmla="*/ 2 w 78"/>
                <a:gd name="T33" fmla="*/ 53 h 83"/>
                <a:gd name="T34" fmla="*/ 3 w 78"/>
                <a:gd name="T35" fmla="*/ 38 h 83"/>
                <a:gd name="T36" fmla="*/ 2 w 78"/>
                <a:gd name="T37" fmla="*/ 33 h 83"/>
                <a:gd name="T38" fmla="*/ 5 w 78"/>
                <a:gd name="T39" fmla="*/ 17 h 83"/>
                <a:gd name="T40" fmla="*/ 10 w 78"/>
                <a:gd name="T41" fmla="*/ 14 h 83"/>
                <a:gd name="T42" fmla="*/ 11 w 78"/>
                <a:gd name="T43" fmla="*/ 35 h 83"/>
                <a:gd name="T44" fmla="*/ 24 w 78"/>
                <a:gd name="T45" fmla="*/ 31 h 83"/>
                <a:gd name="T46" fmla="*/ 18 w 78"/>
                <a:gd name="T47" fmla="*/ 22 h 83"/>
                <a:gd name="T48" fmla="*/ 29 w 78"/>
                <a:gd name="T49" fmla="*/ 15 h 83"/>
                <a:gd name="T50" fmla="*/ 26 w 78"/>
                <a:gd name="T51" fmla="*/ 12 h 83"/>
                <a:gd name="T52" fmla="*/ 15 w 78"/>
                <a:gd name="T53" fmla="*/ 12 h 83"/>
                <a:gd name="T54" fmla="*/ 26 w 78"/>
                <a:gd name="T55" fmla="*/ 4 h 83"/>
                <a:gd name="T56" fmla="*/ 45 w 78"/>
                <a:gd name="T57" fmla="*/ 0 h 83"/>
                <a:gd name="T58" fmla="*/ 50 w 78"/>
                <a:gd name="T59" fmla="*/ 7 h 83"/>
                <a:gd name="T60" fmla="*/ 47 w 78"/>
                <a:gd name="T61" fmla="*/ 18 h 83"/>
                <a:gd name="T62" fmla="*/ 52 w 78"/>
                <a:gd name="T63" fmla="*/ 23 h 83"/>
                <a:gd name="T64" fmla="*/ 35 w 78"/>
                <a:gd name="T65" fmla="*/ 24 h 83"/>
                <a:gd name="T66" fmla="*/ 74 w 78"/>
                <a:gd name="T67" fmla="*/ 39 h 83"/>
                <a:gd name="T68" fmla="*/ 72 w 78"/>
                <a:gd name="T69" fmla="*/ 33 h 83"/>
                <a:gd name="T70" fmla="*/ 72 w 78"/>
                <a:gd name="T71" fmla="*/ 31 h 83"/>
                <a:gd name="T72" fmla="*/ 71 w 78"/>
                <a:gd name="T73" fmla="*/ 35 h 83"/>
                <a:gd name="T74" fmla="*/ 70 w 78"/>
                <a:gd name="T75" fmla="*/ 46 h 83"/>
                <a:gd name="T76" fmla="*/ 71 w 78"/>
                <a:gd name="T77" fmla="*/ 50 h 83"/>
                <a:gd name="T78" fmla="*/ 69 w 78"/>
                <a:gd name="T79" fmla="*/ 57 h 83"/>
                <a:gd name="T80" fmla="*/ 68 w 78"/>
                <a:gd name="T81" fmla="*/ 50 h 83"/>
                <a:gd name="T82" fmla="*/ 69 w 78"/>
                <a:gd name="T83" fmla="*/ 43 h 83"/>
                <a:gd name="T84" fmla="*/ 70 w 78"/>
                <a:gd name="T85" fmla="*/ 32 h 83"/>
                <a:gd name="T86" fmla="*/ 33 w 78"/>
                <a:gd name="T87" fmla="*/ 42 h 83"/>
                <a:gd name="T88" fmla="*/ 12 w 78"/>
                <a:gd name="T89" fmla="*/ 60 h 83"/>
                <a:gd name="T90" fmla="*/ 9 w 78"/>
                <a:gd name="T91" fmla="*/ 52 h 83"/>
                <a:gd name="T92" fmla="*/ 23 w 78"/>
                <a:gd name="T93" fmla="*/ 43 h 83"/>
                <a:gd name="T94" fmla="*/ 34 w 78"/>
                <a:gd name="T95" fmla="*/ 41 h 83"/>
                <a:gd name="T96" fmla="*/ 74 w 78"/>
                <a:gd name="T97" fmla="*/ 48 h 83"/>
                <a:gd name="T98" fmla="*/ 72 w 78"/>
                <a:gd name="T99" fmla="*/ 53 h 83"/>
                <a:gd name="T100" fmla="*/ 72 w 78"/>
                <a:gd name="T101" fmla="*/ 48 h 83"/>
                <a:gd name="T102" fmla="*/ 73 w 78"/>
                <a:gd name="T103" fmla="*/ 45 h 83"/>
                <a:gd name="T104" fmla="*/ 70 w 78"/>
                <a:gd name="T105" fmla="*/ 54 h 83"/>
                <a:gd name="T106" fmla="*/ 70 w 78"/>
                <a:gd name="T107" fmla="*/ 66 h 83"/>
                <a:gd name="T108" fmla="*/ 72 w 78"/>
                <a:gd name="T109" fmla="*/ 67 h 83"/>
                <a:gd name="T110" fmla="*/ 74 w 78"/>
                <a:gd name="T111" fmla="*/ 69 h 83"/>
                <a:gd name="T112" fmla="*/ 76 w 78"/>
                <a:gd name="T113" fmla="*/ 7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" h="83">
                  <a:moveTo>
                    <a:pt x="52" y="23"/>
                  </a:moveTo>
                  <a:cubicBezTo>
                    <a:pt x="53" y="26"/>
                    <a:pt x="52" y="27"/>
                    <a:pt x="51" y="28"/>
                  </a:cubicBezTo>
                  <a:cubicBezTo>
                    <a:pt x="51" y="31"/>
                    <a:pt x="48" y="30"/>
                    <a:pt x="46" y="31"/>
                  </a:cubicBezTo>
                  <a:cubicBezTo>
                    <a:pt x="45" y="31"/>
                    <a:pt x="44" y="33"/>
                    <a:pt x="43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1"/>
                    <a:pt x="40" y="34"/>
                    <a:pt x="39" y="34"/>
                  </a:cubicBezTo>
                  <a:cubicBezTo>
                    <a:pt x="40" y="36"/>
                    <a:pt x="40" y="38"/>
                    <a:pt x="42" y="39"/>
                  </a:cubicBezTo>
                  <a:cubicBezTo>
                    <a:pt x="43" y="39"/>
                    <a:pt x="44" y="40"/>
                    <a:pt x="45" y="40"/>
                  </a:cubicBezTo>
                  <a:cubicBezTo>
                    <a:pt x="44" y="41"/>
                    <a:pt x="45" y="42"/>
                    <a:pt x="44" y="43"/>
                  </a:cubicBezTo>
                  <a:cubicBezTo>
                    <a:pt x="45" y="45"/>
                    <a:pt x="47" y="47"/>
                    <a:pt x="49" y="49"/>
                  </a:cubicBezTo>
                  <a:cubicBezTo>
                    <a:pt x="50" y="50"/>
                    <a:pt x="49" y="53"/>
                    <a:pt x="51" y="53"/>
                  </a:cubicBezTo>
                  <a:cubicBezTo>
                    <a:pt x="54" y="58"/>
                    <a:pt x="58" y="62"/>
                    <a:pt x="62" y="67"/>
                  </a:cubicBezTo>
                  <a:cubicBezTo>
                    <a:pt x="64" y="69"/>
                    <a:pt x="66" y="71"/>
                    <a:pt x="68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8" y="70"/>
                    <a:pt x="69" y="69"/>
                    <a:pt x="68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66"/>
                    <a:pt x="69" y="64"/>
                    <a:pt x="68" y="6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1"/>
                    <a:pt x="70" y="62"/>
                    <a:pt x="71" y="62"/>
                  </a:cubicBezTo>
                  <a:cubicBezTo>
                    <a:pt x="71" y="63"/>
                    <a:pt x="71" y="65"/>
                    <a:pt x="71" y="66"/>
                  </a:cubicBezTo>
                  <a:cubicBezTo>
                    <a:pt x="73" y="66"/>
                    <a:pt x="71" y="64"/>
                    <a:pt x="72" y="63"/>
                  </a:cubicBezTo>
                  <a:cubicBezTo>
                    <a:pt x="72" y="62"/>
                    <a:pt x="70" y="60"/>
                    <a:pt x="72" y="59"/>
                  </a:cubicBezTo>
                  <a:cubicBezTo>
                    <a:pt x="73" y="60"/>
                    <a:pt x="72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3" y="64"/>
                    <a:pt x="74" y="65"/>
                    <a:pt x="73" y="67"/>
                  </a:cubicBezTo>
                  <a:cubicBezTo>
                    <a:pt x="73" y="67"/>
                    <a:pt x="74" y="67"/>
                    <a:pt x="74" y="68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5" y="67"/>
                    <a:pt x="75" y="69"/>
                    <a:pt x="77" y="68"/>
                  </a:cubicBezTo>
                  <a:cubicBezTo>
                    <a:pt x="78" y="68"/>
                    <a:pt x="77" y="69"/>
                    <a:pt x="78" y="69"/>
                  </a:cubicBezTo>
                  <a:cubicBezTo>
                    <a:pt x="78" y="70"/>
                    <a:pt x="77" y="70"/>
                    <a:pt x="77" y="70"/>
                  </a:cubicBezTo>
                  <a:cubicBezTo>
                    <a:pt x="76" y="69"/>
                    <a:pt x="77" y="69"/>
                    <a:pt x="76" y="68"/>
                  </a:cubicBezTo>
                  <a:cubicBezTo>
                    <a:pt x="75" y="69"/>
                    <a:pt x="75" y="70"/>
                    <a:pt x="76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6" y="71"/>
                    <a:pt x="77" y="71"/>
                    <a:pt x="77" y="71"/>
                  </a:cubicBezTo>
                  <a:cubicBezTo>
                    <a:pt x="77" y="71"/>
                    <a:pt x="77" y="72"/>
                    <a:pt x="77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73"/>
                    <a:pt x="77" y="74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8" y="75"/>
                    <a:pt x="77" y="75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8" y="77"/>
                    <a:pt x="77" y="78"/>
                    <a:pt x="78" y="79"/>
                  </a:cubicBezTo>
                  <a:cubicBezTo>
                    <a:pt x="78" y="80"/>
                    <a:pt x="77" y="80"/>
                    <a:pt x="78" y="80"/>
                  </a:cubicBezTo>
                  <a:cubicBezTo>
                    <a:pt x="77" y="81"/>
                    <a:pt x="77" y="83"/>
                    <a:pt x="75" y="82"/>
                  </a:cubicBezTo>
                  <a:cubicBezTo>
                    <a:pt x="74" y="83"/>
                    <a:pt x="72" y="82"/>
                    <a:pt x="70" y="82"/>
                  </a:cubicBezTo>
                  <a:cubicBezTo>
                    <a:pt x="66" y="81"/>
                    <a:pt x="63" y="78"/>
                    <a:pt x="59" y="76"/>
                  </a:cubicBezTo>
                  <a:cubicBezTo>
                    <a:pt x="59" y="75"/>
                    <a:pt x="58" y="75"/>
                    <a:pt x="57" y="74"/>
                  </a:cubicBezTo>
                  <a:cubicBezTo>
                    <a:pt x="50" y="67"/>
                    <a:pt x="45" y="59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7" y="51"/>
                    <a:pt x="36" y="52"/>
                    <a:pt x="35" y="53"/>
                  </a:cubicBezTo>
                  <a:cubicBezTo>
                    <a:pt x="34" y="54"/>
                    <a:pt x="32" y="55"/>
                    <a:pt x="32" y="56"/>
                  </a:cubicBezTo>
                  <a:cubicBezTo>
                    <a:pt x="29" y="58"/>
                    <a:pt x="27" y="61"/>
                    <a:pt x="24" y="62"/>
                  </a:cubicBezTo>
                  <a:cubicBezTo>
                    <a:pt x="22" y="63"/>
                    <a:pt x="21" y="65"/>
                    <a:pt x="18" y="65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18" y="67"/>
                    <a:pt x="16" y="67"/>
                    <a:pt x="15" y="68"/>
                  </a:cubicBezTo>
                  <a:cubicBezTo>
                    <a:pt x="14" y="68"/>
                    <a:pt x="14" y="69"/>
                    <a:pt x="12" y="69"/>
                  </a:cubicBezTo>
                  <a:cubicBezTo>
                    <a:pt x="12" y="70"/>
                    <a:pt x="10" y="71"/>
                    <a:pt x="9" y="73"/>
                  </a:cubicBezTo>
                  <a:cubicBezTo>
                    <a:pt x="8" y="73"/>
                    <a:pt x="7" y="72"/>
                    <a:pt x="5" y="73"/>
                  </a:cubicBezTo>
                  <a:cubicBezTo>
                    <a:pt x="5" y="71"/>
                    <a:pt x="3" y="71"/>
                    <a:pt x="3" y="70"/>
                  </a:cubicBezTo>
                  <a:cubicBezTo>
                    <a:pt x="2" y="69"/>
                    <a:pt x="1" y="68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0" y="64"/>
                    <a:pt x="1" y="64"/>
                    <a:pt x="0" y="63"/>
                  </a:cubicBezTo>
                  <a:cubicBezTo>
                    <a:pt x="1" y="61"/>
                    <a:pt x="1" y="59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4"/>
                    <a:pt x="2" y="53"/>
                    <a:pt x="2" y="53"/>
                  </a:cubicBezTo>
                  <a:cubicBezTo>
                    <a:pt x="3" y="49"/>
                    <a:pt x="2" y="46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2"/>
                    <a:pt x="2" y="42"/>
                    <a:pt x="2" y="42"/>
                  </a:cubicBezTo>
                  <a:cubicBezTo>
                    <a:pt x="3" y="41"/>
                    <a:pt x="2" y="40"/>
                    <a:pt x="3" y="38"/>
                  </a:cubicBezTo>
                  <a:cubicBezTo>
                    <a:pt x="2" y="38"/>
                    <a:pt x="2" y="38"/>
                    <a:pt x="2" y="37"/>
                  </a:cubicBezTo>
                  <a:cubicBezTo>
                    <a:pt x="3" y="37"/>
                    <a:pt x="3" y="36"/>
                    <a:pt x="3" y="35"/>
                  </a:cubicBezTo>
                  <a:cubicBezTo>
                    <a:pt x="3" y="35"/>
                    <a:pt x="3" y="34"/>
                    <a:pt x="3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0"/>
                    <a:pt x="2" y="27"/>
                    <a:pt x="4" y="24"/>
                  </a:cubicBezTo>
                  <a:cubicBezTo>
                    <a:pt x="3" y="23"/>
                    <a:pt x="4" y="22"/>
                    <a:pt x="4" y="21"/>
                  </a:cubicBezTo>
                  <a:cubicBezTo>
                    <a:pt x="4" y="20"/>
                    <a:pt x="4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3" y="16"/>
                    <a:pt x="14" y="19"/>
                    <a:pt x="15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6"/>
                    <a:pt x="15" y="29"/>
                    <a:pt x="13" y="30"/>
                  </a:cubicBezTo>
                  <a:cubicBezTo>
                    <a:pt x="12" y="32"/>
                    <a:pt x="14" y="34"/>
                    <a:pt x="11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2" y="39"/>
                    <a:pt x="12" y="37"/>
                    <a:pt x="14" y="36"/>
                  </a:cubicBezTo>
                  <a:cubicBezTo>
                    <a:pt x="16" y="35"/>
                    <a:pt x="19" y="34"/>
                    <a:pt x="21" y="33"/>
                  </a:cubicBezTo>
                  <a:cubicBezTo>
                    <a:pt x="22" y="33"/>
                    <a:pt x="24" y="32"/>
                    <a:pt x="24" y="31"/>
                  </a:cubicBezTo>
                  <a:cubicBezTo>
                    <a:pt x="26" y="31"/>
                    <a:pt x="28" y="30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3" y="25"/>
                    <a:pt x="21" y="31"/>
                    <a:pt x="18" y="27"/>
                  </a:cubicBezTo>
                  <a:cubicBezTo>
                    <a:pt x="16" y="26"/>
                    <a:pt x="18" y="24"/>
                    <a:pt x="18" y="22"/>
                  </a:cubicBezTo>
                  <a:cubicBezTo>
                    <a:pt x="19" y="21"/>
                    <a:pt x="20" y="20"/>
                    <a:pt x="21" y="19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25" y="18"/>
                    <a:pt x="23" y="14"/>
                    <a:pt x="26" y="15"/>
                  </a:cubicBezTo>
                  <a:cubicBezTo>
                    <a:pt x="27" y="15"/>
                    <a:pt x="28" y="16"/>
                    <a:pt x="29" y="15"/>
                  </a:cubicBezTo>
                  <a:cubicBezTo>
                    <a:pt x="31" y="14"/>
                    <a:pt x="32" y="13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2" y="10"/>
                    <a:pt x="31" y="11"/>
                    <a:pt x="29" y="11"/>
                  </a:cubicBezTo>
                  <a:cubicBezTo>
                    <a:pt x="29" y="12"/>
                    <a:pt x="27" y="12"/>
                    <a:pt x="26" y="12"/>
                  </a:cubicBezTo>
                  <a:cubicBezTo>
                    <a:pt x="26" y="13"/>
                    <a:pt x="25" y="12"/>
                    <a:pt x="24" y="13"/>
                  </a:cubicBezTo>
                  <a:cubicBezTo>
                    <a:pt x="24" y="13"/>
                    <a:pt x="23" y="14"/>
                    <a:pt x="23" y="13"/>
                  </a:cubicBezTo>
                  <a:cubicBezTo>
                    <a:pt x="22" y="14"/>
                    <a:pt x="21" y="13"/>
                    <a:pt x="20" y="14"/>
                  </a:cubicBezTo>
                  <a:cubicBezTo>
                    <a:pt x="19" y="12"/>
                    <a:pt x="16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2" y="11"/>
                    <a:pt x="13" y="9"/>
                  </a:cubicBezTo>
                  <a:cubicBezTo>
                    <a:pt x="13" y="8"/>
                    <a:pt x="14" y="6"/>
                    <a:pt x="15" y="6"/>
                  </a:cubicBezTo>
                  <a:cubicBezTo>
                    <a:pt x="19" y="5"/>
                    <a:pt x="22" y="4"/>
                    <a:pt x="26" y="4"/>
                  </a:cubicBezTo>
                  <a:cubicBezTo>
                    <a:pt x="27" y="4"/>
                    <a:pt x="29" y="3"/>
                    <a:pt x="31" y="3"/>
                  </a:cubicBezTo>
                  <a:cubicBezTo>
                    <a:pt x="32" y="2"/>
                    <a:pt x="34" y="3"/>
                    <a:pt x="35" y="2"/>
                  </a:cubicBezTo>
                  <a:cubicBezTo>
                    <a:pt x="38" y="2"/>
                    <a:pt x="40" y="1"/>
                    <a:pt x="42" y="0"/>
                  </a:cubicBezTo>
                  <a:cubicBezTo>
                    <a:pt x="42" y="0"/>
                    <a:pt x="44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1"/>
                    <a:pt x="50" y="1"/>
                    <a:pt x="51" y="3"/>
                  </a:cubicBezTo>
                  <a:cubicBezTo>
                    <a:pt x="50" y="4"/>
                    <a:pt x="52" y="4"/>
                    <a:pt x="52" y="5"/>
                  </a:cubicBezTo>
                  <a:cubicBezTo>
                    <a:pt x="52" y="6"/>
                    <a:pt x="50" y="5"/>
                    <a:pt x="50" y="7"/>
                  </a:cubicBezTo>
                  <a:cubicBezTo>
                    <a:pt x="47" y="8"/>
                    <a:pt x="45" y="11"/>
                    <a:pt x="43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4" y="15"/>
                    <a:pt x="45" y="14"/>
                    <a:pt x="46" y="15"/>
                  </a:cubicBezTo>
                  <a:cubicBezTo>
                    <a:pt x="46" y="16"/>
                    <a:pt x="46" y="17"/>
                    <a:pt x="47" y="18"/>
                  </a:cubicBezTo>
                  <a:cubicBezTo>
                    <a:pt x="46" y="19"/>
                    <a:pt x="45" y="20"/>
                    <a:pt x="43" y="20"/>
                  </a:cubicBezTo>
                  <a:cubicBezTo>
                    <a:pt x="43" y="21"/>
                    <a:pt x="42" y="21"/>
                    <a:pt x="42" y="21"/>
                  </a:cubicBezTo>
                  <a:cubicBezTo>
                    <a:pt x="45" y="22"/>
                    <a:pt x="47" y="21"/>
                    <a:pt x="49" y="22"/>
                  </a:cubicBezTo>
                  <a:cubicBezTo>
                    <a:pt x="50" y="23"/>
                    <a:pt x="51" y="22"/>
                    <a:pt x="52" y="23"/>
                  </a:cubicBezTo>
                  <a:close/>
                  <a:moveTo>
                    <a:pt x="40" y="24"/>
                  </a:moveTo>
                  <a:cubicBezTo>
                    <a:pt x="40" y="25"/>
                    <a:pt x="38" y="25"/>
                    <a:pt x="37" y="26"/>
                  </a:cubicBezTo>
                  <a:cubicBezTo>
                    <a:pt x="36" y="26"/>
                    <a:pt x="36" y="26"/>
                    <a:pt x="35" y="26"/>
                  </a:cubicBezTo>
                  <a:cubicBezTo>
                    <a:pt x="34" y="26"/>
                    <a:pt x="36" y="25"/>
                    <a:pt x="35" y="24"/>
                  </a:cubicBezTo>
                  <a:cubicBezTo>
                    <a:pt x="36" y="24"/>
                    <a:pt x="37" y="22"/>
                    <a:pt x="38" y="23"/>
                  </a:cubicBezTo>
                  <a:cubicBezTo>
                    <a:pt x="39" y="23"/>
                    <a:pt x="39" y="25"/>
                    <a:pt x="40" y="24"/>
                  </a:cubicBezTo>
                  <a:close/>
                  <a:moveTo>
                    <a:pt x="73" y="36"/>
                  </a:moveTo>
                  <a:cubicBezTo>
                    <a:pt x="73" y="37"/>
                    <a:pt x="73" y="38"/>
                    <a:pt x="74" y="39"/>
                  </a:cubicBezTo>
                  <a:cubicBezTo>
                    <a:pt x="73" y="40"/>
                    <a:pt x="73" y="42"/>
                    <a:pt x="74" y="44"/>
                  </a:cubicBezTo>
                  <a:cubicBezTo>
                    <a:pt x="74" y="44"/>
                    <a:pt x="72" y="44"/>
                    <a:pt x="72" y="44"/>
                  </a:cubicBezTo>
                  <a:cubicBezTo>
                    <a:pt x="72" y="41"/>
                    <a:pt x="72" y="37"/>
                    <a:pt x="72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3" y="33"/>
                    <a:pt x="72" y="33"/>
                    <a:pt x="73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1"/>
                  </a:cubicBezTo>
                  <a:cubicBezTo>
                    <a:pt x="72" y="31"/>
                    <a:pt x="73" y="30"/>
                    <a:pt x="73" y="30"/>
                  </a:cubicBezTo>
                  <a:cubicBezTo>
                    <a:pt x="72" y="29"/>
                    <a:pt x="73" y="28"/>
                    <a:pt x="73" y="27"/>
                  </a:cubicBezTo>
                  <a:cubicBezTo>
                    <a:pt x="73" y="29"/>
                    <a:pt x="73" y="33"/>
                    <a:pt x="73" y="36"/>
                  </a:cubicBezTo>
                  <a:close/>
                  <a:moveTo>
                    <a:pt x="71" y="35"/>
                  </a:moveTo>
                  <a:cubicBezTo>
                    <a:pt x="71" y="35"/>
                    <a:pt x="70" y="36"/>
                    <a:pt x="71" y="37"/>
                  </a:cubicBezTo>
                  <a:cubicBezTo>
                    <a:pt x="70" y="37"/>
                    <a:pt x="71" y="38"/>
                    <a:pt x="71" y="39"/>
                  </a:cubicBezTo>
                  <a:cubicBezTo>
                    <a:pt x="70" y="40"/>
                    <a:pt x="71" y="43"/>
                    <a:pt x="70" y="44"/>
                  </a:cubicBezTo>
                  <a:cubicBezTo>
                    <a:pt x="70" y="44"/>
                    <a:pt x="71" y="45"/>
                    <a:pt x="70" y="46"/>
                  </a:cubicBezTo>
                  <a:cubicBezTo>
                    <a:pt x="71" y="46"/>
                    <a:pt x="70" y="47"/>
                    <a:pt x="70" y="48"/>
                  </a:cubicBezTo>
                  <a:cubicBezTo>
                    <a:pt x="69" y="49"/>
                    <a:pt x="70" y="50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1" y="51"/>
                    <a:pt x="70" y="50"/>
                    <a:pt x="71" y="50"/>
                  </a:cubicBezTo>
                  <a:cubicBezTo>
                    <a:pt x="70" y="51"/>
                    <a:pt x="71" y="52"/>
                    <a:pt x="70" y="53"/>
                  </a:cubicBezTo>
                  <a:cubicBezTo>
                    <a:pt x="71" y="54"/>
                    <a:pt x="71" y="56"/>
                    <a:pt x="71" y="57"/>
                  </a:cubicBezTo>
                  <a:cubicBezTo>
                    <a:pt x="70" y="57"/>
                    <a:pt x="70" y="56"/>
                    <a:pt x="70" y="56"/>
                  </a:cubicBezTo>
                  <a:cubicBezTo>
                    <a:pt x="70" y="57"/>
                    <a:pt x="69" y="57"/>
                    <a:pt x="69" y="57"/>
                  </a:cubicBezTo>
                  <a:cubicBezTo>
                    <a:pt x="70" y="58"/>
                    <a:pt x="69" y="59"/>
                    <a:pt x="69" y="60"/>
                  </a:cubicBezTo>
                  <a:cubicBezTo>
                    <a:pt x="68" y="60"/>
                    <a:pt x="69" y="59"/>
                    <a:pt x="68" y="59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67" y="53"/>
                    <a:pt x="69" y="52"/>
                    <a:pt x="68" y="50"/>
                  </a:cubicBezTo>
                  <a:cubicBezTo>
                    <a:pt x="69" y="50"/>
                    <a:pt x="68" y="49"/>
                    <a:pt x="69" y="49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7"/>
                    <a:pt x="69" y="46"/>
                    <a:pt x="69" y="44"/>
                  </a:cubicBezTo>
                  <a:cubicBezTo>
                    <a:pt x="69" y="44"/>
                    <a:pt x="69" y="44"/>
                    <a:pt x="69" y="43"/>
                  </a:cubicBezTo>
                  <a:cubicBezTo>
                    <a:pt x="69" y="43"/>
                    <a:pt x="68" y="43"/>
                    <a:pt x="68" y="43"/>
                  </a:cubicBezTo>
                  <a:cubicBezTo>
                    <a:pt x="71" y="43"/>
                    <a:pt x="68" y="40"/>
                    <a:pt x="69" y="39"/>
                  </a:cubicBezTo>
                  <a:cubicBezTo>
                    <a:pt x="68" y="38"/>
                    <a:pt x="71" y="37"/>
                    <a:pt x="69" y="36"/>
                  </a:cubicBezTo>
                  <a:cubicBezTo>
                    <a:pt x="70" y="35"/>
                    <a:pt x="70" y="33"/>
                    <a:pt x="70" y="32"/>
                  </a:cubicBezTo>
                  <a:cubicBezTo>
                    <a:pt x="71" y="35"/>
                    <a:pt x="71" y="35"/>
                    <a:pt x="71" y="35"/>
                  </a:cubicBezTo>
                  <a:close/>
                  <a:moveTo>
                    <a:pt x="34" y="41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1"/>
                    <a:pt x="33" y="42"/>
                  </a:cubicBezTo>
                  <a:cubicBezTo>
                    <a:pt x="33" y="42"/>
                    <a:pt x="34" y="43"/>
                    <a:pt x="34" y="44"/>
                  </a:cubicBezTo>
                  <a:cubicBezTo>
                    <a:pt x="32" y="46"/>
                    <a:pt x="29" y="47"/>
                    <a:pt x="28" y="49"/>
                  </a:cubicBezTo>
                  <a:cubicBezTo>
                    <a:pt x="27" y="49"/>
                    <a:pt x="27" y="50"/>
                    <a:pt x="26" y="50"/>
                  </a:cubicBezTo>
                  <a:cubicBezTo>
                    <a:pt x="21" y="53"/>
                    <a:pt x="17" y="57"/>
                    <a:pt x="12" y="60"/>
                  </a:cubicBezTo>
                  <a:cubicBezTo>
                    <a:pt x="12" y="60"/>
                    <a:pt x="12" y="60"/>
                    <a:pt x="11" y="60"/>
                  </a:cubicBezTo>
                  <a:cubicBezTo>
                    <a:pt x="11" y="60"/>
                    <a:pt x="11" y="59"/>
                    <a:pt x="10" y="59"/>
                  </a:cubicBezTo>
                  <a:cubicBezTo>
                    <a:pt x="11" y="57"/>
                    <a:pt x="10" y="56"/>
                    <a:pt x="10" y="56"/>
                  </a:cubicBezTo>
                  <a:cubicBezTo>
                    <a:pt x="10" y="54"/>
                    <a:pt x="11" y="53"/>
                    <a:pt x="9" y="52"/>
                  </a:cubicBezTo>
                  <a:cubicBezTo>
                    <a:pt x="11" y="50"/>
                    <a:pt x="10" y="47"/>
                    <a:pt x="10" y="45"/>
                  </a:cubicBezTo>
                  <a:cubicBezTo>
                    <a:pt x="12" y="47"/>
                    <a:pt x="14" y="45"/>
                    <a:pt x="17" y="46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20" y="44"/>
                    <a:pt x="21" y="43"/>
                    <a:pt x="23" y="43"/>
                  </a:cubicBezTo>
                  <a:cubicBezTo>
                    <a:pt x="24" y="43"/>
                    <a:pt x="24" y="41"/>
                    <a:pt x="26" y="42"/>
                  </a:cubicBezTo>
                  <a:cubicBezTo>
                    <a:pt x="27" y="41"/>
                    <a:pt x="28" y="39"/>
                    <a:pt x="30" y="39"/>
                  </a:cubicBezTo>
                  <a:cubicBezTo>
                    <a:pt x="30" y="38"/>
                    <a:pt x="31" y="38"/>
                    <a:pt x="32" y="37"/>
                  </a:cubicBezTo>
                  <a:cubicBezTo>
                    <a:pt x="33" y="38"/>
                    <a:pt x="34" y="40"/>
                    <a:pt x="34" y="41"/>
                  </a:cubicBezTo>
                  <a:close/>
                  <a:moveTo>
                    <a:pt x="74" y="46"/>
                  </a:moveTo>
                  <a:cubicBezTo>
                    <a:pt x="73" y="46"/>
                    <a:pt x="73" y="47"/>
                    <a:pt x="73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9"/>
                    <a:pt x="74" y="50"/>
                    <a:pt x="73" y="51"/>
                  </a:cubicBezTo>
                  <a:cubicBezTo>
                    <a:pt x="74" y="52"/>
                    <a:pt x="74" y="54"/>
                    <a:pt x="73" y="55"/>
                  </a:cubicBezTo>
                  <a:cubicBezTo>
                    <a:pt x="73" y="55"/>
                    <a:pt x="73" y="56"/>
                    <a:pt x="73" y="56"/>
                  </a:cubicBezTo>
                  <a:cubicBezTo>
                    <a:pt x="73" y="56"/>
                    <a:pt x="71" y="54"/>
                    <a:pt x="72" y="53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3" y="54"/>
                    <a:pt x="73" y="52"/>
                    <a:pt x="73" y="51"/>
                  </a:cubicBezTo>
                  <a:cubicBezTo>
                    <a:pt x="72" y="50"/>
                    <a:pt x="73" y="49"/>
                    <a:pt x="72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6"/>
                    <a:pt x="71" y="45"/>
                    <a:pt x="73" y="45"/>
                  </a:cubicBezTo>
                  <a:cubicBezTo>
                    <a:pt x="74" y="45"/>
                    <a:pt x="74" y="45"/>
                    <a:pt x="74" y="45"/>
                  </a:cubicBezTo>
                  <a:lnTo>
                    <a:pt x="74" y="46"/>
                  </a:lnTo>
                  <a:close/>
                  <a:moveTo>
                    <a:pt x="70" y="55"/>
                  </a:move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4"/>
                  </a:cubicBezTo>
                  <a:lnTo>
                    <a:pt x="70" y="55"/>
                  </a:lnTo>
                  <a:close/>
                  <a:moveTo>
                    <a:pt x="70" y="68"/>
                  </a:moveTo>
                  <a:cubicBezTo>
                    <a:pt x="70" y="67"/>
                    <a:pt x="69" y="67"/>
                    <a:pt x="70" y="66"/>
                  </a:cubicBezTo>
                  <a:cubicBezTo>
                    <a:pt x="70" y="68"/>
                    <a:pt x="70" y="68"/>
                    <a:pt x="70" y="68"/>
                  </a:cubicBezTo>
                  <a:close/>
                  <a:moveTo>
                    <a:pt x="72" y="68"/>
                  </a:moveTo>
                  <a:cubicBezTo>
                    <a:pt x="72" y="67"/>
                    <a:pt x="71" y="68"/>
                    <a:pt x="71" y="67"/>
                  </a:cubicBezTo>
                  <a:cubicBezTo>
                    <a:pt x="72" y="67"/>
                    <a:pt x="72" y="67"/>
                    <a:pt x="72" y="67"/>
                  </a:cubicBezTo>
                  <a:lnTo>
                    <a:pt x="72" y="68"/>
                  </a:lnTo>
                  <a:close/>
                  <a:moveTo>
                    <a:pt x="74" y="70"/>
                  </a:moveTo>
                  <a:cubicBezTo>
                    <a:pt x="74" y="70"/>
                    <a:pt x="74" y="70"/>
                    <a:pt x="74" y="7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69"/>
                    <a:pt x="74" y="69"/>
                    <a:pt x="74" y="70"/>
                  </a:cubicBezTo>
                  <a:close/>
                  <a:moveTo>
                    <a:pt x="76" y="76"/>
                  </a:moveTo>
                  <a:cubicBezTo>
                    <a:pt x="76" y="76"/>
                    <a:pt x="76" y="77"/>
                    <a:pt x="76" y="77"/>
                  </a:cubicBezTo>
                  <a:cubicBezTo>
                    <a:pt x="75" y="76"/>
                    <a:pt x="76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5416" y="4133"/>
              <a:ext cx="121" cy="110"/>
            </a:xfrm>
            <a:custGeom>
              <a:avLst/>
              <a:gdLst>
                <a:gd name="T0" fmla="*/ 18 w 47"/>
                <a:gd name="T1" fmla="*/ 5 h 41"/>
                <a:gd name="T2" fmla="*/ 14 w 47"/>
                <a:gd name="T3" fmla="*/ 9 h 41"/>
                <a:gd name="T4" fmla="*/ 11 w 47"/>
                <a:gd name="T5" fmla="*/ 9 h 41"/>
                <a:gd name="T6" fmla="*/ 11 w 47"/>
                <a:gd name="T7" fmla="*/ 0 h 41"/>
                <a:gd name="T8" fmla="*/ 34 w 47"/>
                <a:gd name="T9" fmla="*/ 7 h 41"/>
                <a:gd name="T10" fmla="*/ 33 w 47"/>
                <a:gd name="T11" fmla="*/ 11 h 41"/>
                <a:gd name="T12" fmla="*/ 26 w 47"/>
                <a:gd name="T13" fmla="*/ 17 h 41"/>
                <a:gd name="T14" fmla="*/ 36 w 47"/>
                <a:gd name="T15" fmla="*/ 23 h 41"/>
                <a:gd name="T16" fmla="*/ 40 w 47"/>
                <a:gd name="T17" fmla="*/ 24 h 41"/>
                <a:gd name="T18" fmla="*/ 45 w 47"/>
                <a:gd name="T19" fmla="*/ 24 h 41"/>
                <a:gd name="T20" fmla="*/ 47 w 47"/>
                <a:gd name="T21" fmla="*/ 26 h 41"/>
                <a:gd name="T22" fmla="*/ 45 w 47"/>
                <a:gd name="T23" fmla="*/ 28 h 41"/>
                <a:gd name="T24" fmla="*/ 36 w 47"/>
                <a:gd name="T25" fmla="*/ 27 h 41"/>
                <a:gd name="T26" fmla="*/ 25 w 47"/>
                <a:gd name="T27" fmla="*/ 19 h 41"/>
                <a:gd name="T28" fmla="*/ 20 w 47"/>
                <a:gd name="T29" fmla="*/ 29 h 41"/>
                <a:gd name="T30" fmla="*/ 16 w 47"/>
                <a:gd name="T31" fmla="*/ 32 h 41"/>
                <a:gd name="T32" fmla="*/ 16 w 47"/>
                <a:gd name="T33" fmla="*/ 28 h 41"/>
                <a:gd name="T34" fmla="*/ 24 w 47"/>
                <a:gd name="T35" fmla="*/ 17 h 41"/>
                <a:gd name="T36" fmla="*/ 24 w 47"/>
                <a:gd name="T37" fmla="*/ 17 h 41"/>
                <a:gd name="T38" fmla="*/ 26 w 47"/>
                <a:gd name="T39" fmla="*/ 15 h 41"/>
                <a:gd name="T40" fmla="*/ 34 w 47"/>
                <a:gd name="T41" fmla="*/ 7 h 41"/>
                <a:gd name="T42" fmla="*/ 23 w 47"/>
                <a:gd name="T43" fmla="*/ 11 h 41"/>
                <a:gd name="T44" fmla="*/ 19 w 47"/>
                <a:gd name="T45" fmla="*/ 14 h 41"/>
                <a:gd name="T46" fmla="*/ 22 w 47"/>
                <a:gd name="T47" fmla="*/ 9 h 41"/>
                <a:gd name="T48" fmla="*/ 13 w 47"/>
                <a:gd name="T49" fmla="*/ 20 h 41"/>
                <a:gd name="T50" fmla="*/ 17 w 47"/>
                <a:gd name="T51" fmla="*/ 21 h 41"/>
                <a:gd name="T52" fmla="*/ 12 w 47"/>
                <a:gd name="T53" fmla="*/ 35 h 41"/>
                <a:gd name="T54" fmla="*/ 9 w 47"/>
                <a:gd name="T55" fmla="*/ 39 h 41"/>
                <a:gd name="T56" fmla="*/ 7 w 47"/>
                <a:gd name="T57" fmla="*/ 33 h 41"/>
                <a:gd name="T58" fmla="*/ 4 w 47"/>
                <a:gd name="T59" fmla="*/ 37 h 41"/>
                <a:gd name="T60" fmla="*/ 2 w 47"/>
                <a:gd name="T61" fmla="*/ 32 h 41"/>
                <a:gd name="T62" fmla="*/ 5 w 47"/>
                <a:gd name="T63" fmla="*/ 26 h 41"/>
                <a:gd name="T64" fmla="*/ 0 w 47"/>
                <a:gd name="T65" fmla="*/ 22 h 41"/>
                <a:gd name="T66" fmla="*/ 3 w 47"/>
                <a:gd name="T67" fmla="*/ 21 h 41"/>
                <a:gd name="T68" fmla="*/ 11 w 47"/>
                <a:gd name="T69" fmla="*/ 19 h 41"/>
                <a:gd name="T70" fmla="*/ 31 w 47"/>
                <a:gd name="T71" fmla="*/ 26 h 41"/>
                <a:gd name="T72" fmla="*/ 33 w 47"/>
                <a:gd name="T73" fmla="*/ 37 h 41"/>
                <a:gd name="T74" fmla="*/ 27 w 47"/>
                <a:gd name="T75" fmla="*/ 38 h 41"/>
                <a:gd name="T76" fmla="*/ 27 w 47"/>
                <a:gd name="T77" fmla="*/ 30 h 41"/>
                <a:gd name="T78" fmla="*/ 21 w 47"/>
                <a:gd name="T79" fmla="*/ 31 h 41"/>
                <a:gd name="T80" fmla="*/ 24 w 47"/>
                <a:gd name="T81" fmla="*/ 40 h 41"/>
                <a:gd name="T82" fmla="*/ 23 w 47"/>
                <a:gd name="T83" fmla="*/ 40 h 41"/>
                <a:gd name="T84" fmla="*/ 20 w 47"/>
                <a:gd name="T85" fmla="*/ 34 h 41"/>
                <a:gd name="T86" fmla="*/ 22 w 47"/>
                <a:gd name="T8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1">
                  <a:moveTo>
                    <a:pt x="14" y="3"/>
                  </a:moveTo>
                  <a:cubicBezTo>
                    <a:pt x="15" y="3"/>
                    <a:pt x="15" y="4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6" y="8"/>
                    <a:pt x="16" y="7"/>
                    <a:pt x="16" y="8"/>
                  </a:cubicBezTo>
                  <a:cubicBezTo>
                    <a:pt x="15" y="8"/>
                    <a:pt x="15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10" y="11"/>
                    <a:pt x="11" y="10"/>
                    <a:pt x="11" y="9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4" y="3"/>
                  </a:lnTo>
                  <a:close/>
                  <a:moveTo>
                    <a:pt x="34" y="7"/>
                  </a:moveTo>
                  <a:cubicBezTo>
                    <a:pt x="35" y="8"/>
                    <a:pt x="36" y="9"/>
                    <a:pt x="36" y="10"/>
                  </a:cubicBezTo>
                  <a:cubicBezTo>
                    <a:pt x="35" y="11"/>
                    <a:pt x="34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2"/>
                    <a:pt x="31" y="12"/>
                    <a:pt x="30" y="13"/>
                  </a:cubicBezTo>
                  <a:cubicBezTo>
                    <a:pt x="30" y="13"/>
                    <a:pt x="29" y="13"/>
                    <a:pt x="29" y="13"/>
                  </a:cubicBezTo>
                  <a:cubicBezTo>
                    <a:pt x="28" y="15"/>
                    <a:pt x="27" y="16"/>
                    <a:pt x="26" y="17"/>
                  </a:cubicBezTo>
                  <a:cubicBezTo>
                    <a:pt x="27" y="18"/>
                    <a:pt x="28" y="19"/>
                    <a:pt x="29" y="19"/>
                  </a:cubicBezTo>
                  <a:cubicBezTo>
                    <a:pt x="30" y="20"/>
                    <a:pt x="31" y="21"/>
                    <a:pt x="33" y="22"/>
                  </a:cubicBezTo>
                  <a:cubicBezTo>
                    <a:pt x="34" y="22"/>
                    <a:pt x="35" y="23"/>
                    <a:pt x="36" y="23"/>
                  </a:cubicBezTo>
                  <a:cubicBezTo>
                    <a:pt x="37" y="23"/>
                    <a:pt x="38" y="23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5"/>
                    <a:pt x="46" y="24"/>
                    <a:pt x="46" y="25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6" y="27"/>
                  </a:cubicBezTo>
                  <a:cubicBezTo>
                    <a:pt x="46" y="27"/>
                    <a:pt x="45" y="27"/>
                    <a:pt x="45" y="28"/>
                  </a:cubicBezTo>
                  <a:cubicBezTo>
                    <a:pt x="43" y="28"/>
                    <a:pt x="41" y="28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30" y="24"/>
                    <a:pt x="29" y="22"/>
                    <a:pt x="27" y="21"/>
                  </a:cubicBezTo>
                  <a:cubicBezTo>
                    <a:pt x="27" y="20"/>
                    <a:pt x="26" y="20"/>
                    <a:pt x="25" y="19"/>
                  </a:cubicBezTo>
                  <a:cubicBezTo>
                    <a:pt x="25" y="20"/>
                    <a:pt x="24" y="21"/>
                    <a:pt x="24" y="22"/>
                  </a:cubicBezTo>
                  <a:cubicBezTo>
                    <a:pt x="23" y="23"/>
                    <a:pt x="23" y="24"/>
                    <a:pt x="22" y="25"/>
                  </a:cubicBezTo>
                  <a:cubicBezTo>
                    <a:pt x="21" y="26"/>
                    <a:pt x="21" y="28"/>
                    <a:pt x="20" y="29"/>
                  </a:cubicBezTo>
                  <a:cubicBezTo>
                    <a:pt x="18" y="30"/>
                    <a:pt x="18" y="32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1"/>
                    <a:pt x="16" y="31"/>
                  </a:cubicBezTo>
                  <a:cubicBezTo>
                    <a:pt x="15" y="30"/>
                    <a:pt x="15" y="29"/>
                    <a:pt x="16" y="28"/>
                  </a:cubicBezTo>
                  <a:cubicBezTo>
                    <a:pt x="18" y="25"/>
                    <a:pt x="21" y="21"/>
                    <a:pt x="23" y="18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5" y="16"/>
                    <a:pt x="25" y="16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6" y="13"/>
                    <a:pt x="28" y="13"/>
                    <a:pt x="29" y="11"/>
                  </a:cubicBezTo>
                  <a:cubicBezTo>
                    <a:pt x="30" y="10"/>
                    <a:pt x="32" y="9"/>
                    <a:pt x="32" y="8"/>
                  </a:cubicBezTo>
                  <a:cubicBezTo>
                    <a:pt x="33" y="7"/>
                    <a:pt x="34" y="8"/>
                    <a:pt x="34" y="7"/>
                  </a:cubicBezTo>
                  <a:close/>
                  <a:moveTo>
                    <a:pt x="28" y="8"/>
                  </a:moveTo>
                  <a:cubicBezTo>
                    <a:pt x="27" y="9"/>
                    <a:pt x="26" y="9"/>
                    <a:pt x="25" y="9"/>
                  </a:cubicBezTo>
                  <a:cubicBezTo>
                    <a:pt x="24" y="10"/>
                    <a:pt x="23" y="10"/>
                    <a:pt x="23" y="11"/>
                  </a:cubicBezTo>
                  <a:cubicBezTo>
                    <a:pt x="22" y="11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5"/>
                    <a:pt x="19" y="14"/>
                  </a:cubicBezTo>
                  <a:cubicBezTo>
                    <a:pt x="18" y="14"/>
                    <a:pt x="18" y="13"/>
                    <a:pt x="17" y="12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4" y="8"/>
                    <a:pt x="25" y="8"/>
                    <a:pt x="27" y="8"/>
                  </a:cubicBezTo>
                  <a:cubicBezTo>
                    <a:pt x="27" y="8"/>
                    <a:pt x="28" y="7"/>
                    <a:pt x="28" y="8"/>
                  </a:cubicBezTo>
                  <a:close/>
                  <a:moveTo>
                    <a:pt x="13" y="20"/>
                  </a:moveTo>
                  <a:cubicBezTo>
                    <a:pt x="14" y="21"/>
                    <a:pt x="13" y="22"/>
                    <a:pt x="13" y="23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3"/>
                    <a:pt x="14" y="24"/>
                    <a:pt x="14" y="26"/>
                  </a:cubicBezTo>
                  <a:cubicBezTo>
                    <a:pt x="13" y="27"/>
                    <a:pt x="13" y="28"/>
                    <a:pt x="13" y="29"/>
                  </a:cubicBezTo>
                  <a:cubicBezTo>
                    <a:pt x="13" y="31"/>
                    <a:pt x="12" y="33"/>
                    <a:pt x="12" y="35"/>
                  </a:cubicBezTo>
                  <a:cubicBezTo>
                    <a:pt x="12" y="36"/>
                    <a:pt x="11" y="38"/>
                    <a:pt x="11" y="40"/>
                  </a:cubicBezTo>
                  <a:cubicBezTo>
                    <a:pt x="10" y="40"/>
                    <a:pt x="10" y="39"/>
                    <a:pt x="10" y="40"/>
                  </a:cubicBezTo>
                  <a:cubicBezTo>
                    <a:pt x="9" y="40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8"/>
                    <a:pt x="8" y="37"/>
                    <a:pt x="7" y="36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6" y="35"/>
                    <a:pt x="5" y="34"/>
                    <a:pt x="5" y="35"/>
                  </a:cubicBezTo>
                  <a:cubicBezTo>
                    <a:pt x="5" y="36"/>
                    <a:pt x="4" y="36"/>
                    <a:pt x="4" y="37"/>
                  </a:cubicBezTo>
                  <a:cubicBezTo>
                    <a:pt x="4" y="36"/>
                    <a:pt x="2" y="35"/>
                    <a:pt x="3" y="34"/>
                  </a:cubicBezTo>
                  <a:cubicBezTo>
                    <a:pt x="2" y="34"/>
                    <a:pt x="2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1"/>
                    <a:pt x="3" y="31"/>
                  </a:cubicBezTo>
                  <a:cubicBezTo>
                    <a:pt x="4" y="29"/>
                    <a:pt x="6" y="28"/>
                    <a:pt x="7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6"/>
                    <a:pt x="3" y="26"/>
                    <a:pt x="3" y="25"/>
                  </a:cubicBezTo>
                  <a:cubicBezTo>
                    <a:pt x="2" y="24"/>
                    <a:pt x="1" y="23"/>
                    <a:pt x="0" y="22"/>
                  </a:cubicBezTo>
                  <a:cubicBezTo>
                    <a:pt x="0" y="22"/>
                    <a:pt x="1" y="21"/>
                    <a:pt x="0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5" y="22"/>
                    <a:pt x="6" y="21"/>
                    <a:pt x="8" y="21"/>
                  </a:cubicBezTo>
                  <a:cubicBezTo>
                    <a:pt x="9" y="20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20"/>
                    <a:pt x="13" y="20"/>
                  </a:cubicBezTo>
                  <a:close/>
                  <a:moveTo>
                    <a:pt x="31" y="26"/>
                  </a:moveTo>
                  <a:cubicBezTo>
                    <a:pt x="32" y="27"/>
                    <a:pt x="34" y="28"/>
                    <a:pt x="34" y="29"/>
                  </a:cubicBezTo>
                  <a:cubicBezTo>
                    <a:pt x="34" y="32"/>
                    <a:pt x="32" y="33"/>
                    <a:pt x="31" y="34"/>
                  </a:cubicBezTo>
                  <a:cubicBezTo>
                    <a:pt x="32" y="35"/>
                    <a:pt x="33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2" y="38"/>
                    <a:pt x="31" y="40"/>
                    <a:pt x="30" y="40"/>
                  </a:cubicBezTo>
                  <a:cubicBezTo>
                    <a:pt x="29" y="39"/>
                    <a:pt x="28" y="39"/>
                    <a:pt x="27" y="38"/>
                  </a:cubicBezTo>
                  <a:cubicBezTo>
                    <a:pt x="26" y="38"/>
                    <a:pt x="26" y="37"/>
                    <a:pt x="25" y="36"/>
                  </a:cubicBezTo>
                  <a:cubicBezTo>
                    <a:pt x="25" y="35"/>
                    <a:pt x="24" y="34"/>
                    <a:pt x="25" y="33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5" y="30"/>
                    <a:pt x="24" y="31"/>
                    <a:pt x="23" y="30"/>
                  </a:cubicBezTo>
                  <a:cubicBezTo>
                    <a:pt x="22" y="30"/>
                    <a:pt x="22" y="31"/>
                    <a:pt x="21" y="31"/>
                  </a:cubicBezTo>
                  <a:cubicBezTo>
                    <a:pt x="22" y="33"/>
                    <a:pt x="22" y="36"/>
                    <a:pt x="24" y="38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4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1" y="38"/>
                    <a:pt x="20" y="37"/>
                    <a:pt x="20" y="34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4" y="27"/>
                    <a:pt x="27" y="27"/>
                    <a:pt x="29" y="26"/>
                  </a:cubicBezTo>
                  <a:cubicBezTo>
                    <a:pt x="30" y="27"/>
                    <a:pt x="30" y="26"/>
                    <a:pt x="3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5110" y="4136"/>
              <a:ext cx="158" cy="147"/>
            </a:xfrm>
            <a:custGeom>
              <a:avLst/>
              <a:gdLst>
                <a:gd name="T0" fmla="*/ 22 w 61"/>
                <a:gd name="T1" fmla="*/ 5 h 55"/>
                <a:gd name="T2" fmla="*/ 23 w 61"/>
                <a:gd name="T3" fmla="*/ 5 h 55"/>
                <a:gd name="T4" fmla="*/ 27 w 61"/>
                <a:gd name="T5" fmla="*/ 8 h 55"/>
                <a:gd name="T6" fmla="*/ 35 w 61"/>
                <a:gd name="T7" fmla="*/ 5 h 55"/>
                <a:gd name="T8" fmla="*/ 41 w 61"/>
                <a:gd name="T9" fmla="*/ 3 h 55"/>
                <a:gd name="T10" fmla="*/ 50 w 61"/>
                <a:gd name="T11" fmla="*/ 6 h 55"/>
                <a:gd name="T12" fmla="*/ 52 w 61"/>
                <a:gd name="T13" fmla="*/ 11 h 55"/>
                <a:gd name="T14" fmla="*/ 51 w 61"/>
                <a:gd name="T15" fmla="*/ 13 h 55"/>
                <a:gd name="T16" fmla="*/ 48 w 61"/>
                <a:gd name="T17" fmla="*/ 17 h 55"/>
                <a:gd name="T18" fmla="*/ 43 w 61"/>
                <a:gd name="T19" fmla="*/ 21 h 55"/>
                <a:gd name="T20" fmla="*/ 41 w 61"/>
                <a:gd name="T21" fmla="*/ 21 h 55"/>
                <a:gd name="T22" fmla="*/ 45 w 61"/>
                <a:gd name="T23" fmla="*/ 5 h 55"/>
                <a:gd name="T24" fmla="*/ 38 w 61"/>
                <a:gd name="T25" fmla="*/ 6 h 55"/>
                <a:gd name="T26" fmla="*/ 32 w 61"/>
                <a:gd name="T27" fmla="*/ 8 h 55"/>
                <a:gd name="T28" fmla="*/ 22 w 61"/>
                <a:gd name="T29" fmla="*/ 14 h 55"/>
                <a:gd name="T30" fmla="*/ 21 w 61"/>
                <a:gd name="T31" fmla="*/ 19 h 55"/>
                <a:gd name="T32" fmla="*/ 21 w 61"/>
                <a:gd name="T33" fmla="*/ 32 h 55"/>
                <a:gd name="T34" fmla="*/ 20 w 61"/>
                <a:gd name="T35" fmla="*/ 46 h 55"/>
                <a:gd name="T36" fmla="*/ 17 w 61"/>
                <a:gd name="T37" fmla="*/ 54 h 55"/>
                <a:gd name="T38" fmla="*/ 13 w 61"/>
                <a:gd name="T39" fmla="*/ 50 h 55"/>
                <a:gd name="T40" fmla="*/ 4 w 61"/>
                <a:gd name="T41" fmla="*/ 35 h 55"/>
                <a:gd name="T42" fmla="*/ 5 w 61"/>
                <a:gd name="T43" fmla="*/ 32 h 55"/>
                <a:gd name="T44" fmla="*/ 6 w 61"/>
                <a:gd name="T45" fmla="*/ 26 h 55"/>
                <a:gd name="T46" fmla="*/ 13 w 61"/>
                <a:gd name="T47" fmla="*/ 18 h 55"/>
                <a:gd name="T48" fmla="*/ 3 w 61"/>
                <a:gd name="T49" fmla="*/ 18 h 55"/>
                <a:gd name="T50" fmla="*/ 0 w 61"/>
                <a:gd name="T51" fmla="*/ 14 h 55"/>
                <a:gd name="T52" fmla="*/ 0 w 61"/>
                <a:gd name="T53" fmla="*/ 13 h 55"/>
                <a:gd name="T54" fmla="*/ 6 w 61"/>
                <a:gd name="T55" fmla="*/ 13 h 55"/>
                <a:gd name="T56" fmla="*/ 15 w 61"/>
                <a:gd name="T57" fmla="*/ 11 h 55"/>
                <a:gd name="T58" fmla="*/ 20 w 61"/>
                <a:gd name="T59" fmla="*/ 3 h 55"/>
                <a:gd name="T60" fmla="*/ 22 w 61"/>
                <a:gd name="T61" fmla="*/ 1 h 55"/>
                <a:gd name="T62" fmla="*/ 36 w 61"/>
                <a:gd name="T63" fmla="*/ 21 h 55"/>
                <a:gd name="T64" fmla="*/ 36 w 61"/>
                <a:gd name="T65" fmla="*/ 30 h 55"/>
                <a:gd name="T66" fmla="*/ 47 w 61"/>
                <a:gd name="T67" fmla="*/ 23 h 55"/>
                <a:gd name="T68" fmla="*/ 52 w 61"/>
                <a:gd name="T69" fmla="*/ 24 h 55"/>
                <a:gd name="T70" fmla="*/ 55 w 61"/>
                <a:gd name="T71" fmla="*/ 30 h 55"/>
                <a:gd name="T72" fmla="*/ 52 w 61"/>
                <a:gd name="T73" fmla="*/ 40 h 55"/>
                <a:gd name="T74" fmla="*/ 58 w 61"/>
                <a:gd name="T75" fmla="*/ 46 h 55"/>
                <a:gd name="T76" fmla="*/ 60 w 61"/>
                <a:gd name="T77" fmla="*/ 52 h 55"/>
                <a:gd name="T78" fmla="*/ 52 w 61"/>
                <a:gd name="T79" fmla="*/ 48 h 55"/>
                <a:gd name="T80" fmla="*/ 45 w 61"/>
                <a:gd name="T81" fmla="*/ 48 h 55"/>
                <a:gd name="T82" fmla="*/ 41 w 61"/>
                <a:gd name="T83" fmla="*/ 49 h 55"/>
                <a:gd name="T84" fmla="*/ 33 w 61"/>
                <a:gd name="T85" fmla="*/ 48 h 55"/>
                <a:gd name="T86" fmla="*/ 29 w 61"/>
                <a:gd name="T87" fmla="*/ 44 h 55"/>
                <a:gd name="T88" fmla="*/ 29 w 61"/>
                <a:gd name="T89" fmla="*/ 38 h 55"/>
                <a:gd name="T90" fmla="*/ 30 w 61"/>
                <a:gd name="T91" fmla="*/ 34 h 55"/>
                <a:gd name="T92" fmla="*/ 32 w 61"/>
                <a:gd name="T93" fmla="*/ 26 h 55"/>
                <a:gd name="T94" fmla="*/ 34 w 61"/>
                <a:gd name="T95" fmla="*/ 21 h 55"/>
                <a:gd name="T96" fmla="*/ 35 w 61"/>
                <a:gd name="T97" fmla="*/ 17 h 55"/>
                <a:gd name="T98" fmla="*/ 16 w 61"/>
                <a:gd name="T99" fmla="*/ 27 h 55"/>
                <a:gd name="T100" fmla="*/ 16 w 61"/>
                <a:gd name="T101" fmla="*/ 30 h 55"/>
                <a:gd name="T102" fmla="*/ 15 w 61"/>
                <a:gd name="T103" fmla="*/ 42 h 55"/>
                <a:gd name="T104" fmla="*/ 11 w 61"/>
                <a:gd name="T105" fmla="*/ 42 h 55"/>
                <a:gd name="T106" fmla="*/ 9 w 61"/>
                <a:gd name="T107" fmla="*/ 34 h 55"/>
                <a:gd name="T108" fmla="*/ 14 w 61"/>
                <a:gd name="T109" fmla="*/ 24 h 55"/>
                <a:gd name="T110" fmla="*/ 46 w 61"/>
                <a:gd name="T111" fmla="*/ 27 h 55"/>
                <a:gd name="T112" fmla="*/ 48 w 61"/>
                <a:gd name="T113" fmla="*/ 32 h 55"/>
                <a:gd name="T114" fmla="*/ 46 w 61"/>
                <a:gd name="T115" fmla="*/ 37 h 55"/>
                <a:gd name="T116" fmla="*/ 44 w 61"/>
                <a:gd name="T117" fmla="*/ 27 h 55"/>
                <a:gd name="T118" fmla="*/ 40 w 61"/>
                <a:gd name="T119" fmla="*/ 38 h 55"/>
                <a:gd name="T120" fmla="*/ 40 w 61"/>
                <a:gd name="T121" fmla="*/ 43 h 55"/>
                <a:gd name="T122" fmla="*/ 35 w 61"/>
                <a:gd name="T123" fmla="*/ 41 h 55"/>
                <a:gd name="T124" fmla="*/ 39 w 61"/>
                <a:gd name="T125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55">
                  <a:moveTo>
                    <a:pt x="22" y="1"/>
                  </a:moveTo>
                  <a:cubicBezTo>
                    <a:pt x="24" y="2"/>
                    <a:pt x="21" y="3"/>
                    <a:pt x="22" y="4"/>
                  </a:cubicBezTo>
                  <a:cubicBezTo>
                    <a:pt x="22" y="4"/>
                    <a:pt x="21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6" y="7"/>
                    <a:pt x="26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7"/>
                    <a:pt x="32" y="6"/>
                    <a:pt x="35" y="5"/>
                  </a:cubicBezTo>
                  <a:cubicBezTo>
                    <a:pt x="35" y="5"/>
                    <a:pt x="36" y="4"/>
                    <a:pt x="37" y="4"/>
                  </a:cubicBezTo>
                  <a:cubicBezTo>
                    <a:pt x="38" y="4"/>
                    <a:pt x="39" y="4"/>
                    <a:pt x="39" y="4"/>
                  </a:cubicBezTo>
                  <a:cubicBezTo>
                    <a:pt x="40" y="4"/>
                    <a:pt x="40" y="3"/>
                    <a:pt x="41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5" y="3"/>
                    <a:pt x="47" y="4"/>
                  </a:cubicBezTo>
                  <a:cubicBezTo>
                    <a:pt x="48" y="4"/>
                    <a:pt x="49" y="5"/>
                    <a:pt x="50" y="6"/>
                  </a:cubicBezTo>
                  <a:cubicBezTo>
                    <a:pt x="52" y="6"/>
                    <a:pt x="52" y="8"/>
                    <a:pt x="53" y="9"/>
                  </a:cubicBezTo>
                  <a:cubicBezTo>
                    <a:pt x="52" y="9"/>
                    <a:pt x="52" y="10"/>
                    <a:pt x="52" y="10"/>
                  </a:cubicBezTo>
                  <a:cubicBezTo>
                    <a:pt x="52" y="10"/>
                    <a:pt x="52" y="10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1" y="11"/>
                    <a:pt x="52" y="12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5"/>
                    <a:pt x="50" y="15"/>
                  </a:cubicBezTo>
                  <a:cubicBezTo>
                    <a:pt x="50" y="16"/>
                    <a:pt x="49" y="16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6" y="18"/>
                    <a:pt x="45" y="20"/>
                    <a:pt x="43" y="21"/>
                  </a:cubicBezTo>
                  <a:cubicBezTo>
                    <a:pt x="43" y="21"/>
                    <a:pt x="43" y="20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1" y="21"/>
                    <a:pt x="41" y="21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42" y="17"/>
                    <a:pt x="47" y="15"/>
                    <a:pt x="48" y="10"/>
                  </a:cubicBezTo>
                  <a:cubicBezTo>
                    <a:pt x="48" y="8"/>
                    <a:pt x="47" y="6"/>
                    <a:pt x="45" y="5"/>
                  </a:cubicBezTo>
                  <a:cubicBezTo>
                    <a:pt x="44" y="6"/>
                    <a:pt x="43" y="5"/>
                    <a:pt x="42" y="6"/>
                  </a:cubicBezTo>
                  <a:cubicBezTo>
                    <a:pt x="42" y="6"/>
                    <a:pt x="41" y="5"/>
                    <a:pt x="40" y="5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4" y="6"/>
                    <a:pt x="33" y="8"/>
                    <a:pt x="32" y="8"/>
                  </a:cubicBezTo>
                  <a:cubicBezTo>
                    <a:pt x="31" y="8"/>
                    <a:pt x="30" y="9"/>
                    <a:pt x="29" y="9"/>
                  </a:cubicBezTo>
                  <a:cubicBezTo>
                    <a:pt x="28" y="10"/>
                    <a:pt x="26" y="11"/>
                    <a:pt x="25" y="11"/>
                  </a:cubicBezTo>
                  <a:cubicBezTo>
                    <a:pt x="24" y="13"/>
                    <a:pt x="23" y="13"/>
                    <a:pt x="22" y="14"/>
                  </a:cubicBezTo>
                  <a:cubicBezTo>
                    <a:pt x="21" y="14"/>
                    <a:pt x="22" y="15"/>
                    <a:pt x="21" y="16"/>
                  </a:cubicBezTo>
                  <a:cubicBezTo>
                    <a:pt x="22" y="17"/>
                    <a:pt x="21" y="17"/>
                    <a:pt x="21" y="18"/>
                  </a:cubicBezTo>
                  <a:cubicBezTo>
                    <a:pt x="21" y="18"/>
                    <a:pt x="22" y="19"/>
                    <a:pt x="21" y="19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4"/>
                    <a:pt x="21" y="27"/>
                    <a:pt x="21" y="29"/>
                  </a:cubicBezTo>
                  <a:cubicBezTo>
                    <a:pt x="21" y="30"/>
                    <a:pt x="21" y="31"/>
                    <a:pt x="21" y="32"/>
                  </a:cubicBezTo>
                  <a:cubicBezTo>
                    <a:pt x="21" y="34"/>
                    <a:pt x="21" y="36"/>
                    <a:pt x="21" y="38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5"/>
                    <a:pt x="20" y="46"/>
                  </a:cubicBezTo>
                  <a:cubicBezTo>
                    <a:pt x="20" y="47"/>
                    <a:pt x="19" y="48"/>
                    <a:pt x="20" y="49"/>
                  </a:cubicBezTo>
                  <a:cubicBezTo>
                    <a:pt x="18" y="50"/>
                    <a:pt x="19" y="51"/>
                    <a:pt x="19" y="52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7" y="54"/>
                    <a:pt x="16" y="55"/>
                    <a:pt x="16" y="54"/>
                  </a:cubicBezTo>
                  <a:cubicBezTo>
                    <a:pt x="16" y="53"/>
                    <a:pt x="16" y="53"/>
                    <a:pt x="15" y="52"/>
                  </a:cubicBezTo>
                  <a:cubicBezTo>
                    <a:pt x="14" y="52"/>
                    <a:pt x="13" y="51"/>
                    <a:pt x="13" y="50"/>
                  </a:cubicBezTo>
                  <a:cubicBezTo>
                    <a:pt x="10" y="47"/>
                    <a:pt x="7" y="45"/>
                    <a:pt x="6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5" y="37"/>
                    <a:pt x="4" y="37"/>
                    <a:pt x="4" y="35"/>
                  </a:cubicBezTo>
                  <a:cubicBezTo>
                    <a:pt x="4" y="35"/>
                    <a:pt x="5" y="35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5" y="33"/>
                    <a:pt x="5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4" y="31"/>
                    <a:pt x="5" y="31"/>
                    <a:pt x="4" y="30"/>
                  </a:cubicBezTo>
                  <a:cubicBezTo>
                    <a:pt x="5" y="29"/>
                    <a:pt x="6" y="27"/>
                    <a:pt x="6" y="26"/>
                  </a:cubicBezTo>
                  <a:cubicBezTo>
                    <a:pt x="7" y="26"/>
                    <a:pt x="7" y="25"/>
                    <a:pt x="8" y="24"/>
                  </a:cubicBezTo>
                  <a:cubicBezTo>
                    <a:pt x="10" y="22"/>
                    <a:pt x="11" y="20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2" y="19"/>
                    <a:pt x="12" y="19"/>
                  </a:cubicBezTo>
                  <a:cubicBezTo>
                    <a:pt x="10" y="20"/>
                    <a:pt x="9" y="21"/>
                    <a:pt x="7" y="20"/>
                  </a:cubicBezTo>
                  <a:cubicBezTo>
                    <a:pt x="5" y="19"/>
                    <a:pt x="4" y="20"/>
                    <a:pt x="3" y="18"/>
                  </a:cubicBezTo>
                  <a:cubicBezTo>
                    <a:pt x="2" y="18"/>
                    <a:pt x="2" y="17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1" y="12"/>
                    <a:pt x="2" y="14"/>
                    <a:pt x="2" y="14"/>
                  </a:cubicBezTo>
                  <a:cubicBezTo>
                    <a:pt x="3" y="13"/>
                    <a:pt x="4" y="14"/>
                    <a:pt x="5" y="14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0" y="12"/>
                    <a:pt x="11" y="11"/>
                    <a:pt x="12" y="12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11"/>
                    <a:pt x="16" y="9"/>
                    <a:pt x="17" y="10"/>
                  </a:cubicBezTo>
                  <a:cubicBezTo>
                    <a:pt x="19" y="9"/>
                    <a:pt x="18" y="7"/>
                    <a:pt x="19" y="6"/>
                  </a:cubicBezTo>
                  <a:cubicBezTo>
                    <a:pt x="19" y="5"/>
                    <a:pt x="19" y="4"/>
                    <a:pt x="20" y="3"/>
                  </a:cubicBezTo>
                  <a:cubicBezTo>
                    <a:pt x="19" y="3"/>
                    <a:pt x="20" y="3"/>
                    <a:pt x="19" y="2"/>
                  </a:cubicBezTo>
                  <a:cubicBezTo>
                    <a:pt x="21" y="2"/>
                    <a:pt x="19" y="0"/>
                    <a:pt x="21" y="0"/>
                  </a:cubicBezTo>
                  <a:cubicBezTo>
                    <a:pt x="21" y="0"/>
                    <a:pt x="21" y="1"/>
                    <a:pt x="22" y="1"/>
                  </a:cubicBezTo>
                  <a:close/>
                  <a:moveTo>
                    <a:pt x="36" y="19"/>
                  </a:moveTo>
                  <a:cubicBezTo>
                    <a:pt x="37" y="19"/>
                    <a:pt x="37" y="20"/>
                    <a:pt x="37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1"/>
                    <a:pt x="36" y="22"/>
                    <a:pt x="36" y="23"/>
                  </a:cubicBezTo>
                  <a:cubicBezTo>
                    <a:pt x="37" y="26"/>
                    <a:pt x="35" y="28"/>
                    <a:pt x="36" y="30"/>
                  </a:cubicBezTo>
                  <a:cubicBezTo>
                    <a:pt x="37" y="28"/>
                    <a:pt x="39" y="26"/>
                    <a:pt x="41" y="25"/>
                  </a:cubicBezTo>
                  <a:cubicBezTo>
                    <a:pt x="43" y="24"/>
                    <a:pt x="44" y="23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3"/>
                    <a:pt x="49" y="22"/>
                    <a:pt x="50" y="23"/>
                  </a:cubicBezTo>
                  <a:cubicBezTo>
                    <a:pt x="51" y="22"/>
                    <a:pt x="51" y="24"/>
                    <a:pt x="52" y="24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6"/>
                    <a:pt x="54" y="27"/>
                    <a:pt x="54" y="28"/>
                  </a:cubicBezTo>
                  <a:cubicBezTo>
                    <a:pt x="55" y="29"/>
                    <a:pt x="55" y="29"/>
                    <a:pt x="55" y="30"/>
                  </a:cubicBezTo>
                  <a:cubicBezTo>
                    <a:pt x="55" y="31"/>
                    <a:pt x="55" y="32"/>
                    <a:pt x="55" y="32"/>
                  </a:cubicBezTo>
                  <a:cubicBezTo>
                    <a:pt x="56" y="33"/>
                    <a:pt x="55" y="33"/>
                    <a:pt x="55" y="33"/>
                  </a:cubicBezTo>
                  <a:cubicBezTo>
                    <a:pt x="54" y="36"/>
                    <a:pt x="53" y="38"/>
                    <a:pt x="52" y="40"/>
                  </a:cubicBezTo>
                  <a:cubicBezTo>
                    <a:pt x="52" y="41"/>
                    <a:pt x="53" y="42"/>
                    <a:pt x="53" y="42"/>
                  </a:cubicBezTo>
                  <a:cubicBezTo>
                    <a:pt x="55" y="43"/>
                    <a:pt x="55" y="44"/>
                    <a:pt x="57" y="45"/>
                  </a:cubicBezTo>
                  <a:cubicBezTo>
                    <a:pt x="57" y="45"/>
                    <a:pt x="57" y="46"/>
                    <a:pt x="58" y="46"/>
                  </a:cubicBezTo>
                  <a:cubicBezTo>
                    <a:pt x="59" y="47"/>
                    <a:pt x="60" y="48"/>
                    <a:pt x="60" y="49"/>
                  </a:cubicBezTo>
                  <a:cubicBezTo>
                    <a:pt x="60" y="50"/>
                    <a:pt x="61" y="50"/>
                    <a:pt x="60" y="51"/>
                  </a:cubicBezTo>
                  <a:cubicBezTo>
                    <a:pt x="61" y="51"/>
                    <a:pt x="60" y="52"/>
                    <a:pt x="60" y="52"/>
                  </a:cubicBezTo>
                  <a:cubicBezTo>
                    <a:pt x="59" y="52"/>
                    <a:pt x="57" y="52"/>
                    <a:pt x="56" y="52"/>
                  </a:cubicBezTo>
                  <a:cubicBezTo>
                    <a:pt x="55" y="51"/>
                    <a:pt x="55" y="50"/>
                    <a:pt x="54" y="50"/>
                  </a:cubicBezTo>
                  <a:cubicBezTo>
                    <a:pt x="54" y="48"/>
                    <a:pt x="52" y="49"/>
                    <a:pt x="52" y="48"/>
                  </a:cubicBezTo>
                  <a:cubicBezTo>
                    <a:pt x="51" y="48"/>
                    <a:pt x="50" y="47"/>
                    <a:pt x="49" y="46"/>
                  </a:cubicBezTo>
                  <a:cubicBezTo>
                    <a:pt x="48" y="46"/>
                    <a:pt x="48" y="47"/>
                    <a:pt x="47" y="47"/>
                  </a:cubicBezTo>
                  <a:cubicBezTo>
                    <a:pt x="47" y="48"/>
                    <a:pt x="45" y="48"/>
                    <a:pt x="45" y="48"/>
                  </a:cubicBezTo>
                  <a:cubicBezTo>
                    <a:pt x="43" y="49"/>
                    <a:pt x="42" y="50"/>
                    <a:pt x="41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40" y="49"/>
                    <a:pt x="40" y="49"/>
                    <a:pt x="39" y="49"/>
                  </a:cubicBezTo>
                  <a:cubicBezTo>
                    <a:pt x="38" y="50"/>
                    <a:pt x="37" y="49"/>
                    <a:pt x="36" y="49"/>
                  </a:cubicBezTo>
                  <a:cubicBezTo>
                    <a:pt x="35" y="49"/>
                    <a:pt x="34" y="48"/>
                    <a:pt x="33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48"/>
                    <a:pt x="31" y="47"/>
                    <a:pt x="30" y="46"/>
                  </a:cubicBezTo>
                  <a:cubicBezTo>
                    <a:pt x="29" y="46"/>
                    <a:pt x="30" y="45"/>
                    <a:pt x="29" y="44"/>
                  </a:cubicBezTo>
                  <a:cubicBezTo>
                    <a:pt x="29" y="43"/>
                    <a:pt x="29" y="42"/>
                    <a:pt x="28" y="42"/>
                  </a:cubicBezTo>
                  <a:cubicBezTo>
                    <a:pt x="29" y="41"/>
                    <a:pt x="29" y="39"/>
                    <a:pt x="30" y="38"/>
                  </a:cubicBezTo>
                  <a:cubicBezTo>
                    <a:pt x="30" y="38"/>
                    <a:pt x="30" y="38"/>
                    <a:pt x="29" y="38"/>
                  </a:cubicBezTo>
                  <a:cubicBezTo>
                    <a:pt x="29" y="37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4"/>
                    <a:pt x="30" y="34"/>
                  </a:cubicBezTo>
                  <a:cubicBezTo>
                    <a:pt x="30" y="33"/>
                    <a:pt x="30" y="32"/>
                    <a:pt x="31" y="30"/>
                  </a:cubicBezTo>
                  <a:cubicBezTo>
                    <a:pt x="32" y="30"/>
                    <a:pt x="31" y="29"/>
                    <a:pt x="31" y="29"/>
                  </a:cubicBezTo>
                  <a:cubicBezTo>
                    <a:pt x="31" y="27"/>
                    <a:pt x="33" y="27"/>
                    <a:pt x="32" y="26"/>
                  </a:cubicBezTo>
                  <a:cubicBezTo>
                    <a:pt x="32" y="26"/>
                    <a:pt x="33" y="25"/>
                    <a:pt x="32" y="25"/>
                  </a:cubicBezTo>
                  <a:cubicBezTo>
                    <a:pt x="33" y="24"/>
                    <a:pt x="33" y="23"/>
                    <a:pt x="33" y="21"/>
                  </a:cubicBezTo>
                  <a:cubicBezTo>
                    <a:pt x="33" y="22"/>
                    <a:pt x="34" y="22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7"/>
                    <a:pt x="35" y="17"/>
                  </a:cubicBezTo>
                  <a:lnTo>
                    <a:pt x="36" y="19"/>
                  </a:lnTo>
                  <a:close/>
                  <a:moveTo>
                    <a:pt x="16" y="23"/>
                  </a:moveTo>
                  <a:cubicBezTo>
                    <a:pt x="17" y="25"/>
                    <a:pt x="16" y="26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5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3"/>
                    <a:pt x="16" y="34"/>
                    <a:pt x="15" y="37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0"/>
                    <a:pt x="16" y="41"/>
                    <a:pt x="15" y="42"/>
                  </a:cubicBezTo>
                  <a:cubicBezTo>
                    <a:pt x="15" y="43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2" y="43"/>
                    <a:pt x="11" y="42"/>
                  </a:cubicBezTo>
                  <a:cubicBezTo>
                    <a:pt x="11" y="41"/>
                    <a:pt x="10" y="41"/>
                    <a:pt x="10" y="40"/>
                  </a:cubicBezTo>
                  <a:cubicBezTo>
                    <a:pt x="9" y="38"/>
                    <a:pt x="9" y="37"/>
                    <a:pt x="9" y="35"/>
                  </a:cubicBezTo>
                  <a:cubicBezTo>
                    <a:pt x="9" y="35"/>
                    <a:pt x="10" y="34"/>
                    <a:pt x="9" y="34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10" y="31"/>
                    <a:pt x="10" y="28"/>
                    <a:pt x="12" y="27"/>
                  </a:cubicBezTo>
                  <a:cubicBezTo>
                    <a:pt x="12" y="26"/>
                    <a:pt x="13" y="25"/>
                    <a:pt x="14" y="24"/>
                  </a:cubicBezTo>
                  <a:cubicBezTo>
                    <a:pt x="14" y="23"/>
                    <a:pt x="15" y="22"/>
                    <a:pt x="16" y="20"/>
                  </a:cubicBezTo>
                  <a:cubicBezTo>
                    <a:pt x="16" y="22"/>
                    <a:pt x="17" y="23"/>
                    <a:pt x="16" y="23"/>
                  </a:cubicBezTo>
                  <a:close/>
                  <a:moveTo>
                    <a:pt x="46" y="27"/>
                  </a:moveTo>
                  <a:cubicBezTo>
                    <a:pt x="46" y="26"/>
                    <a:pt x="46" y="27"/>
                    <a:pt x="47" y="27"/>
                  </a:cubicBezTo>
                  <a:cubicBezTo>
                    <a:pt x="47" y="27"/>
                    <a:pt x="48" y="27"/>
                    <a:pt x="48" y="28"/>
                  </a:cubicBezTo>
                  <a:cubicBezTo>
                    <a:pt x="48" y="29"/>
                    <a:pt x="48" y="31"/>
                    <a:pt x="48" y="32"/>
                  </a:cubicBezTo>
                  <a:cubicBezTo>
                    <a:pt x="49" y="33"/>
                    <a:pt x="48" y="33"/>
                    <a:pt x="48" y="34"/>
                  </a:cubicBezTo>
                  <a:cubicBezTo>
                    <a:pt x="48" y="35"/>
                    <a:pt x="47" y="35"/>
                    <a:pt x="47" y="36"/>
                  </a:cubicBezTo>
                  <a:cubicBezTo>
                    <a:pt x="47" y="37"/>
                    <a:pt x="46" y="37"/>
                    <a:pt x="46" y="37"/>
                  </a:cubicBezTo>
                  <a:cubicBezTo>
                    <a:pt x="44" y="36"/>
                    <a:pt x="41" y="36"/>
                    <a:pt x="39" y="33"/>
                  </a:cubicBezTo>
                  <a:cubicBezTo>
                    <a:pt x="39" y="33"/>
                    <a:pt x="40" y="32"/>
                    <a:pt x="40" y="32"/>
                  </a:cubicBezTo>
                  <a:cubicBezTo>
                    <a:pt x="41" y="30"/>
                    <a:pt x="42" y="28"/>
                    <a:pt x="44" y="27"/>
                  </a:cubicBezTo>
                  <a:cubicBezTo>
                    <a:pt x="45" y="27"/>
                    <a:pt x="45" y="26"/>
                    <a:pt x="46" y="27"/>
                  </a:cubicBezTo>
                  <a:close/>
                  <a:moveTo>
                    <a:pt x="39" y="37"/>
                  </a:moveTo>
                  <a:cubicBezTo>
                    <a:pt x="39" y="38"/>
                    <a:pt x="39" y="38"/>
                    <a:pt x="40" y="38"/>
                  </a:cubicBezTo>
                  <a:cubicBezTo>
                    <a:pt x="41" y="39"/>
                    <a:pt x="41" y="39"/>
                    <a:pt x="42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2" y="42"/>
                    <a:pt x="42" y="44"/>
                    <a:pt x="40" y="43"/>
                  </a:cubicBezTo>
                  <a:cubicBezTo>
                    <a:pt x="40" y="44"/>
                    <a:pt x="39" y="43"/>
                    <a:pt x="38" y="43"/>
                  </a:cubicBezTo>
                  <a:cubicBezTo>
                    <a:pt x="37" y="44"/>
                    <a:pt x="36" y="43"/>
                    <a:pt x="35" y="44"/>
                  </a:cubicBezTo>
                  <a:cubicBezTo>
                    <a:pt x="35" y="43"/>
                    <a:pt x="35" y="42"/>
                    <a:pt x="35" y="41"/>
                  </a:cubicBezTo>
                  <a:cubicBezTo>
                    <a:pt x="35" y="40"/>
                    <a:pt x="37" y="39"/>
                    <a:pt x="37" y="37"/>
                  </a:cubicBezTo>
                  <a:cubicBezTo>
                    <a:pt x="37" y="37"/>
                    <a:pt x="37" y="35"/>
                    <a:pt x="38" y="36"/>
                  </a:cubicBezTo>
                  <a:lnTo>
                    <a:pt x="39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底纹 + 校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6812" y="325447"/>
            <a:ext cx="2810614" cy="752510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0" y="5072541"/>
            <a:ext cx="12192000" cy="1800828"/>
            <a:chOff x="0" y="3476"/>
            <a:chExt cx="5775" cy="853"/>
          </a:xfrm>
          <a:solidFill>
            <a:schemeClr val="tx2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6" y="3476"/>
              <a:ext cx="233" cy="823"/>
            </a:xfrm>
            <a:custGeom>
              <a:avLst/>
              <a:gdLst>
                <a:gd name="T0" fmla="*/ 83 w 90"/>
                <a:gd name="T1" fmla="*/ 303 h 308"/>
                <a:gd name="T2" fmla="*/ 63 w 90"/>
                <a:gd name="T3" fmla="*/ 300 h 308"/>
                <a:gd name="T4" fmla="*/ 68 w 90"/>
                <a:gd name="T5" fmla="*/ 270 h 308"/>
                <a:gd name="T6" fmla="*/ 62 w 90"/>
                <a:gd name="T7" fmla="*/ 240 h 308"/>
                <a:gd name="T8" fmla="*/ 64 w 90"/>
                <a:gd name="T9" fmla="*/ 196 h 308"/>
                <a:gd name="T10" fmla="*/ 61 w 90"/>
                <a:gd name="T11" fmla="*/ 180 h 308"/>
                <a:gd name="T12" fmla="*/ 65 w 90"/>
                <a:gd name="T13" fmla="*/ 150 h 308"/>
                <a:gd name="T14" fmla="*/ 60 w 90"/>
                <a:gd name="T15" fmla="*/ 120 h 308"/>
                <a:gd name="T16" fmla="*/ 64 w 90"/>
                <a:gd name="T17" fmla="*/ 91 h 308"/>
                <a:gd name="T18" fmla="*/ 58 w 90"/>
                <a:gd name="T19" fmla="*/ 61 h 308"/>
                <a:gd name="T20" fmla="*/ 62 w 90"/>
                <a:gd name="T21" fmla="*/ 30 h 308"/>
                <a:gd name="T22" fmla="*/ 44 w 90"/>
                <a:gd name="T23" fmla="*/ 0 h 308"/>
                <a:gd name="T24" fmla="*/ 32 w 90"/>
                <a:gd name="T25" fmla="*/ 61 h 308"/>
                <a:gd name="T26" fmla="*/ 27 w 90"/>
                <a:gd name="T27" fmla="*/ 91 h 308"/>
                <a:gd name="T28" fmla="*/ 25 w 90"/>
                <a:gd name="T29" fmla="*/ 150 h 308"/>
                <a:gd name="T30" fmla="*/ 25 w 90"/>
                <a:gd name="T31" fmla="*/ 151 h 308"/>
                <a:gd name="T32" fmla="*/ 22 w 90"/>
                <a:gd name="T33" fmla="*/ 221 h 308"/>
                <a:gd name="T34" fmla="*/ 29 w 90"/>
                <a:gd name="T35" fmla="*/ 241 h 308"/>
                <a:gd name="T36" fmla="*/ 22 w 90"/>
                <a:gd name="T37" fmla="*/ 271 h 308"/>
                <a:gd name="T38" fmla="*/ 13 w 90"/>
                <a:gd name="T39" fmla="*/ 303 h 308"/>
                <a:gd name="T40" fmla="*/ 0 w 90"/>
                <a:gd name="T41" fmla="*/ 305 h 308"/>
                <a:gd name="T42" fmla="*/ 90 w 90"/>
                <a:gd name="T43" fmla="*/ 305 h 308"/>
                <a:gd name="T44" fmla="*/ 58 w 90"/>
                <a:gd name="T45" fmla="*/ 239 h 308"/>
                <a:gd name="T46" fmla="*/ 45 w 90"/>
                <a:gd name="T47" fmla="*/ 154 h 308"/>
                <a:gd name="T48" fmla="*/ 34 w 90"/>
                <a:gd name="T49" fmla="*/ 179 h 308"/>
                <a:gd name="T50" fmla="*/ 55 w 90"/>
                <a:gd name="T51" fmla="*/ 59 h 308"/>
                <a:gd name="T52" fmla="*/ 55 w 90"/>
                <a:gd name="T53" fmla="*/ 59 h 308"/>
                <a:gd name="T54" fmla="*/ 56 w 90"/>
                <a:gd name="T55" fmla="*/ 119 h 308"/>
                <a:gd name="T56" fmla="*/ 45 w 90"/>
                <a:gd name="T57" fmla="*/ 274 h 308"/>
                <a:gd name="T58" fmla="*/ 31 w 90"/>
                <a:gd name="T59" fmla="*/ 300 h 308"/>
                <a:gd name="T60" fmla="*/ 48 w 90"/>
                <a:gd name="T61" fmla="*/ 269 h 308"/>
                <a:gd name="T62" fmla="*/ 65 w 90"/>
                <a:gd name="T63" fmla="*/ 269 h 308"/>
                <a:gd name="T64" fmla="*/ 48 w 90"/>
                <a:gd name="T65" fmla="*/ 209 h 308"/>
                <a:gd name="T66" fmla="*/ 48 w 90"/>
                <a:gd name="T67" fmla="*/ 209 h 308"/>
                <a:gd name="T68" fmla="*/ 50 w 90"/>
                <a:gd name="T69" fmla="*/ 144 h 308"/>
                <a:gd name="T70" fmla="*/ 47 w 90"/>
                <a:gd name="T71" fmla="*/ 149 h 308"/>
                <a:gd name="T72" fmla="*/ 56 w 90"/>
                <a:gd name="T73" fmla="*/ 66 h 308"/>
                <a:gd name="T74" fmla="*/ 34 w 90"/>
                <a:gd name="T75" fmla="*/ 66 h 308"/>
                <a:gd name="T76" fmla="*/ 43 w 90"/>
                <a:gd name="T77" fmla="*/ 89 h 308"/>
                <a:gd name="T78" fmla="*/ 33 w 90"/>
                <a:gd name="T79" fmla="*/ 126 h 308"/>
                <a:gd name="T80" fmla="*/ 43 w 90"/>
                <a:gd name="T81" fmla="*/ 149 h 308"/>
                <a:gd name="T82" fmla="*/ 32 w 90"/>
                <a:gd name="T83" fmla="*/ 185 h 308"/>
                <a:gd name="T84" fmla="*/ 27 w 90"/>
                <a:gd name="T85" fmla="*/ 209 h 308"/>
                <a:gd name="T86" fmla="*/ 31 w 90"/>
                <a:gd name="T87" fmla="*/ 245 h 308"/>
                <a:gd name="T88" fmla="*/ 31 w 90"/>
                <a:gd name="T89" fmla="*/ 24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308">
                  <a:moveTo>
                    <a:pt x="90" y="305"/>
                  </a:moveTo>
                  <a:cubicBezTo>
                    <a:pt x="83" y="305"/>
                    <a:pt x="83" y="305"/>
                    <a:pt x="83" y="305"/>
                  </a:cubicBezTo>
                  <a:cubicBezTo>
                    <a:pt x="83" y="303"/>
                    <a:pt x="83" y="303"/>
                    <a:pt x="83" y="303"/>
                  </a:cubicBezTo>
                  <a:cubicBezTo>
                    <a:pt x="77" y="303"/>
                    <a:pt x="77" y="303"/>
                    <a:pt x="77" y="303"/>
                  </a:cubicBezTo>
                  <a:cubicBezTo>
                    <a:pt x="77" y="300"/>
                    <a:pt x="77" y="300"/>
                    <a:pt x="77" y="300"/>
                  </a:cubicBezTo>
                  <a:cubicBezTo>
                    <a:pt x="63" y="300"/>
                    <a:pt x="63" y="300"/>
                    <a:pt x="63" y="300"/>
                  </a:cubicBezTo>
                  <a:cubicBezTo>
                    <a:pt x="68" y="271"/>
                    <a:pt x="68" y="271"/>
                    <a:pt x="68" y="271"/>
                  </a:cubicBezTo>
                  <a:cubicBezTo>
                    <a:pt x="68" y="271"/>
                    <a:pt x="68" y="271"/>
                    <a:pt x="68" y="270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5" y="221"/>
                    <a:pt x="65" y="221"/>
                    <a:pt x="65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0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91"/>
                    <a:pt x="64" y="90"/>
                    <a:pt x="63" y="90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2" y="221"/>
                    <a:pt x="22" y="221"/>
                    <a:pt x="22" y="221"/>
                  </a:cubicBezTo>
                  <a:cubicBezTo>
                    <a:pt x="25" y="221"/>
                    <a:pt x="25" y="221"/>
                    <a:pt x="25" y="221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41"/>
                    <a:pt x="29" y="241"/>
                    <a:pt x="29" y="241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1"/>
                    <a:pt x="22" y="271"/>
                  </a:cubicBezTo>
                  <a:cubicBezTo>
                    <a:pt x="27" y="300"/>
                    <a:pt x="27" y="300"/>
                    <a:pt x="27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3"/>
                    <a:pt x="13" y="303"/>
                    <a:pt x="13" y="303"/>
                  </a:cubicBezTo>
                  <a:cubicBezTo>
                    <a:pt x="7" y="303"/>
                    <a:pt x="7" y="303"/>
                    <a:pt x="7" y="303"/>
                  </a:cubicBezTo>
                  <a:cubicBezTo>
                    <a:pt x="7" y="305"/>
                    <a:pt x="7" y="305"/>
                    <a:pt x="7" y="305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90" y="308"/>
                    <a:pt x="90" y="308"/>
                    <a:pt x="90" y="308"/>
                  </a:cubicBezTo>
                  <a:lnTo>
                    <a:pt x="90" y="305"/>
                  </a:lnTo>
                  <a:close/>
                  <a:moveTo>
                    <a:pt x="45" y="214"/>
                  </a:moveTo>
                  <a:cubicBezTo>
                    <a:pt x="45" y="214"/>
                    <a:pt x="45" y="214"/>
                    <a:pt x="45" y="214"/>
                  </a:cubicBezTo>
                  <a:cubicBezTo>
                    <a:pt x="58" y="239"/>
                    <a:pt x="58" y="239"/>
                    <a:pt x="58" y="239"/>
                  </a:cubicBezTo>
                  <a:cubicBezTo>
                    <a:pt x="32" y="239"/>
                    <a:pt x="32" y="239"/>
                    <a:pt x="32" y="239"/>
                  </a:cubicBezTo>
                  <a:lnTo>
                    <a:pt x="45" y="214"/>
                  </a:lnTo>
                  <a:close/>
                  <a:moveTo>
                    <a:pt x="45" y="154"/>
                  </a:moveTo>
                  <a:cubicBezTo>
                    <a:pt x="45" y="154"/>
                    <a:pt x="45" y="154"/>
                    <a:pt x="45" y="154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34" y="179"/>
                    <a:pt x="34" y="179"/>
                    <a:pt x="34" y="179"/>
                  </a:cubicBezTo>
                  <a:lnTo>
                    <a:pt x="45" y="154"/>
                  </a:lnTo>
                  <a:close/>
                  <a:moveTo>
                    <a:pt x="55" y="59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45" y="35"/>
                    <a:pt x="45" y="35"/>
                    <a:pt x="45" y="35"/>
                  </a:cubicBezTo>
                  <a:lnTo>
                    <a:pt x="55" y="59"/>
                  </a:lnTo>
                  <a:close/>
                  <a:moveTo>
                    <a:pt x="45" y="95"/>
                  </a:moveTo>
                  <a:cubicBezTo>
                    <a:pt x="45" y="95"/>
                    <a:pt x="45" y="95"/>
                    <a:pt x="45" y="95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35" y="119"/>
                    <a:pt x="35" y="119"/>
                    <a:pt x="35" y="119"/>
                  </a:cubicBezTo>
                  <a:lnTo>
                    <a:pt x="45" y="95"/>
                  </a:lnTo>
                  <a:close/>
                  <a:moveTo>
                    <a:pt x="45" y="274"/>
                  </a:moveTo>
                  <a:cubicBezTo>
                    <a:pt x="45" y="274"/>
                    <a:pt x="45" y="274"/>
                    <a:pt x="45" y="274"/>
                  </a:cubicBezTo>
                  <a:cubicBezTo>
                    <a:pt x="60" y="300"/>
                    <a:pt x="60" y="300"/>
                    <a:pt x="60" y="300"/>
                  </a:cubicBezTo>
                  <a:cubicBezTo>
                    <a:pt x="31" y="300"/>
                    <a:pt x="31" y="300"/>
                    <a:pt x="31" y="300"/>
                  </a:cubicBezTo>
                  <a:lnTo>
                    <a:pt x="45" y="274"/>
                  </a:lnTo>
                  <a:close/>
                  <a:moveTo>
                    <a:pt x="48" y="269"/>
                  </a:moveTo>
                  <a:cubicBezTo>
                    <a:pt x="48" y="269"/>
                    <a:pt x="48" y="269"/>
                    <a:pt x="48" y="269"/>
                  </a:cubicBezTo>
                  <a:cubicBezTo>
                    <a:pt x="52" y="261"/>
                    <a:pt x="52" y="261"/>
                    <a:pt x="52" y="261"/>
                  </a:cubicBezTo>
                  <a:cubicBezTo>
                    <a:pt x="60" y="245"/>
                    <a:pt x="60" y="245"/>
                    <a:pt x="60" y="245"/>
                  </a:cubicBezTo>
                  <a:cubicBezTo>
                    <a:pt x="65" y="269"/>
                    <a:pt x="65" y="269"/>
                    <a:pt x="65" y="269"/>
                  </a:cubicBezTo>
                  <a:lnTo>
                    <a:pt x="48" y="269"/>
                  </a:lnTo>
                  <a:close/>
                  <a:moveTo>
                    <a:pt x="48" y="209"/>
                  </a:moveTo>
                  <a:cubicBezTo>
                    <a:pt x="48" y="209"/>
                    <a:pt x="48" y="209"/>
                    <a:pt x="48" y="209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64" y="209"/>
                    <a:pt x="64" y="209"/>
                    <a:pt x="64" y="209"/>
                  </a:cubicBezTo>
                  <a:lnTo>
                    <a:pt x="48" y="209"/>
                  </a:lnTo>
                  <a:close/>
                  <a:moveTo>
                    <a:pt x="47" y="149"/>
                  </a:moveTo>
                  <a:cubicBezTo>
                    <a:pt x="47" y="149"/>
                    <a:pt x="47" y="149"/>
                    <a:pt x="47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2" y="149"/>
                    <a:pt x="62" y="149"/>
                    <a:pt x="62" y="149"/>
                  </a:cubicBezTo>
                  <a:lnTo>
                    <a:pt x="47" y="149"/>
                  </a:lnTo>
                  <a:close/>
                  <a:moveTo>
                    <a:pt x="47" y="89"/>
                  </a:moveTo>
                  <a:cubicBezTo>
                    <a:pt x="47" y="89"/>
                    <a:pt x="47" y="89"/>
                    <a:pt x="47" y="89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60" y="89"/>
                    <a:pt x="60" y="89"/>
                    <a:pt x="60" y="89"/>
                  </a:cubicBezTo>
                  <a:lnTo>
                    <a:pt x="47" y="89"/>
                  </a:lnTo>
                  <a:close/>
                  <a:moveTo>
                    <a:pt x="34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30" y="89"/>
                    <a:pt x="30" y="89"/>
                    <a:pt x="30" y="89"/>
                  </a:cubicBezTo>
                  <a:lnTo>
                    <a:pt x="34" y="66"/>
                  </a:lnTo>
                  <a:close/>
                  <a:moveTo>
                    <a:pt x="33" y="126"/>
                  </a:moveTo>
                  <a:cubicBezTo>
                    <a:pt x="33" y="126"/>
                    <a:pt x="33" y="126"/>
                    <a:pt x="33" y="126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28" y="149"/>
                    <a:pt x="28" y="149"/>
                    <a:pt x="28" y="149"/>
                  </a:cubicBezTo>
                  <a:lnTo>
                    <a:pt x="33" y="126"/>
                  </a:lnTo>
                  <a:close/>
                  <a:moveTo>
                    <a:pt x="32" y="185"/>
                  </a:moveTo>
                  <a:cubicBezTo>
                    <a:pt x="32" y="185"/>
                    <a:pt x="32" y="185"/>
                    <a:pt x="32" y="185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27" y="209"/>
                    <a:pt x="27" y="209"/>
                    <a:pt x="27" y="209"/>
                  </a:cubicBezTo>
                  <a:lnTo>
                    <a:pt x="32" y="185"/>
                  </a:lnTo>
                  <a:close/>
                  <a:moveTo>
                    <a:pt x="31" y="245"/>
                  </a:moveTo>
                  <a:cubicBezTo>
                    <a:pt x="31" y="245"/>
                    <a:pt x="31" y="245"/>
                    <a:pt x="31" y="245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25" y="269"/>
                    <a:pt x="25" y="269"/>
                    <a:pt x="25" y="269"/>
                  </a:cubicBezTo>
                  <a:lnTo>
                    <a:pt x="31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20" y="4133"/>
              <a:ext cx="394" cy="169"/>
            </a:xfrm>
            <a:custGeom>
              <a:avLst/>
              <a:gdLst>
                <a:gd name="T0" fmla="*/ 143 w 152"/>
                <a:gd name="T1" fmla="*/ 48 h 63"/>
                <a:gd name="T2" fmla="*/ 145 w 152"/>
                <a:gd name="T3" fmla="*/ 33 h 63"/>
                <a:gd name="T4" fmla="*/ 146 w 152"/>
                <a:gd name="T5" fmla="*/ 20 h 63"/>
                <a:gd name="T6" fmla="*/ 125 w 152"/>
                <a:gd name="T7" fmla="*/ 11 h 63"/>
                <a:gd name="T8" fmla="*/ 9 w 152"/>
                <a:gd name="T9" fmla="*/ 12 h 63"/>
                <a:gd name="T10" fmla="*/ 11 w 152"/>
                <a:gd name="T11" fmla="*/ 38 h 63"/>
                <a:gd name="T12" fmla="*/ 14 w 152"/>
                <a:gd name="T13" fmla="*/ 50 h 63"/>
                <a:gd name="T14" fmla="*/ 152 w 152"/>
                <a:gd name="T15" fmla="*/ 60 h 63"/>
                <a:gd name="T16" fmla="*/ 112 w 152"/>
                <a:gd name="T17" fmla="*/ 52 h 63"/>
                <a:gd name="T18" fmla="*/ 142 w 152"/>
                <a:gd name="T19" fmla="*/ 48 h 63"/>
                <a:gd name="T20" fmla="*/ 141 w 152"/>
                <a:gd name="T21" fmla="*/ 45 h 63"/>
                <a:gd name="T22" fmla="*/ 116 w 152"/>
                <a:gd name="T23" fmla="*/ 43 h 63"/>
                <a:gd name="T24" fmla="*/ 128 w 152"/>
                <a:gd name="T25" fmla="*/ 41 h 63"/>
                <a:gd name="T26" fmla="*/ 143 w 152"/>
                <a:gd name="T27" fmla="*/ 38 h 63"/>
                <a:gd name="T28" fmla="*/ 144 w 152"/>
                <a:gd name="T29" fmla="*/ 35 h 63"/>
                <a:gd name="T30" fmla="*/ 144 w 152"/>
                <a:gd name="T31" fmla="*/ 35 h 63"/>
                <a:gd name="T32" fmla="*/ 32 w 152"/>
                <a:gd name="T33" fmla="*/ 9 h 63"/>
                <a:gd name="T34" fmla="*/ 145 w 152"/>
                <a:gd name="T35" fmla="*/ 23 h 63"/>
                <a:gd name="T36" fmla="*/ 96 w 152"/>
                <a:gd name="T37" fmla="*/ 22 h 63"/>
                <a:gd name="T38" fmla="*/ 97 w 152"/>
                <a:gd name="T39" fmla="*/ 21 h 63"/>
                <a:gd name="T40" fmla="*/ 95 w 152"/>
                <a:gd name="T41" fmla="*/ 19 h 63"/>
                <a:gd name="T42" fmla="*/ 105 w 152"/>
                <a:gd name="T43" fmla="*/ 18 h 63"/>
                <a:gd name="T44" fmla="*/ 146 w 152"/>
                <a:gd name="T45" fmla="*/ 17 h 63"/>
                <a:gd name="T46" fmla="*/ 146 w 152"/>
                <a:gd name="T47" fmla="*/ 17 h 63"/>
                <a:gd name="T48" fmla="*/ 126 w 152"/>
                <a:gd name="T49" fmla="*/ 12 h 63"/>
                <a:gd name="T50" fmla="*/ 91 w 152"/>
                <a:gd name="T51" fmla="*/ 18 h 63"/>
                <a:gd name="T52" fmla="*/ 10 w 152"/>
                <a:gd name="T53" fmla="*/ 12 h 63"/>
                <a:gd name="T54" fmla="*/ 10 w 152"/>
                <a:gd name="T55" fmla="*/ 12 h 63"/>
                <a:gd name="T56" fmla="*/ 127 w 152"/>
                <a:gd name="T57" fmla="*/ 27 h 63"/>
                <a:gd name="T58" fmla="*/ 110 w 152"/>
                <a:gd name="T59" fmla="*/ 28 h 63"/>
                <a:gd name="T60" fmla="*/ 10 w 152"/>
                <a:gd name="T61" fmla="*/ 18 h 63"/>
                <a:gd name="T62" fmla="*/ 10 w 152"/>
                <a:gd name="T63" fmla="*/ 18 h 63"/>
                <a:gd name="T64" fmla="*/ 19 w 152"/>
                <a:gd name="T65" fmla="*/ 25 h 63"/>
                <a:gd name="T66" fmla="*/ 23 w 152"/>
                <a:gd name="T67" fmla="*/ 32 h 63"/>
                <a:gd name="T68" fmla="*/ 35 w 152"/>
                <a:gd name="T69" fmla="*/ 59 h 63"/>
                <a:gd name="T70" fmla="*/ 85 w 152"/>
                <a:gd name="T71" fmla="*/ 53 h 63"/>
                <a:gd name="T72" fmla="*/ 35 w 152"/>
                <a:gd name="T73" fmla="*/ 45 h 63"/>
                <a:gd name="T74" fmla="*/ 23 w 152"/>
                <a:gd name="T75" fmla="*/ 44 h 63"/>
                <a:gd name="T76" fmla="*/ 12 w 152"/>
                <a:gd name="T77" fmla="*/ 42 h 63"/>
                <a:gd name="T78" fmla="*/ 85 w 152"/>
                <a:gd name="T79" fmla="*/ 45 h 63"/>
                <a:gd name="T80" fmla="*/ 85 w 152"/>
                <a:gd name="T81" fmla="*/ 43 h 63"/>
                <a:gd name="T82" fmla="*/ 12 w 152"/>
                <a:gd name="T83" fmla="*/ 39 h 63"/>
                <a:gd name="T84" fmla="*/ 85 w 152"/>
                <a:gd name="T85" fmla="*/ 40 h 63"/>
                <a:gd name="T86" fmla="*/ 85 w 152"/>
                <a:gd name="T87" fmla="*/ 37 h 63"/>
                <a:gd name="T88" fmla="*/ 11 w 152"/>
                <a:gd name="T89" fmla="*/ 31 h 63"/>
                <a:gd name="T90" fmla="*/ 85 w 152"/>
                <a:gd name="T91" fmla="*/ 34 h 63"/>
                <a:gd name="T92" fmla="*/ 85 w 152"/>
                <a:gd name="T93" fmla="*/ 34 h 63"/>
                <a:gd name="T94" fmla="*/ 18 w 152"/>
                <a:gd name="T95" fmla="*/ 20 h 63"/>
                <a:gd name="T96" fmla="*/ 87 w 152"/>
                <a:gd name="T97" fmla="*/ 53 h 63"/>
                <a:gd name="T98" fmla="*/ 110 w 152"/>
                <a:gd name="T99" fmla="*/ 54 h 63"/>
                <a:gd name="T100" fmla="*/ 87 w 152"/>
                <a:gd name="T101" fmla="*/ 49 h 63"/>
                <a:gd name="T102" fmla="*/ 110 w 152"/>
                <a:gd name="T103" fmla="*/ 49 h 63"/>
                <a:gd name="T104" fmla="*/ 110 w 152"/>
                <a:gd name="T105" fmla="*/ 59 h 63"/>
                <a:gd name="T106" fmla="*/ 110 w 152"/>
                <a:gd name="T107" fmla="*/ 44 h 63"/>
                <a:gd name="T108" fmla="*/ 110 w 152"/>
                <a:gd name="T109" fmla="*/ 37 h 63"/>
                <a:gd name="T110" fmla="*/ 144 w 152"/>
                <a:gd name="T111" fmla="*/ 33 h 63"/>
                <a:gd name="T112" fmla="*/ 112 w 152"/>
                <a:gd name="T113" fmla="*/ 59 h 63"/>
                <a:gd name="T114" fmla="*/ 141 w 152"/>
                <a:gd name="T115" fmla="*/ 54 h 63"/>
                <a:gd name="T116" fmla="*/ 146 w 152"/>
                <a:gd name="T117" fmla="*/ 15 h 63"/>
                <a:gd name="T118" fmla="*/ 10 w 152"/>
                <a:gd name="T119" fmla="*/ 12 h 63"/>
                <a:gd name="T120" fmla="*/ 10 w 152"/>
                <a:gd name="T121" fmla="*/ 18 h 63"/>
                <a:gd name="T122" fmla="*/ 13 w 152"/>
                <a:gd name="T12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63">
                  <a:moveTo>
                    <a:pt x="142" y="59"/>
                  </a:moveTo>
                  <a:cubicBezTo>
                    <a:pt x="142" y="59"/>
                    <a:pt x="142" y="59"/>
                    <a:pt x="142" y="59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2"/>
                  </a:cubicBezTo>
                  <a:cubicBezTo>
                    <a:pt x="146" y="22"/>
                    <a:pt x="146" y="21"/>
                    <a:pt x="146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19"/>
                    <a:pt x="146" y="18"/>
                    <a:pt x="146" y="18"/>
                  </a:cubicBezTo>
                  <a:cubicBezTo>
                    <a:pt x="146" y="18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6" y="12"/>
                    <a:pt x="147" y="10"/>
                    <a:pt x="146" y="10"/>
                  </a:cubicBezTo>
                  <a:cubicBezTo>
                    <a:pt x="145" y="9"/>
                    <a:pt x="138" y="10"/>
                    <a:pt x="12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0" y="12"/>
                    <a:pt x="107" y="13"/>
                    <a:pt x="98" y="13"/>
                  </a:cubicBezTo>
                  <a:cubicBezTo>
                    <a:pt x="91" y="13"/>
                    <a:pt x="79" y="10"/>
                    <a:pt x="71" y="8"/>
                  </a:cubicBezTo>
                  <a:cubicBezTo>
                    <a:pt x="68" y="7"/>
                    <a:pt x="66" y="7"/>
                    <a:pt x="65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54" y="4"/>
                    <a:pt x="36" y="0"/>
                    <a:pt x="32" y="0"/>
                  </a:cubicBezTo>
                  <a:cubicBezTo>
                    <a:pt x="29" y="0"/>
                    <a:pt x="20" y="5"/>
                    <a:pt x="15" y="8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7"/>
                  </a:cubicBezTo>
                  <a:cubicBezTo>
                    <a:pt x="14" y="47"/>
                    <a:pt x="28" y="45"/>
                    <a:pt x="34" y="4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8"/>
                    <a:pt x="16" y="50"/>
                    <a:pt x="14" y="5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152" y="60"/>
                    <a:pt x="152" y="60"/>
                    <a:pt x="152" y="60"/>
                  </a:cubicBezTo>
                  <a:lnTo>
                    <a:pt x="142" y="59"/>
                  </a:lnTo>
                  <a:close/>
                  <a:moveTo>
                    <a:pt x="112" y="52"/>
                  </a:moveTo>
                  <a:cubicBezTo>
                    <a:pt x="112" y="52"/>
                    <a:pt x="112" y="52"/>
                    <a:pt x="112" y="52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20" y="50"/>
                    <a:pt x="135" y="50"/>
                    <a:pt x="137" y="50"/>
                  </a:cubicBezTo>
                  <a:cubicBezTo>
                    <a:pt x="139" y="50"/>
                    <a:pt x="141" y="50"/>
                    <a:pt x="142" y="50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37" y="51"/>
                    <a:pt x="123" y="52"/>
                    <a:pt x="112" y="52"/>
                  </a:cubicBezTo>
                  <a:close/>
                  <a:moveTo>
                    <a:pt x="142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37" y="49"/>
                    <a:pt x="132" y="49"/>
                  </a:cubicBezTo>
                  <a:cubicBezTo>
                    <a:pt x="127" y="49"/>
                    <a:pt x="120" y="49"/>
                    <a:pt x="112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3" y="48"/>
                    <a:pt x="139" y="48"/>
                    <a:pt x="142" y="48"/>
                  </a:cubicBezTo>
                  <a:lnTo>
                    <a:pt x="142" y="49"/>
                  </a:lnTo>
                  <a:close/>
                  <a:moveTo>
                    <a:pt x="130" y="46"/>
                  </a:moveTo>
                  <a:cubicBezTo>
                    <a:pt x="130" y="46"/>
                    <a:pt x="130" y="46"/>
                    <a:pt x="130" y="46"/>
                  </a:cubicBezTo>
                  <a:cubicBezTo>
                    <a:pt x="127" y="46"/>
                    <a:pt x="119" y="47"/>
                    <a:pt x="112" y="47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6" y="44"/>
                    <a:pt x="119" y="44"/>
                    <a:pt x="120" y="44"/>
                  </a:cubicBezTo>
                  <a:cubicBezTo>
                    <a:pt x="123" y="44"/>
                    <a:pt x="130" y="44"/>
                    <a:pt x="133" y="44"/>
                  </a:cubicBezTo>
                  <a:cubicBezTo>
                    <a:pt x="136" y="44"/>
                    <a:pt x="140" y="45"/>
                    <a:pt x="141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33" y="46"/>
                    <a:pt x="130" y="46"/>
                  </a:cubicBezTo>
                  <a:close/>
                  <a:moveTo>
                    <a:pt x="143" y="43"/>
                  </a:moveTo>
                  <a:cubicBezTo>
                    <a:pt x="143" y="43"/>
                    <a:pt x="143" y="43"/>
                    <a:pt x="143" y="43"/>
                  </a:cubicBezTo>
                  <a:cubicBezTo>
                    <a:pt x="142" y="43"/>
                    <a:pt x="142" y="43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0" y="44"/>
                    <a:pt x="121" y="43"/>
                    <a:pt x="116" y="43"/>
                  </a:cubicBezTo>
                  <a:cubicBezTo>
                    <a:pt x="114" y="43"/>
                    <a:pt x="113" y="44"/>
                    <a:pt x="112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3" y="43"/>
                    <a:pt x="114" y="43"/>
                    <a:pt x="115" y="43"/>
                  </a:cubicBezTo>
                  <a:cubicBezTo>
                    <a:pt x="119" y="43"/>
                    <a:pt x="140" y="43"/>
                    <a:pt x="143" y="43"/>
                  </a:cubicBezTo>
                  <a:close/>
                  <a:moveTo>
                    <a:pt x="14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41"/>
                    <a:pt x="142" y="41"/>
                    <a:pt x="140" y="41"/>
                  </a:cubicBezTo>
                  <a:cubicBezTo>
                    <a:pt x="137" y="41"/>
                    <a:pt x="133" y="41"/>
                    <a:pt x="128" y="41"/>
                  </a:cubicBezTo>
                  <a:cubicBezTo>
                    <a:pt x="124" y="41"/>
                    <a:pt x="119" y="42"/>
                    <a:pt x="112" y="4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8" y="39"/>
                    <a:pt x="123" y="39"/>
                    <a:pt x="125" y="39"/>
                  </a:cubicBezTo>
                  <a:cubicBezTo>
                    <a:pt x="129" y="39"/>
                    <a:pt x="137" y="39"/>
                    <a:pt x="139" y="39"/>
                  </a:cubicBezTo>
                  <a:cubicBezTo>
                    <a:pt x="142" y="39"/>
                    <a:pt x="143" y="39"/>
                    <a:pt x="143" y="39"/>
                  </a:cubicBezTo>
                  <a:lnTo>
                    <a:pt x="143" y="41"/>
                  </a:lnTo>
                  <a:close/>
                  <a:moveTo>
                    <a:pt x="143" y="38"/>
                  </a:moveTo>
                  <a:cubicBezTo>
                    <a:pt x="143" y="38"/>
                    <a:pt x="143" y="38"/>
                    <a:pt x="143" y="38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42" y="38"/>
                    <a:pt x="133" y="38"/>
                    <a:pt x="123" y="38"/>
                  </a:cubicBezTo>
                  <a:cubicBezTo>
                    <a:pt x="119" y="38"/>
                    <a:pt x="116" y="38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26" y="37"/>
                    <a:pt x="141" y="38"/>
                    <a:pt x="143" y="38"/>
                  </a:cubicBezTo>
                  <a:close/>
                  <a:moveTo>
                    <a:pt x="144" y="35"/>
                  </a:move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1" y="35"/>
                  </a:cubicBezTo>
                  <a:cubicBezTo>
                    <a:pt x="138" y="36"/>
                    <a:pt x="133" y="36"/>
                    <a:pt x="126" y="36"/>
                  </a:cubicBezTo>
                  <a:cubicBezTo>
                    <a:pt x="121" y="36"/>
                    <a:pt x="117" y="36"/>
                    <a:pt x="112" y="36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3" y="34"/>
                    <a:pt x="122" y="34"/>
                    <a:pt x="124" y="34"/>
                  </a:cubicBezTo>
                  <a:cubicBezTo>
                    <a:pt x="125" y="34"/>
                    <a:pt x="137" y="34"/>
                    <a:pt x="139" y="34"/>
                  </a:cubicBezTo>
                  <a:cubicBezTo>
                    <a:pt x="140" y="34"/>
                    <a:pt x="143" y="34"/>
                    <a:pt x="144" y="34"/>
                  </a:cubicBezTo>
                  <a:lnTo>
                    <a:pt x="144" y="35"/>
                  </a:lnTo>
                  <a:close/>
                  <a:moveTo>
                    <a:pt x="144" y="30"/>
                  </a:move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0" y="30"/>
                    <a:pt x="138" y="30"/>
                  </a:cubicBezTo>
                  <a:cubicBezTo>
                    <a:pt x="136" y="31"/>
                    <a:pt x="123" y="31"/>
                    <a:pt x="114" y="31"/>
                  </a:cubicBezTo>
                  <a:cubicBezTo>
                    <a:pt x="106" y="31"/>
                    <a:pt x="99" y="30"/>
                    <a:pt x="94" y="29"/>
                  </a:cubicBezTo>
                  <a:cubicBezTo>
                    <a:pt x="89" y="28"/>
                    <a:pt x="67" y="22"/>
                    <a:pt x="54" y="18"/>
                  </a:cubicBezTo>
                  <a:cubicBezTo>
                    <a:pt x="42" y="14"/>
                    <a:pt x="36" y="11"/>
                    <a:pt x="32" y="11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7" y="9"/>
                    <a:pt x="51" y="13"/>
                    <a:pt x="58" y="16"/>
                  </a:cubicBezTo>
                  <a:cubicBezTo>
                    <a:pt x="65" y="18"/>
                    <a:pt x="81" y="23"/>
                    <a:pt x="85" y="24"/>
                  </a:cubicBezTo>
                  <a:cubicBezTo>
                    <a:pt x="88" y="26"/>
                    <a:pt x="97" y="28"/>
                    <a:pt x="106" y="28"/>
                  </a:cubicBezTo>
                  <a:cubicBezTo>
                    <a:pt x="115" y="28"/>
                    <a:pt x="131" y="28"/>
                    <a:pt x="134" y="28"/>
                  </a:cubicBezTo>
                  <a:cubicBezTo>
                    <a:pt x="137" y="28"/>
                    <a:pt x="143" y="29"/>
                    <a:pt x="144" y="29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44" y="30"/>
                  </a:lnTo>
                  <a:close/>
                  <a:moveTo>
                    <a:pt x="145" y="23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4" y="22"/>
                    <a:pt x="141" y="22"/>
                  </a:cubicBezTo>
                  <a:cubicBezTo>
                    <a:pt x="137" y="22"/>
                    <a:pt x="123" y="23"/>
                    <a:pt x="119" y="22"/>
                  </a:cubicBezTo>
                  <a:cubicBezTo>
                    <a:pt x="114" y="22"/>
                    <a:pt x="100" y="23"/>
                    <a:pt x="90" y="20"/>
                  </a:cubicBezTo>
                  <a:cubicBezTo>
                    <a:pt x="80" y="16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89" y="21"/>
                    <a:pt x="96" y="22"/>
                  </a:cubicBezTo>
                  <a:cubicBezTo>
                    <a:pt x="103" y="23"/>
                    <a:pt x="114" y="24"/>
                    <a:pt x="126" y="23"/>
                  </a:cubicBezTo>
                  <a:cubicBezTo>
                    <a:pt x="137" y="23"/>
                    <a:pt x="144" y="24"/>
                    <a:pt x="145" y="24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4" y="25"/>
                    <a:pt x="139" y="25"/>
                    <a:pt x="134" y="25"/>
                  </a:cubicBezTo>
                  <a:cubicBezTo>
                    <a:pt x="129" y="25"/>
                    <a:pt x="109" y="26"/>
                    <a:pt x="103" y="25"/>
                  </a:cubicBezTo>
                  <a:cubicBezTo>
                    <a:pt x="97" y="24"/>
                    <a:pt x="94" y="24"/>
                    <a:pt x="78" y="18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9" y="20"/>
                    <a:pt x="97" y="21"/>
                  </a:cubicBezTo>
                  <a:cubicBezTo>
                    <a:pt x="104" y="22"/>
                    <a:pt x="116" y="22"/>
                    <a:pt x="123" y="22"/>
                  </a:cubicBezTo>
                  <a:cubicBezTo>
                    <a:pt x="131" y="22"/>
                    <a:pt x="144" y="22"/>
                    <a:pt x="144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lnTo>
                    <a:pt x="145" y="23"/>
                  </a:lnTo>
                  <a:close/>
                  <a:moveTo>
                    <a:pt x="94" y="18"/>
                  </a:move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6" y="19"/>
                    <a:pt x="94" y="18"/>
                  </a:cubicBezTo>
                  <a:close/>
                  <a:moveTo>
                    <a:pt x="145" y="20"/>
                  </a:moveTo>
                  <a:cubicBezTo>
                    <a:pt x="145" y="20"/>
                    <a:pt x="145" y="20"/>
                    <a:pt x="145" y="20"/>
                  </a:cubicBezTo>
                  <a:cubicBezTo>
                    <a:pt x="144" y="20"/>
                    <a:pt x="143" y="20"/>
                    <a:pt x="141" y="20"/>
                  </a:cubicBezTo>
                  <a:cubicBezTo>
                    <a:pt x="135" y="20"/>
                    <a:pt x="127" y="20"/>
                    <a:pt x="117" y="20"/>
                  </a:cubicBezTo>
                  <a:cubicBezTo>
                    <a:pt x="113" y="20"/>
                    <a:pt x="109" y="20"/>
                    <a:pt x="105" y="2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8"/>
                    <a:pt x="109" y="18"/>
                    <a:pt x="117" y="18"/>
                  </a:cubicBezTo>
                  <a:cubicBezTo>
                    <a:pt x="126" y="18"/>
                    <a:pt x="134" y="18"/>
                    <a:pt x="137" y="18"/>
                  </a:cubicBezTo>
                  <a:cubicBezTo>
                    <a:pt x="139" y="18"/>
                    <a:pt x="144" y="18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20"/>
                  </a:cubicBezTo>
                  <a:close/>
                  <a:moveTo>
                    <a:pt x="146" y="17"/>
                  </a:moveTo>
                  <a:cubicBezTo>
                    <a:pt x="146" y="17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4" y="17"/>
                    <a:pt x="141" y="17"/>
                  </a:cubicBezTo>
                  <a:cubicBezTo>
                    <a:pt x="137" y="17"/>
                    <a:pt x="128" y="17"/>
                    <a:pt x="125" y="17"/>
                  </a:cubicBezTo>
                  <a:cubicBezTo>
                    <a:pt x="121" y="17"/>
                    <a:pt x="106" y="17"/>
                    <a:pt x="105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7"/>
                    <a:pt x="115" y="17"/>
                    <a:pt x="120" y="17"/>
                  </a:cubicBezTo>
                  <a:cubicBezTo>
                    <a:pt x="125" y="17"/>
                    <a:pt x="134" y="17"/>
                    <a:pt x="137" y="17"/>
                  </a:cubicBezTo>
                  <a:cubicBezTo>
                    <a:pt x="140" y="17"/>
                    <a:pt x="145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lose/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6" y="1"/>
                    <a:pt x="54" y="5"/>
                    <a:pt x="62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7"/>
                    <a:pt x="68" y="8"/>
                    <a:pt x="70" y="8"/>
                  </a:cubicBezTo>
                  <a:cubicBezTo>
                    <a:pt x="79" y="11"/>
                    <a:pt x="91" y="13"/>
                    <a:pt x="98" y="13"/>
                  </a:cubicBezTo>
                  <a:cubicBezTo>
                    <a:pt x="107" y="13"/>
                    <a:pt x="120" y="12"/>
                    <a:pt x="126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32" y="11"/>
                    <a:pt x="145" y="10"/>
                    <a:pt x="146" y="10"/>
                  </a:cubicBezTo>
                  <a:cubicBezTo>
                    <a:pt x="146" y="11"/>
                    <a:pt x="146" y="12"/>
                    <a:pt x="146" y="1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5"/>
                    <a:pt x="144" y="15"/>
                  </a:cubicBezTo>
                  <a:cubicBezTo>
                    <a:pt x="143" y="15"/>
                    <a:pt x="132" y="15"/>
                    <a:pt x="128" y="15"/>
                  </a:cubicBezTo>
                  <a:cubicBezTo>
                    <a:pt x="124" y="15"/>
                    <a:pt x="105" y="15"/>
                    <a:pt x="105" y="15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0" y="17"/>
                    <a:pt x="90" y="17"/>
                  </a:cubicBezTo>
                  <a:cubicBezTo>
                    <a:pt x="82" y="14"/>
                    <a:pt x="78" y="12"/>
                    <a:pt x="78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50" y="8"/>
                    <a:pt x="37" y="3"/>
                    <a:pt x="32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1"/>
                    <a:pt x="12" y="10"/>
                  </a:cubicBezTo>
                  <a:cubicBezTo>
                    <a:pt x="13" y="10"/>
                    <a:pt x="14" y="9"/>
                    <a:pt x="15" y="9"/>
                  </a:cubicBezTo>
                  <a:cubicBezTo>
                    <a:pt x="20" y="6"/>
                    <a:pt x="28" y="1"/>
                    <a:pt x="32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27" y="3"/>
                    <a:pt x="21" y="7"/>
                    <a:pt x="17" y="9"/>
                  </a:cubicBezTo>
                  <a:cubicBezTo>
                    <a:pt x="14" y="11"/>
                    <a:pt x="11" y="13"/>
                    <a:pt x="10" y="13"/>
                  </a:cubicBezTo>
                  <a:lnTo>
                    <a:pt x="10" y="12"/>
                  </a:ln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9" y="11"/>
                    <a:pt x="21" y="10"/>
                  </a:cubicBezTo>
                  <a:cubicBezTo>
                    <a:pt x="23" y="9"/>
                    <a:pt x="28" y="6"/>
                    <a:pt x="31" y="6"/>
                  </a:cubicBezTo>
                  <a:cubicBezTo>
                    <a:pt x="35" y="6"/>
                    <a:pt x="40" y="8"/>
                    <a:pt x="45" y="9"/>
                  </a:cubicBezTo>
                  <a:cubicBezTo>
                    <a:pt x="50" y="11"/>
                    <a:pt x="73" y="19"/>
                    <a:pt x="78" y="21"/>
                  </a:cubicBezTo>
                  <a:cubicBezTo>
                    <a:pt x="83" y="23"/>
                    <a:pt x="91" y="26"/>
                    <a:pt x="102" y="27"/>
                  </a:cubicBezTo>
                  <a:cubicBezTo>
                    <a:pt x="112" y="28"/>
                    <a:pt x="121" y="27"/>
                    <a:pt x="127" y="27"/>
                  </a:cubicBezTo>
                  <a:cubicBezTo>
                    <a:pt x="133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3" y="28"/>
                    <a:pt x="139" y="28"/>
                  </a:cubicBezTo>
                  <a:cubicBezTo>
                    <a:pt x="133" y="28"/>
                    <a:pt x="115" y="28"/>
                    <a:pt x="110" y="28"/>
                  </a:cubicBezTo>
                  <a:cubicBezTo>
                    <a:pt x="105" y="28"/>
                    <a:pt x="101" y="28"/>
                    <a:pt x="91" y="26"/>
                  </a:cubicBezTo>
                  <a:cubicBezTo>
                    <a:pt x="82" y="23"/>
                    <a:pt x="65" y="17"/>
                    <a:pt x="59" y="15"/>
                  </a:cubicBezTo>
                  <a:cubicBezTo>
                    <a:pt x="53" y="13"/>
                    <a:pt x="37" y="7"/>
                    <a:pt x="33" y="7"/>
                  </a:cubicBezTo>
                  <a:cubicBezTo>
                    <a:pt x="28" y="6"/>
                    <a:pt x="22" y="10"/>
                    <a:pt x="19" y="12"/>
                  </a:cubicBezTo>
                  <a:cubicBezTo>
                    <a:pt x="16" y="13"/>
                    <a:pt x="11" y="16"/>
                    <a:pt x="10" y="17"/>
                  </a:cubicBezTo>
                  <a:lnTo>
                    <a:pt x="10" y="16"/>
                  </a:ln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1" y="17"/>
                    <a:pt x="15" y="15"/>
                    <a:pt x="18" y="13"/>
                  </a:cubicBezTo>
                  <a:cubicBezTo>
                    <a:pt x="22" y="11"/>
                    <a:pt x="29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28" y="11"/>
                    <a:pt x="21" y="15"/>
                    <a:pt x="19" y="17"/>
                  </a:cubicBezTo>
                  <a:cubicBezTo>
                    <a:pt x="16" y="18"/>
                    <a:pt x="10" y="20"/>
                    <a:pt x="10" y="20"/>
                  </a:cubicBezTo>
                  <a:lnTo>
                    <a:pt x="10" y="18"/>
                  </a:lnTo>
                  <a:close/>
                  <a:moveTo>
                    <a:pt x="10" y="25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6" y="23"/>
                    <a:pt x="19" y="21"/>
                  </a:cubicBezTo>
                  <a:cubicBezTo>
                    <a:pt x="22" y="20"/>
                    <a:pt x="28" y="19"/>
                    <a:pt x="30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25" y="22"/>
                    <a:pt x="21" y="24"/>
                    <a:pt x="19" y="25"/>
                  </a:cubicBezTo>
                  <a:cubicBezTo>
                    <a:pt x="17" y="25"/>
                    <a:pt x="11" y="27"/>
                    <a:pt x="10" y="27"/>
                  </a:cubicBezTo>
                  <a:lnTo>
                    <a:pt x="10" y="25"/>
                  </a:lnTo>
                  <a:close/>
                  <a:moveTo>
                    <a:pt x="1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2"/>
                    <a:pt x="17" y="31"/>
                    <a:pt x="20" y="30"/>
                  </a:cubicBezTo>
                  <a:cubicBezTo>
                    <a:pt x="24" y="28"/>
                    <a:pt x="30" y="27"/>
                    <a:pt x="33" y="2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0" y="29"/>
                    <a:pt x="29" y="30"/>
                    <a:pt x="23" y="32"/>
                  </a:cubicBezTo>
                  <a:cubicBezTo>
                    <a:pt x="17" y="34"/>
                    <a:pt x="12" y="35"/>
                    <a:pt x="11" y="35"/>
                  </a:cubicBezTo>
                  <a:lnTo>
                    <a:pt x="11" y="33"/>
                  </a:lnTo>
                  <a:close/>
                  <a:moveTo>
                    <a:pt x="14" y="59"/>
                  </a:move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6" y="53"/>
                    <a:pt x="29" y="51"/>
                    <a:pt x="34" y="51"/>
                  </a:cubicBezTo>
                  <a:cubicBezTo>
                    <a:pt x="35" y="59"/>
                    <a:pt x="35" y="59"/>
                    <a:pt x="35" y="59"/>
                  </a:cubicBezTo>
                  <a:lnTo>
                    <a:pt x="14" y="59"/>
                  </a:lnTo>
                  <a:close/>
                  <a:moveTo>
                    <a:pt x="85" y="59"/>
                  </a:moveTo>
                  <a:cubicBezTo>
                    <a:pt x="85" y="59"/>
                    <a:pt x="85" y="59"/>
                    <a:pt x="8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6" y="51"/>
                    <a:pt x="36" y="51"/>
                  </a:cubicBezTo>
                  <a:cubicBezTo>
                    <a:pt x="41" y="51"/>
                    <a:pt x="78" y="53"/>
                    <a:pt x="83" y="53"/>
                  </a:cubicBezTo>
                  <a:cubicBezTo>
                    <a:pt x="84" y="53"/>
                    <a:pt x="85" y="53"/>
                    <a:pt x="85" y="53"/>
                  </a:cubicBezTo>
                  <a:lnTo>
                    <a:pt x="85" y="59"/>
                  </a:lnTo>
                  <a:close/>
                  <a:moveTo>
                    <a:pt x="85" y="51"/>
                  </a:moveTo>
                  <a:cubicBezTo>
                    <a:pt x="85" y="51"/>
                    <a:pt x="85" y="51"/>
                    <a:pt x="85" y="51"/>
                  </a:cubicBezTo>
                  <a:cubicBezTo>
                    <a:pt x="76" y="51"/>
                    <a:pt x="67" y="50"/>
                    <a:pt x="58" y="49"/>
                  </a:cubicBezTo>
                  <a:cubicBezTo>
                    <a:pt x="43" y="48"/>
                    <a:pt x="37" y="48"/>
                    <a:pt x="35" y="48"/>
                  </a:cubicBezTo>
                  <a:cubicBezTo>
                    <a:pt x="35" y="48"/>
                    <a:pt x="35" y="48"/>
                    <a:pt x="34" y="4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9" y="45"/>
                    <a:pt x="74" y="48"/>
                    <a:pt x="85" y="49"/>
                  </a:cubicBezTo>
                  <a:lnTo>
                    <a:pt x="85" y="51"/>
                  </a:lnTo>
                  <a:close/>
                  <a:moveTo>
                    <a:pt x="85" y="48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2" y="47"/>
                    <a:pt x="74" y="47"/>
                    <a:pt x="66" y="46"/>
                  </a:cubicBezTo>
                  <a:cubicBezTo>
                    <a:pt x="58" y="45"/>
                    <a:pt x="40" y="43"/>
                    <a:pt x="36" y="43"/>
                  </a:cubicBezTo>
                  <a:cubicBezTo>
                    <a:pt x="32" y="43"/>
                    <a:pt x="29" y="43"/>
                    <a:pt x="23" y="44"/>
                  </a:cubicBezTo>
                  <a:cubicBezTo>
                    <a:pt x="18" y="45"/>
                    <a:pt x="13" y="46"/>
                    <a:pt x="12" y="46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29" y="42"/>
                    <a:pt x="35" y="42"/>
                  </a:cubicBezTo>
                  <a:cubicBezTo>
                    <a:pt x="42" y="42"/>
                    <a:pt x="53" y="44"/>
                    <a:pt x="63" y="45"/>
                  </a:cubicBezTo>
                  <a:cubicBezTo>
                    <a:pt x="68" y="45"/>
                    <a:pt x="77" y="46"/>
                    <a:pt x="85" y="47"/>
                  </a:cubicBezTo>
                  <a:lnTo>
                    <a:pt x="85" y="48"/>
                  </a:lnTo>
                  <a:close/>
                  <a:moveTo>
                    <a:pt x="12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8" y="38"/>
                    <a:pt x="21" y="38"/>
                  </a:cubicBezTo>
                  <a:cubicBezTo>
                    <a:pt x="24" y="37"/>
                    <a:pt x="30" y="36"/>
                    <a:pt x="34" y="36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29" y="38"/>
                    <a:pt x="24" y="40"/>
                    <a:pt x="22" y="41"/>
                  </a:cubicBezTo>
                  <a:cubicBezTo>
                    <a:pt x="20" y="41"/>
                    <a:pt x="13" y="42"/>
                    <a:pt x="12" y="42"/>
                  </a:cubicBezTo>
                  <a:close/>
                  <a:moveTo>
                    <a:pt x="85" y="45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79" y="45"/>
                    <a:pt x="65" y="43"/>
                    <a:pt x="57" y="41"/>
                  </a:cubicBezTo>
                  <a:cubicBezTo>
                    <a:pt x="48" y="40"/>
                    <a:pt x="40" y="39"/>
                    <a:pt x="35" y="38"/>
                  </a:cubicBezTo>
                  <a:cubicBezTo>
                    <a:pt x="35" y="38"/>
                    <a:pt x="35" y="38"/>
                    <a:pt x="34" y="38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5" y="36"/>
                    <a:pt x="35" y="36"/>
                  </a:cubicBezTo>
                  <a:cubicBezTo>
                    <a:pt x="37" y="36"/>
                    <a:pt x="46" y="37"/>
                    <a:pt x="50" y="37"/>
                  </a:cubicBezTo>
                  <a:cubicBezTo>
                    <a:pt x="55" y="38"/>
                    <a:pt x="74" y="41"/>
                    <a:pt x="80" y="42"/>
                  </a:cubicBezTo>
                  <a:cubicBezTo>
                    <a:pt x="82" y="42"/>
                    <a:pt x="83" y="43"/>
                    <a:pt x="85" y="43"/>
                  </a:cubicBezTo>
                  <a:lnTo>
                    <a:pt x="85" y="45"/>
                  </a:ln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2" y="42"/>
                    <a:pt x="80" y="41"/>
                  </a:cubicBezTo>
                  <a:cubicBezTo>
                    <a:pt x="72" y="40"/>
                    <a:pt x="59" y="37"/>
                    <a:pt x="52" y="36"/>
                  </a:cubicBezTo>
                  <a:cubicBezTo>
                    <a:pt x="45" y="35"/>
                    <a:pt x="39" y="34"/>
                    <a:pt x="35" y="34"/>
                  </a:cubicBezTo>
                  <a:cubicBezTo>
                    <a:pt x="30" y="34"/>
                    <a:pt x="24" y="36"/>
                    <a:pt x="20" y="37"/>
                  </a:cubicBezTo>
                  <a:cubicBezTo>
                    <a:pt x="16" y="38"/>
                    <a:pt x="13" y="38"/>
                    <a:pt x="12" y="39"/>
                  </a:cubicBezTo>
                  <a:cubicBezTo>
                    <a:pt x="12" y="39"/>
                    <a:pt x="12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8"/>
                    <a:pt x="16" y="37"/>
                    <a:pt x="21" y="36"/>
                  </a:cubicBezTo>
                  <a:cubicBezTo>
                    <a:pt x="27" y="34"/>
                    <a:pt x="30" y="33"/>
                    <a:pt x="35" y="33"/>
                  </a:cubicBezTo>
                  <a:cubicBezTo>
                    <a:pt x="39" y="34"/>
                    <a:pt x="52" y="36"/>
                    <a:pt x="59" y="37"/>
                  </a:cubicBezTo>
                  <a:cubicBezTo>
                    <a:pt x="65" y="38"/>
                    <a:pt x="77" y="40"/>
                    <a:pt x="81" y="41"/>
                  </a:cubicBezTo>
                  <a:cubicBezTo>
                    <a:pt x="82" y="41"/>
                    <a:pt x="84" y="41"/>
                    <a:pt x="85" y="42"/>
                  </a:cubicBezTo>
                  <a:close/>
                  <a:moveTo>
                    <a:pt x="85" y="40"/>
                  </a:moveTo>
                  <a:cubicBezTo>
                    <a:pt x="85" y="40"/>
                    <a:pt x="85" y="40"/>
                    <a:pt x="85" y="40"/>
                  </a:cubicBezTo>
                  <a:cubicBezTo>
                    <a:pt x="81" y="39"/>
                    <a:pt x="76" y="38"/>
                    <a:pt x="72" y="37"/>
                  </a:cubicBezTo>
                  <a:cubicBezTo>
                    <a:pt x="63" y="35"/>
                    <a:pt x="51" y="33"/>
                    <a:pt x="46" y="32"/>
                  </a:cubicBezTo>
                  <a:cubicBezTo>
                    <a:pt x="40" y="30"/>
                    <a:pt x="37" y="29"/>
                    <a:pt x="34" y="29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7" y="27"/>
                    <a:pt x="46" y="29"/>
                    <a:pt x="49" y="29"/>
                  </a:cubicBezTo>
                  <a:cubicBezTo>
                    <a:pt x="53" y="30"/>
                    <a:pt x="63" y="32"/>
                    <a:pt x="67" y="33"/>
                  </a:cubicBezTo>
                  <a:cubicBezTo>
                    <a:pt x="69" y="33"/>
                    <a:pt x="78" y="36"/>
                    <a:pt x="85" y="37"/>
                  </a:cubicBezTo>
                  <a:lnTo>
                    <a:pt x="85" y="40"/>
                  </a:lnTo>
                  <a:close/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8" y="35"/>
                    <a:pt x="69" y="32"/>
                    <a:pt x="65" y="31"/>
                  </a:cubicBezTo>
                  <a:cubicBezTo>
                    <a:pt x="59" y="30"/>
                    <a:pt x="39" y="25"/>
                    <a:pt x="34" y="25"/>
                  </a:cubicBezTo>
                  <a:cubicBezTo>
                    <a:pt x="30" y="25"/>
                    <a:pt x="13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2" y="30"/>
                    <a:pt x="20" y="28"/>
                    <a:pt x="22" y="27"/>
                  </a:cubicBezTo>
                  <a:cubicBezTo>
                    <a:pt x="25" y="26"/>
                    <a:pt x="31" y="24"/>
                    <a:pt x="33" y="24"/>
                  </a:cubicBezTo>
                  <a:cubicBezTo>
                    <a:pt x="36" y="24"/>
                    <a:pt x="47" y="27"/>
                    <a:pt x="52" y="28"/>
                  </a:cubicBezTo>
                  <a:cubicBezTo>
                    <a:pt x="57" y="29"/>
                    <a:pt x="78" y="34"/>
                    <a:pt x="83" y="35"/>
                  </a:cubicBezTo>
                  <a:cubicBezTo>
                    <a:pt x="83" y="35"/>
                    <a:pt x="84" y="35"/>
                    <a:pt x="85" y="36"/>
                  </a:cubicBezTo>
                  <a:close/>
                  <a:moveTo>
                    <a:pt x="85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79" y="32"/>
                    <a:pt x="73" y="30"/>
                  </a:cubicBezTo>
                  <a:cubicBezTo>
                    <a:pt x="48" y="24"/>
                    <a:pt x="46" y="23"/>
                    <a:pt x="42" y="22"/>
                  </a:cubicBezTo>
                  <a:cubicBezTo>
                    <a:pt x="38" y="21"/>
                    <a:pt x="36" y="20"/>
                    <a:pt x="33" y="2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5" y="18"/>
                    <a:pt x="37" y="18"/>
                    <a:pt x="40" y="19"/>
                  </a:cubicBezTo>
                  <a:cubicBezTo>
                    <a:pt x="46" y="20"/>
                    <a:pt x="51" y="22"/>
                    <a:pt x="61" y="24"/>
                  </a:cubicBezTo>
                  <a:cubicBezTo>
                    <a:pt x="71" y="27"/>
                    <a:pt x="84" y="31"/>
                    <a:pt x="85" y="31"/>
                  </a:cubicBezTo>
                  <a:lnTo>
                    <a:pt x="85" y="34"/>
                  </a:ln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3" y="30"/>
                    <a:pt x="51" y="20"/>
                    <a:pt x="44" y="18"/>
                  </a:cubicBezTo>
                  <a:cubicBezTo>
                    <a:pt x="36" y="16"/>
                    <a:pt x="32" y="15"/>
                    <a:pt x="28" y="17"/>
                  </a:cubicBezTo>
                  <a:cubicBezTo>
                    <a:pt x="24" y="19"/>
                    <a:pt x="12" y="23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3" y="22"/>
                    <a:pt x="18" y="20"/>
                  </a:cubicBezTo>
                  <a:cubicBezTo>
                    <a:pt x="23" y="17"/>
                    <a:pt x="30" y="15"/>
                    <a:pt x="32" y="15"/>
                  </a:cubicBezTo>
                  <a:cubicBezTo>
                    <a:pt x="35" y="15"/>
                    <a:pt x="60" y="22"/>
                    <a:pt x="68" y="24"/>
                  </a:cubicBezTo>
                  <a:cubicBezTo>
                    <a:pt x="72" y="26"/>
                    <a:pt x="79" y="28"/>
                    <a:pt x="85" y="29"/>
                  </a:cubicBezTo>
                  <a:lnTo>
                    <a:pt x="85" y="30"/>
                  </a:lnTo>
                  <a:close/>
                  <a:moveTo>
                    <a:pt x="105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105" y="53"/>
                    <a:pt x="105" y="53"/>
                    <a:pt x="105" y="53"/>
                  </a:cubicBezTo>
                  <a:lnTo>
                    <a:pt x="105" y="59"/>
                  </a:lnTo>
                  <a:close/>
                  <a:moveTo>
                    <a:pt x="110" y="59"/>
                  </a:moveTo>
                  <a:cubicBezTo>
                    <a:pt x="110" y="59"/>
                    <a:pt x="110" y="59"/>
                    <a:pt x="110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9" y="54"/>
                    <a:pt x="110" y="54"/>
                    <a:pt x="110" y="54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52"/>
                    <a:pt x="109" y="52"/>
                    <a:pt x="109" y="52"/>
                  </a:cubicBezTo>
                  <a:cubicBezTo>
                    <a:pt x="108" y="52"/>
                    <a:pt x="106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4" y="52"/>
                    <a:pt x="100" y="52"/>
                    <a:pt x="98" y="51"/>
                  </a:cubicBezTo>
                  <a:cubicBezTo>
                    <a:pt x="96" y="51"/>
                    <a:pt x="90" y="51"/>
                    <a:pt x="87" y="51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8" y="49"/>
                    <a:pt x="91" y="50"/>
                    <a:pt x="94" y="50"/>
                  </a:cubicBezTo>
                  <a:cubicBezTo>
                    <a:pt x="97" y="50"/>
                    <a:pt x="110" y="50"/>
                    <a:pt x="110" y="50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9" y="49"/>
                    <a:pt x="94" y="49"/>
                  </a:cubicBezTo>
                  <a:cubicBezTo>
                    <a:pt x="91" y="49"/>
                    <a:pt x="88" y="48"/>
                    <a:pt x="87" y="48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8" y="48"/>
                    <a:pt x="91" y="48"/>
                    <a:pt x="93" y="48"/>
                  </a:cubicBezTo>
                  <a:cubicBezTo>
                    <a:pt x="97" y="49"/>
                    <a:pt x="110" y="49"/>
                    <a:pt x="110" y="49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98" y="47"/>
                    <a:pt x="93" y="47"/>
                  </a:cubicBezTo>
                  <a:cubicBezTo>
                    <a:pt x="90" y="46"/>
                    <a:pt x="88" y="46"/>
                    <a:pt x="87" y="46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8" y="43"/>
                    <a:pt x="89" y="43"/>
                  </a:cubicBezTo>
                  <a:cubicBezTo>
                    <a:pt x="91" y="44"/>
                    <a:pt x="97" y="45"/>
                    <a:pt x="99" y="45"/>
                  </a:cubicBezTo>
                  <a:cubicBezTo>
                    <a:pt x="101" y="45"/>
                    <a:pt x="109" y="45"/>
                    <a:pt x="110" y="45"/>
                  </a:cubicBezTo>
                  <a:lnTo>
                    <a:pt x="110" y="59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9" y="44"/>
                    <a:pt x="106" y="44"/>
                    <a:pt x="104" y="44"/>
                  </a:cubicBezTo>
                  <a:cubicBezTo>
                    <a:pt x="102" y="44"/>
                    <a:pt x="93" y="44"/>
                    <a:pt x="91" y="43"/>
                  </a:cubicBezTo>
                  <a:cubicBezTo>
                    <a:pt x="90" y="43"/>
                    <a:pt x="88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90" y="42"/>
                    <a:pt x="96" y="43"/>
                    <a:pt x="98" y="43"/>
                  </a:cubicBezTo>
                  <a:cubicBezTo>
                    <a:pt x="100" y="43"/>
                    <a:pt x="109" y="44"/>
                    <a:pt x="110" y="44"/>
                  </a:cubicBezTo>
                  <a:close/>
                  <a:moveTo>
                    <a:pt x="110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42"/>
                    <a:pt x="100" y="42"/>
                    <a:pt x="96" y="41"/>
                  </a:cubicBezTo>
                  <a:cubicBezTo>
                    <a:pt x="92" y="41"/>
                    <a:pt x="89" y="41"/>
                    <a:pt x="87" y="40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9" y="37"/>
                    <a:pt x="96" y="39"/>
                    <a:pt x="99" y="39"/>
                  </a:cubicBezTo>
                  <a:cubicBezTo>
                    <a:pt x="103" y="39"/>
                    <a:pt x="110" y="39"/>
                    <a:pt x="110" y="39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04" y="37"/>
                    <a:pt x="100" y="37"/>
                  </a:cubicBezTo>
                  <a:cubicBezTo>
                    <a:pt x="96" y="37"/>
                    <a:pt x="90" y="36"/>
                    <a:pt x="87" y="35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92" y="31"/>
                    <a:pt x="96" y="32"/>
                    <a:pt x="99" y="32"/>
                  </a:cubicBezTo>
                  <a:cubicBezTo>
                    <a:pt x="105" y="33"/>
                    <a:pt x="126" y="32"/>
                    <a:pt x="135" y="32"/>
                  </a:cubicBezTo>
                  <a:cubicBezTo>
                    <a:pt x="142" y="32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39" y="33"/>
                    <a:pt x="136" y="33"/>
                  </a:cubicBezTo>
                  <a:cubicBezTo>
                    <a:pt x="133" y="33"/>
                    <a:pt x="127" y="33"/>
                    <a:pt x="123" y="33"/>
                  </a:cubicBezTo>
                  <a:cubicBezTo>
                    <a:pt x="120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0" y="33"/>
                    <a:pt x="110" y="33"/>
                    <a:pt x="110" y="33"/>
                  </a:cubicBezTo>
                  <a:lnTo>
                    <a:pt x="110" y="42"/>
                  </a:lnTo>
                  <a:close/>
                  <a:moveTo>
                    <a:pt x="112" y="59"/>
                  </a:moveTo>
                  <a:cubicBezTo>
                    <a:pt x="112" y="59"/>
                    <a:pt x="112" y="59"/>
                    <a:pt x="112" y="59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1" y="59"/>
                    <a:pt x="141" y="59"/>
                    <a:pt x="141" y="59"/>
                  </a:cubicBezTo>
                  <a:lnTo>
                    <a:pt x="112" y="59"/>
                  </a:lnTo>
                  <a:close/>
                  <a:moveTo>
                    <a:pt x="141" y="54"/>
                  </a:move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0" y="54"/>
                    <a:pt x="134" y="54"/>
                    <a:pt x="129" y="54"/>
                  </a:cubicBezTo>
                  <a:cubicBezTo>
                    <a:pt x="124" y="54"/>
                    <a:pt x="113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4" y="54"/>
                    <a:pt x="115" y="54"/>
                    <a:pt x="116" y="53"/>
                  </a:cubicBezTo>
                  <a:cubicBezTo>
                    <a:pt x="124" y="53"/>
                    <a:pt x="138" y="54"/>
                    <a:pt x="142" y="54"/>
                  </a:cubicBezTo>
                  <a:lnTo>
                    <a:pt x="141" y="54"/>
                  </a:lnTo>
                  <a:close/>
                  <a:moveTo>
                    <a:pt x="146" y="15"/>
                  </a:move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5"/>
                    <a:pt x="142" y="14"/>
                    <a:pt x="143" y="14"/>
                  </a:cubicBezTo>
                  <a:cubicBezTo>
                    <a:pt x="144" y="14"/>
                    <a:pt x="145" y="15"/>
                    <a:pt x="146" y="15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lose/>
                  <a:moveTo>
                    <a:pt x="20" y="14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5" y="18"/>
                    <a:pt x="17" y="17"/>
                  </a:cubicBezTo>
                  <a:cubicBezTo>
                    <a:pt x="19" y="16"/>
                    <a:pt x="23" y="14"/>
                    <a:pt x="23" y="14"/>
                  </a:cubicBezTo>
                  <a:cubicBezTo>
                    <a:pt x="23" y="14"/>
                    <a:pt x="22" y="14"/>
                    <a:pt x="20" y="14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2" y="15"/>
                    <a:pt x="13" y="15"/>
                  </a:cubicBezTo>
                  <a:cubicBezTo>
                    <a:pt x="13" y="15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559" y="4150"/>
              <a:ext cx="399" cy="149"/>
            </a:xfrm>
            <a:custGeom>
              <a:avLst/>
              <a:gdLst>
                <a:gd name="T0" fmla="*/ 140 w 154"/>
                <a:gd name="T1" fmla="*/ 42 h 56"/>
                <a:gd name="T2" fmla="*/ 80 w 154"/>
                <a:gd name="T3" fmla="*/ 11 h 56"/>
                <a:gd name="T4" fmla="*/ 101 w 154"/>
                <a:gd name="T5" fmla="*/ 30 h 56"/>
                <a:gd name="T6" fmla="*/ 80 w 154"/>
                <a:gd name="T7" fmla="*/ 17 h 56"/>
                <a:gd name="T8" fmla="*/ 106 w 154"/>
                <a:gd name="T9" fmla="*/ 29 h 56"/>
                <a:gd name="T10" fmla="*/ 109 w 154"/>
                <a:gd name="T11" fmla="*/ 1 h 56"/>
                <a:gd name="T12" fmla="*/ 78 w 154"/>
                <a:gd name="T13" fmla="*/ 25 h 56"/>
                <a:gd name="T14" fmla="*/ 11 w 154"/>
                <a:gd name="T15" fmla="*/ 53 h 56"/>
                <a:gd name="T16" fmla="*/ 2 w 154"/>
                <a:gd name="T17" fmla="*/ 50 h 56"/>
                <a:gd name="T18" fmla="*/ 5 w 154"/>
                <a:gd name="T19" fmla="*/ 45 h 56"/>
                <a:gd name="T20" fmla="*/ 6 w 154"/>
                <a:gd name="T21" fmla="*/ 44 h 56"/>
                <a:gd name="T22" fmla="*/ 8 w 154"/>
                <a:gd name="T23" fmla="*/ 44 h 56"/>
                <a:gd name="T24" fmla="*/ 10 w 154"/>
                <a:gd name="T25" fmla="*/ 50 h 56"/>
                <a:gd name="T26" fmla="*/ 12 w 154"/>
                <a:gd name="T27" fmla="*/ 43 h 56"/>
                <a:gd name="T28" fmla="*/ 13 w 154"/>
                <a:gd name="T29" fmla="*/ 43 h 56"/>
                <a:gd name="T30" fmla="*/ 77 w 154"/>
                <a:gd name="T31" fmla="*/ 19 h 56"/>
                <a:gd name="T32" fmla="*/ 79 w 154"/>
                <a:gd name="T33" fmla="*/ 27 h 56"/>
                <a:gd name="T34" fmla="*/ 83 w 154"/>
                <a:gd name="T35" fmla="*/ 40 h 56"/>
                <a:gd name="T36" fmla="*/ 83 w 154"/>
                <a:gd name="T37" fmla="*/ 39 h 56"/>
                <a:gd name="T38" fmla="*/ 71 w 154"/>
                <a:gd name="T39" fmla="*/ 44 h 56"/>
                <a:gd name="T40" fmla="*/ 98 w 154"/>
                <a:gd name="T41" fmla="*/ 36 h 56"/>
                <a:gd name="T42" fmla="*/ 98 w 154"/>
                <a:gd name="T43" fmla="*/ 42 h 56"/>
                <a:gd name="T44" fmla="*/ 88 w 154"/>
                <a:gd name="T45" fmla="*/ 39 h 56"/>
                <a:gd name="T46" fmla="*/ 98 w 154"/>
                <a:gd name="T47" fmla="*/ 36 h 56"/>
                <a:gd name="T48" fmla="*/ 60 w 154"/>
                <a:gd name="T49" fmla="*/ 40 h 56"/>
                <a:gd name="T50" fmla="*/ 65 w 154"/>
                <a:gd name="T51" fmla="*/ 47 h 56"/>
                <a:gd name="T52" fmla="*/ 122 w 154"/>
                <a:gd name="T53" fmla="*/ 47 h 56"/>
                <a:gd name="T54" fmla="*/ 113 w 154"/>
                <a:gd name="T55" fmla="*/ 35 h 56"/>
                <a:gd name="T56" fmla="*/ 126 w 154"/>
                <a:gd name="T57" fmla="*/ 45 h 56"/>
                <a:gd name="T58" fmla="*/ 77 w 154"/>
                <a:gd name="T59" fmla="*/ 12 h 56"/>
                <a:gd name="T60" fmla="*/ 92 w 154"/>
                <a:gd name="T61" fmla="*/ 10 h 56"/>
                <a:gd name="T62" fmla="*/ 83 w 154"/>
                <a:gd name="T63" fmla="*/ 13 h 56"/>
                <a:gd name="T64" fmla="*/ 83 w 154"/>
                <a:gd name="T65" fmla="*/ 32 h 56"/>
                <a:gd name="T66" fmla="*/ 75 w 154"/>
                <a:gd name="T67" fmla="*/ 22 h 56"/>
                <a:gd name="T68" fmla="*/ 106 w 154"/>
                <a:gd name="T69" fmla="*/ 32 h 56"/>
                <a:gd name="T70" fmla="*/ 83 w 154"/>
                <a:gd name="T71" fmla="*/ 16 h 56"/>
                <a:gd name="T72" fmla="*/ 91 w 154"/>
                <a:gd name="T73" fmla="*/ 19 h 56"/>
                <a:gd name="T74" fmla="*/ 91 w 154"/>
                <a:gd name="T75" fmla="*/ 24 h 56"/>
                <a:gd name="T76" fmla="*/ 91 w 154"/>
                <a:gd name="T77" fmla="*/ 28 h 56"/>
                <a:gd name="T78" fmla="*/ 99 w 154"/>
                <a:gd name="T79" fmla="*/ 32 h 56"/>
                <a:gd name="T80" fmla="*/ 70 w 154"/>
                <a:gd name="T81" fmla="*/ 47 h 56"/>
                <a:gd name="T82" fmla="*/ 45 w 154"/>
                <a:gd name="T83" fmla="*/ 48 h 56"/>
                <a:gd name="T84" fmla="*/ 59 w 154"/>
                <a:gd name="T85" fmla="*/ 48 h 56"/>
                <a:gd name="T86" fmla="*/ 79 w 154"/>
                <a:gd name="T87" fmla="*/ 47 h 56"/>
                <a:gd name="T88" fmla="*/ 94 w 154"/>
                <a:gd name="T89" fmla="*/ 48 h 56"/>
                <a:gd name="T90" fmla="*/ 111 w 154"/>
                <a:gd name="T91" fmla="*/ 47 h 56"/>
                <a:gd name="T92" fmla="*/ 112 w 154"/>
                <a:gd name="T93" fmla="*/ 43 h 56"/>
                <a:gd name="T94" fmla="*/ 115 w 154"/>
                <a:gd name="T95" fmla="*/ 12 h 56"/>
                <a:gd name="T96" fmla="*/ 115 w 154"/>
                <a:gd name="T97" fmla="*/ 21 h 56"/>
                <a:gd name="T98" fmla="*/ 115 w 154"/>
                <a:gd name="T99" fmla="*/ 30 h 56"/>
                <a:gd name="T100" fmla="*/ 114 w 154"/>
                <a:gd name="T101" fmla="*/ 11 h 56"/>
                <a:gd name="T102" fmla="*/ 115 w 154"/>
                <a:gd name="T103" fmla="*/ 20 h 56"/>
                <a:gd name="T104" fmla="*/ 114 w 154"/>
                <a:gd name="T105" fmla="*/ 29 h 56"/>
                <a:gd name="T106" fmla="*/ 151 w 154"/>
                <a:gd name="T107" fmla="*/ 45 h 56"/>
                <a:gd name="T108" fmla="*/ 47 w 154"/>
                <a:gd name="T109" fmla="*/ 39 h 56"/>
                <a:gd name="T110" fmla="*/ 47 w 154"/>
                <a:gd name="T111" fmla="*/ 45 h 56"/>
                <a:gd name="T112" fmla="*/ 103 w 154"/>
                <a:gd name="T113" fmla="*/ 29 h 56"/>
                <a:gd name="T114" fmla="*/ 100 w 154"/>
                <a:gd name="T115" fmla="*/ 18 h 56"/>
                <a:gd name="T116" fmla="*/ 104 w 154"/>
                <a:gd name="T117" fmla="*/ 29 h 56"/>
                <a:gd name="T118" fmla="*/ 103 w 154"/>
                <a:gd name="T119" fmla="*/ 5 h 56"/>
                <a:gd name="T120" fmla="*/ 71 w 154"/>
                <a:gd name="T121" fmla="*/ 39 h 56"/>
                <a:gd name="T122" fmla="*/ 60 w 154"/>
                <a:gd name="T123" fmla="*/ 45 h 56"/>
                <a:gd name="T124" fmla="*/ 64 w 154"/>
                <a:gd name="T12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56">
                  <a:moveTo>
                    <a:pt x="79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9" y="30"/>
                    <a:pt x="79" y="30"/>
                    <a:pt x="79" y="30"/>
                  </a:cubicBezTo>
                  <a:lnTo>
                    <a:pt x="79" y="32"/>
                  </a:lnTo>
                  <a:close/>
                  <a:moveTo>
                    <a:pt x="80" y="25"/>
                  </a:move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0" y="27"/>
                    <a:pt x="80" y="27"/>
                    <a:pt x="80" y="27"/>
                  </a:cubicBezTo>
                  <a:lnTo>
                    <a:pt x="80" y="25"/>
                  </a:lnTo>
                  <a:close/>
                  <a:moveTo>
                    <a:pt x="79" y="35"/>
                  </a:moveTo>
                  <a:cubicBezTo>
                    <a:pt x="79" y="35"/>
                    <a:pt x="79" y="35"/>
                    <a:pt x="79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lnTo>
                    <a:pt x="79" y="35"/>
                  </a:lnTo>
                  <a:close/>
                  <a:moveTo>
                    <a:pt x="79" y="9"/>
                  </a:move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lnTo>
                    <a:pt x="78" y="11"/>
                  </a:ln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40" y="41"/>
                    <a:pt x="140" y="41"/>
                    <a:pt x="140" y="41"/>
                  </a:cubicBezTo>
                  <a:lnTo>
                    <a:pt x="140" y="42"/>
                  </a:lnTo>
                  <a:close/>
                  <a:moveTo>
                    <a:pt x="142" y="42"/>
                  </a:moveTo>
                  <a:cubicBezTo>
                    <a:pt x="142" y="42"/>
                    <a:pt x="142" y="42"/>
                    <a:pt x="142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lnTo>
                    <a:pt x="142" y="42"/>
                  </a:lnTo>
                  <a:close/>
                  <a:moveTo>
                    <a:pt x="141" y="38"/>
                  </a:moveTo>
                  <a:cubicBezTo>
                    <a:pt x="141" y="38"/>
                    <a:pt x="141" y="38"/>
                    <a:pt x="141" y="38"/>
                  </a:cubicBezTo>
                  <a:cubicBezTo>
                    <a:pt x="141" y="38"/>
                    <a:pt x="141" y="40"/>
                    <a:pt x="141" y="40"/>
                  </a:cubicBezTo>
                  <a:cubicBezTo>
                    <a:pt x="142" y="40"/>
                    <a:pt x="142" y="40"/>
                    <a:pt x="142" y="40"/>
                  </a:cubicBezTo>
                  <a:lnTo>
                    <a:pt x="141" y="38"/>
                  </a:lnTo>
                  <a:close/>
                  <a:moveTo>
                    <a:pt x="79" y="16"/>
                  </a:move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9" y="14"/>
                    <a:pt x="79" y="14"/>
                    <a:pt x="79" y="14"/>
                  </a:cubicBezTo>
                  <a:lnTo>
                    <a:pt x="79" y="16"/>
                  </a:lnTo>
                  <a:close/>
                  <a:moveTo>
                    <a:pt x="79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27"/>
                    <a:pt x="79" y="27"/>
                    <a:pt x="79" y="27"/>
                  </a:cubicBezTo>
                  <a:lnTo>
                    <a:pt x="79" y="29"/>
                  </a:lnTo>
                  <a:close/>
                  <a:moveTo>
                    <a:pt x="82" y="8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8"/>
                    <a:pt x="82" y="8"/>
                    <a:pt x="82" y="8"/>
                  </a:cubicBezTo>
                  <a:close/>
                  <a:moveTo>
                    <a:pt x="80" y="11"/>
                  </a:moveTo>
                  <a:cubicBezTo>
                    <a:pt x="80" y="11"/>
                    <a:pt x="80" y="11"/>
                    <a:pt x="80" y="11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80" y="11"/>
                  </a:ln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8"/>
                    <a:pt x="84" y="8"/>
                    <a:pt x="84" y="8"/>
                  </a:cubicBezTo>
                  <a:close/>
                  <a:moveTo>
                    <a:pt x="82" y="10"/>
                  </a:moveTo>
                  <a:cubicBezTo>
                    <a:pt x="82" y="10"/>
                    <a:pt x="82" y="10"/>
                    <a:pt x="82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0"/>
                    <a:pt x="84" y="10"/>
                    <a:pt x="84" y="10"/>
                  </a:cubicBezTo>
                  <a:lnTo>
                    <a:pt x="82" y="10"/>
                  </a:ln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lnTo>
                    <a:pt x="91" y="6"/>
                  </a:lnTo>
                  <a:close/>
                  <a:moveTo>
                    <a:pt x="90" y="8"/>
                  </a:moveTo>
                  <a:cubicBezTo>
                    <a:pt x="90" y="8"/>
                    <a:pt x="90" y="8"/>
                    <a:pt x="90" y="8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8"/>
                    <a:pt x="91" y="8"/>
                    <a:pt x="91" y="8"/>
                  </a:cubicBezTo>
                  <a:lnTo>
                    <a:pt x="90" y="8"/>
                  </a:lnTo>
                  <a:close/>
                  <a:moveTo>
                    <a:pt x="100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0" y="30"/>
                    <a:pt x="100" y="30"/>
                    <a:pt x="100" y="30"/>
                  </a:cubicBezTo>
                  <a:lnTo>
                    <a:pt x="100" y="33"/>
                  </a:lnTo>
                  <a:close/>
                  <a:moveTo>
                    <a:pt x="136" y="36"/>
                  </a:moveTo>
                  <a:cubicBezTo>
                    <a:pt x="136" y="36"/>
                    <a:pt x="136" y="36"/>
                    <a:pt x="136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6" y="37"/>
                    <a:pt x="136" y="37"/>
                  </a:cubicBezTo>
                  <a:lnTo>
                    <a:pt x="136" y="36"/>
                  </a:lnTo>
                  <a:close/>
                  <a:moveTo>
                    <a:pt x="136" y="42"/>
                  </a:moveTo>
                  <a:cubicBezTo>
                    <a:pt x="136" y="42"/>
                    <a:pt x="136" y="42"/>
                    <a:pt x="136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6" y="41"/>
                    <a:pt x="136" y="41"/>
                    <a:pt x="136" y="41"/>
                  </a:cubicBezTo>
                  <a:lnTo>
                    <a:pt x="136" y="42"/>
                  </a:lnTo>
                  <a:close/>
                  <a:moveTo>
                    <a:pt x="135" y="39"/>
                  </a:moveTo>
                  <a:cubicBezTo>
                    <a:pt x="135" y="39"/>
                    <a:pt x="135" y="39"/>
                    <a:pt x="135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4" y="39"/>
                    <a:pt x="134" y="39"/>
                    <a:pt x="134" y="39"/>
                  </a:cubicBezTo>
                  <a:lnTo>
                    <a:pt x="135" y="39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9"/>
                    <a:pt x="79" y="19"/>
                    <a:pt x="79" y="19"/>
                  </a:cubicBezTo>
                  <a:lnTo>
                    <a:pt x="79" y="21"/>
                  </a:lnTo>
                  <a:close/>
                  <a:moveTo>
                    <a:pt x="79" y="24"/>
                  </a:moveTo>
                  <a:cubicBezTo>
                    <a:pt x="79" y="24"/>
                    <a:pt x="79" y="24"/>
                    <a:pt x="79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9" y="22"/>
                    <a:pt x="79" y="22"/>
                    <a:pt x="79" y="22"/>
                  </a:cubicBezTo>
                  <a:lnTo>
                    <a:pt x="79" y="24"/>
                  </a:lnTo>
                  <a:close/>
                  <a:moveTo>
                    <a:pt x="139" y="41"/>
                  </a:moveTo>
                  <a:cubicBezTo>
                    <a:pt x="139" y="41"/>
                    <a:pt x="139" y="41"/>
                    <a:pt x="139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7" y="40"/>
                    <a:pt x="137" y="40"/>
                    <a:pt x="137" y="40"/>
                  </a:cubicBezTo>
                  <a:lnTo>
                    <a:pt x="139" y="41"/>
                  </a:lnTo>
                  <a:close/>
                  <a:moveTo>
                    <a:pt x="79" y="19"/>
                  </a:moveTo>
                  <a:cubicBezTo>
                    <a:pt x="79" y="19"/>
                    <a:pt x="79" y="19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9" y="16"/>
                    <a:pt x="79" y="16"/>
                    <a:pt x="79" y="16"/>
                  </a:cubicBezTo>
                  <a:lnTo>
                    <a:pt x="79" y="19"/>
                  </a:lnTo>
                  <a:close/>
                  <a:moveTo>
                    <a:pt x="144" y="42"/>
                  </a:moveTo>
                  <a:cubicBezTo>
                    <a:pt x="144" y="42"/>
                    <a:pt x="144" y="42"/>
                    <a:pt x="144" y="42"/>
                  </a:cubicBezTo>
                  <a:cubicBezTo>
                    <a:pt x="144" y="41"/>
                    <a:pt x="144" y="41"/>
                    <a:pt x="144" y="41"/>
                  </a:cubicBezTo>
                  <a:cubicBezTo>
                    <a:pt x="143" y="41"/>
                    <a:pt x="143" y="41"/>
                    <a:pt x="143" y="41"/>
                  </a:cubicBezTo>
                  <a:lnTo>
                    <a:pt x="144" y="42"/>
                  </a:lnTo>
                  <a:close/>
                  <a:moveTo>
                    <a:pt x="137" y="38"/>
                  </a:moveTo>
                  <a:cubicBezTo>
                    <a:pt x="137" y="38"/>
                    <a:pt x="137" y="38"/>
                    <a:pt x="137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37" y="36"/>
                    <a:pt x="137" y="36"/>
                    <a:pt x="137" y="36"/>
                  </a:cubicBezTo>
                  <a:lnTo>
                    <a:pt x="137" y="38"/>
                  </a:lnTo>
                  <a:close/>
                  <a:moveTo>
                    <a:pt x="107" y="19"/>
                  </a:moveTo>
                  <a:cubicBezTo>
                    <a:pt x="107" y="19"/>
                    <a:pt x="107" y="19"/>
                    <a:pt x="107" y="19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9"/>
                    <a:pt x="106" y="19"/>
                    <a:pt x="106" y="19"/>
                  </a:cubicBezTo>
                  <a:lnTo>
                    <a:pt x="107" y="19"/>
                  </a:lnTo>
                  <a:close/>
                  <a:moveTo>
                    <a:pt x="140" y="36"/>
                  </a:moveTo>
                  <a:cubicBezTo>
                    <a:pt x="140" y="36"/>
                    <a:pt x="140" y="36"/>
                    <a:pt x="140" y="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5"/>
                    <a:pt x="144" y="35"/>
                    <a:pt x="144" y="35"/>
                  </a:cubicBezTo>
                  <a:lnTo>
                    <a:pt x="140" y="36"/>
                  </a:lnTo>
                  <a:close/>
                  <a:moveTo>
                    <a:pt x="107" y="22"/>
                  </a:moveTo>
                  <a:cubicBezTo>
                    <a:pt x="107" y="22"/>
                    <a:pt x="107" y="22"/>
                    <a:pt x="107" y="22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2"/>
                    <a:pt x="106" y="22"/>
                    <a:pt x="106" y="22"/>
                  </a:cubicBezTo>
                  <a:lnTo>
                    <a:pt x="107" y="22"/>
                  </a:lnTo>
                  <a:close/>
                  <a:moveTo>
                    <a:pt x="107" y="32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7" y="32"/>
                  </a:lnTo>
                  <a:close/>
                  <a:moveTo>
                    <a:pt x="107" y="29"/>
                  </a:moveTo>
                  <a:cubicBezTo>
                    <a:pt x="107" y="29"/>
                    <a:pt x="107" y="29"/>
                    <a:pt x="107" y="29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7" y="29"/>
                  </a:lnTo>
                  <a:close/>
                  <a:moveTo>
                    <a:pt x="107" y="25"/>
                  </a:moveTo>
                  <a:cubicBezTo>
                    <a:pt x="107" y="25"/>
                    <a:pt x="107" y="25"/>
                    <a:pt x="107" y="25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6"/>
                    <a:pt x="106" y="26"/>
                    <a:pt x="106" y="26"/>
                  </a:cubicBezTo>
                  <a:lnTo>
                    <a:pt x="107" y="25"/>
                  </a:lnTo>
                  <a:close/>
                  <a:moveTo>
                    <a:pt x="100" y="29"/>
                  </a:moveTo>
                  <a:cubicBezTo>
                    <a:pt x="100" y="29"/>
                    <a:pt x="100" y="29"/>
                    <a:pt x="100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0" y="27"/>
                    <a:pt x="100" y="27"/>
                    <a:pt x="100" y="27"/>
                  </a:cubicBezTo>
                  <a:lnTo>
                    <a:pt x="100" y="29"/>
                  </a:lnTo>
                  <a:close/>
                  <a:moveTo>
                    <a:pt x="107" y="13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13"/>
                    <a:pt x="106" y="13"/>
                    <a:pt x="106" y="13"/>
                  </a:cubicBezTo>
                  <a:lnTo>
                    <a:pt x="107" y="13"/>
                  </a:ln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7"/>
                    <a:pt x="106" y="7"/>
                    <a:pt x="106" y="7"/>
                  </a:cubicBezTo>
                  <a:lnTo>
                    <a:pt x="107" y="7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7" y="4"/>
                    <a:pt x="107" y="4"/>
                    <a:pt x="107" y="4"/>
                  </a:cubicBezTo>
                  <a:lnTo>
                    <a:pt x="107" y="2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lnTo>
                    <a:pt x="75" y="10"/>
                  </a:lnTo>
                  <a:close/>
                  <a:moveTo>
                    <a:pt x="107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10"/>
                    <a:pt x="106" y="10"/>
                    <a:pt x="106" y="10"/>
                  </a:cubicBezTo>
                  <a:lnTo>
                    <a:pt x="107" y="10"/>
                  </a:lnTo>
                  <a:close/>
                  <a:moveTo>
                    <a:pt x="107" y="16"/>
                  </a:moveTo>
                  <a:cubicBezTo>
                    <a:pt x="107" y="16"/>
                    <a:pt x="107" y="16"/>
                    <a:pt x="107" y="16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6"/>
                    <a:pt x="106" y="16"/>
                    <a:pt x="106" y="16"/>
                  </a:cubicBezTo>
                  <a:lnTo>
                    <a:pt x="107" y="16"/>
                  </a:lnTo>
                  <a:close/>
                  <a:moveTo>
                    <a:pt x="77" y="17"/>
                  </a:moveTo>
                  <a:cubicBezTo>
                    <a:pt x="77" y="17"/>
                    <a:pt x="77" y="17"/>
                    <a:pt x="77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7" y="14"/>
                    <a:pt x="77" y="14"/>
                    <a:pt x="77" y="14"/>
                  </a:cubicBezTo>
                  <a:lnTo>
                    <a:pt x="77" y="17"/>
                  </a:lnTo>
                  <a:close/>
                  <a:moveTo>
                    <a:pt x="78" y="25"/>
                  </a:move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8" y="25"/>
                  </a:ln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0"/>
                    <a:pt x="78" y="10"/>
                    <a:pt x="78" y="10"/>
                  </a:cubicBezTo>
                  <a:lnTo>
                    <a:pt x="78" y="11"/>
                  </a:lnTo>
                  <a:close/>
                  <a:moveTo>
                    <a:pt x="28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28" y="53"/>
                    <a:pt x="28" y="53"/>
                    <a:pt x="28" y="53"/>
                  </a:cubicBezTo>
                  <a:lnTo>
                    <a:pt x="28" y="40"/>
                  </a:lnTo>
                  <a:close/>
                  <a:moveTo>
                    <a:pt x="5" y="53"/>
                  </a:moveTo>
                  <a:cubicBezTo>
                    <a:pt x="5" y="53"/>
                    <a:pt x="5" y="53"/>
                    <a:pt x="5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7"/>
                    <a:pt x="5" y="47"/>
                    <a:pt x="5" y="47"/>
                  </a:cubicBezTo>
                  <a:lnTo>
                    <a:pt x="5" y="48"/>
                  </a:ln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7"/>
                    <a:pt x="5" y="47"/>
                    <a:pt x="5" y="47"/>
                  </a:cubicBez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6"/>
                    <a:pt x="5" y="46"/>
                    <a:pt x="5" y="46"/>
                  </a:cubicBezTo>
                  <a:lnTo>
                    <a:pt x="5" y="47"/>
                  </a:ln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6"/>
                    <a:pt x="5" y="46"/>
                    <a:pt x="5" y="46"/>
                  </a:cubicBez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5"/>
                    <a:pt x="5" y="45"/>
                    <a:pt x="5" y="45"/>
                  </a:cubicBezTo>
                  <a:lnTo>
                    <a:pt x="5" y="46"/>
                  </a:ln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5" y="45"/>
                    <a:pt x="5" y="45"/>
                    <a:pt x="5" y="45"/>
                  </a:cubicBez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lnTo>
                    <a:pt x="5" y="45"/>
                  </a:ln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lnTo>
                    <a:pt x="5" y="44"/>
                  </a:ln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5" y="42"/>
                    <a:pt x="5" y="42"/>
                    <a:pt x="5" y="42"/>
                  </a:cubicBezTo>
                  <a:lnTo>
                    <a:pt x="5" y="43"/>
                  </a:ln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lnTo>
                    <a:pt x="6" y="50"/>
                  </a:ln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2"/>
                    <a:pt x="6" y="42"/>
                    <a:pt x="6" y="42"/>
                  </a:cubicBezTo>
                  <a:lnTo>
                    <a:pt x="6" y="44"/>
                  </a:lnTo>
                  <a:close/>
                  <a:moveTo>
                    <a:pt x="6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lnTo>
                    <a:pt x="7" y="50"/>
                  </a:ln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7" y="44"/>
                  </a:lnTo>
                  <a:close/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lnTo>
                    <a:pt x="8" y="50"/>
                  </a:ln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lnTo>
                    <a:pt x="8" y="44"/>
                  </a:lnTo>
                  <a:close/>
                  <a:moveTo>
                    <a:pt x="8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lnTo>
                    <a:pt x="9" y="50"/>
                  </a:ln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9" y="44"/>
                  </a:lnTo>
                  <a:close/>
                  <a:moveTo>
                    <a:pt x="9" y="42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lnTo>
                    <a:pt x="10" y="50"/>
                  </a:ln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10" y="44"/>
                  </a:ln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lnTo>
                    <a:pt x="11" y="50"/>
                  </a:lnTo>
                  <a:close/>
                  <a:moveTo>
                    <a:pt x="11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lose/>
                  <a:moveTo>
                    <a:pt x="11" y="43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11" y="43"/>
                  </a:ln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50"/>
                  </a:ln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3"/>
                    <a:pt x="12" y="43"/>
                    <a:pt x="12" y="43"/>
                  </a:cubicBezTo>
                  <a:lnTo>
                    <a:pt x="12" y="44"/>
                  </a:lnTo>
                  <a:close/>
                  <a:moveTo>
                    <a:pt x="12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2"/>
                    <a:pt x="12" y="42"/>
                  </a:cubicBezTo>
                  <a:lnTo>
                    <a:pt x="12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3" y="42"/>
                    <a:pt x="13" y="42"/>
                    <a:pt x="13" y="42"/>
                  </a:cubicBez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3" y="41"/>
                    <a:pt x="13" y="41"/>
                    <a:pt x="13" y="41"/>
                  </a:cubicBezTo>
                  <a:lnTo>
                    <a:pt x="13" y="42"/>
                  </a:lnTo>
                  <a:close/>
                  <a:moveTo>
                    <a:pt x="13" y="53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3" y="53"/>
                  </a:lnTo>
                  <a:close/>
                  <a:moveTo>
                    <a:pt x="77" y="22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7" y="19"/>
                    <a:pt x="77" y="19"/>
                    <a:pt x="77" y="19"/>
                  </a:cubicBezTo>
                  <a:lnTo>
                    <a:pt x="77" y="22"/>
                  </a:lnTo>
                  <a:close/>
                  <a:moveTo>
                    <a:pt x="77" y="19"/>
                  </a:moveTo>
                  <a:cubicBezTo>
                    <a:pt x="77" y="19"/>
                    <a:pt x="77" y="19"/>
                    <a:pt x="77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7" y="17"/>
                    <a:pt x="77" y="17"/>
                    <a:pt x="77" y="17"/>
                  </a:cubicBezTo>
                  <a:lnTo>
                    <a:pt x="77" y="19"/>
                  </a:lnTo>
                  <a:close/>
                  <a:moveTo>
                    <a:pt x="77" y="35"/>
                  </a:moveTo>
                  <a:cubicBezTo>
                    <a:pt x="77" y="35"/>
                    <a:pt x="77" y="35"/>
                    <a:pt x="77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35"/>
                  </a:lnTo>
                  <a:close/>
                  <a:moveTo>
                    <a:pt x="77" y="32"/>
                  </a:moveTo>
                  <a:cubicBezTo>
                    <a:pt x="77" y="32"/>
                    <a:pt x="77" y="32"/>
                    <a:pt x="77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7" y="30"/>
                    <a:pt x="77" y="30"/>
                    <a:pt x="77" y="30"/>
                  </a:cubicBezTo>
                  <a:lnTo>
                    <a:pt x="77" y="32"/>
                  </a:lnTo>
                  <a:close/>
                  <a:moveTo>
                    <a:pt x="77" y="24"/>
                  </a:moveTo>
                  <a:cubicBezTo>
                    <a:pt x="77" y="24"/>
                    <a:pt x="77" y="24"/>
                    <a:pt x="77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7" y="22"/>
                    <a:pt x="77" y="22"/>
                    <a:pt x="77" y="22"/>
                  </a:cubicBezTo>
                  <a:lnTo>
                    <a:pt x="77" y="24"/>
                  </a:lnTo>
                  <a:close/>
                  <a:moveTo>
                    <a:pt x="77" y="30"/>
                  </a:moveTo>
                  <a:cubicBezTo>
                    <a:pt x="77" y="30"/>
                    <a:pt x="77" y="30"/>
                    <a:pt x="77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7" y="30"/>
                  </a:ln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79" y="43"/>
                  </a:moveTo>
                  <a:cubicBezTo>
                    <a:pt x="79" y="43"/>
                    <a:pt x="79" y="43"/>
                    <a:pt x="79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79" y="42"/>
                    <a:pt x="79" y="42"/>
                    <a:pt x="79" y="42"/>
                  </a:cubicBezTo>
                  <a:lnTo>
                    <a:pt x="79" y="43"/>
                  </a:lnTo>
                  <a:close/>
                  <a:moveTo>
                    <a:pt x="79" y="39"/>
                  </a:moveTo>
                  <a:cubicBezTo>
                    <a:pt x="79" y="39"/>
                    <a:pt x="79" y="39"/>
                    <a:pt x="79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79" y="38"/>
                    <a:pt x="79" y="38"/>
                    <a:pt x="79" y="38"/>
                  </a:cubicBezTo>
                  <a:lnTo>
                    <a:pt x="79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1" y="43"/>
                  </a:lnTo>
                  <a:close/>
                  <a:moveTo>
                    <a:pt x="83" y="37"/>
                  </a:moveTo>
                  <a:cubicBezTo>
                    <a:pt x="83" y="37"/>
                    <a:pt x="83" y="37"/>
                    <a:pt x="83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3" y="37"/>
                    <a:pt x="83" y="37"/>
                    <a:pt x="83" y="37"/>
                  </a:cubicBezTo>
                  <a:close/>
                  <a:moveTo>
                    <a:pt x="83" y="43"/>
                  </a:moveTo>
                  <a:cubicBezTo>
                    <a:pt x="83" y="43"/>
                    <a:pt x="83" y="43"/>
                    <a:pt x="83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3" y="43"/>
                    <a:pt x="83" y="43"/>
                    <a:pt x="83" y="43"/>
                  </a:cubicBezTo>
                  <a:close/>
                  <a:moveTo>
                    <a:pt x="79" y="40"/>
                  </a:moveTo>
                  <a:cubicBezTo>
                    <a:pt x="79" y="40"/>
                    <a:pt x="79" y="40"/>
                    <a:pt x="79" y="4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79" y="39"/>
                    <a:pt x="79" y="39"/>
                    <a:pt x="79" y="39"/>
                  </a:cubicBezTo>
                  <a:lnTo>
                    <a:pt x="79" y="40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79" y="40"/>
                    <a:pt x="79" y="40"/>
                    <a:pt x="79" y="40"/>
                  </a:cubicBezTo>
                  <a:lnTo>
                    <a:pt x="79" y="41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1"/>
                    <a:pt x="79" y="41"/>
                    <a:pt x="79" y="41"/>
                  </a:cubicBezTo>
                  <a:close/>
                  <a:moveTo>
                    <a:pt x="79" y="42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2"/>
                    <a:pt x="79" y="42"/>
                    <a:pt x="79" y="42"/>
                  </a:cubicBez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3" y="41"/>
                    <a:pt x="83" y="41"/>
                    <a:pt x="83" y="41"/>
                  </a:cubicBezTo>
                  <a:lnTo>
                    <a:pt x="83" y="42"/>
                  </a:lnTo>
                  <a:close/>
                  <a:moveTo>
                    <a:pt x="88" y="36"/>
                  </a:moveTo>
                  <a:cubicBezTo>
                    <a:pt x="88" y="36"/>
                    <a:pt x="88" y="36"/>
                    <a:pt x="88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8" y="36"/>
                    <a:pt x="88" y="36"/>
                    <a:pt x="88" y="36"/>
                  </a:cubicBezTo>
                  <a:close/>
                  <a:moveTo>
                    <a:pt x="83" y="41"/>
                  </a:moveTo>
                  <a:cubicBezTo>
                    <a:pt x="83" y="41"/>
                    <a:pt x="83" y="41"/>
                    <a:pt x="83" y="41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3" y="40"/>
                    <a:pt x="83" y="40"/>
                    <a:pt x="83" y="40"/>
                  </a:cubicBezTo>
                  <a:lnTo>
                    <a:pt x="83" y="41"/>
                  </a:ln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3" y="38"/>
                  </a:moveTo>
                  <a:cubicBezTo>
                    <a:pt x="83" y="38"/>
                    <a:pt x="83" y="38"/>
                    <a:pt x="83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3" y="38"/>
                    <a:pt x="83" y="38"/>
                    <a:pt x="83" y="38"/>
                  </a:cubicBezTo>
                  <a:close/>
                  <a:moveTo>
                    <a:pt x="83" y="40"/>
                  </a:moveTo>
                  <a:cubicBezTo>
                    <a:pt x="83" y="40"/>
                    <a:pt x="83" y="40"/>
                    <a:pt x="83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40"/>
                    <a:pt x="83" y="40"/>
                    <a:pt x="83" y="40"/>
                  </a:cubicBezTo>
                  <a:close/>
                  <a:moveTo>
                    <a:pt x="83" y="39"/>
                  </a:moveTo>
                  <a:cubicBezTo>
                    <a:pt x="83" y="39"/>
                    <a:pt x="83" y="39"/>
                    <a:pt x="83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3" y="39"/>
                    <a:pt x="83" y="39"/>
                    <a:pt x="83" y="39"/>
                  </a:cubicBezTo>
                  <a:close/>
                  <a:moveTo>
                    <a:pt x="79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79" y="44"/>
                    <a:pt x="79" y="44"/>
                    <a:pt x="79" y="44"/>
                  </a:cubicBezTo>
                  <a:lnTo>
                    <a:pt x="79" y="45"/>
                  </a:lnTo>
                  <a:close/>
                  <a:moveTo>
                    <a:pt x="75" y="38"/>
                  </a:moveTo>
                  <a:cubicBezTo>
                    <a:pt x="75" y="38"/>
                    <a:pt x="75" y="38"/>
                    <a:pt x="75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5" y="38"/>
                    <a:pt x="75" y="38"/>
                    <a:pt x="75" y="38"/>
                  </a:cubicBezTo>
                  <a:close/>
                  <a:moveTo>
                    <a:pt x="79" y="37"/>
                  </a:moveTo>
                  <a:cubicBezTo>
                    <a:pt x="79" y="37"/>
                    <a:pt x="79" y="37"/>
                    <a:pt x="79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7"/>
                    <a:pt x="79" y="37"/>
                    <a:pt x="79" y="37"/>
                  </a:cubicBezTo>
                  <a:close/>
                  <a:moveTo>
                    <a:pt x="75" y="39"/>
                  </a:moveTo>
                  <a:cubicBezTo>
                    <a:pt x="75" y="39"/>
                    <a:pt x="75" y="39"/>
                    <a:pt x="75" y="39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5" y="38"/>
                    <a:pt x="75" y="38"/>
                    <a:pt x="75" y="38"/>
                  </a:cubicBezTo>
                  <a:lnTo>
                    <a:pt x="75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1" y="43"/>
                    <a:pt x="71" y="43"/>
                    <a:pt x="71" y="43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5" y="39"/>
                    <a:pt x="75" y="39"/>
                    <a:pt x="75" y="39"/>
                  </a:cubicBezTo>
                  <a:lnTo>
                    <a:pt x="75" y="40"/>
                  </a:lnTo>
                  <a:close/>
                  <a:moveTo>
                    <a:pt x="83" y="36"/>
                  </a:moveTo>
                  <a:cubicBezTo>
                    <a:pt x="83" y="36"/>
                    <a:pt x="83" y="36"/>
                    <a:pt x="83" y="3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3" y="37"/>
                    <a:pt x="83" y="37"/>
                    <a:pt x="83" y="37"/>
                  </a:cubicBezTo>
                  <a:lnTo>
                    <a:pt x="83" y="36"/>
                  </a:lnTo>
                  <a:close/>
                  <a:moveTo>
                    <a:pt x="71" y="45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1" y="45"/>
                    <a:pt x="71" y="45"/>
                    <a:pt x="71" y="45"/>
                  </a:cubicBezTo>
                  <a:close/>
                  <a:moveTo>
                    <a:pt x="71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1" y="44"/>
                    <a:pt x="71" y="44"/>
                    <a:pt x="71" y="44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5" y="40"/>
                    <a:pt x="75" y="40"/>
                    <a:pt x="75" y="40"/>
                  </a:cubicBezTo>
                  <a:close/>
                  <a:moveTo>
                    <a:pt x="75" y="44"/>
                  </a:moveTo>
                  <a:cubicBezTo>
                    <a:pt x="75" y="44"/>
                    <a:pt x="75" y="44"/>
                    <a:pt x="75" y="44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5" y="43"/>
                    <a:pt x="75" y="43"/>
                    <a:pt x="75" y="43"/>
                  </a:cubicBezTo>
                  <a:lnTo>
                    <a:pt x="75" y="44"/>
                  </a:ln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79" y="38"/>
                  </a:lnTo>
                  <a:close/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5" y="44"/>
                    <a:pt x="75" y="44"/>
                    <a:pt x="75" y="44"/>
                  </a:cubicBezTo>
                  <a:lnTo>
                    <a:pt x="75" y="45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5" y="41"/>
                    <a:pt x="75" y="41"/>
                  </a:cubicBezTo>
                  <a:close/>
                  <a:moveTo>
                    <a:pt x="75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2"/>
                    <a:pt x="75" y="42"/>
                    <a:pt x="75" y="42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3"/>
                    <a:pt x="75" y="43"/>
                    <a:pt x="75" y="43"/>
                  </a:cubicBezTo>
                  <a:close/>
                  <a:moveTo>
                    <a:pt x="79" y="44"/>
                  </a:moveTo>
                  <a:cubicBezTo>
                    <a:pt x="79" y="44"/>
                    <a:pt x="79" y="44"/>
                    <a:pt x="79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79" y="43"/>
                    <a:pt x="79" y="43"/>
                    <a:pt x="79" y="43"/>
                  </a:cubicBezTo>
                  <a:lnTo>
                    <a:pt x="79" y="44"/>
                  </a:lnTo>
                  <a:close/>
                  <a:moveTo>
                    <a:pt x="98" y="36"/>
                  </a:moveTo>
                  <a:cubicBezTo>
                    <a:pt x="98" y="36"/>
                    <a:pt x="98" y="36"/>
                    <a:pt x="98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98" y="36"/>
                    <a:pt x="98" y="36"/>
                    <a:pt x="98" y="36"/>
                  </a:cubicBezTo>
                  <a:close/>
                  <a:moveTo>
                    <a:pt x="103" y="34"/>
                  </a:moveTo>
                  <a:cubicBezTo>
                    <a:pt x="103" y="34"/>
                    <a:pt x="103" y="34"/>
                    <a:pt x="103" y="34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103" y="35"/>
                    <a:pt x="103" y="35"/>
                    <a:pt x="103" y="35"/>
                  </a:cubicBezTo>
                  <a:lnTo>
                    <a:pt x="103" y="34"/>
                  </a:lnTo>
                  <a:close/>
                  <a:moveTo>
                    <a:pt x="98" y="37"/>
                  </a:moveTo>
                  <a:cubicBezTo>
                    <a:pt x="98" y="37"/>
                    <a:pt x="98" y="37"/>
                    <a:pt x="98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98" y="37"/>
                    <a:pt x="98" y="37"/>
                    <a:pt x="98" y="37"/>
                  </a:cubicBezTo>
                  <a:close/>
                  <a:moveTo>
                    <a:pt x="93" y="44"/>
                  </a:moveTo>
                  <a:cubicBezTo>
                    <a:pt x="93" y="44"/>
                    <a:pt x="93" y="44"/>
                    <a:pt x="93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3" y="44"/>
                    <a:pt x="93" y="44"/>
                    <a:pt x="93" y="44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3" y="41"/>
                    <a:pt x="93" y="41"/>
                    <a:pt x="93" y="41"/>
                  </a:cubicBezTo>
                  <a:close/>
                  <a:moveTo>
                    <a:pt x="93" y="43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3" y="43"/>
                    <a:pt x="93" y="43"/>
                    <a:pt x="93" y="43"/>
                  </a:cubicBezTo>
                  <a:close/>
                  <a:moveTo>
                    <a:pt x="93" y="42"/>
                  </a:moveTo>
                  <a:cubicBezTo>
                    <a:pt x="93" y="42"/>
                    <a:pt x="93" y="42"/>
                    <a:pt x="93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8" y="40"/>
                  </a:moveTo>
                  <a:cubicBezTo>
                    <a:pt x="98" y="40"/>
                    <a:pt x="98" y="40"/>
                    <a:pt x="98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98" y="40"/>
                    <a:pt x="98" y="40"/>
                    <a:pt x="98" y="40"/>
                  </a:cubicBezTo>
                  <a:close/>
                  <a:moveTo>
                    <a:pt x="98" y="38"/>
                  </a:moveTo>
                  <a:cubicBezTo>
                    <a:pt x="98" y="38"/>
                    <a:pt x="98" y="38"/>
                    <a:pt x="98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8" y="38"/>
                    <a:pt x="98" y="38"/>
                    <a:pt x="98" y="38"/>
                  </a:cubicBez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8" y="43"/>
                    <a:pt x="98" y="43"/>
                    <a:pt x="98" y="43"/>
                  </a:cubicBezTo>
                  <a:lnTo>
                    <a:pt x="98" y="44"/>
                  </a:lnTo>
                  <a:close/>
                  <a:moveTo>
                    <a:pt x="98" y="42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98" y="41"/>
                    <a:pt x="98" y="41"/>
                    <a:pt x="98" y="41"/>
                  </a:cubicBezTo>
                  <a:lnTo>
                    <a:pt x="98" y="42"/>
                  </a:lnTo>
                  <a:close/>
                  <a:moveTo>
                    <a:pt x="98" y="43"/>
                  </a:moveTo>
                  <a:cubicBezTo>
                    <a:pt x="98" y="43"/>
                    <a:pt x="98" y="43"/>
                    <a:pt x="98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8" y="42"/>
                    <a:pt x="98" y="42"/>
                    <a:pt x="98" y="42"/>
                  </a:cubicBezTo>
                  <a:lnTo>
                    <a:pt x="98" y="43"/>
                  </a:lnTo>
                  <a:close/>
                  <a:moveTo>
                    <a:pt x="98" y="39"/>
                  </a:moveTo>
                  <a:cubicBezTo>
                    <a:pt x="98" y="39"/>
                    <a:pt x="98" y="39"/>
                    <a:pt x="98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8" y="39"/>
                    <a:pt x="98" y="39"/>
                    <a:pt x="98" y="39"/>
                  </a:cubicBezTo>
                  <a:close/>
                  <a:moveTo>
                    <a:pt x="93" y="40"/>
                  </a:moveTo>
                  <a:cubicBezTo>
                    <a:pt x="93" y="40"/>
                    <a:pt x="93" y="40"/>
                    <a:pt x="93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3" y="40"/>
                    <a:pt x="93" y="40"/>
                    <a:pt x="93" y="40"/>
                  </a:cubicBezTo>
                  <a:close/>
                  <a:moveTo>
                    <a:pt x="83" y="45"/>
                  </a:moveTo>
                  <a:cubicBezTo>
                    <a:pt x="83" y="45"/>
                    <a:pt x="83" y="45"/>
                    <a:pt x="83" y="45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3" y="44"/>
                    <a:pt x="83" y="44"/>
                    <a:pt x="83" y="44"/>
                  </a:cubicBezTo>
                  <a:lnTo>
                    <a:pt x="83" y="45"/>
                  </a:lnTo>
                  <a:close/>
                  <a:moveTo>
                    <a:pt x="98" y="41"/>
                  </a:moveTo>
                  <a:cubicBezTo>
                    <a:pt x="98" y="41"/>
                    <a:pt x="98" y="41"/>
                    <a:pt x="98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40"/>
                    <a:pt x="98" y="40"/>
                    <a:pt x="98" y="40"/>
                  </a:cubicBezTo>
                  <a:lnTo>
                    <a:pt x="98" y="41"/>
                  </a:ln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8" y="39"/>
                    <a:pt x="88" y="39"/>
                    <a:pt x="88" y="39"/>
                  </a:cubicBezTo>
                  <a:lnTo>
                    <a:pt x="88" y="40"/>
                  </a:lnTo>
                  <a:close/>
                  <a:moveTo>
                    <a:pt x="88" y="41"/>
                  </a:moveTo>
                  <a:cubicBezTo>
                    <a:pt x="88" y="41"/>
                    <a:pt x="88" y="41"/>
                    <a:pt x="88" y="41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88" y="40"/>
                    <a:pt x="88" y="40"/>
                    <a:pt x="88" y="40"/>
                  </a:cubicBezTo>
                  <a:lnTo>
                    <a:pt x="88" y="41"/>
                  </a:lnTo>
                  <a:close/>
                  <a:moveTo>
                    <a:pt x="88" y="39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88" y="39"/>
                    <a:pt x="88" y="39"/>
                    <a:pt x="88" y="39"/>
                  </a:cubicBezTo>
                  <a:close/>
                  <a:moveTo>
                    <a:pt x="100" y="26"/>
                  </a:moveTo>
                  <a:cubicBezTo>
                    <a:pt x="100" y="26"/>
                    <a:pt x="100" y="26"/>
                    <a:pt x="100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0" y="24"/>
                    <a:pt x="100" y="24"/>
                    <a:pt x="100" y="24"/>
                  </a:cubicBezTo>
                  <a:lnTo>
                    <a:pt x="100" y="26"/>
                  </a:lnTo>
                  <a:close/>
                  <a:moveTo>
                    <a:pt x="88" y="38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88" y="38"/>
                    <a:pt x="88" y="38"/>
                    <a:pt x="88" y="38"/>
                  </a:cubicBezTo>
                  <a:close/>
                  <a:moveTo>
                    <a:pt x="88" y="37"/>
                  </a:moveTo>
                  <a:cubicBezTo>
                    <a:pt x="88" y="37"/>
                    <a:pt x="88" y="37"/>
                    <a:pt x="88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88" y="37"/>
                    <a:pt x="88" y="37"/>
                    <a:pt x="88" y="37"/>
                  </a:cubicBezTo>
                  <a:close/>
                  <a:moveTo>
                    <a:pt x="92" y="35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2" y="36"/>
                    <a:pt x="92" y="36"/>
                    <a:pt x="92" y="36"/>
                  </a:cubicBezTo>
                  <a:lnTo>
                    <a:pt x="92" y="35"/>
                  </a:lnTo>
                  <a:close/>
                  <a:moveTo>
                    <a:pt x="98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8" y="35"/>
                    <a:pt x="98" y="35"/>
                    <a:pt x="98" y="35"/>
                  </a:cubicBezTo>
                  <a:close/>
                  <a:moveTo>
                    <a:pt x="93" y="37"/>
                  </a:moveTo>
                  <a:cubicBezTo>
                    <a:pt x="93" y="37"/>
                    <a:pt x="93" y="37"/>
                    <a:pt x="93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7"/>
                    <a:pt x="93" y="37"/>
                    <a:pt x="93" y="37"/>
                  </a:cubicBezTo>
                  <a:close/>
                  <a:moveTo>
                    <a:pt x="93" y="39"/>
                  </a:moveTo>
                  <a:cubicBezTo>
                    <a:pt x="93" y="39"/>
                    <a:pt x="93" y="39"/>
                    <a:pt x="93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3" y="39"/>
                    <a:pt x="93" y="39"/>
                    <a:pt x="93" y="39"/>
                  </a:cubicBezTo>
                  <a:close/>
                  <a:moveTo>
                    <a:pt x="93" y="38"/>
                  </a:moveTo>
                  <a:cubicBezTo>
                    <a:pt x="93" y="38"/>
                    <a:pt x="93" y="38"/>
                    <a:pt x="93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3" y="38"/>
                    <a:pt x="93" y="38"/>
                    <a:pt x="93" y="38"/>
                  </a:cubicBezTo>
                  <a:close/>
                  <a:moveTo>
                    <a:pt x="93" y="36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6"/>
                    <a:pt x="93" y="36"/>
                    <a:pt x="93" y="36"/>
                  </a:cubicBez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88" y="43"/>
                    <a:pt x="88" y="43"/>
                    <a:pt x="88" y="43"/>
                  </a:cubicBezTo>
                  <a:lnTo>
                    <a:pt x="88" y="44"/>
                  </a:ln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88" y="44"/>
                    <a:pt x="88" y="44"/>
                    <a:pt x="88" y="44"/>
                  </a:cubicBezTo>
                  <a:close/>
                  <a:moveTo>
                    <a:pt x="88" y="43"/>
                  </a:moveTo>
                  <a:cubicBezTo>
                    <a:pt x="88" y="43"/>
                    <a:pt x="88" y="43"/>
                    <a:pt x="88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88" y="42"/>
                    <a:pt x="88" y="42"/>
                    <a:pt x="88" y="42"/>
                  </a:cubicBezTo>
                  <a:lnTo>
                    <a:pt x="88" y="43"/>
                  </a:lnTo>
                  <a:close/>
                  <a:moveTo>
                    <a:pt x="88" y="42"/>
                  </a:moveTo>
                  <a:cubicBezTo>
                    <a:pt x="88" y="42"/>
                    <a:pt x="88" y="42"/>
                    <a:pt x="88" y="42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88" y="41"/>
                    <a:pt x="88" y="41"/>
                    <a:pt x="88" y="41"/>
                  </a:cubicBezTo>
                  <a:lnTo>
                    <a:pt x="88" y="42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47" y="41"/>
                    <a:pt x="47" y="41"/>
                    <a:pt x="47" y="41"/>
                  </a:cubicBez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2"/>
                  </a:lnTo>
                  <a:close/>
                  <a:moveTo>
                    <a:pt x="47" y="40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108" y="37"/>
                  </a:moveTo>
                  <a:cubicBezTo>
                    <a:pt x="108" y="37"/>
                    <a:pt x="108" y="37"/>
                    <a:pt x="108" y="37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lnTo>
                    <a:pt x="108" y="37"/>
                  </a:lnTo>
                  <a:close/>
                  <a:moveTo>
                    <a:pt x="154" y="41"/>
                  </a:moveTo>
                  <a:cubicBezTo>
                    <a:pt x="154" y="41"/>
                    <a:pt x="154" y="41"/>
                    <a:pt x="154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67" y="36"/>
                    <a:pt x="58" y="37"/>
                    <a:pt x="52" y="38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8" y="39"/>
                    <a:pt x="47" y="39"/>
                    <a:pt x="47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79" y="56"/>
                    <a:pt x="94" y="56"/>
                  </a:cubicBezTo>
                  <a:cubicBezTo>
                    <a:pt x="100" y="56"/>
                    <a:pt x="129" y="55"/>
                    <a:pt x="131" y="55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40" y="55"/>
                    <a:pt x="146" y="55"/>
                    <a:pt x="146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4" y="43"/>
                    <a:pt x="154" y="43"/>
                    <a:pt x="154" y="43"/>
                  </a:cubicBezTo>
                  <a:lnTo>
                    <a:pt x="154" y="41"/>
                  </a:ln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8" y="37"/>
                    <a:pt x="128" y="37"/>
                    <a:pt x="128" y="37"/>
                  </a:cubicBez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128" y="37"/>
                  </a:lnTo>
                  <a:close/>
                  <a:moveTo>
                    <a:pt x="128" y="44"/>
                  </a:moveTo>
                  <a:cubicBezTo>
                    <a:pt x="128" y="44"/>
                    <a:pt x="128" y="44"/>
                    <a:pt x="12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28" y="45"/>
                    <a:pt x="128" y="45"/>
                    <a:pt x="128" y="45"/>
                  </a:cubicBezTo>
                  <a:lnTo>
                    <a:pt x="128" y="44"/>
                  </a:ln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37"/>
                  </a:lnTo>
                  <a:close/>
                  <a:moveTo>
                    <a:pt x="124" y="44"/>
                  </a:moveTo>
                  <a:cubicBezTo>
                    <a:pt x="124" y="44"/>
                    <a:pt x="124" y="44"/>
                    <a:pt x="124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4" y="45"/>
                    <a:pt x="124" y="45"/>
                    <a:pt x="124" y="45"/>
                  </a:cubicBezTo>
                  <a:lnTo>
                    <a:pt x="124" y="44"/>
                  </a:lnTo>
                  <a:close/>
                  <a:moveTo>
                    <a:pt x="124" y="45"/>
                  </a:moveTo>
                  <a:cubicBezTo>
                    <a:pt x="124" y="45"/>
                    <a:pt x="124" y="45"/>
                    <a:pt x="124" y="45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45"/>
                  </a:ln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lnTo>
                    <a:pt x="121" y="37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lose/>
                  <a:moveTo>
                    <a:pt x="118" y="38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38"/>
                  </a:lnTo>
                  <a:close/>
                  <a:moveTo>
                    <a:pt x="118" y="44"/>
                  </a:moveTo>
                  <a:cubicBezTo>
                    <a:pt x="118" y="44"/>
                    <a:pt x="118" y="44"/>
                    <a:pt x="118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8" y="38"/>
                    <a:pt x="118" y="38"/>
                    <a:pt x="118" y="38"/>
                  </a:cubicBezTo>
                  <a:lnTo>
                    <a:pt x="118" y="44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lnTo>
                    <a:pt x="118" y="37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10"/>
                  </a:lnTo>
                  <a:close/>
                  <a:moveTo>
                    <a:pt x="103" y="33"/>
                  </a:moveTo>
                  <a:cubicBezTo>
                    <a:pt x="103" y="33"/>
                    <a:pt x="103" y="33"/>
                    <a:pt x="103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3" y="34"/>
                    <a:pt x="88" y="34"/>
                  </a:cubicBezTo>
                  <a:cubicBezTo>
                    <a:pt x="87" y="34"/>
                    <a:pt x="85" y="34"/>
                    <a:pt x="83" y="35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4"/>
                    <a:pt x="91" y="34"/>
                  </a:cubicBezTo>
                  <a:cubicBezTo>
                    <a:pt x="96" y="33"/>
                    <a:pt x="98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6" y="9"/>
                    <a:pt x="95" y="9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9"/>
                    <a:pt x="93" y="10"/>
                    <a:pt x="92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11"/>
                    <a:pt x="88" y="11"/>
                    <a:pt x="87" y="11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1" y="35"/>
                    <a:pt x="78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3" y="33"/>
                    <a:pt x="103" y="33"/>
                    <a:pt x="103" y="33"/>
                  </a:cubicBezTo>
                  <a:close/>
                  <a:moveTo>
                    <a:pt x="91" y="11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4" y="10"/>
                    <a:pt x="98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4" y="12"/>
                    <a:pt x="91" y="13"/>
                  </a:cubicBezTo>
                  <a:cubicBezTo>
                    <a:pt x="88" y="13"/>
                    <a:pt x="84" y="14"/>
                    <a:pt x="83" y="1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2"/>
                    <a:pt x="91" y="11"/>
                  </a:cubicBezTo>
                  <a:close/>
                  <a:moveTo>
                    <a:pt x="83" y="12"/>
                  </a:move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1"/>
                    <a:pt x="91" y="10"/>
                  </a:cubicBezTo>
                  <a:cubicBezTo>
                    <a:pt x="94" y="10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4" y="10"/>
                    <a:pt x="91" y="11"/>
                  </a:cubicBezTo>
                  <a:cubicBezTo>
                    <a:pt x="88" y="11"/>
                    <a:pt x="84" y="12"/>
                    <a:pt x="83" y="12"/>
                  </a:cubicBezTo>
                  <a:close/>
                  <a:moveTo>
                    <a:pt x="91" y="13"/>
                  </a:moveTo>
                  <a:cubicBezTo>
                    <a:pt x="91" y="13"/>
                    <a:pt x="91" y="13"/>
                    <a:pt x="91" y="13"/>
                  </a:cubicBezTo>
                  <a:cubicBezTo>
                    <a:pt x="94" y="12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1"/>
                    <a:pt x="94" y="13"/>
                    <a:pt x="91" y="13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4"/>
                    <a:pt x="88" y="13"/>
                    <a:pt x="91" y="13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2"/>
                    <a:pt x="94" y="13"/>
                    <a:pt x="91" y="14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4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4" y="14"/>
                    <a:pt x="91" y="14"/>
                  </a:cubicBezTo>
                  <a:cubicBezTo>
                    <a:pt x="88" y="15"/>
                    <a:pt x="84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5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4"/>
                    <a:pt x="98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7" y="14"/>
                    <a:pt x="91" y="16"/>
                  </a:cubicBezTo>
                  <a:cubicBezTo>
                    <a:pt x="88" y="16"/>
                    <a:pt x="84" y="17"/>
                    <a:pt x="83" y="17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8" y="15"/>
                    <a:pt x="91" y="14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6" y="14"/>
                    <a:pt x="98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5" y="16"/>
                    <a:pt x="91" y="16"/>
                  </a:cubicBezTo>
                  <a:cubicBezTo>
                    <a:pt x="88" y="17"/>
                    <a:pt x="84" y="17"/>
                    <a:pt x="83" y="1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4" y="17"/>
                    <a:pt x="88" y="16"/>
                    <a:pt x="91" y="16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5" y="16"/>
                    <a:pt x="98" y="15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7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6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6"/>
                    <a:pt x="98" y="15"/>
                    <a:pt x="99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8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7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7"/>
                    <a:pt x="98" y="15"/>
                    <a:pt x="99" y="15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19"/>
                    <a:pt x="84" y="20"/>
                    <a:pt x="83" y="20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8"/>
                    <a:pt x="88" y="18"/>
                    <a:pt x="91" y="17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8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20"/>
                    <a:pt x="84" y="20"/>
                    <a:pt x="83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19"/>
                    <a:pt x="91" y="19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9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8"/>
                    <a:pt x="95" y="19"/>
                    <a:pt x="91" y="19"/>
                  </a:cubicBezTo>
                  <a:cubicBezTo>
                    <a:pt x="88" y="20"/>
                    <a:pt x="84" y="20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20"/>
                    <a:pt x="91" y="19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18"/>
                    <a:pt x="95" y="19"/>
                    <a:pt x="91" y="20"/>
                  </a:cubicBezTo>
                  <a:cubicBezTo>
                    <a:pt x="88" y="20"/>
                    <a:pt x="84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0"/>
                    <a:pt x="91" y="20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0"/>
                    <a:pt x="91" y="21"/>
                  </a:cubicBezTo>
                  <a:cubicBezTo>
                    <a:pt x="88" y="22"/>
                    <a:pt x="84" y="22"/>
                    <a:pt x="83" y="23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1"/>
                    <a:pt x="91" y="20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0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1"/>
                    <a:pt x="91" y="22"/>
                  </a:cubicBezTo>
                  <a:cubicBezTo>
                    <a:pt x="88" y="22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2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1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1"/>
                    <a:pt x="97" y="21"/>
                    <a:pt x="91" y="22"/>
                  </a:cubicBezTo>
                  <a:cubicBezTo>
                    <a:pt x="88" y="23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1"/>
                    <a:pt x="97" y="22"/>
                    <a:pt x="91" y="23"/>
                  </a:cubicBezTo>
                  <a:cubicBezTo>
                    <a:pt x="88" y="23"/>
                    <a:pt x="84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3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3"/>
                    <a:pt x="91" y="24"/>
                  </a:cubicBezTo>
                  <a:cubicBezTo>
                    <a:pt x="88" y="25"/>
                    <a:pt x="84" y="25"/>
                    <a:pt x="83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8" y="23"/>
                    <a:pt x="91" y="23"/>
                  </a:cubicBezTo>
                  <a:close/>
                  <a:moveTo>
                    <a:pt x="91" y="24"/>
                  </a:moveTo>
                  <a:cubicBezTo>
                    <a:pt x="91" y="24"/>
                    <a:pt x="91" y="24"/>
                    <a:pt x="91" y="24"/>
                  </a:cubicBezTo>
                  <a:cubicBezTo>
                    <a:pt x="96" y="23"/>
                    <a:pt x="98" y="23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4"/>
                    <a:pt x="91" y="25"/>
                  </a:cubicBezTo>
                  <a:cubicBezTo>
                    <a:pt x="88" y="25"/>
                    <a:pt x="84" y="26"/>
                    <a:pt x="83" y="26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8" y="25"/>
                    <a:pt x="91" y="24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4"/>
                    <a:pt x="97" y="24"/>
                    <a:pt x="91" y="25"/>
                  </a:cubicBezTo>
                  <a:cubicBezTo>
                    <a:pt x="88" y="26"/>
                    <a:pt x="84" y="26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5"/>
                    <a:pt x="91" y="25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7" y="25"/>
                    <a:pt x="91" y="26"/>
                  </a:cubicBezTo>
                  <a:cubicBezTo>
                    <a:pt x="88" y="26"/>
                    <a:pt x="84" y="27"/>
                    <a:pt x="83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6"/>
                    <a:pt x="91" y="25"/>
                  </a:cubicBezTo>
                  <a:close/>
                  <a:moveTo>
                    <a:pt x="91" y="26"/>
                  </a:moveTo>
                  <a:cubicBezTo>
                    <a:pt x="91" y="26"/>
                    <a:pt x="91" y="26"/>
                    <a:pt x="91" y="26"/>
                  </a:cubicBezTo>
                  <a:cubicBezTo>
                    <a:pt x="96" y="25"/>
                    <a:pt x="98" y="24"/>
                    <a:pt x="99" y="24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6"/>
                    <a:pt x="96" y="26"/>
                    <a:pt x="91" y="27"/>
                  </a:cubicBezTo>
                  <a:cubicBezTo>
                    <a:pt x="88" y="27"/>
                    <a:pt x="84" y="28"/>
                    <a:pt x="83" y="28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4" y="27"/>
                    <a:pt x="88" y="26"/>
                    <a:pt x="91" y="26"/>
                  </a:cubicBezTo>
                  <a:close/>
                  <a:moveTo>
                    <a:pt x="91" y="27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6" y="26"/>
                    <a:pt x="98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4" y="28"/>
                    <a:pt x="88" y="28"/>
                    <a:pt x="91" y="27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7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8"/>
                    <a:pt x="91" y="28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8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8"/>
                    <a:pt x="91" y="29"/>
                  </a:cubicBezTo>
                  <a:cubicBezTo>
                    <a:pt x="88" y="29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9"/>
                    <a:pt x="91" y="28"/>
                  </a:cubicBezTo>
                  <a:close/>
                  <a:moveTo>
                    <a:pt x="91" y="29"/>
                  </a:moveTo>
                  <a:cubicBezTo>
                    <a:pt x="91" y="29"/>
                    <a:pt x="91" y="29"/>
                    <a:pt x="91" y="29"/>
                  </a:cubicBezTo>
                  <a:cubicBezTo>
                    <a:pt x="96" y="28"/>
                    <a:pt x="98" y="28"/>
                    <a:pt x="99" y="27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29"/>
                    <a:pt x="91" y="30"/>
                  </a:cubicBezTo>
                  <a:cubicBezTo>
                    <a:pt x="88" y="30"/>
                    <a:pt x="84" y="31"/>
                    <a:pt x="83" y="31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4" y="30"/>
                    <a:pt x="88" y="29"/>
                    <a:pt x="91" y="29"/>
                  </a:cubicBezTo>
                  <a:close/>
                  <a:moveTo>
                    <a:pt x="91" y="30"/>
                  </a:moveTo>
                  <a:cubicBezTo>
                    <a:pt x="91" y="30"/>
                    <a:pt x="91" y="30"/>
                    <a:pt x="91" y="30"/>
                  </a:cubicBezTo>
                  <a:cubicBezTo>
                    <a:pt x="95" y="30"/>
                    <a:pt x="98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30"/>
                    <a:pt x="91" y="31"/>
                  </a:cubicBezTo>
                  <a:cubicBezTo>
                    <a:pt x="88" y="31"/>
                    <a:pt x="84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4" y="31"/>
                    <a:pt x="88" y="30"/>
                    <a:pt x="91" y="30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0"/>
                    <a:pt x="91" y="31"/>
                  </a:cubicBezTo>
                  <a:cubicBezTo>
                    <a:pt x="88" y="31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1"/>
                    <a:pt x="88" y="31"/>
                    <a:pt x="91" y="31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1"/>
                    <a:pt x="91" y="31"/>
                  </a:cubicBezTo>
                  <a:cubicBezTo>
                    <a:pt x="88" y="32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1"/>
                    <a:pt x="91" y="31"/>
                  </a:cubicBezTo>
                  <a:close/>
                  <a:moveTo>
                    <a:pt x="91" y="32"/>
                  </a:moveTo>
                  <a:cubicBezTo>
                    <a:pt x="91" y="32"/>
                    <a:pt x="91" y="32"/>
                    <a:pt x="91" y="32"/>
                  </a:cubicBezTo>
                  <a:cubicBezTo>
                    <a:pt x="95" y="31"/>
                    <a:pt x="98" y="31"/>
                    <a:pt x="99" y="30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8" y="32"/>
                    <a:pt x="96" y="32"/>
                    <a:pt x="91" y="33"/>
                  </a:cubicBezTo>
                  <a:cubicBezTo>
                    <a:pt x="88" y="33"/>
                    <a:pt x="84" y="34"/>
                    <a:pt x="83" y="3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2"/>
                    <a:pt x="91" y="32"/>
                  </a:cubicBezTo>
                  <a:close/>
                  <a:moveTo>
                    <a:pt x="91" y="33"/>
                  </a:moveTo>
                  <a:cubicBezTo>
                    <a:pt x="91" y="33"/>
                    <a:pt x="91" y="33"/>
                    <a:pt x="91" y="33"/>
                  </a:cubicBezTo>
                  <a:cubicBezTo>
                    <a:pt x="95" y="32"/>
                    <a:pt x="98" y="32"/>
                    <a:pt x="99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8" y="33"/>
                    <a:pt x="96" y="33"/>
                    <a:pt x="91" y="33"/>
                  </a:cubicBezTo>
                  <a:cubicBezTo>
                    <a:pt x="88" y="34"/>
                    <a:pt x="84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3"/>
                    <a:pt x="91" y="33"/>
                  </a:cubicBezTo>
                  <a:close/>
                  <a:moveTo>
                    <a:pt x="98" y="4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8" y="6"/>
                    <a:pt x="98" y="6"/>
                    <a:pt x="98" y="6"/>
                  </a:cubicBezTo>
                  <a:lnTo>
                    <a:pt x="98" y="4"/>
                  </a:lnTo>
                  <a:close/>
                  <a:moveTo>
                    <a:pt x="95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7"/>
                    <a:pt x="97" y="7"/>
                    <a:pt x="97" y="7"/>
                  </a:cubicBezTo>
                  <a:lnTo>
                    <a:pt x="95" y="7"/>
                  </a:lnTo>
                  <a:close/>
                  <a:moveTo>
                    <a:pt x="92" y="8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7"/>
                    <a:pt x="94" y="7"/>
                    <a:pt x="94" y="7"/>
                  </a:cubicBezTo>
                  <a:lnTo>
                    <a:pt x="92" y="8"/>
                  </a:lnTo>
                  <a:close/>
                  <a:moveTo>
                    <a:pt x="87" y="9"/>
                  </a:move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7" y="9"/>
                  </a:lnTo>
                  <a:close/>
                  <a:moveTo>
                    <a:pt x="105" y="43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5" y="44"/>
                    <a:pt x="105" y="44"/>
                    <a:pt x="105" y="44"/>
                  </a:cubicBezTo>
                  <a:lnTo>
                    <a:pt x="105" y="43"/>
                  </a:lnTo>
                  <a:close/>
                  <a:moveTo>
                    <a:pt x="102" y="45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99" y="45"/>
                    <a:pt x="99" y="45"/>
                    <a:pt x="99" y="45"/>
                  </a:cubicBezTo>
                  <a:lnTo>
                    <a:pt x="102" y="45"/>
                  </a:lnTo>
                  <a:close/>
                  <a:moveTo>
                    <a:pt x="78" y="47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4" y="47"/>
                    <a:pt x="74" y="47"/>
                    <a:pt x="74" y="47"/>
                  </a:cubicBezTo>
                  <a:lnTo>
                    <a:pt x="78" y="47"/>
                  </a:lnTo>
                  <a:close/>
                  <a:moveTo>
                    <a:pt x="70" y="47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6" y="47"/>
                    <a:pt x="66" y="47"/>
                    <a:pt x="66" y="47"/>
                  </a:cubicBezTo>
                  <a:lnTo>
                    <a:pt x="70" y="47"/>
                  </a:lnTo>
                  <a:close/>
                  <a:moveTo>
                    <a:pt x="62" y="47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62" y="47"/>
                  </a:lnTo>
                  <a:close/>
                  <a:moveTo>
                    <a:pt x="60" y="48"/>
                  </a:move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lose/>
                  <a:moveTo>
                    <a:pt x="41" y="48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8" y="48"/>
                    <a:pt x="38" y="48"/>
                    <a:pt x="38" y="48"/>
                  </a:cubicBezTo>
                  <a:lnTo>
                    <a:pt x="41" y="48"/>
                  </a:lnTo>
                  <a:close/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9"/>
                    <a:pt x="39" y="49"/>
                    <a:pt x="39" y="49"/>
                  </a:cubicBezTo>
                  <a:lnTo>
                    <a:pt x="39" y="53"/>
                  </a:lnTo>
                  <a:close/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3"/>
                  </a:lnTo>
                  <a:close/>
                  <a:moveTo>
                    <a:pt x="45" y="49"/>
                  </a:move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5" y="49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8" y="48"/>
                  </a:lnTo>
                  <a:close/>
                  <a:moveTo>
                    <a:pt x="47" y="49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7" y="49"/>
                  </a:lnTo>
                  <a:close/>
                  <a:moveTo>
                    <a:pt x="52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2" y="49"/>
                    <a:pt x="52" y="49"/>
                    <a:pt x="52" y="49"/>
                  </a:cubicBezTo>
                  <a:lnTo>
                    <a:pt x="52" y="53"/>
                  </a:lnTo>
                  <a:close/>
                  <a:moveTo>
                    <a:pt x="52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2" y="48"/>
                    <a:pt x="52" y="48"/>
                    <a:pt x="52" y="48"/>
                  </a:cubicBezTo>
                  <a:lnTo>
                    <a:pt x="52" y="49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2" y="48"/>
                  </a:lnTo>
                  <a:close/>
                  <a:moveTo>
                    <a:pt x="54" y="49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4" y="49"/>
                  </a:lnTo>
                  <a:close/>
                  <a:moveTo>
                    <a:pt x="59" y="53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9" y="49"/>
                    <a:pt x="59" y="49"/>
                    <a:pt x="59" y="49"/>
                  </a:cubicBezTo>
                  <a:lnTo>
                    <a:pt x="59" y="53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8"/>
                    <a:pt x="59" y="48"/>
                    <a:pt x="59" y="48"/>
                  </a:cubicBezTo>
                  <a:close/>
                  <a:moveTo>
                    <a:pt x="67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9"/>
                    <a:pt x="67" y="49"/>
                    <a:pt x="67" y="49"/>
                  </a:cubicBezTo>
                  <a:lnTo>
                    <a:pt x="67" y="54"/>
                  </a:lnTo>
                  <a:close/>
                  <a:moveTo>
                    <a:pt x="67" y="48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lose/>
                  <a:moveTo>
                    <a:pt x="75" y="54"/>
                  </a:moveTo>
                  <a:cubicBezTo>
                    <a:pt x="75" y="54"/>
                    <a:pt x="75" y="54"/>
                    <a:pt x="75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5" y="49"/>
                    <a:pt x="75" y="49"/>
                    <a:pt x="75" y="49"/>
                  </a:cubicBezTo>
                  <a:lnTo>
                    <a:pt x="75" y="54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lose/>
                  <a:moveTo>
                    <a:pt x="83" y="54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83" y="48"/>
                    <a:pt x="83" y="48"/>
                    <a:pt x="83" y="48"/>
                  </a:cubicBezTo>
                  <a:lnTo>
                    <a:pt x="83" y="54"/>
                  </a:lnTo>
                  <a:close/>
                  <a:moveTo>
                    <a:pt x="83" y="48"/>
                  </a:moveTo>
                  <a:cubicBezTo>
                    <a:pt x="83" y="48"/>
                    <a:pt x="83" y="48"/>
                    <a:pt x="83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lose/>
                  <a:moveTo>
                    <a:pt x="90" y="54"/>
                  </a:moveTo>
                  <a:cubicBezTo>
                    <a:pt x="90" y="54"/>
                    <a:pt x="90" y="54"/>
                    <a:pt x="90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90" y="48"/>
                    <a:pt x="90" y="48"/>
                    <a:pt x="90" y="48"/>
                  </a:cubicBezTo>
                  <a:lnTo>
                    <a:pt x="90" y="54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90" y="48"/>
                    <a:pt x="90" y="48"/>
                    <a:pt x="90" y="48"/>
                  </a:cubicBezTo>
                  <a:close/>
                  <a:moveTo>
                    <a:pt x="94" y="54"/>
                  </a:moveTo>
                  <a:cubicBezTo>
                    <a:pt x="94" y="54"/>
                    <a:pt x="94" y="54"/>
                    <a:pt x="94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4" y="48"/>
                    <a:pt x="94" y="48"/>
                    <a:pt x="94" y="48"/>
                  </a:cubicBezTo>
                  <a:lnTo>
                    <a:pt x="94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4" y="47"/>
                    <a:pt x="94" y="47"/>
                    <a:pt x="94" y="47"/>
                  </a:cubicBezTo>
                  <a:lnTo>
                    <a:pt x="94" y="48"/>
                  </a:lnTo>
                  <a:close/>
                  <a:moveTo>
                    <a:pt x="101" y="54"/>
                  </a:moveTo>
                  <a:cubicBezTo>
                    <a:pt x="101" y="54"/>
                    <a:pt x="101" y="54"/>
                    <a:pt x="101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1" y="48"/>
                    <a:pt x="101" y="48"/>
                    <a:pt x="101" y="48"/>
                  </a:cubicBezTo>
                  <a:lnTo>
                    <a:pt x="101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5" y="48"/>
                    <a:pt x="95" y="48"/>
                    <a:pt x="95" y="48"/>
                  </a:cubicBezTo>
                  <a:lnTo>
                    <a:pt x="94" y="48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101" y="46"/>
                    <a:pt x="101" y="46"/>
                    <a:pt x="101" y="46"/>
                  </a:cubicBezTo>
                  <a:lnTo>
                    <a:pt x="101" y="48"/>
                  </a:lnTo>
                  <a:close/>
                  <a:moveTo>
                    <a:pt x="103" y="54"/>
                  </a:moveTo>
                  <a:cubicBezTo>
                    <a:pt x="103" y="54"/>
                    <a:pt x="103" y="54"/>
                    <a:pt x="103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3" y="48"/>
                    <a:pt x="103" y="48"/>
                    <a:pt x="103" y="48"/>
                  </a:cubicBezTo>
                  <a:lnTo>
                    <a:pt x="103" y="54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3" y="47"/>
                    <a:pt x="103" y="47"/>
                    <a:pt x="103" y="47"/>
                  </a:cubicBezTo>
                  <a:lnTo>
                    <a:pt x="103" y="48"/>
                  </a:lnTo>
                  <a:close/>
                  <a:moveTo>
                    <a:pt x="104" y="46"/>
                  </a:moveTo>
                  <a:cubicBezTo>
                    <a:pt x="104" y="46"/>
                    <a:pt x="104" y="46"/>
                    <a:pt x="104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4" y="44"/>
                    <a:pt x="104" y="44"/>
                    <a:pt x="104" y="44"/>
                  </a:cubicBezTo>
                  <a:lnTo>
                    <a:pt x="104" y="46"/>
                  </a:lnTo>
                  <a:close/>
                  <a:moveTo>
                    <a:pt x="110" y="54"/>
                  </a:moveTo>
                  <a:cubicBezTo>
                    <a:pt x="110" y="54"/>
                    <a:pt x="110" y="54"/>
                    <a:pt x="110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10" y="48"/>
                    <a:pt x="110" y="48"/>
                    <a:pt x="110" y="48"/>
                  </a:cubicBezTo>
                  <a:lnTo>
                    <a:pt x="110" y="54"/>
                  </a:lnTo>
                  <a:close/>
                  <a:moveTo>
                    <a:pt x="111" y="47"/>
                  </a:moveTo>
                  <a:cubicBezTo>
                    <a:pt x="111" y="47"/>
                    <a:pt x="111" y="47"/>
                    <a:pt x="111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1" y="45"/>
                    <a:pt x="111" y="45"/>
                    <a:pt x="111" y="45"/>
                  </a:cubicBezTo>
                  <a:lnTo>
                    <a:pt x="111" y="47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4"/>
                    <a:pt x="108" y="44"/>
                    <a:pt x="108" y="44"/>
                  </a:cubicBezTo>
                  <a:lnTo>
                    <a:pt x="106" y="44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11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0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0" y="43"/>
                    <a:pt x="110" y="43"/>
                    <a:pt x="110" y="43"/>
                  </a:cubicBezTo>
                  <a:lnTo>
                    <a:pt x="110" y="44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14" y="54"/>
                    <a:pt x="114" y="54"/>
                    <a:pt x="114" y="54"/>
                  </a:cubicBezTo>
                  <a:lnTo>
                    <a:pt x="114" y="47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lnTo>
                    <a:pt x="114" y="47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12" y="37"/>
                    <a:pt x="112" y="37"/>
                    <a:pt x="112" y="37"/>
                  </a:cubicBezTo>
                  <a:lnTo>
                    <a:pt x="112" y="44"/>
                  </a:lnTo>
                  <a:close/>
                  <a:moveTo>
                    <a:pt x="115" y="5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7"/>
                    <a:pt x="115" y="7"/>
                    <a:pt x="115" y="7"/>
                  </a:cubicBezTo>
                  <a:lnTo>
                    <a:pt x="115" y="5"/>
                  </a:ln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8"/>
                    <a:pt x="115" y="8"/>
                    <a:pt x="115" y="8"/>
                  </a:cubicBezTo>
                  <a:lnTo>
                    <a:pt x="115" y="7"/>
                  </a:lnTo>
                  <a:close/>
                  <a:moveTo>
                    <a:pt x="115" y="8"/>
                  </a:moveTo>
                  <a:cubicBezTo>
                    <a:pt x="115" y="8"/>
                    <a:pt x="115" y="8"/>
                    <a:pt x="115" y="8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5" y="8"/>
                    <a:pt x="115" y="8"/>
                    <a:pt x="115" y="8"/>
                  </a:cubicBezTo>
                  <a:close/>
                  <a:moveTo>
                    <a:pt x="115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5" y="10"/>
                    <a:pt x="115" y="10"/>
                    <a:pt x="115" y="10"/>
                  </a:cubicBezTo>
                  <a:lnTo>
                    <a:pt x="115" y="9"/>
                  </a:lnTo>
                  <a:close/>
                  <a:moveTo>
                    <a:pt x="115" y="10"/>
                  </a:moveTo>
                  <a:cubicBezTo>
                    <a:pt x="115" y="10"/>
                    <a:pt x="115" y="10"/>
                    <a:pt x="115" y="10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1"/>
                    <a:pt x="115" y="11"/>
                    <a:pt x="115" y="11"/>
                  </a:cubicBezTo>
                  <a:lnTo>
                    <a:pt x="115" y="10"/>
                  </a:lnTo>
                  <a:close/>
                  <a:moveTo>
                    <a:pt x="115" y="11"/>
                  </a:moveTo>
                  <a:cubicBezTo>
                    <a:pt x="115" y="11"/>
                    <a:pt x="115" y="11"/>
                    <a:pt x="115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2"/>
                    <a:pt x="115" y="12"/>
                    <a:pt x="115" y="12"/>
                  </a:cubicBezTo>
                  <a:lnTo>
                    <a:pt x="115" y="11"/>
                  </a:lnTo>
                  <a:close/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12"/>
                  </a:lnTo>
                  <a:close/>
                  <a:moveTo>
                    <a:pt x="115" y="13"/>
                  </a:moveTo>
                  <a:cubicBezTo>
                    <a:pt x="115" y="13"/>
                    <a:pt x="115" y="13"/>
                    <a:pt x="115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4"/>
                    <a:pt x="115" y="14"/>
                    <a:pt x="115" y="14"/>
                  </a:cubicBezTo>
                  <a:lnTo>
                    <a:pt x="115" y="13"/>
                  </a:lnTo>
                  <a:close/>
                  <a:moveTo>
                    <a:pt x="115" y="14"/>
                  </a:moveTo>
                  <a:cubicBezTo>
                    <a:pt x="115" y="14"/>
                    <a:pt x="115" y="14"/>
                    <a:pt x="115" y="14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5" y="15"/>
                    <a:pt x="115" y="15"/>
                    <a:pt x="115" y="15"/>
                  </a:cubicBezTo>
                  <a:lnTo>
                    <a:pt x="115" y="14"/>
                  </a:lnTo>
                  <a:close/>
                  <a:moveTo>
                    <a:pt x="115" y="15"/>
                  </a:moveTo>
                  <a:cubicBezTo>
                    <a:pt x="115" y="15"/>
                    <a:pt x="115" y="15"/>
                    <a:pt x="115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5" y="16"/>
                    <a:pt x="115" y="16"/>
                    <a:pt x="115" y="16"/>
                  </a:cubicBezTo>
                  <a:lnTo>
                    <a:pt x="115" y="15"/>
                  </a:ln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7"/>
                    <a:pt x="115" y="17"/>
                    <a:pt x="115" y="17"/>
                  </a:cubicBez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8"/>
                    <a:pt x="115" y="18"/>
                    <a:pt x="115" y="18"/>
                  </a:cubicBezTo>
                  <a:lnTo>
                    <a:pt x="115" y="17"/>
                  </a:lnTo>
                  <a:close/>
                  <a:moveTo>
                    <a:pt x="115" y="18"/>
                  </a:moveTo>
                  <a:cubicBezTo>
                    <a:pt x="115" y="18"/>
                    <a:pt x="115" y="18"/>
                    <a:pt x="115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19"/>
                    <a:pt x="115" y="19"/>
                    <a:pt x="115" y="19"/>
                  </a:cubicBezTo>
                  <a:lnTo>
                    <a:pt x="115" y="18"/>
                  </a:lnTo>
                  <a:close/>
                  <a:moveTo>
                    <a:pt x="115" y="19"/>
                  </a:moveTo>
                  <a:cubicBezTo>
                    <a:pt x="115" y="19"/>
                    <a:pt x="115" y="19"/>
                    <a:pt x="115" y="19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20"/>
                    <a:pt x="115" y="20"/>
                    <a:pt x="115" y="20"/>
                  </a:cubicBezTo>
                  <a:lnTo>
                    <a:pt x="115" y="19"/>
                  </a:lnTo>
                  <a:close/>
                  <a:moveTo>
                    <a:pt x="115" y="20"/>
                  </a:moveTo>
                  <a:cubicBezTo>
                    <a:pt x="115" y="20"/>
                    <a:pt x="115" y="20"/>
                    <a:pt x="115" y="20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5" y="21"/>
                    <a:pt x="115" y="21"/>
                    <a:pt x="115" y="21"/>
                  </a:cubicBezTo>
                  <a:lnTo>
                    <a:pt x="115" y="20"/>
                  </a:ln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5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2"/>
                    <a:pt x="115" y="22"/>
                    <a:pt x="115" y="22"/>
                  </a:cubicBezTo>
                  <a:lnTo>
                    <a:pt x="115" y="21"/>
                  </a:ln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3"/>
                    <a:pt x="115" y="23"/>
                    <a:pt x="115" y="23"/>
                  </a:cubicBez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lnTo>
                    <a:pt x="115" y="23"/>
                  </a:lnTo>
                  <a:close/>
                  <a:moveTo>
                    <a:pt x="115" y="24"/>
                  </a:moveTo>
                  <a:cubicBezTo>
                    <a:pt x="115" y="24"/>
                    <a:pt x="115" y="24"/>
                    <a:pt x="115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5"/>
                    <a:pt x="115" y="25"/>
                    <a:pt x="115" y="25"/>
                  </a:cubicBezTo>
                  <a:lnTo>
                    <a:pt x="115" y="24"/>
                  </a:lnTo>
                  <a:close/>
                  <a:moveTo>
                    <a:pt x="115" y="25"/>
                  </a:moveTo>
                  <a:cubicBezTo>
                    <a:pt x="115" y="25"/>
                    <a:pt x="115" y="25"/>
                    <a:pt x="115" y="25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6"/>
                    <a:pt x="115" y="26"/>
                    <a:pt x="115" y="26"/>
                  </a:cubicBezTo>
                  <a:lnTo>
                    <a:pt x="115" y="25"/>
                  </a:lnTo>
                  <a:close/>
                  <a:moveTo>
                    <a:pt x="115" y="26"/>
                  </a:moveTo>
                  <a:cubicBezTo>
                    <a:pt x="115" y="26"/>
                    <a:pt x="115" y="26"/>
                    <a:pt x="115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115" y="26"/>
                  </a:lnTo>
                  <a:close/>
                  <a:moveTo>
                    <a:pt x="115" y="27"/>
                  </a:moveTo>
                  <a:cubicBezTo>
                    <a:pt x="115" y="27"/>
                    <a:pt x="115" y="27"/>
                    <a:pt x="11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8"/>
                    <a:pt x="115" y="28"/>
                    <a:pt x="115" y="28"/>
                  </a:cubicBezTo>
                  <a:lnTo>
                    <a:pt x="115" y="27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9"/>
                    <a:pt x="115" y="29"/>
                    <a:pt x="115" y="29"/>
                  </a:cubicBez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5" y="30"/>
                    <a:pt x="115" y="30"/>
                    <a:pt x="115" y="30"/>
                  </a:cubicBezTo>
                  <a:lnTo>
                    <a:pt x="115" y="29"/>
                  </a:lnTo>
                  <a:close/>
                  <a:moveTo>
                    <a:pt x="115" y="30"/>
                  </a:moveTo>
                  <a:cubicBezTo>
                    <a:pt x="115" y="30"/>
                    <a:pt x="115" y="30"/>
                    <a:pt x="115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15" y="30"/>
                  </a:ln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2"/>
                    <a:pt x="115" y="32"/>
                    <a:pt x="115" y="32"/>
                  </a:cubicBez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3"/>
                    <a:pt x="115" y="33"/>
                    <a:pt x="115" y="33"/>
                  </a:cubicBezTo>
                  <a:lnTo>
                    <a:pt x="115" y="32"/>
                  </a:lnTo>
                  <a:close/>
                  <a:moveTo>
                    <a:pt x="114" y="6"/>
                  </a:moveTo>
                  <a:cubicBezTo>
                    <a:pt x="114" y="6"/>
                    <a:pt x="114" y="6"/>
                    <a:pt x="114" y="6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lnTo>
                    <a:pt x="114" y="6"/>
                  </a:lnTo>
                  <a:close/>
                  <a:moveTo>
                    <a:pt x="114" y="7"/>
                  </a:move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lnTo>
                    <a:pt x="114" y="7"/>
                  </a:lnTo>
                  <a:close/>
                  <a:moveTo>
                    <a:pt x="114" y="8"/>
                  </a:moveTo>
                  <a:cubicBezTo>
                    <a:pt x="114" y="8"/>
                    <a:pt x="114" y="8"/>
                    <a:pt x="114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9"/>
                    <a:pt x="114" y="9"/>
                    <a:pt x="114" y="9"/>
                  </a:cubicBezTo>
                  <a:lnTo>
                    <a:pt x="114" y="8"/>
                  </a:lnTo>
                  <a:close/>
                  <a:moveTo>
                    <a:pt x="114" y="9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4" y="9"/>
                  </a:ln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4" y="11"/>
                    <a:pt x="114" y="11"/>
                    <a:pt x="114" y="11"/>
                  </a:cubicBez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4" y="12"/>
                    <a:pt x="114" y="12"/>
                  </a:cubicBezTo>
                  <a:lnTo>
                    <a:pt x="114" y="11"/>
                  </a:lnTo>
                  <a:close/>
                  <a:moveTo>
                    <a:pt x="114" y="12"/>
                  </a:move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4" y="13"/>
                    <a:pt x="114" y="13"/>
                    <a:pt x="114" y="13"/>
                  </a:cubicBezTo>
                  <a:lnTo>
                    <a:pt x="114" y="12"/>
                  </a:lnTo>
                  <a:close/>
                  <a:moveTo>
                    <a:pt x="114" y="13"/>
                  </a:moveTo>
                  <a:cubicBezTo>
                    <a:pt x="114" y="13"/>
                    <a:pt x="114" y="13"/>
                    <a:pt x="114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114" y="13"/>
                  </a:lnTo>
                  <a:close/>
                  <a:moveTo>
                    <a:pt x="114" y="14"/>
                  </a:moveTo>
                  <a:cubicBezTo>
                    <a:pt x="114" y="14"/>
                    <a:pt x="114" y="14"/>
                    <a:pt x="114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114" y="14"/>
                  </a:ln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4" y="17"/>
                    <a:pt x="114" y="17"/>
                    <a:pt x="114" y="17"/>
                  </a:cubicBezTo>
                  <a:lnTo>
                    <a:pt x="114" y="15"/>
                  </a:ln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4" y="17"/>
                    <a:pt x="114" y="17"/>
                    <a:pt x="114" y="17"/>
                  </a:cubicBez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4" y="18"/>
                    <a:pt x="114" y="18"/>
                    <a:pt x="114" y="18"/>
                  </a:cubicBezTo>
                  <a:lnTo>
                    <a:pt x="114" y="17"/>
                  </a:lnTo>
                  <a:close/>
                  <a:moveTo>
                    <a:pt x="114" y="18"/>
                  </a:moveTo>
                  <a:cubicBezTo>
                    <a:pt x="114" y="18"/>
                    <a:pt x="114" y="18"/>
                    <a:pt x="114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114" y="18"/>
                  </a:ln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4" y="20"/>
                    <a:pt x="114" y="20"/>
                    <a:pt x="114" y="20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4" y="21"/>
                  </a:moveTo>
                  <a:cubicBezTo>
                    <a:pt x="114" y="21"/>
                    <a:pt x="114" y="21"/>
                    <a:pt x="114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3"/>
                    <a:pt x="114" y="23"/>
                    <a:pt x="114" y="23"/>
                  </a:cubicBezTo>
                  <a:lnTo>
                    <a:pt x="114" y="21"/>
                  </a:ln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23"/>
                    <a:pt x="114" y="23"/>
                    <a:pt x="114" y="23"/>
                  </a:cubicBez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4" y="24"/>
                    <a:pt x="114" y="24"/>
                    <a:pt x="114" y="24"/>
                  </a:cubicBezTo>
                  <a:lnTo>
                    <a:pt x="114" y="23"/>
                  </a:lnTo>
                  <a:close/>
                  <a:moveTo>
                    <a:pt x="114" y="24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5"/>
                    <a:pt x="114" y="25"/>
                    <a:pt x="114" y="25"/>
                  </a:cubicBezTo>
                  <a:lnTo>
                    <a:pt x="114" y="24"/>
                  </a:ln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6"/>
                    <a:pt x="114" y="26"/>
                    <a:pt x="114" y="26"/>
                  </a:cubicBez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4" y="27"/>
                    <a:pt x="114" y="27"/>
                    <a:pt x="114" y="27"/>
                  </a:cubicBezTo>
                  <a:lnTo>
                    <a:pt x="114" y="26"/>
                  </a:lnTo>
                  <a:close/>
                  <a:moveTo>
                    <a:pt x="114" y="27"/>
                  </a:moveTo>
                  <a:cubicBezTo>
                    <a:pt x="114" y="27"/>
                    <a:pt x="114" y="27"/>
                    <a:pt x="114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7"/>
                  </a:ln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29"/>
                    <a:pt x="114" y="29"/>
                    <a:pt x="114" y="29"/>
                  </a:cubicBez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29"/>
                  </a:lnTo>
                  <a:close/>
                  <a:moveTo>
                    <a:pt x="114" y="30"/>
                  </a:moveTo>
                  <a:cubicBezTo>
                    <a:pt x="114" y="30"/>
                    <a:pt x="114" y="30"/>
                    <a:pt x="114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4" y="30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4" y="32"/>
                    <a:pt x="114" y="32"/>
                    <a:pt x="114" y="32"/>
                  </a:cubicBez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3"/>
                    <a:pt x="114" y="33"/>
                    <a:pt x="114" y="33"/>
                  </a:cubicBezTo>
                  <a:lnTo>
                    <a:pt x="114" y="32"/>
                  </a:lnTo>
                  <a:close/>
                  <a:moveTo>
                    <a:pt x="114" y="34"/>
                  </a:moveTo>
                  <a:cubicBezTo>
                    <a:pt x="114" y="34"/>
                    <a:pt x="114" y="34"/>
                    <a:pt x="114" y="34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4"/>
                    <a:pt x="117" y="34"/>
                    <a:pt x="117" y="34"/>
                  </a:cubicBezTo>
                  <a:lnTo>
                    <a:pt x="114" y="34"/>
                  </a:lnTo>
                  <a:close/>
                  <a:moveTo>
                    <a:pt x="146" y="43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46" y="43"/>
                    <a:pt x="146" y="43"/>
                    <a:pt x="146" y="43"/>
                  </a:cubicBezTo>
                  <a:close/>
                  <a:moveTo>
                    <a:pt x="146" y="44"/>
                  </a:moveTo>
                  <a:cubicBezTo>
                    <a:pt x="146" y="44"/>
                    <a:pt x="146" y="44"/>
                    <a:pt x="146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46" y="44"/>
                    <a:pt x="146" y="44"/>
                    <a:pt x="146" y="44"/>
                  </a:cubicBez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6" y="46"/>
                  </a:moveTo>
                  <a:cubicBezTo>
                    <a:pt x="146" y="46"/>
                    <a:pt x="146" y="46"/>
                    <a:pt x="146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6" y="46"/>
                    <a:pt x="146" y="46"/>
                    <a:pt x="146" y="46"/>
                  </a:cubicBezTo>
                  <a:close/>
                  <a:moveTo>
                    <a:pt x="146" y="47"/>
                  </a:moveTo>
                  <a:cubicBezTo>
                    <a:pt x="146" y="47"/>
                    <a:pt x="146" y="47"/>
                    <a:pt x="146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46" y="47"/>
                    <a:pt x="146" y="47"/>
                    <a:pt x="146" y="47"/>
                  </a:cubicBezTo>
                  <a:close/>
                  <a:moveTo>
                    <a:pt x="146" y="48"/>
                  </a:moveTo>
                  <a:cubicBezTo>
                    <a:pt x="146" y="48"/>
                    <a:pt x="146" y="48"/>
                    <a:pt x="146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46" y="48"/>
                    <a:pt x="146" y="48"/>
                    <a:pt x="146" y="48"/>
                  </a:cubicBez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46" y="49"/>
                    <a:pt x="146" y="49"/>
                    <a:pt x="146" y="49"/>
                  </a:cubicBezTo>
                  <a:close/>
                  <a:moveTo>
                    <a:pt x="146" y="50"/>
                  </a:moveTo>
                  <a:cubicBezTo>
                    <a:pt x="146" y="50"/>
                    <a:pt x="146" y="50"/>
                    <a:pt x="146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46" y="50"/>
                    <a:pt x="146" y="50"/>
                    <a:pt x="146" y="50"/>
                  </a:cubicBezTo>
                  <a:close/>
                  <a:moveTo>
                    <a:pt x="146" y="51"/>
                  </a:moveTo>
                  <a:cubicBezTo>
                    <a:pt x="146" y="51"/>
                    <a:pt x="146" y="51"/>
                    <a:pt x="146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6" y="51"/>
                    <a:pt x="146" y="51"/>
                    <a:pt x="146" y="51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46" y="52"/>
                    <a:pt x="146" y="52"/>
                    <a:pt x="146" y="52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3"/>
                    <a:pt x="146" y="53"/>
                    <a:pt x="146" y="53"/>
                  </a:cubicBezTo>
                  <a:lnTo>
                    <a:pt x="146" y="52"/>
                  </a:lnTo>
                  <a:close/>
                  <a:moveTo>
                    <a:pt x="151" y="54"/>
                  </a:moveTo>
                  <a:cubicBezTo>
                    <a:pt x="151" y="54"/>
                    <a:pt x="151" y="54"/>
                    <a:pt x="151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51" y="54"/>
                    <a:pt x="151" y="54"/>
                    <a:pt x="151" y="54"/>
                  </a:cubicBezTo>
                  <a:close/>
                  <a:moveTo>
                    <a:pt x="47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lnTo>
                    <a:pt x="47" y="39"/>
                  </a:lnTo>
                  <a:close/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38" y="40"/>
                  </a:lnTo>
                  <a:close/>
                  <a:moveTo>
                    <a:pt x="47" y="43"/>
                  </a:moveTo>
                  <a:cubicBezTo>
                    <a:pt x="47" y="43"/>
                    <a:pt x="47" y="43"/>
                    <a:pt x="47" y="43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3"/>
                    <a:pt x="47" y="43"/>
                    <a:pt x="47" y="43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47" y="44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47" y="44"/>
                    <a:pt x="47" y="44"/>
                    <a:pt x="47" y="44"/>
                  </a:cubicBezTo>
                  <a:close/>
                  <a:moveTo>
                    <a:pt x="60" y="40"/>
                  </a:moveTo>
                  <a:cubicBezTo>
                    <a:pt x="60" y="40"/>
                    <a:pt x="60" y="40"/>
                    <a:pt x="60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40"/>
                    <a:pt x="60" y="40"/>
                    <a:pt x="60" y="40"/>
                  </a:cubicBezTo>
                  <a:close/>
                  <a:moveTo>
                    <a:pt x="63" y="38"/>
                  </a:moveTo>
                  <a:cubicBezTo>
                    <a:pt x="63" y="38"/>
                    <a:pt x="63" y="38"/>
                    <a:pt x="63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47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4"/>
                    <a:pt x="47" y="44"/>
                    <a:pt x="47" y="44"/>
                  </a:cubicBezTo>
                  <a:lnTo>
                    <a:pt x="47" y="45"/>
                  </a:ln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47" y="46"/>
                    <a:pt x="47" y="46"/>
                    <a:pt x="47" y="46"/>
                  </a:cubicBez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47" y="46"/>
                  </a:lnTo>
                  <a:close/>
                  <a:moveTo>
                    <a:pt x="100" y="14"/>
                  </a:moveTo>
                  <a:cubicBezTo>
                    <a:pt x="100" y="14"/>
                    <a:pt x="100" y="14"/>
                    <a:pt x="10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0" y="12"/>
                    <a:pt x="100" y="12"/>
                    <a:pt x="100" y="12"/>
                  </a:cubicBezTo>
                  <a:lnTo>
                    <a:pt x="100" y="14"/>
                  </a:lnTo>
                  <a:close/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0" y="8"/>
                    <a:pt x="100" y="8"/>
                    <a:pt x="100" y="8"/>
                  </a:cubicBezTo>
                  <a:lnTo>
                    <a:pt x="100" y="11"/>
                  </a:lnTo>
                  <a:close/>
                  <a:moveTo>
                    <a:pt x="103" y="29"/>
                  </a:moveTo>
                  <a:cubicBezTo>
                    <a:pt x="103" y="29"/>
                    <a:pt x="103" y="29"/>
                    <a:pt x="103" y="29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3" y="29"/>
                  </a:lnTo>
                  <a:close/>
                  <a:moveTo>
                    <a:pt x="104" y="8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8"/>
                    <a:pt x="103" y="8"/>
                    <a:pt x="103" y="8"/>
                  </a:cubicBezTo>
                  <a:lnTo>
                    <a:pt x="104" y="8"/>
                  </a:lnTo>
                  <a:close/>
                  <a:moveTo>
                    <a:pt x="104" y="3"/>
                  </a:moveTo>
                  <a:cubicBezTo>
                    <a:pt x="104" y="3"/>
                    <a:pt x="104" y="3"/>
                    <a:pt x="104" y="3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4" y="5"/>
                    <a:pt x="104" y="5"/>
                    <a:pt x="104" y="5"/>
                  </a:cubicBezTo>
                  <a:lnTo>
                    <a:pt x="104" y="3"/>
                  </a:lnTo>
                  <a:close/>
                  <a:moveTo>
                    <a:pt x="60" y="4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1"/>
                    <a:pt x="60" y="41"/>
                    <a:pt x="60" y="41"/>
                  </a:cubicBezTo>
                  <a:close/>
                  <a:moveTo>
                    <a:pt x="100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23"/>
                  </a:lnTo>
                  <a:close/>
                  <a:moveTo>
                    <a:pt x="100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0" y="18"/>
                    <a:pt x="100" y="18"/>
                    <a:pt x="100" y="18"/>
                  </a:cubicBezTo>
                  <a:lnTo>
                    <a:pt x="100" y="20"/>
                  </a:lnTo>
                  <a:close/>
                  <a:moveTo>
                    <a:pt x="100" y="17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17"/>
                  </a:lnTo>
                  <a:close/>
                  <a:moveTo>
                    <a:pt x="71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2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6"/>
                    <a:pt x="103" y="26"/>
                    <a:pt x="103" y="26"/>
                  </a:cubicBezTo>
                  <a:lnTo>
                    <a:pt x="104" y="26"/>
                  </a:lnTo>
                  <a:close/>
                  <a:moveTo>
                    <a:pt x="104" y="11"/>
                  </a:moveTo>
                  <a:cubicBezTo>
                    <a:pt x="104" y="11"/>
                    <a:pt x="104" y="11"/>
                    <a:pt x="104" y="11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11"/>
                    <a:pt x="103" y="11"/>
                    <a:pt x="103" y="11"/>
                  </a:cubicBezTo>
                  <a:lnTo>
                    <a:pt x="104" y="11"/>
                  </a:lnTo>
                  <a:close/>
                  <a:moveTo>
                    <a:pt x="104" y="23"/>
                  </a:moveTo>
                  <a:cubicBezTo>
                    <a:pt x="104" y="23"/>
                    <a:pt x="104" y="23"/>
                    <a:pt x="104" y="23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3"/>
                    <a:pt x="103" y="23"/>
                    <a:pt x="103" y="23"/>
                  </a:cubicBezTo>
                  <a:lnTo>
                    <a:pt x="104" y="23"/>
                  </a:lnTo>
                  <a:close/>
                  <a:moveTo>
                    <a:pt x="104" y="29"/>
                  </a:moveTo>
                  <a:cubicBezTo>
                    <a:pt x="104" y="29"/>
                    <a:pt x="104" y="29"/>
                    <a:pt x="104" y="2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9"/>
                    <a:pt x="103" y="29"/>
                    <a:pt x="103" y="29"/>
                  </a:cubicBezTo>
                  <a:lnTo>
                    <a:pt x="104" y="29"/>
                  </a:lnTo>
                  <a:close/>
                  <a:moveTo>
                    <a:pt x="104" y="14"/>
                  </a:moveTo>
                  <a:cubicBezTo>
                    <a:pt x="104" y="14"/>
                    <a:pt x="104" y="14"/>
                    <a:pt x="104" y="14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4"/>
                    <a:pt x="103" y="14"/>
                    <a:pt x="103" y="14"/>
                  </a:cubicBezTo>
                  <a:lnTo>
                    <a:pt x="104" y="14"/>
                  </a:lnTo>
                  <a:close/>
                  <a:moveTo>
                    <a:pt x="104" y="20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20"/>
                    <a:pt x="103" y="20"/>
                    <a:pt x="103" y="20"/>
                  </a:cubicBezTo>
                  <a:lnTo>
                    <a:pt x="104" y="20"/>
                  </a:lnTo>
                  <a:close/>
                  <a:moveTo>
                    <a:pt x="104" y="17"/>
                  </a:moveTo>
                  <a:cubicBezTo>
                    <a:pt x="104" y="17"/>
                    <a:pt x="104" y="17"/>
                    <a:pt x="104" y="17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7"/>
                    <a:pt x="103" y="17"/>
                    <a:pt x="103" y="17"/>
                  </a:cubicBezTo>
                  <a:lnTo>
                    <a:pt x="104" y="17"/>
                  </a:lnTo>
                  <a:close/>
                  <a:moveTo>
                    <a:pt x="103" y="3"/>
                  </a:moveTo>
                  <a:cubicBezTo>
                    <a:pt x="103" y="3"/>
                    <a:pt x="103" y="3"/>
                    <a:pt x="103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lose/>
                  <a:moveTo>
                    <a:pt x="103" y="5"/>
                  </a:moveTo>
                  <a:cubicBezTo>
                    <a:pt x="103" y="5"/>
                    <a:pt x="103" y="5"/>
                    <a:pt x="103" y="5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3" y="3"/>
                    <a:pt x="103" y="3"/>
                    <a:pt x="103" y="3"/>
                  </a:cubicBezTo>
                  <a:lnTo>
                    <a:pt x="103" y="5"/>
                  </a:lnTo>
                  <a:close/>
                  <a:moveTo>
                    <a:pt x="67" y="42"/>
                  </a:moveTo>
                  <a:cubicBezTo>
                    <a:pt x="67" y="42"/>
                    <a:pt x="67" y="42"/>
                    <a:pt x="67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lnTo>
                    <a:pt x="67" y="42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43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67" y="43"/>
                    <a:pt x="67" y="43"/>
                    <a:pt x="67" y="43"/>
                  </a:cubicBezTo>
                  <a:close/>
                  <a:moveTo>
                    <a:pt x="67" y="41"/>
                  </a:moveTo>
                  <a:cubicBezTo>
                    <a:pt x="67" y="41"/>
                    <a:pt x="67" y="41"/>
                    <a:pt x="67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1"/>
                    <a:pt x="67" y="41"/>
                    <a:pt x="67" y="41"/>
                  </a:cubicBezTo>
                  <a:close/>
                  <a:moveTo>
                    <a:pt x="71" y="37"/>
                  </a:moveTo>
                  <a:cubicBezTo>
                    <a:pt x="71" y="37"/>
                    <a:pt x="71" y="37"/>
                    <a:pt x="71" y="37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67" y="40"/>
                  </a:moveTo>
                  <a:cubicBezTo>
                    <a:pt x="67" y="40"/>
                    <a:pt x="67" y="40"/>
                    <a:pt x="67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0"/>
                    <a:pt x="67" y="40"/>
                    <a:pt x="67" y="40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41"/>
                    <a:pt x="60" y="41"/>
                    <a:pt x="60" y="41"/>
                  </a:cubicBezTo>
                  <a:lnTo>
                    <a:pt x="60" y="42"/>
                  </a:ln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7" y="39"/>
                    <a:pt x="67" y="39"/>
                    <a:pt x="67" y="39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1" y="39"/>
                    <a:pt x="71" y="39"/>
                    <a:pt x="71" y="39"/>
                  </a:cubicBezTo>
                  <a:close/>
                  <a:moveTo>
                    <a:pt x="71" y="40"/>
                  </a:moveTo>
                  <a:cubicBezTo>
                    <a:pt x="71" y="40"/>
                    <a:pt x="71" y="40"/>
                    <a:pt x="71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0"/>
                    <a:pt x="71" y="40"/>
                    <a:pt x="71" y="40"/>
                  </a:cubicBez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1"/>
                    <a:pt x="71" y="41"/>
                    <a:pt x="71" y="41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71" y="39"/>
                  </a:lnTo>
                  <a:close/>
                  <a:moveTo>
                    <a:pt x="67" y="45"/>
                  </a:moveTo>
                  <a:cubicBezTo>
                    <a:pt x="67" y="45"/>
                    <a:pt x="67" y="45"/>
                    <a:pt x="67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5"/>
                    <a:pt x="67" y="45"/>
                    <a:pt x="67" y="45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4" y="37"/>
                    <a:pt x="74" y="37"/>
                    <a:pt x="74" y="37"/>
                  </a:cubicBezTo>
                  <a:close/>
                  <a:moveTo>
                    <a:pt x="67" y="44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7" y="44"/>
                    <a:pt x="67" y="44"/>
                    <a:pt x="67" y="44"/>
                  </a:cubicBez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39"/>
                  </a:lnTo>
                  <a:close/>
                  <a:moveTo>
                    <a:pt x="60" y="46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46"/>
                  </a:lnTo>
                  <a:close/>
                  <a:moveTo>
                    <a:pt x="60" y="45"/>
                  </a:moveTo>
                  <a:cubicBezTo>
                    <a:pt x="60" y="45"/>
                    <a:pt x="60" y="45"/>
                    <a:pt x="60" y="45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45"/>
                  </a:ln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7" y="38"/>
                    <a:pt x="67" y="38"/>
                    <a:pt x="67" y="38"/>
                  </a:cubicBezTo>
                  <a:close/>
                  <a:moveTo>
                    <a:pt x="64" y="39"/>
                  </a:moveTo>
                  <a:cubicBezTo>
                    <a:pt x="64" y="39"/>
                    <a:pt x="64" y="39"/>
                    <a:pt x="64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39"/>
                    <a:pt x="64" y="39"/>
                    <a:pt x="64" y="39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0" y="42"/>
                    <a:pt x="60" y="42"/>
                    <a:pt x="60" y="42"/>
                  </a:cubicBezTo>
                  <a:close/>
                  <a:moveTo>
                    <a:pt x="60" y="44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4"/>
                    <a:pt x="60" y="44"/>
                    <a:pt x="60" y="44"/>
                  </a:cubicBezTo>
                  <a:close/>
                  <a:moveTo>
                    <a:pt x="60" y="43"/>
                  </a:moveTo>
                  <a:cubicBezTo>
                    <a:pt x="60" y="43"/>
                    <a:pt x="60" y="43"/>
                    <a:pt x="60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3"/>
                    <a:pt x="60" y="43"/>
                    <a:pt x="60" y="43"/>
                  </a:cubicBezTo>
                  <a:close/>
                  <a:moveTo>
                    <a:pt x="64" y="43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3"/>
                    <a:pt x="64" y="43"/>
                    <a:pt x="64" y="43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4" y="45"/>
                    <a:pt x="64" y="45"/>
                    <a:pt x="64" y="45"/>
                  </a:cubicBezTo>
                  <a:close/>
                  <a:moveTo>
                    <a:pt x="64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4" y="44"/>
                    <a:pt x="64" y="44"/>
                    <a:pt x="64" y="44"/>
                  </a:cubicBezTo>
                  <a:lnTo>
                    <a:pt x="64" y="45"/>
                  </a:lnTo>
                  <a:close/>
                  <a:moveTo>
                    <a:pt x="64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4" y="43"/>
                    <a:pt x="64" y="43"/>
                    <a:pt x="64" y="43"/>
                  </a:cubicBezTo>
                  <a:lnTo>
                    <a:pt x="64" y="44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4" y="40"/>
                    <a:pt x="64" y="40"/>
                    <a:pt x="64" y="40"/>
                  </a:cubicBezTo>
                  <a:lnTo>
                    <a:pt x="64" y="41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2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193" y="4158"/>
              <a:ext cx="482" cy="141"/>
            </a:xfrm>
            <a:custGeom>
              <a:avLst/>
              <a:gdLst>
                <a:gd name="T0" fmla="*/ 0 w 186"/>
                <a:gd name="T1" fmla="*/ 53 h 53"/>
                <a:gd name="T2" fmla="*/ 81 w 186"/>
                <a:gd name="T3" fmla="*/ 11 h 53"/>
                <a:gd name="T4" fmla="*/ 155 w 186"/>
                <a:gd name="T5" fmla="*/ 31 h 53"/>
                <a:gd name="T6" fmla="*/ 76 w 186"/>
                <a:gd name="T7" fmla="*/ 4 h 53"/>
                <a:gd name="T8" fmla="*/ 96 w 186"/>
                <a:gd name="T9" fmla="*/ 49 h 53"/>
                <a:gd name="T10" fmla="*/ 95 w 186"/>
                <a:gd name="T11" fmla="*/ 52 h 53"/>
                <a:gd name="T12" fmla="*/ 154 w 186"/>
                <a:gd name="T13" fmla="*/ 15 h 53"/>
                <a:gd name="T14" fmla="*/ 99 w 186"/>
                <a:gd name="T15" fmla="*/ 17 h 53"/>
                <a:gd name="T16" fmla="*/ 18 w 186"/>
                <a:gd name="T17" fmla="*/ 19 h 53"/>
                <a:gd name="T18" fmla="*/ 15 w 186"/>
                <a:gd name="T19" fmla="*/ 21 h 53"/>
                <a:gd name="T20" fmla="*/ 19 w 186"/>
                <a:gd name="T21" fmla="*/ 20 h 53"/>
                <a:gd name="T22" fmla="*/ 23 w 186"/>
                <a:gd name="T23" fmla="*/ 32 h 53"/>
                <a:gd name="T24" fmla="*/ 25 w 186"/>
                <a:gd name="T25" fmla="*/ 32 h 53"/>
                <a:gd name="T26" fmla="*/ 29 w 186"/>
                <a:gd name="T27" fmla="*/ 17 h 53"/>
                <a:gd name="T28" fmla="*/ 49 w 186"/>
                <a:gd name="T29" fmla="*/ 18 h 53"/>
                <a:gd name="T30" fmla="*/ 59 w 186"/>
                <a:gd name="T31" fmla="*/ 4 h 53"/>
                <a:gd name="T32" fmla="*/ 31 w 186"/>
                <a:gd name="T33" fmla="*/ 2 h 53"/>
                <a:gd name="T34" fmla="*/ 22 w 186"/>
                <a:gd name="T35" fmla="*/ 5 h 53"/>
                <a:gd name="T36" fmla="*/ 67 w 186"/>
                <a:gd name="T37" fmla="*/ 31 h 53"/>
                <a:gd name="T38" fmla="*/ 75 w 186"/>
                <a:gd name="T39" fmla="*/ 31 h 53"/>
                <a:gd name="T40" fmla="*/ 78 w 186"/>
                <a:gd name="T41" fmla="*/ 29 h 53"/>
                <a:gd name="T42" fmla="*/ 83 w 186"/>
                <a:gd name="T43" fmla="*/ 26 h 53"/>
                <a:gd name="T44" fmla="*/ 93 w 186"/>
                <a:gd name="T45" fmla="*/ 19 h 53"/>
                <a:gd name="T46" fmla="*/ 103 w 186"/>
                <a:gd name="T47" fmla="*/ 17 h 53"/>
                <a:gd name="T48" fmla="*/ 107 w 186"/>
                <a:gd name="T49" fmla="*/ 21 h 53"/>
                <a:gd name="T50" fmla="*/ 117 w 186"/>
                <a:gd name="T51" fmla="*/ 21 h 53"/>
                <a:gd name="T52" fmla="*/ 20 w 186"/>
                <a:gd name="T53" fmla="*/ 35 h 53"/>
                <a:gd name="T54" fmla="*/ 28 w 186"/>
                <a:gd name="T55" fmla="*/ 41 h 53"/>
                <a:gd name="T56" fmla="*/ 31 w 186"/>
                <a:gd name="T57" fmla="*/ 41 h 53"/>
                <a:gd name="T58" fmla="*/ 33 w 186"/>
                <a:gd name="T59" fmla="*/ 35 h 53"/>
                <a:gd name="T60" fmla="*/ 36 w 186"/>
                <a:gd name="T61" fmla="*/ 47 h 53"/>
                <a:gd name="T62" fmla="*/ 40 w 186"/>
                <a:gd name="T63" fmla="*/ 47 h 53"/>
                <a:gd name="T64" fmla="*/ 41 w 186"/>
                <a:gd name="T65" fmla="*/ 41 h 53"/>
                <a:gd name="T66" fmla="*/ 43 w 186"/>
                <a:gd name="T67" fmla="*/ 48 h 53"/>
                <a:gd name="T68" fmla="*/ 46 w 186"/>
                <a:gd name="T69" fmla="*/ 48 h 53"/>
                <a:gd name="T70" fmla="*/ 49 w 186"/>
                <a:gd name="T71" fmla="*/ 48 h 53"/>
                <a:gd name="T72" fmla="*/ 52 w 186"/>
                <a:gd name="T73" fmla="*/ 41 h 53"/>
                <a:gd name="T74" fmla="*/ 55 w 186"/>
                <a:gd name="T75" fmla="*/ 48 h 53"/>
                <a:gd name="T76" fmla="*/ 57 w 186"/>
                <a:gd name="T77" fmla="*/ 41 h 53"/>
                <a:gd name="T78" fmla="*/ 61 w 186"/>
                <a:gd name="T79" fmla="*/ 48 h 53"/>
                <a:gd name="T80" fmla="*/ 64 w 186"/>
                <a:gd name="T81" fmla="*/ 41 h 53"/>
                <a:gd name="T82" fmla="*/ 71 w 186"/>
                <a:gd name="T83" fmla="*/ 41 h 53"/>
                <a:gd name="T84" fmla="*/ 77 w 186"/>
                <a:gd name="T85" fmla="*/ 33 h 53"/>
                <a:gd name="T86" fmla="*/ 84 w 186"/>
                <a:gd name="T87" fmla="*/ 48 h 53"/>
                <a:gd name="T88" fmla="*/ 89 w 186"/>
                <a:gd name="T89" fmla="*/ 33 h 53"/>
                <a:gd name="T90" fmla="*/ 99 w 186"/>
                <a:gd name="T91" fmla="*/ 41 h 53"/>
                <a:gd name="T92" fmla="*/ 105 w 186"/>
                <a:gd name="T93" fmla="*/ 34 h 53"/>
                <a:gd name="T94" fmla="*/ 112 w 186"/>
                <a:gd name="T95" fmla="*/ 48 h 53"/>
                <a:gd name="T96" fmla="*/ 114 w 186"/>
                <a:gd name="T97" fmla="*/ 48 h 53"/>
                <a:gd name="T98" fmla="*/ 117 w 186"/>
                <a:gd name="T99" fmla="*/ 34 h 53"/>
                <a:gd name="T100" fmla="*/ 143 w 186"/>
                <a:gd name="T101" fmla="*/ 18 h 53"/>
                <a:gd name="T102" fmla="*/ 141 w 186"/>
                <a:gd name="T103" fmla="*/ 17 h 53"/>
                <a:gd name="T104" fmla="*/ 134 w 186"/>
                <a:gd name="T105" fmla="*/ 33 h 53"/>
                <a:gd name="T106" fmla="*/ 127 w 186"/>
                <a:gd name="T107" fmla="*/ 32 h 53"/>
                <a:gd name="T108" fmla="*/ 123 w 186"/>
                <a:gd name="T109" fmla="*/ 22 h 53"/>
                <a:gd name="T110" fmla="*/ 120 w 186"/>
                <a:gd name="T111" fmla="*/ 18 h 53"/>
                <a:gd name="T112" fmla="*/ 122 w 186"/>
                <a:gd name="T113" fmla="*/ 41 h 53"/>
                <a:gd name="T114" fmla="*/ 125 w 186"/>
                <a:gd name="T115" fmla="*/ 33 h 53"/>
                <a:gd name="T116" fmla="*/ 155 w 186"/>
                <a:gd name="T117" fmla="*/ 49 h 53"/>
                <a:gd name="T118" fmla="*/ 162 w 186"/>
                <a:gd name="T119" fmla="*/ 40 h 53"/>
                <a:gd name="T120" fmla="*/ 162 w 186"/>
                <a:gd name="T121" fmla="*/ 40 h 53"/>
                <a:gd name="T122" fmla="*/ 177 w 186"/>
                <a:gd name="T123" fmla="*/ 49 h 53"/>
                <a:gd name="T124" fmla="*/ 181 w 186"/>
                <a:gd name="T125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53">
                  <a:moveTo>
                    <a:pt x="3" y="53"/>
                  </a:move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3" y="52"/>
                    <a:pt x="3" y="52"/>
                    <a:pt x="3" y="52"/>
                  </a:cubicBezTo>
                  <a:lnTo>
                    <a:pt x="3" y="53"/>
                  </a:lnTo>
                  <a:close/>
                  <a:moveTo>
                    <a:pt x="4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1"/>
                    <a:pt x="3" y="51"/>
                    <a:pt x="3" y="51"/>
                  </a:cubicBezTo>
                  <a:lnTo>
                    <a:pt x="4" y="50"/>
                  </a:lnTo>
                  <a:close/>
                  <a:moveTo>
                    <a:pt x="3" y="50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3" y="50"/>
                  </a:ln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9"/>
                    <a:pt x="5" y="49"/>
                    <a:pt x="5" y="49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49"/>
                  </a:lnTo>
                  <a:close/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7"/>
                    <a:pt x="9" y="47"/>
                    <a:pt x="9" y="47"/>
                  </a:cubicBezTo>
                  <a:lnTo>
                    <a:pt x="10" y="47"/>
                  </a:ln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0" y="53"/>
                    <a:pt x="0" y="53"/>
                    <a:pt x="0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52"/>
                  </a:lnTo>
                  <a:close/>
                  <a:moveTo>
                    <a:pt x="76" y="7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8" y="8"/>
                    <a:pt x="77" y="8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2" y="13"/>
                    <a:pt x="102" y="13"/>
                    <a:pt x="102" y="13"/>
                  </a:cubicBezTo>
                  <a:lnTo>
                    <a:pt x="99" y="13"/>
                  </a:lnTo>
                  <a:close/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48"/>
                    <a:pt x="8" y="48"/>
                    <a:pt x="8" y="48"/>
                  </a:cubicBezTo>
                  <a:lnTo>
                    <a:pt x="10" y="48"/>
                  </a:lnTo>
                  <a:close/>
                  <a:moveTo>
                    <a:pt x="87" y="12"/>
                  </a:move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5" y="11"/>
                    <a:pt x="84" y="11"/>
                  </a:cubicBezTo>
                  <a:cubicBezTo>
                    <a:pt x="83" y="11"/>
                    <a:pt x="81" y="10"/>
                    <a:pt x="81" y="10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5" y="13"/>
                    <a:pt x="87" y="13"/>
                    <a:pt x="87" y="13"/>
                  </a:cubicBezTo>
                  <a:lnTo>
                    <a:pt x="87" y="12"/>
                  </a:lnTo>
                  <a:close/>
                  <a:moveTo>
                    <a:pt x="92" y="13"/>
                  </a:moveTo>
                  <a:cubicBezTo>
                    <a:pt x="92" y="13"/>
                    <a:pt x="92" y="13"/>
                    <a:pt x="92" y="13"/>
                  </a:cubicBezTo>
                  <a:cubicBezTo>
                    <a:pt x="91" y="12"/>
                    <a:pt x="88" y="12"/>
                    <a:pt x="88" y="12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3" y="13"/>
                    <a:pt x="92" y="13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11" y="50"/>
                    <a:pt x="11" y="50"/>
                  </a:cubicBez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2"/>
                    <a:pt x="155" y="32"/>
                    <a:pt x="155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39"/>
                  </a:cubicBezTo>
                  <a:cubicBezTo>
                    <a:pt x="154" y="37"/>
                    <a:pt x="154" y="32"/>
                    <a:pt x="154" y="32"/>
                  </a:cubicBezTo>
                  <a:cubicBezTo>
                    <a:pt x="154" y="32"/>
                    <a:pt x="151" y="32"/>
                    <a:pt x="148" y="31"/>
                  </a:cubicBezTo>
                  <a:cubicBezTo>
                    <a:pt x="145" y="31"/>
                    <a:pt x="143" y="31"/>
                    <a:pt x="143" y="31"/>
                  </a:cubicBezTo>
                  <a:cubicBezTo>
                    <a:pt x="143" y="31"/>
                    <a:pt x="143" y="38"/>
                    <a:pt x="143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10"/>
                    <a:pt x="167" y="10"/>
                    <a:pt x="165" y="10"/>
                  </a:cubicBezTo>
                  <a:cubicBezTo>
                    <a:pt x="163" y="10"/>
                    <a:pt x="159" y="10"/>
                    <a:pt x="159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8" y="13"/>
                    <a:pt x="158" y="13"/>
                    <a:pt x="156" y="14"/>
                  </a:cubicBezTo>
                  <a:cubicBezTo>
                    <a:pt x="154" y="14"/>
                    <a:pt x="154" y="15"/>
                    <a:pt x="154" y="15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3" y="22"/>
                    <a:pt x="153" y="21"/>
                    <a:pt x="153" y="21"/>
                  </a:cubicBezTo>
                  <a:cubicBezTo>
                    <a:pt x="153" y="20"/>
                    <a:pt x="152" y="20"/>
                    <a:pt x="150" y="20"/>
                  </a:cubicBezTo>
                  <a:cubicBezTo>
                    <a:pt x="150" y="19"/>
                    <a:pt x="149" y="19"/>
                    <a:pt x="149" y="19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29" y="13"/>
                    <a:pt x="117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89" y="11"/>
                    <a:pt x="85" y="10"/>
                  </a:cubicBezTo>
                  <a:cubicBezTo>
                    <a:pt x="82" y="9"/>
                    <a:pt x="78" y="7"/>
                    <a:pt x="77" y="6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49"/>
                    <a:pt x="186" y="49"/>
                    <a:pt x="186" y="49"/>
                  </a:cubicBezTo>
                  <a:lnTo>
                    <a:pt x="181" y="49"/>
                  </a:lnTo>
                  <a:close/>
                  <a:moveTo>
                    <a:pt x="181" y="32"/>
                  </a:moveTo>
                  <a:cubicBezTo>
                    <a:pt x="181" y="32"/>
                    <a:pt x="181" y="32"/>
                    <a:pt x="181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32"/>
                  </a:lnTo>
                  <a:close/>
                  <a:moveTo>
                    <a:pt x="160" y="10"/>
                  </a:moveTo>
                  <a:cubicBezTo>
                    <a:pt x="160" y="10"/>
                    <a:pt x="160" y="10"/>
                    <a:pt x="160" y="10"/>
                  </a:cubicBezTo>
                  <a:cubicBezTo>
                    <a:pt x="160" y="10"/>
                    <a:pt x="161" y="10"/>
                    <a:pt x="163" y="10"/>
                  </a:cubicBezTo>
                  <a:cubicBezTo>
                    <a:pt x="165" y="10"/>
                    <a:pt x="170" y="11"/>
                    <a:pt x="170" y="11"/>
                  </a:cubicBezTo>
                  <a:cubicBezTo>
                    <a:pt x="170" y="11"/>
                    <a:pt x="166" y="11"/>
                    <a:pt x="164" y="11"/>
                  </a:cubicBezTo>
                  <a:cubicBezTo>
                    <a:pt x="162" y="11"/>
                    <a:pt x="160" y="10"/>
                    <a:pt x="160" y="10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9" y="10"/>
                    <a:pt x="159" y="10"/>
                    <a:pt x="159" y="10"/>
                  </a:cubicBezTo>
                  <a:lnTo>
                    <a:pt x="160" y="10"/>
                  </a:lnTo>
                  <a:close/>
                  <a:moveTo>
                    <a:pt x="159" y="13"/>
                  </a:moveTo>
                  <a:cubicBezTo>
                    <a:pt x="159" y="13"/>
                    <a:pt x="159" y="13"/>
                    <a:pt x="159" y="13"/>
                  </a:cubicBezTo>
                  <a:cubicBezTo>
                    <a:pt x="164" y="12"/>
                    <a:pt x="170" y="11"/>
                    <a:pt x="170" y="11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2" y="13"/>
                    <a:pt x="159" y="14"/>
                  </a:cubicBezTo>
                  <a:cubicBezTo>
                    <a:pt x="156" y="15"/>
                    <a:pt x="155" y="16"/>
                    <a:pt x="155" y="16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4"/>
                    <a:pt x="159" y="13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2" y="17"/>
                  </a:moveTo>
                  <a:cubicBezTo>
                    <a:pt x="112" y="17"/>
                    <a:pt x="112" y="17"/>
                    <a:pt x="112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2" y="19"/>
                    <a:pt x="112" y="19"/>
                    <a:pt x="112" y="19"/>
                  </a:cubicBezTo>
                  <a:lnTo>
                    <a:pt x="112" y="17"/>
                  </a:lnTo>
                  <a:close/>
                  <a:moveTo>
                    <a:pt x="111" y="22"/>
                  </a:moveTo>
                  <a:cubicBezTo>
                    <a:pt x="111" y="22"/>
                    <a:pt x="111" y="22"/>
                    <a:pt x="111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2"/>
                  </a:lnTo>
                  <a:close/>
                  <a:moveTo>
                    <a:pt x="109" y="19"/>
                  </a:moveTo>
                  <a:cubicBezTo>
                    <a:pt x="109" y="19"/>
                    <a:pt x="109" y="19"/>
                    <a:pt x="109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09" y="21"/>
                    <a:pt x="109" y="21"/>
                    <a:pt x="109" y="21"/>
                  </a:cubicBezTo>
                  <a:lnTo>
                    <a:pt x="109" y="19"/>
                  </a:lnTo>
                  <a:close/>
                  <a:moveTo>
                    <a:pt x="98" y="13"/>
                  </a:moveTo>
                  <a:cubicBezTo>
                    <a:pt x="98" y="13"/>
                    <a:pt x="98" y="13"/>
                    <a:pt x="98" y="13"/>
                  </a:cubicBezTo>
                  <a:cubicBezTo>
                    <a:pt x="100" y="13"/>
                    <a:pt x="103" y="13"/>
                    <a:pt x="105" y="13"/>
                  </a:cubicBezTo>
                  <a:cubicBezTo>
                    <a:pt x="103" y="13"/>
                    <a:pt x="101" y="13"/>
                    <a:pt x="98" y="13"/>
                  </a:cubicBezTo>
                  <a:close/>
                  <a:moveTo>
                    <a:pt x="99" y="17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17"/>
                    <a:pt x="97" y="17"/>
                    <a:pt x="97" y="17"/>
                  </a:cubicBezTo>
                  <a:lnTo>
                    <a:pt x="99" y="17"/>
                  </a:lnTo>
                  <a:close/>
                  <a:moveTo>
                    <a:pt x="88" y="12"/>
                  </a:moveTo>
                  <a:cubicBezTo>
                    <a:pt x="88" y="12"/>
                    <a:pt x="88" y="12"/>
                    <a:pt x="88" y="12"/>
                  </a:cubicBezTo>
                  <a:cubicBezTo>
                    <a:pt x="91" y="12"/>
                    <a:pt x="94" y="12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4" y="13"/>
                    <a:pt x="90" y="13"/>
                    <a:pt x="88" y="13"/>
                  </a:cubicBezTo>
                  <a:lnTo>
                    <a:pt x="88" y="12"/>
                  </a:lnTo>
                  <a:close/>
                  <a:moveTo>
                    <a:pt x="80" y="9"/>
                  </a:moveTo>
                  <a:cubicBezTo>
                    <a:pt x="80" y="9"/>
                    <a:pt x="80" y="9"/>
                    <a:pt x="80" y="9"/>
                  </a:cubicBezTo>
                  <a:cubicBezTo>
                    <a:pt x="82" y="10"/>
                    <a:pt x="83" y="11"/>
                    <a:pt x="85" y="11"/>
                  </a:cubicBezTo>
                  <a:cubicBezTo>
                    <a:pt x="85" y="11"/>
                    <a:pt x="86" y="12"/>
                    <a:pt x="87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9"/>
                  </a:lnTo>
                  <a:close/>
                  <a:moveTo>
                    <a:pt x="86" y="25"/>
                  </a:moveTo>
                  <a:cubicBezTo>
                    <a:pt x="86" y="25"/>
                    <a:pt x="86" y="25"/>
                    <a:pt x="86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5"/>
                    <a:pt x="85" y="25"/>
                    <a:pt x="85" y="25"/>
                  </a:cubicBezTo>
                  <a:lnTo>
                    <a:pt x="86" y="25"/>
                  </a:ln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8" y="8"/>
                  </a:lnTo>
                  <a:close/>
                  <a:moveTo>
                    <a:pt x="18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0"/>
                    <a:pt x="18" y="20"/>
                    <a:pt x="18" y="20"/>
                  </a:cubicBezTo>
                  <a:close/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8" y="21"/>
                  </a:lnTo>
                  <a:close/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16" y="21"/>
                  </a:lnTo>
                  <a:close/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lnTo>
                    <a:pt x="14" y="12"/>
                  </a:lnTo>
                  <a:close/>
                  <a:moveTo>
                    <a:pt x="19" y="33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9" y="33"/>
                    <a:pt x="19" y="33"/>
                    <a:pt x="19" y="33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lose/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32"/>
                    <a:pt x="19" y="32"/>
                    <a:pt x="19" y="32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lnTo>
                    <a:pt x="20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33"/>
                  </a:lnTo>
                  <a:close/>
                  <a:moveTo>
                    <a:pt x="22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lnTo>
                    <a:pt x="22" y="33"/>
                  </a:ln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3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2"/>
                    <a:pt x="23" y="32"/>
                    <a:pt x="23" y="32"/>
                  </a:cubicBezTo>
                  <a:close/>
                  <a:moveTo>
                    <a:pt x="25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25" y="33"/>
                  </a:lnTo>
                  <a:close/>
                  <a:moveTo>
                    <a:pt x="24" y="32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32"/>
                    <a:pt x="24" y="32"/>
                    <a:pt x="24" y="32"/>
                  </a:cubicBezTo>
                  <a:close/>
                  <a:moveTo>
                    <a:pt x="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26" y="31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31"/>
                    <a:pt x="26" y="31"/>
                    <a:pt x="26" y="31"/>
                  </a:cubicBezTo>
                  <a:close/>
                  <a:moveTo>
                    <a:pt x="28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lnTo>
                    <a:pt x="28" y="31"/>
                  </a:lnTo>
                  <a:close/>
                  <a:moveTo>
                    <a:pt x="30" y="31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8"/>
                    <a:pt x="30" y="18"/>
                    <a:pt x="30" y="18"/>
                  </a:cubicBezTo>
                  <a:lnTo>
                    <a:pt x="30" y="31"/>
                  </a:lnTo>
                  <a:close/>
                  <a:moveTo>
                    <a:pt x="37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30"/>
                  </a:lnTo>
                  <a:close/>
                  <a:moveTo>
                    <a:pt x="39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39" y="31"/>
                  </a:lnTo>
                  <a:close/>
                  <a:moveTo>
                    <a:pt x="42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2" y="18"/>
                    <a:pt x="42" y="18"/>
                    <a:pt x="42" y="18"/>
                  </a:cubicBezTo>
                  <a:lnTo>
                    <a:pt x="42" y="31"/>
                  </a:lnTo>
                  <a:close/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8" y="18"/>
                    <a:pt x="48" y="18"/>
                    <a:pt x="48" y="18"/>
                  </a:cubicBezTo>
                  <a:lnTo>
                    <a:pt x="48" y="31"/>
                  </a:lnTo>
                  <a:close/>
                  <a:moveTo>
                    <a:pt x="50" y="31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0" y="19"/>
                    <a:pt x="50" y="19"/>
                  </a:cubicBezTo>
                  <a:lnTo>
                    <a:pt x="50" y="31"/>
                  </a:lnTo>
                  <a:close/>
                  <a:moveTo>
                    <a:pt x="5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lnTo>
                    <a:pt x="52" y="31"/>
                  </a:lnTo>
                  <a:close/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19"/>
                    <a:pt x="57" y="19"/>
                    <a:pt x="57" y="19"/>
                  </a:cubicBezTo>
                  <a:lnTo>
                    <a:pt x="57" y="31"/>
                  </a:lnTo>
                  <a:close/>
                  <a:moveTo>
                    <a:pt x="59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9" y="31"/>
                  </a:lnTo>
                  <a:close/>
                  <a:moveTo>
                    <a:pt x="63" y="31"/>
                  </a:moveTo>
                  <a:cubicBezTo>
                    <a:pt x="63" y="31"/>
                    <a:pt x="63" y="31"/>
                    <a:pt x="63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lnTo>
                    <a:pt x="63" y="31"/>
                  </a:lnTo>
                  <a:close/>
                  <a:moveTo>
                    <a:pt x="63" y="18"/>
                  </a:moveTo>
                  <a:cubicBezTo>
                    <a:pt x="63" y="18"/>
                    <a:pt x="63" y="18"/>
                    <a:pt x="63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18"/>
                  </a:lnTo>
                  <a:close/>
                  <a:moveTo>
                    <a:pt x="65" y="31"/>
                  </a:move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lnTo>
                    <a:pt x="65" y="31"/>
                  </a:lnTo>
                  <a:close/>
                  <a:moveTo>
                    <a:pt x="65" y="5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6" y="4"/>
                    <a:pt x="66" y="4"/>
                    <a:pt x="66" y="4"/>
                  </a:cubicBezTo>
                  <a:lnTo>
                    <a:pt x="65" y="5"/>
                  </a:lnTo>
                  <a:close/>
                  <a:moveTo>
                    <a:pt x="6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lnTo>
                    <a:pt x="67" y="31"/>
                  </a:lnTo>
                  <a:close/>
                  <a:moveTo>
                    <a:pt x="71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71" y="19"/>
                    <a:pt x="71" y="19"/>
                    <a:pt x="71" y="19"/>
                  </a:cubicBezTo>
                  <a:lnTo>
                    <a:pt x="71" y="31"/>
                  </a:lnTo>
                  <a:close/>
                  <a:moveTo>
                    <a:pt x="71" y="5"/>
                  </a:moveTo>
                  <a:cubicBezTo>
                    <a:pt x="71" y="5"/>
                    <a:pt x="71" y="5"/>
                    <a:pt x="71" y="5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2" y="5"/>
                    <a:pt x="72" y="5"/>
                    <a:pt x="72" y="5"/>
                  </a:cubicBezTo>
                  <a:lnTo>
                    <a:pt x="71" y="5"/>
                  </a:lnTo>
                  <a:close/>
                  <a:moveTo>
                    <a:pt x="73" y="31"/>
                  </a:move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lnTo>
                    <a:pt x="73" y="31"/>
                  </a:lnTo>
                  <a:close/>
                  <a:moveTo>
                    <a:pt x="73" y="5"/>
                  </a:moveTo>
                  <a:cubicBezTo>
                    <a:pt x="73" y="5"/>
                    <a:pt x="73" y="5"/>
                    <a:pt x="73" y="5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4" y="5"/>
                    <a:pt x="74" y="5"/>
                    <a:pt x="74" y="5"/>
                  </a:cubicBezTo>
                  <a:lnTo>
                    <a:pt x="73" y="5"/>
                  </a:lnTo>
                  <a:close/>
                  <a:moveTo>
                    <a:pt x="75" y="31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8" y="8"/>
                    <a:pt x="80" y="9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6" y="13"/>
                    <a:pt x="76" y="13"/>
                    <a:pt x="76" y="13"/>
                  </a:cubicBezTo>
                  <a:lnTo>
                    <a:pt x="75" y="31"/>
                  </a:lnTo>
                  <a:close/>
                  <a:moveTo>
                    <a:pt x="77" y="16"/>
                  </a:moveTo>
                  <a:cubicBezTo>
                    <a:pt x="77" y="16"/>
                    <a:pt x="77" y="16"/>
                    <a:pt x="77" y="16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6"/>
                    <a:pt x="76" y="16"/>
                    <a:pt x="76" y="16"/>
                  </a:cubicBezTo>
                  <a:lnTo>
                    <a:pt x="77" y="16"/>
                  </a:lnTo>
                  <a:close/>
                  <a:moveTo>
                    <a:pt x="76" y="25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6" y="26"/>
                    <a:pt x="76" y="26"/>
                    <a:pt x="76" y="26"/>
                  </a:cubicBezTo>
                  <a:lnTo>
                    <a:pt x="76" y="25"/>
                  </a:lnTo>
                  <a:close/>
                  <a:moveTo>
                    <a:pt x="78" y="30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78" y="29"/>
                    <a:pt x="78" y="29"/>
                  </a:cubicBezTo>
                  <a:lnTo>
                    <a:pt x="78" y="30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9" y="23"/>
                    <a:pt x="79" y="23"/>
                    <a:pt x="79" y="23"/>
                  </a:cubicBezTo>
                  <a:lnTo>
                    <a:pt x="79" y="21"/>
                  </a:lnTo>
                  <a:close/>
                  <a:moveTo>
                    <a:pt x="81" y="31"/>
                  </a:moveTo>
                  <a:cubicBezTo>
                    <a:pt x="81" y="31"/>
                    <a:pt x="81" y="31"/>
                    <a:pt x="81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31"/>
                  </a:lnTo>
                  <a:close/>
                  <a:moveTo>
                    <a:pt x="81" y="18"/>
                  </a:moveTo>
                  <a:cubicBezTo>
                    <a:pt x="81" y="18"/>
                    <a:pt x="81" y="18"/>
                    <a:pt x="81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1" y="16"/>
                    <a:pt x="81" y="16"/>
                    <a:pt x="81" y="16"/>
                  </a:cubicBezTo>
                  <a:lnTo>
                    <a:pt x="81" y="18"/>
                  </a:lnTo>
                  <a:close/>
                  <a:moveTo>
                    <a:pt x="83" y="30"/>
                  </a:moveTo>
                  <a:cubicBezTo>
                    <a:pt x="83" y="30"/>
                    <a:pt x="83" y="30"/>
                    <a:pt x="83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3" y="28"/>
                    <a:pt x="83" y="28"/>
                    <a:pt x="83" y="28"/>
                  </a:cubicBezTo>
                  <a:lnTo>
                    <a:pt x="83" y="30"/>
                  </a:lnTo>
                  <a:close/>
                  <a:moveTo>
                    <a:pt x="83" y="26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3" y="24"/>
                    <a:pt x="83" y="24"/>
                    <a:pt x="83" y="24"/>
                  </a:cubicBezTo>
                  <a:lnTo>
                    <a:pt x="83" y="26"/>
                  </a:lnTo>
                  <a:close/>
                  <a:moveTo>
                    <a:pt x="86" y="31"/>
                  </a:moveTo>
                  <a:cubicBezTo>
                    <a:pt x="86" y="31"/>
                    <a:pt x="86" y="31"/>
                    <a:pt x="86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6" y="28"/>
                    <a:pt x="86" y="28"/>
                    <a:pt x="86" y="28"/>
                  </a:cubicBezTo>
                  <a:lnTo>
                    <a:pt x="86" y="31"/>
                  </a:lnTo>
                  <a:close/>
                  <a:moveTo>
                    <a:pt x="87" y="19"/>
                  </a:moveTo>
                  <a:cubicBezTo>
                    <a:pt x="87" y="19"/>
                    <a:pt x="87" y="19"/>
                    <a:pt x="87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87" y="19"/>
                  </a:lnTo>
                  <a:close/>
                  <a:moveTo>
                    <a:pt x="87" y="23"/>
                  </a:moveTo>
                  <a:cubicBezTo>
                    <a:pt x="87" y="23"/>
                    <a:pt x="87" y="23"/>
                    <a:pt x="87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5"/>
                    <a:pt x="87" y="25"/>
                    <a:pt x="87" y="25"/>
                  </a:cubicBezTo>
                  <a:lnTo>
                    <a:pt x="87" y="23"/>
                  </a:lnTo>
                  <a:close/>
                  <a:moveTo>
                    <a:pt x="90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0" y="28"/>
                    <a:pt x="90" y="28"/>
                    <a:pt x="90" y="28"/>
                  </a:cubicBezTo>
                  <a:lnTo>
                    <a:pt x="90" y="30"/>
                  </a:ln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1" y="24"/>
                    <a:pt x="91" y="24"/>
                    <a:pt x="91" y="24"/>
                  </a:cubicBezTo>
                  <a:lnTo>
                    <a:pt x="91" y="25"/>
                  </a:lnTo>
                  <a:close/>
                  <a:moveTo>
                    <a:pt x="93" y="19"/>
                  </a:moveTo>
                  <a:cubicBezTo>
                    <a:pt x="93" y="19"/>
                    <a:pt x="93" y="19"/>
                    <a:pt x="93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3" y="18"/>
                    <a:pt x="93" y="18"/>
                    <a:pt x="93" y="18"/>
                  </a:cubicBezTo>
                  <a:lnTo>
                    <a:pt x="93" y="19"/>
                  </a:lnTo>
                  <a:close/>
                  <a:moveTo>
                    <a:pt x="97" y="31"/>
                  </a:moveTo>
                  <a:cubicBezTo>
                    <a:pt x="97" y="31"/>
                    <a:pt x="97" y="31"/>
                    <a:pt x="97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7" y="29"/>
                    <a:pt x="97" y="29"/>
                    <a:pt x="97" y="29"/>
                  </a:cubicBezTo>
                  <a:lnTo>
                    <a:pt x="97" y="31"/>
                  </a:lnTo>
                  <a:close/>
                  <a:moveTo>
                    <a:pt x="99" y="25"/>
                  </a:moveTo>
                  <a:cubicBezTo>
                    <a:pt x="99" y="25"/>
                    <a:pt x="99" y="25"/>
                    <a:pt x="99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9" y="24"/>
                    <a:pt x="99" y="24"/>
                    <a:pt x="99" y="24"/>
                  </a:cubicBezTo>
                  <a:lnTo>
                    <a:pt x="99" y="25"/>
                  </a:lnTo>
                  <a:close/>
                  <a:moveTo>
                    <a:pt x="100" y="19"/>
                  </a:moveTo>
                  <a:cubicBezTo>
                    <a:pt x="100" y="19"/>
                    <a:pt x="100" y="19"/>
                    <a:pt x="100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19"/>
                  </a:lnTo>
                  <a:close/>
                  <a:moveTo>
                    <a:pt x="102" y="31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2" y="29"/>
                    <a:pt x="102" y="29"/>
                    <a:pt x="102" y="29"/>
                  </a:cubicBezTo>
                  <a:lnTo>
                    <a:pt x="102" y="31"/>
                  </a:lnTo>
                  <a:close/>
                  <a:moveTo>
                    <a:pt x="103" y="17"/>
                  </a:moveTo>
                  <a:cubicBezTo>
                    <a:pt x="103" y="17"/>
                    <a:pt x="103" y="17"/>
                    <a:pt x="103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3" y="18"/>
                    <a:pt x="103" y="18"/>
                    <a:pt x="103" y="18"/>
                  </a:cubicBezTo>
                  <a:lnTo>
                    <a:pt x="103" y="17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0"/>
                    <a:pt x="104" y="30"/>
                    <a:pt x="104" y="30"/>
                  </a:cubicBezTo>
                  <a:lnTo>
                    <a:pt x="104" y="31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lnTo>
                    <a:pt x="104" y="26"/>
                  </a:lnTo>
                  <a:close/>
                  <a:moveTo>
                    <a:pt x="104" y="18"/>
                  </a:moveTo>
                  <a:cubicBezTo>
                    <a:pt x="104" y="18"/>
                    <a:pt x="104" y="18"/>
                    <a:pt x="104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4" y="20"/>
                    <a:pt x="104" y="20"/>
                    <a:pt x="104" y="20"/>
                  </a:cubicBezTo>
                  <a:lnTo>
                    <a:pt x="104" y="18"/>
                  </a:lnTo>
                  <a:close/>
                  <a:moveTo>
                    <a:pt x="107" y="23"/>
                  </a:moveTo>
                  <a:cubicBezTo>
                    <a:pt x="107" y="23"/>
                    <a:pt x="107" y="23"/>
                    <a:pt x="107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lnTo>
                    <a:pt x="107" y="23"/>
                  </a:lnTo>
                  <a:close/>
                  <a:moveTo>
                    <a:pt x="108" y="21"/>
                  </a:moveTo>
                  <a:cubicBezTo>
                    <a:pt x="108" y="21"/>
                    <a:pt x="108" y="21"/>
                    <a:pt x="108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8" y="20"/>
                    <a:pt x="108" y="20"/>
                    <a:pt x="108" y="20"/>
                  </a:cubicBezTo>
                  <a:lnTo>
                    <a:pt x="108" y="21"/>
                  </a:lnTo>
                  <a:close/>
                  <a:moveTo>
                    <a:pt x="111" y="25"/>
                  </a:moveTo>
                  <a:cubicBezTo>
                    <a:pt x="111" y="25"/>
                    <a:pt x="111" y="25"/>
                    <a:pt x="111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5"/>
                  </a:lnTo>
                  <a:close/>
                  <a:moveTo>
                    <a:pt x="112" y="27"/>
                  </a:moveTo>
                  <a:cubicBezTo>
                    <a:pt x="112" y="27"/>
                    <a:pt x="112" y="27"/>
                    <a:pt x="112" y="2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6"/>
                    <a:pt x="112" y="26"/>
                    <a:pt x="112" y="26"/>
                  </a:cubicBezTo>
                  <a:lnTo>
                    <a:pt x="112" y="27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32"/>
                  </a:lnTo>
                  <a:close/>
                  <a:moveTo>
                    <a:pt x="116" y="25"/>
                  </a:moveTo>
                  <a:cubicBezTo>
                    <a:pt x="116" y="25"/>
                    <a:pt x="116" y="25"/>
                    <a:pt x="116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6" y="22"/>
                    <a:pt x="116" y="22"/>
                    <a:pt x="116" y="22"/>
                  </a:cubicBezTo>
                  <a:lnTo>
                    <a:pt x="116" y="25"/>
                  </a:lnTo>
                  <a:close/>
                  <a:moveTo>
                    <a:pt x="116" y="19"/>
                  </a:moveTo>
                  <a:cubicBezTo>
                    <a:pt x="116" y="19"/>
                    <a:pt x="116" y="19"/>
                    <a:pt x="116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6" y="21"/>
                    <a:pt x="116" y="21"/>
                    <a:pt x="116" y="21"/>
                  </a:cubicBezTo>
                  <a:lnTo>
                    <a:pt x="116" y="19"/>
                  </a:lnTo>
                  <a:close/>
                  <a:moveTo>
                    <a:pt x="117" y="25"/>
                  </a:move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7" y="24"/>
                    <a:pt x="117" y="24"/>
                  </a:cubicBezTo>
                  <a:lnTo>
                    <a:pt x="117" y="25"/>
                  </a:lnTo>
                  <a:close/>
                  <a:moveTo>
                    <a:pt x="85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5" y="41"/>
                    <a:pt x="85" y="41"/>
                    <a:pt x="85" y="41"/>
                  </a:cubicBezTo>
                  <a:lnTo>
                    <a:pt x="85" y="33"/>
                  </a:lnTo>
                  <a:close/>
                  <a:moveTo>
                    <a:pt x="44" y="34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34"/>
                  </a:lnTo>
                  <a:close/>
                  <a:moveTo>
                    <a:pt x="15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lnTo>
                    <a:pt x="15" y="47"/>
                  </a:lnTo>
                  <a:close/>
                  <a:moveTo>
                    <a:pt x="20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0" y="35"/>
                    <a:pt x="20" y="35"/>
                    <a:pt x="20" y="35"/>
                  </a:cubicBezTo>
                  <a:lnTo>
                    <a:pt x="20" y="46"/>
                  </a:lnTo>
                  <a:close/>
                  <a:moveTo>
                    <a:pt x="25" y="46"/>
                  </a:moveTo>
                  <a:cubicBezTo>
                    <a:pt x="25" y="46"/>
                    <a:pt x="25" y="46"/>
                    <a:pt x="25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5" y="46"/>
                  </a:lnTo>
                  <a:close/>
                  <a:moveTo>
                    <a:pt x="26" y="46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6" y="42"/>
                    <a:pt x="26" y="42"/>
                    <a:pt x="26" y="42"/>
                  </a:cubicBezTo>
                  <a:lnTo>
                    <a:pt x="26" y="46"/>
                  </a:lnTo>
                  <a:close/>
                  <a:moveTo>
                    <a:pt x="26" y="41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lnTo>
                    <a:pt x="26" y="41"/>
                  </a:lnTo>
                  <a:close/>
                  <a:moveTo>
                    <a:pt x="28" y="47"/>
                  </a:move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lnTo>
                    <a:pt x="28" y="47"/>
                  </a:lnTo>
                  <a:close/>
                  <a:moveTo>
                    <a:pt x="28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8" y="41"/>
                  </a:ln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lnTo>
                    <a:pt x="29" y="47"/>
                  </a:lnTo>
                  <a:close/>
                  <a:moveTo>
                    <a:pt x="29" y="41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29" y="41"/>
                  </a:lnTo>
                  <a:close/>
                  <a:moveTo>
                    <a:pt x="30" y="47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0" y="47"/>
                  </a:lnTo>
                  <a:close/>
                  <a:moveTo>
                    <a:pt x="30" y="41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0" y="41"/>
                  </a:lnTo>
                  <a:close/>
                  <a:moveTo>
                    <a:pt x="3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lnTo>
                    <a:pt x="32" y="47"/>
                  </a:lnTo>
                  <a:close/>
                  <a:moveTo>
                    <a:pt x="32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5"/>
                    <a:pt x="32" y="35"/>
                    <a:pt x="32" y="35"/>
                  </a:cubicBezTo>
                  <a:lnTo>
                    <a:pt x="32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6" y="47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lnTo>
                    <a:pt x="36" y="47"/>
                  </a:ln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lnTo>
                    <a:pt x="36" y="41"/>
                  </a:lnTo>
                  <a:close/>
                  <a:moveTo>
                    <a:pt x="37" y="47"/>
                  </a:move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lnTo>
                    <a:pt x="37" y="47"/>
                  </a:lnTo>
                  <a:close/>
                  <a:moveTo>
                    <a:pt x="37" y="41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lnTo>
                    <a:pt x="37" y="41"/>
                  </a:lnTo>
                  <a:close/>
                  <a:moveTo>
                    <a:pt x="38" y="47"/>
                  </a:moveTo>
                  <a:cubicBezTo>
                    <a:pt x="38" y="47"/>
                    <a:pt x="38" y="47"/>
                    <a:pt x="38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1"/>
                    <a:pt x="38" y="41"/>
                    <a:pt x="38" y="41"/>
                  </a:cubicBezTo>
                  <a:lnTo>
                    <a:pt x="38" y="47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lnTo>
                    <a:pt x="38" y="41"/>
                  </a:lnTo>
                  <a:close/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0" y="47"/>
                  </a:lnTo>
                  <a:close/>
                  <a:moveTo>
                    <a:pt x="40" y="41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40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2" y="47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2" y="41"/>
                    <a:pt x="42" y="41"/>
                  </a:cubicBezTo>
                  <a:lnTo>
                    <a:pt x="42" y="47"/>
                  </a:lnTo>
                  <a:close/>
                  <a:moveTo>
                    <a:pt x="42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lnTo>
                    <a:pt x="42" y="41"/>
                  </a:lnTo>
                  <a:close/>
                  <a:moveTo>
                    <a:pt x="43" y="48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43" y="48"/>
                  </a:lnTo>
                  <a:close/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41"/>
                  </a:lnTo>
                  <a:close/>
                  <a:moveTo>
                    <a:pt x="44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48"/>
                  </a:lnTo>
                  <a:close/>
                  <a:moveTo>
                    <a:pt x="44" y="41"/>
                  </a:moveTo>
                  <a:cubicBezTo>
                    <a:pt x="44" y="41"/>
                    <a:pt x="44" y="41"/>
                    <a:pt x="44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4" y="34"/>
                  </a:cubicBezTo>
                  <a:lnTo>
                    <a:pt x="44" y="41"/>
                  </a:lnTo>
                  <a:close/>
                  <a:moveTo>
                    <a:pt x="45" y="48"/>
                  </a:move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lnTo>
                    <a:pt x="45" y="48"/>
                  </a:lnTo>
                  <a:close/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45" y="41"/>
                  </a:lnTo>
                  <a:close/>
                  <a:moveTo>
                    <a:pt x="46" y="48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lnTo>
                    <a:pt x="46" y="48"/>
                  </a:lnTo>
                  <a:close/>
                  <a:moveTo>
                    <a:pt x="46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6" y="41"/>
                  </a:lnTo>
                  <a:close/>
                  <a:moveTo>
                    <a:pt x="47" y="4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8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lnTo>
                    <a:pt x="47" y="41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8" y="41"/>
                    <a:pt x="48" y="41"/>
                  </a:cubicBezTo>
                  <a:lnTo>
                    <a:pt x="48" y="48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8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48" y="41"/>
                  </a:lnTo>
                  <a:close/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49" y="48"/>
                  </a:lnTo>
                  <a:close/>
                  <a:moveTo>
                    <a:pt x="49" y="41"/>
                  </a:move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49" y="41"/>
                  </a:lnTo>
                  <a:close/>
                  <a:moveTo>
                    <a:pt x="50" y="48"/>
                  </a:move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lnTo>
                    <a:pt x="50" y="48"/>
                  </a:lnTo>
                  <a:close/>
                  <a:moveTo>
                    <a:pt x="50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lnTo>
                    <a:pt x="50" y="41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1"/>
                    <a:pt x="52" y="41"/>
                    <a:pt x="52" y="41"/>
                  </a:cubicBezTo>
                  <a:lnTo>
                    <a:pt x="52" y="48"/>
                  </a:lnTo>
                  <a:close/>
                  <a:moveTo>
                    <a:pt x="52" y="41"/>
                  </a:move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52" y="41"/>
                  </a:lnTo>
                  <a:close/>
                  <a:moveTo>
                    <a:pt x="53" y="48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3" y="48"/>
                  </a:lnTo>
                  <a:close/>
                  <a:moveTo>
                    <a:pt x="53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3" y="34"/>
                    <a:pt x="53" y="34"/>
                    <a:pt x="53" y="34"/>
                  </a:cubicBezTo>
                  <a:lnTo>
                    <a:pt x="53" y="41"/>
                  </a:lnTo>
                  <a:close/>
                  <a:moveTo>
                    <a:pt x="54" y="48"/>
                  </a:moveTo>
                  <a:cubicBezTo>
                    <a:pt x="54" y="48"/>
                    <a:pt x="54" y="48"/>
                    <a:pt x="54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lnTo>
                    <a:pt x="54" y="48"/>
                  </a:lnTo>
                  <a:close/>
                  <a:moveTo>
                    <a:pt x="54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4" y="33"/>
                    <a:pt x="54" y="33"/>
                    <a:pt x="54" y="33"/>
                  </a:cubicBezTo>
                  <a:lnTo>
                    <a:pt x="54" y="41"/>
                  </a:lnTo>
                  <a:close/>
                  <a:moveTo>
                    <a:pt x="55" y="48"/>
                  </a:move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1"/>
                    <a:pt x="55" y="41"/>
                  </a:cubicBezTo>
                  <a:lnTo>
                    <a:pt x="55" y="48"/>
                  </a:lnTo>
                  <a:close/>
                  <a:moveTo>
                    <a:pt x="55" y="41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5" y="33"/>
                    <a:pt x="55" y="33"/>
                    <a:pt x="55" y="33"/>
                  </a:cubicBezTo>
                  <a:lnTo>
                    <a:pt x="55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lnTo>
                    <a:pt x="58" y="48"/>
                  </a:lnTo>
                  <a:close/>
                  <a:moveTo>
                    <a:pt x="58" y="41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lnTo>
                    <a:pt x="58" y="41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lnTo>
                    <a:pt x="59" y="48"/>
                  </a:ln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lnTo>
                    <a:pt x="59" y="41"/>
                  </a:lnTo>
                  <a:close/>
                  <a:moveTo>
                    <a:pt x="61" y="48"/>
                  </a:moveTo>
                  <a:cubicBezTo>
                    <a:pt x="61" y="48"/>
                    <a:pt x="61" y="48"/>
                    <a:pt x="61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41"/>
                    <a:pt x="61" y="41"/>
                    <a:pt x="61" y="41"/>
                  </a:cubicBezTo>
                  <a:lnTo>
                    <a:pt x="61" y="48"/>
                  </a:ln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1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3"/>
                    <a:pt x="61" y="33"/>
                    <a:pt x="61" y="33"/>
                  </a:cubicBezTo>
                  <a:lnTo>
                    <a:pt x="61" y="41"/>
                  </a:lnTo>
                  <a:close/>
                  <a:moveTo>
                    <a:pt x="64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8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4" y="33"/>
                    <a:pt x="64" y="33"/>
                    <a:pt x="64" y="33"/>
                  </a:cubicBezTo>
                  <a:lnTo>
                    <a:pt x="64" y="41"/>
                  </a:lnTo>
                  <a:close/>
                  <a:moveTo>
                    <a:pt x="66" y="48"/>
                  </a:moveTo>
                  <a:cubicBezTo>
                    <a:pt x="66" y="48"/>
                    <a:pt x="66" y="48"/>
                    <a:pt x="66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48"/>
                  </a:lnTo>
                  <a:close/>
                  <a:moveTo>
                    <a:pt x="66" y="41"/>
                  </a:moveTo>
                  <a:cubicBezTo>
                    <a:pt x="66" y="41"/>
                    <a:pt x="66" y="41"/>
                    <a:pt x="6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6" y="33"/>
                    <a:pt x="66" y="33"/>
                    <a:pt x="66" y="33"/>
                  </a:cubicBezTo>
                  <a:lnTo>
                    <a:pt x="66" y="41"/>
                  </a:lnTo>
                  <a:close/>
                  <a:moveTo>
                    <a:pt x="68" y="48"/>
                  </a:moveTo>
                  <a:cubicBezTo>
                    <a:pt x="68" y="48"/>
                    <a:pt x="68" y="48"/>
                    <a:pt x="6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8" y="41"/>
                    <a:pt x="68" y="41"/>
                    <a:pt x="68" y="41"/>
                  </a:cubicBezTo>
                  <a:lnTo>
                    <a:pt x="68" y="48"/>
                  </a:lnTo>
                  <a:close/>
                  <a:moveTo>
                    <a:pt x="68" y="41"/>
                  </a:moveTo>
                  <a:cubicBezTo>
                    <a:pt x="68" y="41"/>
                    <a:pt x="68" y="41"/>
                    <a:pt x="68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8" y="33"/>
                    <a:pt x="68" y="33"/>
                    <a:pt x="68" y="33"/>
                  </a:cubicBezTo>
                  <a:lnTo>
                    <a:pt x="68" y="41"/>
                  </a:lnTo>
                  <a:close/>
                  <a:moveTo>
                    <a:pt x="71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8"/>
                  </a:ln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1" y="33"/>
                    <a:pt x="71" y="33"/>
                    <a:pt x="71" y="33"/>
                  </a:cubicBezTo>
                  <a:lnTo>
                    <a:pt x="71" y="41"/>
                  </a:lnTo>
                  <a:close/>
                  <a:moveTo>
                    <a:pt x="73" y="48"/>
                  </a:moveTo>
                  <a:cubicBezTo>
                    <a:pt x="73" y="48"/>
                    <a:pt x="73" y="48"/>
                    <a:pt x="73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3" y="41"/>
                    <a:pt x="73" y="41"/>
                    <a:pt x="73" y="41"/>
                  </a:cubicBezTo>
                  <a:lnTo>
                    <a:pt x="73" y="48"/>
                  </a:lnTo>
                  <a:close/>
                  <a:moveTo>
                    <a:pt x="73" y="41"/>
                  </a:moveTo>
                  <a:cubicBezTo>
                    <a:pt x="73" y="41"/>
                    <a:pt x="73" y="41"/>
                    <a:pt x="73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3" y="33"/>
                    <a:pt x="73" y="33"/>
                    <a:pt x="73" y="33"/>
                  </a:cubicBezTo>
                  <a:lnTo>
                    <a:pt x="73" y="41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5" y="41"/>
                    <a:pt x="75" y="41"/>
                    <a:pt x="75" y="41"/>
                  </a:cubicBezTo>
                  <a:lnTo>
                    <a:pt x="75" y="48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75" y="41"/>
                  </a:lnTo>
                  <a:close/>
                  <a:moveTo>
                    <a:pt x="77" y="48"/>
                  </a:moveTo>
                  <a:cubicBezTo>
                    <a:pt x="77" y="48"/>
                    <a:pt x="77" y="48"/>
                    <a:pt x="77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7" y="41"/>
                    <a:pt x="77" y="41"/>
                    <a:pt x="77" y="41"/>
                  </a:cubicBezTo>
                  <a:lnTo>
                    <a:pt x="77" y="48"/>
                  </a:lnTo>
                  <a:close/>
                  <a:moveTo>
                    <a:pt x="77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41"/>
                  </a:lnTo>
                  <a:close/>
                  <a:moveTo>
                    <a:pt x="80" y="48"/>
                  </a:moveTo>
                  <a:cubicBezTo>
                    <a:pt x="80" y="48"/>
                    <a:pt x="80" y="48"/>
                    <a:pt x="80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80" y="41"/>
                    <a:pt x="80" y="41"/>
                    <a:pt x="80" y="41"/>
                  </a:cubicBezTo>
                  <a:lnTo>
                    <a:pt x="80" y="48"/>
                  </a:lnTo>
                  <a:close/>
                  <a:moveTo>
                    <a:pt x="80" y="41"/>
                  </a:moveTo>
                  <a:cubicBezTo>
                    <a:pt x="80" y="41"/>
                    <a:pt x="80" y="41"/>
                    <a:pt x="80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0" y="33"/>
                    <a:pt x="80" y="33"/>
                    <a:pt x="80" y="33"/>
                  </a:cubicBezTo>
                  <a:lnTo>
                    <a:pt x="80" y="41"/>
                  </a:lnTo>
                  <a:close/>
                  <a:moveTo>
                    <a:pt x="82" y="48"/>
                  </a:moveTo>
                  <a:cubicBezTo>
                    <a:pt x="82" y="48"/>
                    <a:pt x="82" y="48"/>
                    <a:pt x="82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2" y="41"/>
                    <a:pt x="82" y="41"/>
                    <a:pt x="82" y="41"/>
                  </a:cubicBezTo>
                  <a:lnTo>
                    <a:pt x="82" y="48"/>
                  </a:lnTo>
                  <a:close/>
                  <a:moveTo>
                    <a:pt x="82" y="41"/>
                  </a:moveTo>
                  <a:cubicBezTo>
                    <a:pt x="82" y="41"/>
                    <a:pt x="82" y="41"/>
                    <a:pt x="82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33"/>
                    <a:pt x="82" y="33"/>
                    <a:pt x="82" y="33"/>
                  </a:cubicBezTo>
                  <a:lnTo>
                    <a:pt x="82" y="41"/>
                  </a:lnTo>
                  <a:close/>
                  <a:moveTo>
                    <a:pt x="84" y="48"/>
                  </a:moveTo>
                  <a:cubicBezTo>
                    <a:pt x="84" y="48"/>
                    <a:pt x="84" y="48"/>
                    <a:pt x="84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4" y="41"/>
                    <a:pt x="84" y="41"/>
                    <a:pt x="84" y="41"/>
                  </a:cubicBezTo>
                  <a:lnTo>
                    <a:pt x="84" y="48"/>
                  </a:lnTo>
                  <a:close/>
                  <a:moveTo>
                    <a:pt x="84" y="41"/>
                  </a:moveTo>
                  <a:cubicBezTo>
                    <a:pt x="84" y="41"/>
                    <a:pt x="84" y="41"/>
                    <a:pt x="84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4" y="33"/>
                    <a:pt x="84" y="33"/>
                    <a:pt x="84" y="33"/>
                  </a:cubicBezTo>
                  <a:lnTo>
                    <a:pt x="84" y="41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4" y="41"/>
                    <a:pt x="94" y="41"/>
                    <a:pt x="94" y="41"/>
                  </a:cubicBezTo>
                  <a:lnTo>
                    <a:pt x="94" y="48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8"/>
                    <a:pt x="91" y="48"/>
                    <a:pt x="91" y="48"/>
                  </a:cubicBezTo>
                  <a:lnTo>
                    <a:pt x="90" y="48"/>
                  </a:lnTo>
                  <a:close/>
                  <a:moveTo>
                    <a:pt x="94" y="41"/>
                  </a:moveTo>
                  <a:cubicBezTo>
                    <a:pt x="94" y="41"/>
                    <a:pt x="94" y="41"/>
                    <a:pt x="94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94" y="33"/>
                    <a:pt x="94" y="33"/>
                    <a:pt x="94" y="33"/>
                  </a:cubicBezTo>
                  <a:lnTo>
                    <a:pt x="94" y="41"/>
                  </a:lnTo>
                  <a:close/>
                  <a:moveTo>
                    <a:pt x="96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48"/>
                  </a:lnTo>
                  <a:close/>
                  <a:moveTo>
                    <a:pt x="96" y="41"/>
                  </a:moveTo>
                  <a:cubicBezTo>
                    <a:pt x="96" y="41"/>
                    <a:pt x="96" y="41"/>
                    <a:pt x="96" y="41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6" y="33"/>
                    <a:pt x="96" y="33"/>
                    <a:pt x="96" y="33"/>
                  </a:cubicBezTo>
                  <a:lnTo>
                    <a:pt x="96" y="41"/>
                  </a:lnTo>
                  <a:close/>
                  <a:moveTo>
                    <a:pt x="96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33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01" y="41"/>
                    <a:pt x="101" y="41"/>
                    <a:pt x="101" y="41"/>
                  </a:cubicBezTo>
                  <a:lnTo>
                    <a:pt x="101" y="48"/>
                  </a:lnTo>
                  <a:close/>
                  <a:moveTo>
                    <a:pt x="101" y="41"/>
                  </a:moveTo>
                  <a:cubicBezTo>
                    <a:pt x="101" y="41"/>
                    <a:pt x="101" y="41"/>
                    <a:pt x="101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1" y="34"/>
                    <a:pt x="101" y="34"/>
                    <a:pt x="101" y="34"/>
                  </a:cubicBezTo>
                  <a:lnTo>
                    <a:pt x="101" y="41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3" y="41"/>
                    <a:pt x="103" y="41"/>
                    <a:pt x="103" y="41"/>
                  </a:cubicBezTo>
                  <a:lnTo>
                    <a:pt x="103" y="48"/>
                  </a:lnTo>
                  <a:close/>
                  <a:moveTo>
                    <a:pt x="103" y="41"/>
                  </a:moveTo>
                  <a:cubicBezTo>
                    <a:pt x="103" y="41"/>
                    <a:pt x="103" y="41"/>
                    <a:pt x="103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4"/>
                    <a:pt x="103" y="34"/>
                    <a:pt x="103" y="34"/>
                  </a:cubicBezTo>
                  <a:lnTo>
                    <a:pt x="103" y="41"/>
                  </a:lnTo>
                  <a:close/>
                  <a:moveTo>
                    <a:pt x="105" y="48"/>
                  </a:move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5" y="41"/>
                    <a:pt x="105" y="41"/>
                    <a:pt x="105" y="41"/>
                  </a:cubicBezTo>
                  <a:lnTo>
                    <a:pt x="105" y="48"/>
                  </a:lnTo>
                  <a:close/>
                  <a:moveTo>
                    <a:pt x="105" y="41"/>
                  </a:moveTo>
                  <a:cubicBezTo>
                    <a:pt x="105" y="41"/>
                    <a:pt x="105" y="41"/>
                    <a:pt x="105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5" y="34"/>
                    <a:pt x="105" y="34"/>
                    <a:pt x="105" y="34"/>
                  </a:cubicBezTo>
                  <a:lnTo>
                    <a:pt x="105" y="41"/>
                  </a:lnTo>
                  <a:close/>
                  <a:moveTo>
                    <a:pt x="107" y="48"/>
                  </a:moveTo>
                  <a:cubicBezTo>
                    <a:pt x="107" y="48"/>
                    <a:pt x="107" y="48"/>
                    <a:pt x="107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7" y="41"/>
                    <a:pt x="107" y="41"/>
                    <a:pt x="107" y="41"/>
                  </a:cubicBezTo>
                  <a:lnTo>
                    <a:pt x="107" y="48"/>
                  </a:lnTo>
                  <a:close/>
                  <a:moveTo>
                    <a:pt x="107" y="41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7" y="34"/>
                    <a:pt x="107" y="34"/>
                    <a:pt x="107" y="34"/>
                  </a:cubicBezTo>
                  <a:lnTo>
                    <a:pt x="107" y="41"/>
                  </a:lnTo>
                  <a:close/>
                  <a:moveTo>
                    <a:pt x="109" y="48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lnTo>
                    <a:pt x="109" y="48"/>
                  </a:lnTo>
                  <a:close/>
                  <a:moveTo>
                    <a:pt x="10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9" y="34"/>
                    <a:pt x="109" y="34"/>
                    <a:pt x="109" y="34"/>
                  </a:cubicBezTo>
                  <a:lnTo>
                    <a:pt x="109" y="41"/>
                  </a:ln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2" y="48"/>
                    <a:pt x="112" y="48"/>
                    <a:pt x="112" y="48"/>
                  </a:cubicBez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2" y="41"/>
                    <a:pt x="112" y="41"/>
                    <a:pt x="112" y="41"/>
                  </a:cubicBezTo>
                  <a:lnTo>
                    <a:pt x="112" y="48"/>
                  </a:lnTo>
                  <a:close/>
                  <a:moveTo>
                    <a:pt x="112" y="41"/>
                  </a:moveTo>
                  <a:cubicBezTo>
                    <a:pt x="112" y="41"/>
                    <a:pt x="112" y="41"/>
                    <a:pt x="112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2" y="34"/>
                    <a:pt x="112" y="34"/>
                    <a:pt x="112" y="34"/>
                  </a:cubicBezTo>
                  <a:lnTo>
                    <a:pt x="112" y="41"/>
                  </a:ln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4" y="48"/>
                    <a:pt x="114" y="48"/>
                    <a:pt x="114" y="48"/>
                  </a:cubicBez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4" y="41"/>
                    <a:pt x="114" y="41"/>
                    <a:pt x="114" y="41"/>
                  </a:cubicBezTo>
                  <a:lnTo>
                    <a:pt x="114" y="48"/>
                  </a:lnTo>
                  <a:close/>
                  <a:moveTo>
                    <a:pt x="114" y="41"/>
                  </a:moveTo>
                  <a:cubicBezTo>
                    <a:pt x="114" y="41"/>
                    <a:pt x="114" y="41"/>
                    <a:pt x="114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4" y="34"/>
                    <a:pt x="114" y="34"/>
                    <a:pt x="114" y="34"/>
                  </a:cubicBezTo>
                  <a:lnTo>
                    <a:pt x="114" y="41"/>
                  </a:ln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6" y="48"/>
                    <a:pt x="116" y="48"/>
                    <a:pt x="116" y="48"/>
                  </a:cubicBez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1"/>
                    <a:pt x="116" y="41"/>
                    <a:pt x="116" y="41"/>
                  </a:cubicBezTo>
                  <a:lnTo>
                    <a:pt x="116" y="48"/>
                  </a:lnTo>
                  <a:close/>
                  <a:moveTo>
                    <a:pt x="116" y="41"/>
                  </a:moveTo>
                  <a:cubicBezTo>
                    <a:pt x="116" y="41"/>
                    <a:pt x="116" y="41"/>
                    <a:pt x="116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6" y="34"/>
                    <a:pt x="116" y="34"/>
                    <a:pt x="116" y="34"/>
                  </a:cubicBezTo>
                  <a:lnTo>
                    <a:pt x="116" y="41"/>
                  </a:ln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48"/>
                    <a:pt x="117" y="48"/>
                    <a:pt x="117" y="48"/>
                  </a:cubicBez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7" y="41"/>
                    <a:pt x="117" y="41"/>
                    <a:pt x="117" y="41"/>
                  </a:cubicBezTo>
                  <a:lnTo>
                    <a:pt x="117" y="48"/>
                  </a:lnTo>
                  <a:close/>
                  <a:moveTo>
                    <a:pt x="117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9" y="48"/>
                    <a:pt x="119" y="48"/>
                    <a:pt x="119" y="48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9" y="41"/>
                    <a:pt x="119" y="41"/>
                    <a:pt x="119" y="41"/>
                  </a:cubicBezTo>
                  <a:lnTo>
                    <a:pt x="119" y="48"/>
                  </a:ln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lnTo>
                    <a:pt x="119" y="41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1"/>
                    <a:pt x="120" y="41"/>
                  </a:cubicBezTo>
                  <a:lnTo>
                    <a:pt x="120" y="48"/>
                  </a:lnTo>
                  <a:close/>
                  <a:moveTo>
                    <a:pt x="143" y="18"/>
                  </a:moveTo>
                  <a:cubicBezTo>
                    <a:pt x="143" y="18"/>
                    <a:pt x="143" y="18"/>
                    <a:pt x="143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19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52" y="20"/>
                    <a:pt x="153" y="21"/>
                    <a:pt x="153" y="21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3" y="21"/>
                    <a:pt x="150" y="20"/>
                    <a:pt x="146" y="20"/>
                  </a:cubicBezTo>
                  <a:cubicBezTo>
                    <a:pt x="143" y="20"/>
                    <a:pt x="140" y="21"/>
                    <a:pt x="140" y="21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0" y="21"/>
                    <a:pt x="141" y="20"/>
                    <a:pt x="143" y="20"/>
                  </a:cubicBezTo>
                  <a:lnTo>
                    <a:pt x="143" y="18"/>
                  </a:lnTo>
                  <a:close/>
                  <a:moveTo>
                    <a:pt x="142" y="31"/>
                  </a:moveTo>
                  <a:cubicBezTo>
                    <a:pt x="142" y="31"/>
                    <a:pt x="142" y="31"/>
                    <a:pt x="142" y="3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2" y="31"/>
                  </a:lnTo>
                  <a:close/>
                  <a:moveTo>
                    <a:pt x="141" y="20"/>
                  </a:moveTo>
                  <a:cubicBezTo>
                    <a:pt x="141" y="20"/>
                    <a:pt x="141" y="20"/>
                    <a:pt x="141" y="20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0"/>
                    <a:pt x="141" y="20"/>
                    <a:pt x="141" y="20"/>
                  </a:cubicBezTo>
                  <a:close/>
                  <a:moveTo>
                    <a:pt x="140" y="15"/>
                  </a:moveTo>
                  <a:cubicBezTo>
                    <a:pt x="140" y="15"/>
                    <a:pt x="140" y="15"/>
                    <a:pt x="140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0" y="17"/>
                    <a:pt x="140" y="17"/>
                    <a:pt x="140" y="17"/>
                  </a:cubicBezTo>
                  <a:lnTo>
                    <a:pt x="140" y="15"/>
                  </a:lnTo>
                  <a:close/>
                  <a:moveTo>
                    <a:pt x="129" y="21"/>
                  </a:moveTo>
                  <a:cubicBezTo>
                    <a:pt x="129" y="21"/>
                    <a:pt x="129" y="21"/>
                    <a:pt x="129" y="21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2" y="19"/>
                    <a:pt x="133" y="19"/>
                    <a:pt x="134" y="19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9" y="18"/>
                    <a:pt x="141" y="18"/>
                    <a:pt x="141" y="18"/>
                  </a:cubicBezTo>
                  <a:cubicBezTo>
                    <a:pt x="141" y="18"/>
                    <a:pt x="137" y="18"/>
                    <a:pt x="133" y="19"/>
                  </a:cubicBezTo>
                  <a:cubicBezTo>
                    <a:pt x="129" y="21"/>
                    <a:pt x="129" y="22"/>
                    <a:pt x="129" y="22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1"/>
                    <a:pt x="129" y="21"/>
                    <a:pt x="129" y="21"/>
                  </a:cubicBezTo>
                  <a:close/>
                  <a:moveTo>
                    <a:pt x="137" y="31"/>
                  </a:moveTo>
                  <a:cubicBezTo>
                    <a:pt x="137" y="31"/>
                    <a:pt x="137" y="31"/>
                    <a:pt x="137" y="31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6" y="32"/>
                    <a:pt x="136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lnTo>
                    <a:pt x="137" y="31"/>
                  </a:lnTo>
                  <a:close/>
                  <a:moveTo>
                    <a:pt x="135" y="32"/>
                  </a:moveTo>
                  <a:cubicBezTo>
                    <a:pt x="135" y="32"/>
                    <a:pt x="135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5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lnTo>
                    <a:pt x="135" y="32"/>
                  </a:lnTo>
                  <a:close/>
                  <a:moveTo>
                    <a:pt x="134" y="32"/>
                  </a:moveTo>
                  <a:cubicBezTo>
                    <a:pt x="134" y="32"/>
                    <a:pt x="134" y="32"/>
                    <a:pt x="134" y="32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3"/>
                    <a:pt x="133" y="33"/>
                    <a:pt x="132" y="33"/>
                  </a:cubicBezTo>
                  <a:cubicBezTo>
                    <a:pt x="132" y="32"/>
                    <a:pt x="132" y="32"/>
                    <a:pt x="132" y="32"/>
                  </a:cubicBezTo>
                  <a:lnTo>
                    <a:pt x="134" y="32"/>
                  </a:lnTo>
                  <a:close/>
                  <a:moveTo>
                    <a:pt x="131" y="32"/>
                  </a:moveTo>
                  <a:cubicBezTo>
                    <a:pt x="131" y="32"/>
                    <a:pt x="131" y="32"/>
                    <a:pt x="131" y="32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3"/>
                    <a:pt x="130" y="33"/>
                    <a:pt x="129" y="33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3"/>
                    <a:pt x="131" y="33"/>
                    <a:pt x="131" y="33"/>
                  </a:cubicBezTo>
                  <a:cubicBezTo>
                    <a:pt x="131" y="32"/>
                    <a:pt x="131" y="32"/>
                    <a:pt x="131" y="32"/>
                  </a:cubicBezTo>
                  <a:close/>
                  <a:moveTo>
                    <a:pt x="129" y="32"/>
                  </a:moveTo>
                  <a:cubicBezTo>
                    <a:pt x="129" y="32"/>
                    <a:pt x="129" y="32"/>
                    <a:pt x="129" y="32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3"/>
                    <a:pt x="128" y="33"/>
                    <a:pt x="128" y="33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129" y="32"/>
                  </a:lnTo>
                  <a:close/>
                  <a:moveTo>
                    <a:pt x="125" y="31"/>
                  </a:move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27" y="31"/>
                    <a:pt x="127" y="31"/>
                    <a:pt x="127" y="31"/>
                  </a:cubicBezTo>
                  <a:lnTo>
                    <a:pt x="125" y="31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7"/>
                    <a:pt x="126" y="38"/>
                    <a:pt x="126" y="40"/>
                  </a:cubicBezTo>
                  <a:cubicBezTo>
                    <a:pt x="126" y="40"/>
                    <a:pt x="126" y="40"/>
                    <a:pt x="126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7" y="32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3"/>
                    <a:pt x="127" y="34"/>
                    <a:pt x="127" y="35"/>
                  </a:cubicBezTo>
                  <a:lnTo>
                    <a:pt x="127" y="32"/>
                  </a:lnTo>
                  <a:close/>
                  <a:moveTo>
                    <a:pt x="126" y="15"/>
                  </a:moveTo>
                  <a:cubicBezTo>
                    <a:pt x="126" y="15"/>
                    <a:pt x="126" y="15"/>
                    <a:pt x="126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126" y="15"/>
                  </a:lnTo>
                  <a:close/>
                  <a:moveTo>
                    <a:pt x="124" y="16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4" y="18"/>
                    <a:pt x="124" y="18"/>
                  </a:cubicBezTo>
                  <a:lnTo>
                    <a:pt x="124" y="16"/>
                  </a:lnTo>
                  <a:close/>
                  <a:moveTo>
                    <a:pt x="123" y="20"/>
                  </a:moveTo>
                  <a:cubicBezTo>
                    <a:pt x="123" y="20"/>
                    <a:pt x="123" y="20"/>
                    <a:pt x="123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3" y="22"/>
                    <a:pt x="123" y="22"/>
                    <a:pt x="123" y="22"/>
                  </a:cubicBezTo>
                  <a:lnTo>
                    <a:pt x="123" y="20"/>
                  </a:lnTo>
                  <a:close/>
                  <a:moveTo>
                    <a:pt x="124" y="23"/>
                  </a:moveTo>
                  <a:cubicBezTo>
                    <a:pt x="124" y="23"/>
                    <a:pt x="124" y="23"/>
                    <a:pt x="124" y="23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3"/>
                    <a:pt x="123" y="23"/>
                    <a:pt x="123" y="23"/>
                  </a:cubicBezTo>
                  <a:lnTo>
                    <a:pt x="124" y="23"/>
                  </a:lnTo>
                  <a:close/>
                  <a:moveTo>
                    <a:pt x="122" y="28"/>
                  </a:moveTo>
                  <a:cubicBezTo>
                    <a:pt x="122" y="28"/>
                    <a:pt x="122" y="28"/>
                    <a:pt x="122" y="28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8"/>
                    <a:pt x="123" y="28"/>
                    <a:pt x="123" y="28"/>
                  </a:cubicBezTo>
                  <a:lnTo>
                    <a:pt x="122" y="28"/>
                  </a:lnTo>
                  <a:close/>
                  <a:moveTo>
                    <a:pt x="122" y="29"/>
                  </a:move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lnTo>
                    <a:pt x="122" y="29"/>
                  </a:lnTo>
                  <a:close/>
                  <a:moveTo>
                    <a:pt x="121" y="19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19"/>
                  </a:lnTo>
                  <a:close/>
                  <a:moveTo>
                    <a:pt x="120" y="18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lnTo>
                    <a:pt x="120" y="18"/>
                  </a:lnTo>
                  <a:close/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120" y="26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2" y="48"/>
                    <a:pt x="122" y="48"/>
                    <a:pt x="122" y="48"/>
                  </a:cubicBezTo>
                  <a:lnTo>
                    <a:pt x="120" y="48"/>
                  </a:lnTo>
                  <a:close/>
                  <a:moveTo>
                    <a:pt x="122" y="48"/>
                  </a:moveTo>
                  <a:cubicBezTo>
                    <a:pt x="122" y="48"/>
                    <a:pt x="122" y="48"/>
                    <a:pt x="122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2" y="41"/>
                    <a:pt x="122" y="41"/>
                    <a:pt x="122" y="41"/>
                  </a:cubicBezTo>
                  <a:lnTo>
                    <a:pt x="122" y="48"/>
                  </a:lnTo>
                  <a:close/>
                  <a:moveTo>
                    <a:pt x="122" y="41"/>
                  </a:moveTo>
                  <a:cubicBezTo>
                    <a:pt x="122" y="41"/>
                    <a:pt x="122" y="41"/>
                    <a:pt x="122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2" y="33"/>
                    <a:pt x="122" y="33"/>
                    <a:pt x="122" y="33"/>
                  </a:cubicBezTo>
                  <a:lnTo>
                    <a:pt x="122" y="41"/>
                  </a:lnTo>
                  <a:close/>
                  <a:moveTo>
                    <a:pt x="123" y="48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3" y="41"/>
                    <a:pt x="123" y="41"/>
                    <a:pt x="123" y="41"/>
                  </a:cubicBezTo>
                  <a:lnTo>
                    <a:pt x="123" y="48"/>
                  </a:lnTo>
                  <a:close/>
                  <a:moveTo>
                    <a:pt x="123" y="41"/>
                  </a:moveTo>
                  <a:cubicBezTo>
                    <a:pt x="123" y="41"/>
                    <a:pt x="123" y="41"/>
                    <a:pt x="123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3" y="33"/>
                    <a:pt x="123" y="33"/>
                    <a:pt x="123" y="33"/>
                  </a:cubicBezTo>
                  <a:lnTo>
                    <a:pt x="123" y="41"/>
                  </a:lnTo>
                  <a:close/>
                  <a:moveTo>
                    <a:pt x="124" y="48"/>
                  </a:moveTo>
                  <a:cubicBezTo>
                    <a:pt x="124" y="48"/>
                    <a:pt x="124" y="48"/>
                    <a:pt x="124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1"/>
                    <a:pt x="124" y="41"/>
                  </a:cubicBezTo>
                  <a:lnTo>
                    <a:pt x="124" y="48"/>
                  </a:lnTo>
                  <a:close/>
                  <a:moveTo>
                    <a:pt x="124" y="41"/>
                  </a:moveTo>
                  <a:cubicBezTo>
                    <a:pt x="124" y="41"/>
                    <a:pt x="124" y="41"/>
                    <a:pt x="124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lnTo>
                    <a:pt x="124" y="41"/>
                  </a:lnTo>
                  <a:close/>
                  <a:moveTo>
                    <a:pt x="125" y="48"/>
                  </a:moveTo>
                  <a:cubicBezTo>
                    <a:pt x="125" y="48"/>
                    <a:pt x="125" y="48"/>
                    <a:pt x="125" y="48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5" y="41"/>
                    <a:pt x="125" y="41"/>
                    <a:pt x="125" y="41"/>
                  </a:cubicBezTo>
                  <a:lnTo>
                    <a:pt x="125" y="48"/>
                  </a:lnTo>
                  <a:close/>
                  <a:moveTo>
                    <a:pt x="125" y="41"/>
                  </a:moveTo>
                  <a:cubicBezTo>
                    <a:pt x="125" y="41"/>
                    <a:pt x="125" y="41"/>
                    <a:pt x="125" y="41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5" y="41"/>
                  </a:lnTo>
                  <a:close/>
                  <a:moveTo>
                    <a:pt x="140" y="49"/>
                  </a:moveTo>
                  <a:cubicBezTo>
                    <a:pt x="140" y="49"/>
                    <a:pt x="140" y="49"/>
                    <a:pt x="140" y="49"/>
                  </a:cubicBezTo>
                  <a:cubicBezTo>
                    <a:pt x="125" y="48"/>
                    <a:pt x="125" y="48"/>
                    <a:pt x="125" y="48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6" y="44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9" y="48"/>
                    <a:pt x="130" y="48"/>
                    <a:pt x="131" y="49"/>
                  </a:cubicBezTo>
                  <a:cubicBezTo>
                    <a:pt x="134" y="49"/>
                    <a:pt x="139" y="49"/>
                    <a:pt x="139" y="49"/>
                  </a:cubicBezTo>
                  <a:cubicBezTo>
                    <a:pt x="139" y="49"/>
                    <a:pt x="139" y="45"/>
                    <a:pt x="139" y="42"/>
                  </a:cubicBezTo>
                  <a:cubicBezTo>
                    <a:pt x="139" y="42"/>
                    <a:pt x="139" y="41"/>
                    <a:pt x="139" y="41"/>
                  </a:cubicBezTo>
                  <a:cubicBezTo>
                    <a:pt x="140" y="40"/>
                    <a:pt x="140" y="40"/>
                    <a:pt x="140" y="40"/>
                  </a:cubicBezTo>
                  <a:lnTo>
                    <a:pt x="140" y="49"/>
                  </a:lnTo>
                  <a:close/>
                  <a:moveTo>
                    <a:pt x="140" y="40"/>
                  </a:moveTo>
                  <a:cubicBezTo>
                    <a:pt x="140" y="40"/>
                    <a:pt x="140" y="40"/>
                    <a:pt x="140" y="40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37"/>
                    <a:pt x="139" y="32"/>
                    <a:pt x="139" y="32"/>
                  </a:cubicBezTo>
                  <a:cubicBezTo>
                    <a:pt x="139" y="32"/>
                    <a:pt x="138" y="32"/>
                    <a:pt x="137" y="32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0" y="40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43" y="43"/>
                    <a:pt x="143" y="49"/>
                    <a:pt x="143" y="49"/>
                  </a:cubicBezTo>
                  <a:cubicBezTo>
                    <a:pt x="143" y="49"/>
                    <a:pt x="147" y="49"/>
                    <a:pt x="148" y="49"/>
                  </a:cubicBezTo>
                  <a:cubicBezTo>
                    <a:pt x="150" y="49"/>
                    <a:pt x="154" y="49"/>
                    <a:pt x="154" y="49"/>
                  </a:cubicBezTo>
                  <a:cubicBezTo>
                    <a:pt x="154" y="49"/>
                    <a:pt x="154" y="43"/>
                    <a:pt x="154" y="40"/>
                  </a:cubicBezTo>
                  <a:cubicBezTo>
                    <a:pt x="155" y="40"/>
                    <a:pt x="155" y="40"/>
                    <a:pt x="155" y="40"/>
                  </a:cubicBezTo>
                  <a:lnTo>
                    <a:pt x="155" y="49"/>
                  </a:lnTo>
                  <a:close/>
                  <a:moveTo>
                    <a:pt x="157" y="49"/>
                  </a:moveTo>
                  <a:cubicBezTo>
                    <a:pt x="157" y="49"/>
                    <a:pt x="157" y="49"/>
                    <a:pt x="157" y="49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7" y="40"/>
                    <a:pt x="157" y="40"/>
                    <a:pt x="157" y="40"/>
                  </a:cubicBezTo>
                  <a:lnTo>
                    <a:pt x="157" y="49"/>
                  </a:lnTo>
                  <a:close/>
                  <a:moveTo>
                    <a:pt x="157" y="40"/>
                  </a:moveTo>
                  <a:cubicBezTo>
                    <a:pt x="157" y="40"/>
                    <a:pt x="157" y="40"/>
                    <a:pt x="157" y="40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7" y="34"/>
                  </a:cubicBezTo>
                  <a:lnTo>
                    <a:pt x="157" y="40"/>
                  </a:lnTo>
                  <a:close/>
                  <a:moveTo>
                    <a:pt x="162" y="39"/>
                  </a:moveTo>
                  <a:cubicBezTo>
                    <a:pt x="162" y="39"/>
                    <a:pt x="162" y="39"/>
                    <a:pt x="162" y="39"/>
                  </a:cubicBezTo>
                  <a:cubicBezTo>
                    <a:pt x="162" y="39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39"/>
                  </a:lnTo>
                  <a:close/>
                  <a:moveTo>
                    <a:pt x="160" y="49"/>
                  </a:moveTo>
                  <a:cubicBezTo>
                    <a:pt x="160" y="49"/>
                    <a:pt x="160" y="49"/>
                    <a:pt x="160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60" y="49"/>
                  </a:lnTo>
                  <a:close/>
                  <a:moveTo>
                    <a:pt x="160" y="40"/>
                  </a:moveTo>
                  <a:cubicBezTo>
                    <a:pt x="160" y="40"/>
                    <a:pt x="160" y="40"/>
                    <a:pt x="160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8" y="35"/>
                    <a:pt x="159" y="35"/>
                    <a:pt x="160" y="36"/>
                  </a:cubicBezTo>
                  <a:lnTo>
                    <a:pt x="160" y="40"/>
                  </a:lnTo>
                  <a:close/>
                  <a:moveTo>
                    <a:pt x="160" y="32"/>
                  </a:moveTo>
                  <a:cubicBezTo>
                    <a:pt x="160" y="32"/>
                    <a:pt x="160" y="32"/>
                    <a:pt x="160" y="32"/>
                  </a:cubicBezTo>
                  <a:cubicBezTo>
                    <a:pt x="159" y="32"/>
                    <a:pt x="158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0" y="32"/>
                    <a:pt x="160" y="32"/>
                    <a:pt x="160" y="32"/>
                  </a:cubicBezTo>
                  <a:close/>
                  <a:moveTo>
                    <a:pt x="162" y="49"/>
                  </a:moveTo>
                  <a:cubicBezTo>
                    <a:pt x="162" y="49"/>
                    <a:pt x="162" y="49"/>
                    <a:pt x="162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49"/>
                  </a:lnTo>
                  <a:close/>
                  <a:moveTo>
                    <a:pt x="162" y="40"/>
                  </a:moveTo>
                  <a:cubicBezTo>
                    <a:pt x="162" y="40"/>
                    <a:pt x="162" y="40"/>
                    <a:pt x="162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7"/>
                    <a:pt x="160" y="37"/>
                    <a:pt x="161" y="37"/>
                  </a:cubicBezTo>
                  <a:cubicBezTo>
                    <a:pt x="161" y="38"/>
                    <a:pt x="161" y="38"/>
                    <a:pt x="162" y="39"/>
                  </a:cubicBezTo>
                  <a:lnTo>
                    <a:pt x="162" y="40"/>
                  </a:lnTo>
                  <a:close/>
                  <a:moveTo>
                    <a:pt x="162" y="32"/>
                  </a:moveTo>
                  <a:cubicBezTo>
                    <a:pt x="162" y="32"/>
                    <a:pt x="162" y="32"/>
                    <a:pt x="162" y="32"/>
                  </a:cubicBezTo>
                  <a:cubicBezTo>
                    <a:pt x="161" y="32"/>
                    <a:pt x="160" y="32"/>
                    <a:pt x="16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2" y="32"/>
                    <a:pt x="162" y="32"/>
                    <a:pt x="162" y="32"/>
                  </a:cubicBezTo>
                  <a:close/>
                  <a:moveTo>
                    <a:pt x="175" y="49"/>
                  </a:moveTo>
                  <a:cubicBezTo>
                    <a:pt x="175" y="49"/>
                    <a:pt x="175" y="49"/>
                    <a:pt x="175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4" y="44"/>
                    <a:pt x="165" y="49"/>
                    <a:pt x="165" y="49"/>
                  </a:cubicBezTo>
                  <a:cubicBezTo>
                    <a:pt x="165" y="49"/>
                    <a:pt x="167" y="49"/>
                    <a:pt x="169" y="49"/>
                  </a:cubicBezTo>
                  <a:cubicBezTo>
                    <a:pt x="170" y="49"/>
                    <a:pt x="174" y="49"/>
                    <a:pt x="175" y="49"/>
                  </a:cubicBezTo>
                  <a:close/>
                  <a:moveTo>
                    <a:pt x="175" y="48"/>
                  </a:moveTo>
                  <a:cubicBezTo>
                    <a:pt x="175" y="48"/>
                    <a:pt x="175" y="48"/>
                    <a:pt x="175" y="48"/>
                  </a:cubicBezTo>
                  <a:cubicBezTo>
                    <a:pt x="175" y="46"/>
                    <a:pt x="174" y="43"/>
                    <a:pt x="174" y="41"/>
                  </a:cubicBezTo>
                  <a:cubicBezTo>
                    <a:pt x="174" y="41"/>
                    <a:pt x="174" y="41"/>
                    <a:pt x="174" y="40"/>
                  </a:cubicBezTo>
                  <a:cubicBezTo>
                    <a:pt x="175" y="40"/>
                    <a:pt x="175" y="40"/>
                    <a:pt x="175" y="40"/>
                  </a:cubicBezTo>
                  <a:lnTo>
                    <a:pt x="175" y="48"/>
                  </a:lnTo>
                  <a:close/>
                  <a:moveTo>
                    <a:pt x="175" y="40"/>
                  </a:moveTo>
                  <a:cubicBezTo>
                    <a:pt x="175" y="40"/>
                    <a:pt x="175" y="40"/>
                    <a:pt x="175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37"/>
                    <a:pt x="173" y="32"/>
                    <a:pt x="173" y="32"/>
                  </a:cubicBezTo>
                  <a:cubicBezTo>
                    <a:pt x="173" y="32"/>
                    <a:pt x="167" y="3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5" y="33"/>
                    <a:pt x="175" y="33"/>
                    <a:pt x="175" y="33"/>
                  </a:cubicBezTo>
                  <a:lnTo>
                    <a:pt x="175" y="40"/>
                  </a:lnTo>
                  <a:close/>
                  <a:moveTo>
                    <a:pt x="177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8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7" y="40"/>
                    <a:pt x="177" y="40"/>
                    <a:pt x="177" y="40"/>
                  </a:cubicBezTo>
                  <a:lnTo>
                    <a:pt x="177" y="49"/>
                  </a:lnTo>
                  <a:close/>
                  <a:moveTo>
                    <a:pt x="177" y="40"/>
                  </a:moveTo>
                  <a:cubicBezTo>
                    <a:pt x="177" y="40"/>
                    <a:pt x="177" y="40"/>
                    <a:pt x="177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7" y="33"/>
                    <a:pt x="177" y="33"/>
                    <a:pt x="177" y="33"/>
                  </a:cubicBezTo>
                  <a:lnTo>
                    <a:pt x="177" y="40"/>
                  </a:lnTo>
                  <a:close/>
                  <a:moveTo>
                    <a:pt x="179" y="49"/>
                  </a:moveTo>
                  <a:cubicBezTo>
                    <a:pt x="179" y="49"/>
                    <a:pt x="179" y="49"/>
                    <a:pt x="179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9" y="40"/>
                    <a:pt x="179" y="40"/>
                    <a:pt x="179" y="40"/>
                  </a:cubicBezTo>
                  <a:lnTo>
                    <a:pt x="179" y="49"/>
                  </a:lnTo>
                  <a:close/>
                  <a:moveTo>
                    <a:pt x="179" y="40"/>
                  </a:moveTo>
                  <a:cubicBezTo>
                    <a:pt x="179" y="40"/>
                    <a:pt x="179" y="40"/>
                    <a:pt x="179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33"/>
                    <a:pt x="177" y="33"/>
                    <a:pt x="177" y="33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79" y="40"/>
                  </a:ln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49"/>
                  </a:lnTo>
                  <a:close/>
                  <a:moveTo>
                    <a:pt x="181" y="40"/>
                  </a:moveTo>
                  <a:cubicBezTo>
                    <a:pt x="181" y="40"/>
                    <a:pt x="181" y="40"/>
                    <a:pt x="181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81" y="32"/>
                    <a:pt x="181" y="32"/>
                    <a:pt x="181" y="32"/>
                  </a:cubicBezTo>
                  <a:lnTo>
                    <a:pt x="18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888" y="4158"/>
              <a:ext cx="435" cy="136"/>
            </a:xfrm>
            <a:custGeom>
              <a:avLst/>
              <a:gdLst>
                <a:gd name="T0" fmla="*/ 46 w 168"/>
                <a:gd name="T1" fmla="*/ 51 h 51"/>
                <a:gd name="T2" fmla="*/ 61 w 168"/>
                <a:gd name="T3" fmla="*/ 38 h 51"/>
                <a:gd name="T4" fmla="*/ 16 w 168"/>
                <a:gd name="T5" fmla="*/ 51 h 51"/>
                <a:gd name="T6" fmla="*/ 70 w 168"/>
                <a:gd name="T7" fmla="*/ 12 h 51"/>
                <a:gd name="T8" fmla="*/ 55 w 168"/>
                <a:gd name="T9" fmla="*/ 37 h 51"/>
                <a:gd name="T10" fmla="*/ 45 w 168"/>
                <a:gd name="T11" fmla="*/ 34 h 51"/>
                <a:gd name="T12" fmla="*/ 28 w 168"/>
                <a:gd name="T13" fmla="*/ 8 h 51"/>
                <a:gd name="T14" fmla="*/ 50 w 168"/>
                <a:gd name="T15" fmla="*/ 9 h 51"/>
                <a:gd name="T16" fmla="*/ 76 w 168"/>
                <a:gd name="T17" fmla="*/ 13 h 51"/>
                <a:gd name="T18" fmla="*/ 90 w 168"/>
                <a:gd name="T19" fmla="*/ 17 h 51"/>
                <a:gd name="T20" fmla="*/ 101 w 168"/>
                <a:gd name="T21" fmla="*/ 20 h 51"/>
                <a:gd name="T22" fmla="*/ 106 w 168"/>
                <a:gd name="T23" fmla="*/ 22 h 51"/>
                <a:gd name="T24" fmla="*/ 110 w 168"/>
                <a:gd name="T25" fmla="*/ 39 h 51"/>
                <a:gd name="T26" fmla="*/ 121 w 168"/>
                <a:gd name="T27" fmla="*/ 29 h 51"/>
                <a:gd name="T28" fmla="*/ 10 w 168"/>
                <a:gd name="T29" fmla="*/ 38 h 51"/>
                <a:gd name="T30" fmla="*/ 19 w 168"/>
                <a:gd name="T31" fmla="*/ 8 h 51"/>
                <a:gd name="T32" fmla="*/ 2 w 168"/>
                <a:gd name="T33" fmla="*/ 12 h 51"/>
                <a:gd name="T34" fmla="*/ 5 w 168"/>
                <a:gd name="T35" fmla="*/ 10 h 51"/>
                <a:gd name="T36" fmla="*/ 57 w 168"/>
                <a:gd name="T37" fmla="*/ 10 h 51"/>
                <a:gd name="T38" fmla="*/ 139 w 168"/>
                <a:gd name="T39" fmla="*/ 41 h 51"/>
                <a:gd name="T40" fmla="*/ 115 w 168"/>
                <a:gd name="T41" fmla="*/ 39 h 51"/>
                <a:gd name="T42" fmla="*/ 107 w 168"/>
                <a:gd name="T43" fmla="*/ 43 h 51"/>
                <a:gd name="T44" fmla="*/ 97 w 168"/>
                <a:gd name="T45" fmla="*/ 40 h 51"/>
                <a:gd name="T46" fmla="*/ 84 w 168"/>
                <a:gd name="T47" fmla="*/ 40 h 51"/>
                <a:gd name="T48" fmla="*/ 67 w 168"/>
                <a:gd name="T49" fmla="*/ 39 h 51"/>
                <a:gd name="T50" fmla="*/ 142 w 168"/>
                <a:gd name="T51" fmla="*/ 42 h 51"/>
                <a:gd name="T52" fmla="*/ 140 w 168"/>
                <a:gd name="T53" fmla="*/ 49 h 51"/>
                <a:gd name="T54" fmla="*/ 142 w 168"/>
                <a:gd name="T55" fmla="*/ 49 h 51"/>
                <a:gd name="T56" fmla="*/ 118 w 168"/>
                <a:gd name="T57" fmla="*/ 43 h 51"/>
                <a:gd name="T58" fmla="*/ 115 w 168"/>
                <a:gd name="T59" fmla="*/ 43 h 51"/>
                <a:gd name="T60" fmla="*/ 109 w 168"/>
                <a:gd name="T61" fmla="*/ 44 h 51"/>
                <a:gd name="T62" fmla="*/ 95 w 168"/>
                <a:gd name="T63" fmla="*/ 44 h 51"/>
                <a:gd name="T64" fmla="*/ 75 w 168"/>
                <a:gd name="T65" fmla="*/ 49 h 51"/>
                <a:gd name="T66" fmla="*/ 91 w 168"/>
                <a:gd name="T67" fmla="*/ 50 h 51"/>
                <a:gd name="T68" fmla="*/ 99 w 168"/>
                <a:gd name="T69" fmla="*/ 50 h 51"/>
                <a:gd name="T70" fmla="*/ 107 w 168"/>
                <a:gd name="T71" fmla="*/ 47 h 51"/>
                <a:gd name="T72" fmla="*/ 110 w 168"/>
                <a:gd name="T73" fmla="*/ 50 h 51"/>
                <a:gd name="T74" fmla="*/ 113 w 168"/>
                <a:gd name="T75" fmla="*/ 50 h 51"/>
                <a:gd name="T76" fmla="*/ 116 w 168"/>
                <a:gd name="T77" fmla="*/ 49 h 51"/>
                <a:gd name="T78" fmla="*/ 120 w 168"/>
                <a:gd name="T79" fmla="*/ 47 h 51"/>
                <a:gd name="T80" fmla="*/ 124 w 168"/>
                <a:gd name="T81" fmla="*/ 49 h 51"/>
                <a:gd name="T82" fmla="*/ 127 w 168"/>
                <a:gd name="T83" fmla="*/ 50 h 51"/>
                <a:gd name="T84" fmla="*/ 128 w 168"/>
                <a:gd name="T85" fmla="*/ 49 h 51"/>
                <a:gd name="T86" fmla="*/ 128 w 168"/>
                <a:gd name="T87" fmla="*/ 47 h 51"/>
                <a:gd name="T88" fmla="*/ 129 w 168"/>
                <a:gd name="T89" fmla="*/ 45 h 51"/>
                <a:gd name="T90" fmla="*/ 74 w 168"/>
                <a:gd name="T91" fmla="*/ 50 h 51"/>
                <a:gd name="T92" fmla="*/ 132 w 168"/>
                <a:gd name="T93" fmla="*/ 45 h 51"/>
                <a:gd name="T94" fmla="*/ 140 w 168"/>
                <a:gd name="T95" fmla="*/ 43 h 51"/>
                <a:gd name="T96" fmla="*/ 135 w 168"/>
                <a:gd name="T97" fmla="*/ 50 h 51"/>
                <a:gd name="T98" fmla="*/ 137 w 168"/>
                <a:gd name="T99" fmla="*/ 47 h 51"/>
                <a:gd name="T100" fmla="*/ 139 w 168"/>
                <a:gd name="T101" fmla="*/ 49 h 51"/>
                <a:gd name="T102" fmla="*/ 139 w 168"/>
                <a:gd name="T103" fmla="*/ 48 h 51"/>
                <a:gd name="T104" fmla="*/ 144 w 168"/>
                <a:gd name="T105" fmla="*/ 45 h 51"/>
                <a:gd name="T106" fmla="*/ 144 w 168"/>
                <a:gd name="T107" fmla="*/ 45 h 51"/>
                <a:gd name="T108" fmla="*/ 148 w 168"/>
                <a:gd name="T109" fmla="*/ 49 h 51"/>
                <a:gd name="T110" fmla="*/ 151 w 168"/>
                <a:gd name="T111" fmla="*/ 46 h 51"/>
                <a:gd name="T112" fmla="*/ 152 w 168"/>
                <a:gd name="T113" fmla="*/ 49 h 51"/>
                <a:gd name="T114" fmla="*/ 157 w 168"/>
                <a:gd name="T115" fmla="*/ 49 h 51"/>
                <a:gd name="T116" fmla="*/ 159 w 168"/>
                <a:gd name="T117" fmla="*/ 49 h 51"/>
                <a:gd name="T118" fmla="*/ 161 w 168"/>
                <a:gd name="T119" fmla="*/ 48 h 51"/>
                <a:gd name="T120" fmla="*/ 117 w 168"/>
                <a:gd name="T121" fmla="*/ 39 h 51"/>
                <a:gd name="T122" fmla="*/ 26 w 168"/>
                <a:gd name="T123" fmla="*/ 51 h 51"/>
                <a:gd name="T124" fmla="*/ 35 w 168"/>
                <a:gd name="T1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" h="51">
                  <a:moveTo>
                    <a:pt x="26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lose/>
                  <a:moveTo>
                    <a:pt x="39" y="51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39" y="51"/>
                    <a:pt x="39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73" y="39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73" y="39"/>
                  </a:lnTo>
                  <a:close/>
                  <a:moveTo>
                    <a:pt x="45" y="5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1"/>
                    <a:pt x="45" y="51"/>
                    <a:pt x="45" y="51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lose/>
                  <a:moveTo>
                    <a:pt x="50" y="51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0" y="51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2" y="51"/>
                    <a:pt x="22" y="51"/>
                  </a:cubicBezTo>
                  <a:close/>
                  <a:moveTo>
                    <a:pt x="82" y="39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lnTo>
                    <a:pt x="82" y="39"/>
                  </a:lnTo>
                  <a:close/>
                  <a:moveTo>
                    <a:pt x="80" y="39"/>
                  </a:move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4"/>
                    <a:pt x="80" y="14"/>
                    <a:pt x="80" y="14"/>
                  </a:cubicBezTo>
                  <a:lnTo>
                    <a:pt x="80" y="39"/>
                  </a:lnTo>
                  <a:close/>
                  <a:moveTo>
                    <a:pt x="61" y="38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10"/>
                    <a:pt x="60" y="10"/>
                    <a:pt x="60" y="10"/>
                  </a:cubicBezTo>
                  <a:lnTo>
                    <a:pt x="61" y="38"/>
                  </a:ln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2"/>
                    <a:pt x="71" y="12"/>
                    <a:pt x="71" y="12"/>
                  </a:cubicBezTo>
                  <a:lnTo>
                    <a:pt x="71" y="39"/>
                  </a:ln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9"/>
                    <a:pt x="97" y="19"/>
                    <a:pt x="97" y="19"/>
                  </a:cubicBezTo>
                  <a:lnTo>
                    <a:pt x="95" y="40"/>
                  </a:ln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lnTo>
                    <a:pt x="16" y="51"/>
                  </a:lnTo>
                  <a:close/>
                  <a:moveTo>
                    <a:pt x="120" y="39"/>
                  </a:move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3"/>
                    <a:pt x="122" y="36"/>
                    <a:pt x="121" y="37"/>
                  </a:cubicBezTo>
                  <a:cubicBezTo>
                    <a:pt x="121" y="38"/>
                    <a:pt x="121" y="39"/>
                    <a:pt x="120" y="39"/>
                  </a:cubicBezTo>
                  <a:close/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lose/>
                  <a:moveTo>
                    <a:pt x="69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1"/>
                    <a:pt x="69" y="11"/>
                    <a:pt x="69" y="11"/>
                  </a:cubicBezTo>
                  <a:lnTo>
                    <a:pt x="69" y="39"/>
                  </a:lnTo>
                  <a:close/>
                  <a:moveTo>
                    <a:pt x="117" y="37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lnTo>
                    <a:pt x="117" y="37"/>
                  </a:lnTo>
                  <a:close/>
                  <a:moveTo>
                    <a:pt x="115" y="39"/>
                  </a:moveTo>
                  <a:cubicBezTo>
                    <a:pt x="115" y="39"/>
                    <a:pt x="115" y="39"/>
                    <a:pt x="115" y="39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39"/>
                    <a:pt x="115" y="39"/>
                    <a:pt x="115" y="39"/>
                  </a:cubicBezTo>
                  <a:close/>
                  <a:moveTo>
                    <a:pt x="114" y="39"/>
                  </a:moveTo>
                  <a:cubicBezTo>
                    <a:pt x="114" y="39"/>
                    <a:pt x="114" y="39"/>
                    <a:pt x="114" y="39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lose/>
                  <a:moveTo>
                    <a:pt x="119" y="34"/>
                  </a:moveTo>
                  <a:cubicBezTo>
                    <a:pt x="119" y="34"/>
                    <a:pt x="119" y="34"/>
                    <a:pt x="119" y="34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lnTo>
                    <a:pt x="119" y="34"/>
                  </a:lnTo>
                  <a:close/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6"/>
                    <a:pt x="17" y="35"/>
                  </a:cubicBezTo>
                  <a:cubicBezTo>
                    <a:pt x="20" y="35"/>
                    <a:pt x="30" y="34"/>
                    <a:pt x="46" y="36"/>
                  </a:cubicBezTo>
                  <a:cubicBezTo>
                    <a:pt x="47" y="36"/>
                    <a:pt x="48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7"/>
                    <a:pt x="54" y="37"/>
                    <a:pt x="55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40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0"/>
                    <a:pt x="122" y="29"/>
                    <a:pt x="122" y="28"/>
                  </a:cubicBezTo>
                  <a:cubicBezTo>
                    <a:pt x="121" y="27"/>
                    <a:pt x="120" y="26"/>
                    <a:pt x="119" y="25"/>
                  </a:cubicBezTo>
                  <a:cubicBezTo>
                    <a:pt x="114" y="20"/>
                    <a:pt x="97" y="15"/>
                    <a:pt x="88" y="12"/>
                  </a:cubicBezTo>
                  <a:cubicBezTo>
                    <a:pt x="80" y="9"/>
                    <a:pt x="57" y="3"/>
                    <a:pt x="36" y="2"/>
                  </a:cubicBezTo>
                  <a:cubicBezTo>
                    <a:pt x="16" y="0"/>
                    <a:pt x="7" y="3"/>
                    <a:pt x="4" y="5"/>
                  </a:cubicBezTo>
                  <a:cubicBezTo>
                    <a:pt x="1" y="7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9" y="36"/>
                    <a:pt x="10" y="38"/>
                  </a:cubicBezTo>
                  <a:cubicBezTo>
                    <a:pt x="11" y="40"/>
                    <a:pt x="13" y="41"/>
                    <a:pt x="13" y="4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2" y="40"/>
                    <a:pt x="11" y="39"/>
                  </a:cubicBezTo>
                  <a:cubicBezTo>
                    <a:pt x="10" y="37"/>
                    <a:pt x="14" y="36"/>
                    <a:pt x="15" y="36"/>
                  </a:cubicBezTo>
                  <a:cubicBezTo>
                    <a:pt x="15" y="36"/>
                    <a:pt x="14" y="37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29" y="3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lnTo>
                    <a:pt x="29" y="34"/>
                  </a:ln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8" y="8"/>
                  </a:ln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4" y="7"/>
                    <a:pt x="14" y="7"/>
                    <a:pt x="14" y="7"/>
                  </a:cubicBezTo>
                  <a:lnTo>
                    <a:pt x="16" y="8"/>
                  </a:ln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4" y="8"/>
                    <a:pt x="14" y="8"/>
                  </a:cubicBezTo>
                  <a:close/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11" y="8"/>
                  </a:ln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lnTo>
                    <a:pt x="1" y="12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4"/>
                    <a:pt x="2" y="14"/>
                    <a:pt x="2" y="14"/>
                  </a:cubicBezTo>
                  <a:lnTo>
                    <a:pt x="2" y="11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2" y="11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8" y="25"/>
                    <a:pt x="8" y="25"/>
                    <a:pt x="8" y="25"/>
                  </a:cubicBezTo>
                  <a:lnTo>
                    <a:pt x="3" y="10"/>
                  </a:ln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4" y="10"/>
                  </a:lnTo>
                  <a:close/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5" y="9"/>
                  </a:ln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35"/>
                    <a:pt x="14" y="35"/>
                    <a:pt x="14" y="35"/>
                  </a:cubicBezTo>
                  <a:lnTo>
                    <a:pt x="6" y="9"/>
                  </a:lnTo>
                  <a:close/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6" y="35"/>
                    <a:pt x="16" y="35"/>
                    <a:pt x="16" y="35"/>
                  </a:cubicBezTo>
                  <a:lnTo>
                    <a:pt x="8" y="9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lnTo>
                    <a:pt x="115" y="29"/>
                  </a:lnTo>
                  <a:close/>
                  <a:moveTo>
                    <a:pt x="55" y="37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3" y="37"/>
                    <a:pt x="52" y="37"/>
                    <a:pt x="50" y="37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5" y="51"/>
                    <a:pt x="58" y="51"/>
                    <a:pt x="61" y="51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0" y="38"/>
                    <a:pt x="58" y="38"/>
                    <a:pt x="55" y="37"/>
                  </a:cubicBez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8" y="37"/>
                    <a:pt x="60" y="38"/>
                    <a:pt x="61" y="38"/>
                  </a:cubicBezTo>
                  <a:cubicBezTo>
                    <a:pt x="59" y="10"/>
                    <a:pt x="59" y="10"/>
                    <a:pt x="59" y="10"/>
                  </a:cubicBezTo>
                  <a:lnTo>
                    <a:pt x="57" y="10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46" y="42"/>
                    <a:pt x="145" y="42"/>
                  </a:cubicBezTo>
                  <a:cubicBezTo>
                    <a:pt x="144" y="42"/>
                    <a:pt x="143" y="42"/>
                    <a:pt x="143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8" y="41"/>
                  </a:cubicBezTo>
                  <a:cubicBezTo>
                    <a:pt x="136" y="41"/>
                    <a:pt x="133" y="41"/>
                    <a:pt x="129" y="41"/>
                  </a:cubicBezTo>
                  <a:cubicBezTo>
                    <a:pt x="128" y="41"/>
                    <a:pt x="124" y="41"/>
                    <a:pt x="119" y="42"/>
                  </a:cubicBezTo>
                  <a:cubicBezTo>
                    <a:pt x="120" y="41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4" y="42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40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4" y="43"/>
                    <a:pt x="104" y="43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1" y="43"/>
                    <a:pt x="101" y="43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4"/>
                    <a:pt x="95" y="44"/>
                    <a:pt x="95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5"/>
                    <a:pt x="92" y="45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3" y="51"/>
                    <a:pt x="64" y="51"/>
                    <a:pt x="64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71" y="51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1"/>
                    <a:pt x="82" y="51"/>
                    <a:pt x="82" y="51"/>
                  </a:cubicBezTo>
                  <a:cubicBezTo>
                    <a:pt x="86" y="51"/>
                    <a:pt x="97" y="51"/>
                    <a:pt x="103" y="51"/>
                  </a:cubicBezTo>
                  <a:cubicBezTo>
                    <a:pt x="110" y="51"/>
                    <a:pt x="131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4" y="48"/>
                    <a:pt x="136" y="47"/>
                  </a:cubicBezTo>
                  <a:cubicBezTo>
                    <a:pt x="138" y="45"/>
                    <a:pt x="139" y="45"/>
                    <a:pt x="139" y="44"/>
                  </a:cubicBezTo>
                  <a:cubicBezTo>
                    <a:pt x="140" y="44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2"/>
                    <a:pt x="140" y="42"/>
                    <a:pt x="141" y="42"/>
                  </a:cubicBezTo>
                  <a:cubicBezTo>
                    <a:pt x="141" y="42"/>
                    <a:pt x="141" y="41"/>
                    <a:pt x="141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39" y="45"/>
                    <a:pt x="137" y="46"/>
                  </a:cubicBezTo>
                  <a:cubicBezTo>
                    <a:pt x="135" y="47"/>
                    <a:pt x="132" y="50"/>
                    <a:pt x="132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8" y="50"/>
                    <a:pt x="140" y="50"/>
                    <a:pt x="143" y="50"/>
                  </a:cubicBezTo>
                  <a:cubicBezTo>
                    <a:pt x="147" y="50"/>
                    <a:pt x="152" y="50"/>
                    <a:pt x="152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4"/>
                    <a:pt x="141" y="44"/>
                  </a:cubicBezTo>
                  <a:cubicBezTo>
                    <a:pt x="141" y="44"/>
                    <a:pt x="142" y="44"/>
                    <a:pt x="142" y="44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lnTo>
                    <a:pt x="166" y="48"/>
                  </a:lnTo>
                  <a:close/>
                  <a:moveTo>
                    <a:pt x="119" y="43"/>
                  </a:move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lose/>
                  <a:moveTo>
                    <a:pt x="118" y="42"/>
                  </a:move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42"/>
                  </a:lnTo>
                  <a:close/>
                  <a:moveTo>
                    <a:pt x="118" y="43"/>
                  </a:move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8" y="43"/>
                  </a:lnTo>
                  <a:close/>
                  <a:moveTo>
                    <a:pt x="117" y="42"/>
                  </a:move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7" y="42"/>
                  </a:lnTo>
                  <a:close/>
                  <a:moveTo>
                    <a:pt x="117" y="43"/>
                  </a:move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lose/>
                  <a:moveTo>
                    <a:pt x="116" y="42"/>
                  </a:move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5" y="43"/>
                  </a:cubicBezTo>
                  <a:lnTo>
                    <a:pt x="116" y="42"/>
                  </a:lnTo>
                  <a:close/>
                  <a:moveTo>
                    <a:pt x="115" y="43"/>
                  </a:moveTo>
                  <a:cubicBezTo>
                    <a:pt x="115" y="43"/>
                    <a:pt x="115" y="43"/>
                    <a:pt x="115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5" y="43"/>
                    <a:pt x="115" y="43"/>
                    <a:pt x="115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4" y="43"/>
                    <a:pt x="114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4" y="43"/>
                    <a:pt x="114" y="43"/>
                  </a:cubicBezTo>
                  <a:close/>
                  <a:moveTo>
                    <a:pt x="113" y="43"/>
                  </a:move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2" y="44"/>
                  </a:cubicBezTo>
                  <a:lnTo>
                    <a:pt x="113" y="43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2" y="44"/>
                    <a:pt x="112" y="44"/>
                    <a:pt x="112" y="44"/>
                  </a:cubicBezTo>
                  <a:close/>
                  <a:moveTo>
                    <a:pt x="111" y="43"/>
                  </a:move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1" y="43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lose/>
                  <a:moveTo>
                    <a:pt x="109" y="43"/>
                  </a:move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09" y="43"/>
                  </a:lnTo>
                  <a:close/>
                  <a:moveTo>
                    <a:pt x="109" y="44"/>
                  </a:move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lose/>
                  <a:moveTo>
                    <a:pt x="107" y="43"/>
                  </a:move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6" y="44"/>
                  </a:cubicBezTo>
                  <a:lnTo>
                    <a:pt x="107" y="43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lose/>
                  <a:moveTo>
                    <a:pt x="104" y="43"/>
                  </a:moveTo>
                  <a:cubicBezTo>
                    <a:pt x="104" y="43"/>
                    <a:pt x="104" y="43"/>
                    <a:pt x="104" y="43"/>
                  </a:cubicBezTo>
                  <a:cubicBezTo>
                    <a:pt x="104" y="43"/>
                    <a:pt x="105" y="43"/>
                    <a:pt x="105" y="4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4" y="45"/>
                    <a:pt x="104" y="45"/>
                    <a:pt x="104" y="45"/>
                  </a:cubicBezTo>
                  <a:lnTo>
                    <a:pt x="104" y="43"/>
                  </a:lnTo>
                  <a:close/>
                  <a:moveTo>
                    <a:pt x="101" y="44"/>
                  </a:move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5"/>
                    <a:pt x="101" y="45"/>
                    <a:pt x="101" y="45"/>
                  </a:cubicBezTo>
                  <a:lnTo>
                    <a:pt x="101" y="44"/>
                  </a:ln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45"/>
                    <a:pt x="99" y="45"/>
                    <a:pt x="98" y="45"/>
                  </a:cubicBezTo>
                  <a:lnTo>
                    <a:pt x="98" y="44"/>
                  </a:lnTo>
                  <a:close/>
                  <a:moveTo>
                    <a:pt x="95" y="44"/>
                  </a:move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6" y="44"/>
                    <a:pt x="96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5" y="46"/>
                    <a:pt x="95" y="46"/>
                    <a:pt x="95" y="46"/>
                  </a:cubicBezTo>
                  <a:lnTo>
                    <a:pt x="95" y="44"/>
                  </a:lnTo>
                  <a:close/>
                  <a:moveTo>
                    <a:pt x="92" y="45"/>
                  </a:moveTo>
                  <a:cubicBezTo>
                    <a:pt x="92" y="45"/>
                    <a:pt x="92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6"/>
                    <a:pt x="91" y="46"/>
                  </a:cubicBezTo>
                  <a:lnTo>
                    <a:pt x="92" y="45"/>
                  </a:lnTo>
                  <a:close/>
                  <a:moveTo>
                    <a:pt x="88" y="45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lnTo>
                    <a:pt x="88" y="45"/>
                  </a:lnTo>
                  <a:close/>
                  <a:moveTo>
                    <a:pt x="84" y="46"/>
                  </a:move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lnTo>
                    <a:pt x="84" y="46"/>
                  </a:ln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lnTo>
                    <a:pt x="80" y="47"/>
                  </a:ln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5" y="49"/>
                    <a:pt x="75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7" y="48"/>
                    <a:pt x="77" y="48"/>
                  </a:cubicBezTo>
                  <a:cubicBezTo>
                    <a:pt x="77" y="48"/>
                    <a:pt x="76" y="48"/>
                    <a:pt x="76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4" y="49"/>
                    <a:pt x="74" y="49"/>
                  </a:cubicBez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1" y="49"/>
                    <a:pt x="69" y="50"/>
                    <a:pt x="67" y="50"/>
                  </a:cubicBezTo>
                  <a:cubicBezTo>
                    <a:pt x="69" y="50"/>
                    <a:pt x="72" y="49"/>
                    <a:pt x="73" y="49"/>
                  </a:cubicBezTo>
                  <a:cubicBezTo>
                    <a:pt x="73" y="49"/>
                    <a:pt x="74" y="49"/>
                    <a:pt x="74" y="49"/>
                  </a:cubicBezTo>
                  <a:close/>
                  <a:moveTo>
                    <a:pt x="87" y="51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5" y="51"/>
                    <a:pt x="84" y="51"/>
                    <a:pt x="83" y="51"/>
                  </a:cubicBezTo>
                  <a:cubicBezTo>
                    <a:pt x="84" y="51"/>
                    <a:pt x="85" y="51"/>
                    <a:pt x="87" y="50"/>
                  </a:cubicBezTo>
                  <a:lnTo>
                    <a:pt x="87" y="51"/>
                  </a:lnTo>
                  <a:close/>
                  <a:moveTo>
                    <a:pt x="89" y="51"/>
                  </a:moveTo>
                  <a:cubicBezTo>
                    <a:pt x="89" y="51"/>
                    <a:pt x="89" y="51"/>
                    <a:pt x="89" y="51"/>
                  </a:cubicBezTo>
                  <a:cubicBezTo>
                    <a:pt x="88" y="51"/>
                    <a:pt x="88" y="51"/>
                    <a:pt x="87" y="51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8" y="50"/>
                    <a:pt x="88" y="50"/>
                    <a:pt x="89" y="50"/>
                  </a:cubicBezTo>
                  <a:lnTo>
                    <a:pt x="89" y="51"/>
                  </a:lnTo>
                  <a:close/>
                  <a:moveTo>
                    <a:pt x="91" y="51"/>
                  </a:move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0" y="51"/>
                    <a:pt x="89" y="51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0" y="50"/>
                    <a:pt x="91" y="50"/>
                    <a:pt x="91" y="50"/>
                  </a:cubicBezTo>
                  <a:lnTo>
                    <a:pt x="91" y="51"/>
                  </a:lnTo>
                  <a:close/>
                  <a:moveTo>
                    <a:pt x="93" y="51"/>
                  </a:move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2" y="51"/>
                    <a:pt x="91" y="51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2" y="49"/>
                    <a:pt x="93" y="49"/>
                    <a:pt x="93" y="49"/>
                  </a:cubicBezTo>
                  <a:lnTo>
                    <a:pt x="93" y="51"/>
                  </a:lnTo>
                  <a:close/>
                  <a:moveTo>
                    <a:pt x="95" y="51"/>
                  </a:move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4" y="51"/>
                    <a:pt x="94" y="51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49"/>
                    <a:pt x="95" y="49"/>
                    <a:pt x="95" y="49"/>
                  </a:cubicBezTo>
                  <a:lnTo>
                    <a:pt x="95" y="51"/>
                  </a:lnTo>
                  <a:close/>
                  <a:moveTo>
                    <a:pt x="98" y="51"/>
                  </a:moveTo>
                  <a:cubicBezTo>
                    <a:pt x="98" y="51"/>
                    <a:pt x="98" y="51"/>
                    <a:pt x="98" y="51"/>
                  </a:cubicBezTo>
                  <a:cubicBezTo>
                    <a:pt x="97" y="51"/>
                    <a:pt x="96" y="51"/>
                    <a:pt x="96" y="51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50"/>
                    <a:pt x="98" y="50"/>
                    <a:pt x="98" y="50"/>
                  </a:cubicBezTo>
                  <a:lnTo>
                    <a:pt x="98" y="51"/>
                  </a:lnTo>
                  <a:close/>
                  <a:moveTo>
                    <a:pt x="98" y="50"/>
                  </a:moveTo>
                  <a:cubicBezTo>
                    <a:pt x="98" y="50"/>
                    <a:pt x="98" y="50"/>
                    <a:pt x="98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7" y="49"/>
                    <a:pt x="98" y="49"/>
                  </a:cubicBezTo>
                  <a:lnTo>
                    <a:pt x="98" y="50"/>
                  </a:lnTo>
                  <a:close/>
                  <a:moveTo>
                    <a:pt x="100" y="51"/>
                  </a:moveTo>
                  <a:cubicBezTo>
                    <a:pt x="100" y="51"/>
                    <a:pt x="100" y="51"/>
                    <a:pt x="100" y="51"/>
                  </a:cubicBezTo>
                  <a:cubicBezTo>
                    <a:pt x="99" y="51"/>
                    <a:pt x="98" y="51"/>
                    <a:pt x="98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99" y="48"/>
                    <a:pt x="100" y="48"/>
                  </a:cubicBezTo>
                  <a:lnTo>
                    <a:pt x="100" y="51"/>
                  </a:lnTo>
                  <a:close/>
                  <a:moveTo>
                    <a:pt x="101" y="51"/>
                  </a:moveTo>
                  <a:cubicBezTo>
                    <a:pt x="101" y="51"/>
                    <a:pt x="101" y="51"/>
                    <a:pt x="101" y="51"/>
                  </a:cubicBezTo>
                  <a:cubicBezTo>
                    <a:pt x="101" y="51"/>
                    <a:pt x="100" y="51"/>
                    <a:pt x="100" y="51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1" y="48"/>
                    <a:pt x="101" y="48"/>
                  </a:cubicBezTo>
                  <a:lnTo>
                    <a:pt x="101" y="51"/>
                  </a:lnTo>
                  <a:close/>
                  <a:moveTo>
                    <a:pt x="103" y="49"/>
                  </a:move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2" y="51"/>
                    <a:pt x="102" y="51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2" y="48"/>
                    <a:pt x="103" y="48"/>
                    <a:pt x="103" y="48"/>
                  </a:cubicBezTo>
                  <a:lnTo>
                    <a:pt x="103" y="49"/>
                  </a:ln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0"/>
                    <a:pt x="108" y="50"/>
                    <a:pt x="108" y="50"/>
                  </a:cubicBez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1"/>
                    <a:pt x="105" y="51"/>
                    <a:pt x="104" y="51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6" y="47"/>
                    <a:pt x="107" y="47"/>
                    <a:pt x="108" y="47"/>
                  </a:cubicBezTo>
                  <a:lnTo>
                    <a:pt x="108" y="50"/>
                  </a:lnTo>
                  <a:close/>
                  <a:moveTo>
                    <a:pt x="104" y="49"/>
                  </a:moveTo>
                  <a:cubicBezTo>
                    <a:pt x="104" y="49"/>
                    <a:pt x="104" y="49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7"/>
                    <a:pt x="105" y="47"/>
                    <a:pt x="105" y="47"/>
                  </a:cubicBezTo>
                  <a:cubicBezTo>
                    <a:pt x="105" y="49"/>
                    <a:pt x="105" y="49"/>
                    <a:pt x="105" y="49"/>
                  </a:cubicBezTo>
                  <a:lnTo>
                    <a:pt x="104" y="49"/>
                  </a:lnTo>
                  <a:close/>
                  <a:moveTo>
                    <a:pt x="112" y="50"/>
                  </a:moveTo>
                  <a:cubicBezTo>
                    <a:pt x="112" y="50"/>
                    <a:pt x="112" y="50"/>
                    <a:pt x="112" y="50"/>
                  </a:cubicBezTo>
                  <a:cubicBezTo>
                    <a:pt x="111" y="50"/>
                    <a:pt x="110" y="50"/>
                    <a:pt x="109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1" y="46"/>
                    <a:pt x="111" y="46"/>
                    <a:pt x="112" y="46"/>
                  </a:cubicBezTo>
                  <a:lnTo>
                    <a:pt x="112" y="50"/>
                  </a:lnTo>
                  <a:close/>
                  <a:moveTo>
                    <a:pt x="109" y="50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10" y="47"/>
                    <a:pt x="110" y="47"/>
                  </a:cubicBezTo>
                  <a:cubicBezTo>
                    <a:pt x="110" y="50"/>
                    <a:pt x="110" y="50"/>
                    <a:pt x="110" y="50"/>
                  </a:cubicBezTo>
                  <a:lnTo>
                    <a:pt x="109" y="50"/>
                  </a:lnTo>
                  <a:close/>
                  <a:moveTo>
                    <a:pt x="113" y="47"/>
                  </a:move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2" y="50"/>
                    <a:pt x="112" y="50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3" y="46"/>
                    <a:pt x="113" y="46"/>
                  </a:cubicBezTo>
                  <a:lnTo>
                    <a:pt x="113" y="47"/>
                  </a:ln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4" y="50"/>
                    <a:pt x="114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5" y="50"/>
                    <a:pt x="115" y="50"/>
                    <a:pt x="115" y="50"/>
                  </a:cubicBez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5" y="47"/>
                    <a:pt x="115" y="47"/>
                    <a:pt x="115" y="47"/>
                  </a:cubicBezTo>
                  <a:lnTo>
                    <a:pt x="115" y="50"/>
                  </a:lnTo>
                  <a:close/>
                  <a:moveTo>
                    <a:pt x="115" y="47"/>
                  </a:moveTo>
                  <a:cubicBezTo>
                    <a:pt x="115" y="47"/>
                    <a:pt x="115" y="47"/>
                    <a:pt x="115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4" y="46"/>
                    <a:pt x="114" y="46"/>
                    <a:pt x="115" y="46"/>
                  </a:cubicBezTo>
                  <a:lnTo>
                    <a:pt x="115" y="47"/>
                  </a:lnTo>
                  <a:close/>
                  <a:moveTo>
                    <a:pt x="116" y="49"/>
                  </a:move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46"/>
                    <a:pt x="116" y="46"/>
                    <a:pt x="116" y="46"/>
                  </a:cubicBezTo>
                  <a:lnTo>
                    <a:pt x="116" y="49"/>
                  </a:lnTo>
                  <a:close/>
                  <a:moveTo>
                    <a:pt x="117" y="50"/>
                  </a:moveTo>
                  <a:cubicBezTo>
                    <a:pt x="117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6" y="50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7" y="49"/>
                    <a:pt x="117" y="49"/>
                    <a:pt x="117" y="49"/>
                  </a:cubicBezTo>
                  <a:lnTo>
                    <a:pt x="117" y="50"/>
                  </a:lnTo>
                  <a:close/>
                  <a:moveTo>
                    <a:pt x="117" y="49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7" y="46"/>
                    <a:pt x="117" y="46"/>
                    <a:pt x="117" y="46"/>
                  </a:cubicBezTo>
                  <a:lnTo>
                    <a:pt x="117" y="49"/>
                  </a:lnTo>
                  <a:close/>
                  <a:moveTo>
                    <a:pt x="119" y="47"/>
                  </a:move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9" y="46"/>
                  </a:cubicBezTo>
                  <a:lnTo>
                    <a:pt x="119" y="47"/>
                  </a:lnTo>
                  <a:close/>
                  <a:moveTo>
                    <a:pt x="120" y="50"/>
                  </a:move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19" y="50"/>
                    <a:pt x="119" y="50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7"/>
                    <a:pt x="120" y="47"/>
                    <a:pt x="120" y="47"/>
                  </a:cubicBezTo>
                  <a:lnTo>
                    <a:pt x="120" y="50"/>
                  </a:lnTo>
                  <a:close/>
                  <a:moveTo>
                    <a:pt x="120" y="47"/>
                  </a:moveTo>
                  <a:cubicBezTo>
                    <a:pt x="120" y="47"/>
                    <a:pt x="120" y="47"/>
                    <a:pt x="120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9" y="46"/>
                    <a:pt x="120" y="45"/>
                    <a:pt x="120" y="45"/>
                  </a:cubicBezTo>
                  <a:lnTo>
                    <a:pt x="120" y="47"/>
                  </a:lnTo>
                  <a:close/>
                  <a:moveTo>
                    <a:pt x="123" y="50"/>
                  </a:move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1" y="50"/>
                    <a:pt x="120" y="50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2" y="45"/>
                    <a:pt x="122" y="45"/>
                    <a:pt x="123" y="45"/>
                  </a:cubicBezTo>
                  <a:lnTo>
                    <a:pt x="123" y="50"/>
                  </a:lnTo>
                  <a:close/>
                  <a:moveTo>
                    <a:pt x="124" y="4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4" y="45"/>
                  </a:cubicBezTo>
                  <a:lnTo>
                    <a:pt x="124" y="49"/>
                  </a:lnTo>
                  <a:close/>
                  <a:moveTo>
                    <a:pt x="125" y="50"/>
                  </a:move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5" y="50"/>
                    <a:pt x="125" y="50"/>
                    <a:pt x="125" y="50"/>
                  </a:cubicBezTo>
                  <a:close/>
                  <a:moveTo>
                    <a:pt x="125" y="49"/>
                  </a:moveTo>
                  <a:cubicBezTo>
                    <a:pt x="125" y="49"/>
                    <a:pt x="125" y="49"/>
                    <a:pt x="125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5" y="45"/>
                  </a:cubicBezTo>
                  <a:lnTo>
                    <a:pt x="125" y="49"/>
                  </a:lnTo>
                  <a:close/>
                  <a:moveTo>
                    <a:pt x="126" y="46"/>
                  </a:move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6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5" y="45"/>
                    <a:pt x="126" y="45"/>
                    <a:pt x="126" y="45"/>
                  </a:cubicBezTo>
                  <a:lnTo>
                    <a:pt x="126" y="46"/>
                  </a:lnTo>
                  <a:close/>
                  <a:moveTo>
                    <a:pt x="127" y="50"/>
                  </a:moveTo>
                  <a:cubicBezTo>
                    <a:pt x="127" y="50"/>
                    <a:pt x="127" y="50"/>
                    <a:pt x="127" y="50"/>
                  </a:cubicBezTo>
                  <a:cubicBezTo>
                    <a:pt x="127" y="50"/>
                    <a:pt x="126" y="50"/>
                    <a:pt x="126" y="50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7" y="49"/>
                    <a:pt x="127" y="49"/>
                    <a:pt x="127" y="49"/>
                  </a:cubicBezTo>
                  <a:lnTo>
                    <a:pt x="127" y="50"/>
                  </a:lnTo>
                  <a:close/>
                  <a:moveTo>
                    <a:pt x="127" y="49"/>
                  </a:moveTo>
                  <a:cubicBezTo>
                    <a:pt x="127" y="49"/>
                    <a:pt x="127" y="49"/>
                    <a:pt x="127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49"/>
                  </a:lnTo>
                  <a:close/>
                  <a:moveTo>
                    <a:pt x="127" y="46"/>
                  </a:moveTo>
                  <a:cubicBezTo>
                    <a:pt x="127" y="46"/>
                    <a:pt x="127" y="46"/>
                    <a:pt x="127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7" y="45"/>
                    <a:pt x="127" y="45"/>
                  </a:cubicBezTo>
                  <a:lnTo>
                    <a:pt x="127" y="46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7" y="50"/>
                    <a:pt x="127" y="50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128" y="50"/>
                    <a:pt x="128" y="50"/>
                    <a:pt x="128" y="50"/>
                  </a:cubicBezTo>
                  <a:close/>
                  <a:moveTo>
                    <a:pt x="128" y="49"/>
                  </a:moveTo>
                  <a:cubicBezTo>
                    <a:pt x="128" y="49"/>
                    <a:pt x="128" y="49"/>
                    <a:pt x="128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8" y="49"/>
                  </a:lnTo>
                  <a:close/>
                  <a:moveTo>
                    <a:pt x="128" y="48"/>
                  </a:moveTo>
                  <a:cubicBezTo>
                    <a:pt x="128" y="48"/>
                    <a:pt x="128" y="48"/>
                    <a:pt x="128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8" y="48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5"/>
                    <a:pt x="128" y="45"/>
                    <a:pt x="128" y="45"/>
                  </a:cubicBezTo>
                  <a:lnTo>
                    <a:pt x="128" y="47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8" y="50"/>
                    <a:pt x="128" y="50"/>
                  </a:cubicBezTo>
                  <a:close/>
                  <a:moveTo>
                    <a:pt x="129" y="47"/>
                  </a:moveTo>
                  <a:cubicBezTo>
                    <a:pt x="129" y="47"/>
                    <a:pt x="129" y="47"/>
                    <a:pt x="129" y="47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9" y="47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9" y="45"/>
                    <a:pt x="129" y="45"/>
                  </a:cubicBezTo>
                  <a:cubicBezTo>
                    <a:pt x="129" y="47"/>
                    <a:pt x="129" y="47"/>
                    <a:pt x="129" y="47"/>
                  </a:cubicBezTo>
                  <a:lnTo>
                    <a:pt x="128" y="47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9" y="48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9" y="48"/>
                    <a:pt x="129" y="48"/>
                  </a:cubicBezTo>
                  <a:close/>
                  <a:moveTo>
                    <a:pt x="129" y="50"/>
                  </a:moveTo>
                  <a:cubicBezTo>
                    <a:pt x="129" y="50"/>
                    <a:pt x="129" y="50"/>
                    <a:pt x="129" y="50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9" y="48"/>
                    <a:pt x="129" y="48"/>
                    <a:pt x="130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9" y="49"/>
                    <a:pt x="129" y="49"/>
                    <a:pt x="129" y="50"/>
                  </a:cubicBezTo>
                  <a:close/>
                  <a:moveTo>
                    <a:pt x="129" y="45"/>
                  </a:moveTo>
                  <a:cubicBezTo>
                    <a:pt x="129" y="45"/>
                    <a:pt x="129" y="45"/>
                    <a:pt x="129" y="45"/>
                  </a:cubicBezTo>
                  <a:cubicBezTo>
                    <a:pt x="129" y="45"/>
                    <a:pt x="129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9" y="47"/>
                    <a:pt x="129" y="47"/>
                    <a:pt x="129" y="48"/>
                  </a:cubicBezTo>
                  <a:lnTo>
                    <a:pt x="129" y="45"/>
                  </a:lnTo>
                  <a:close/>
                  <a:moveTo>
                    <a:pt x="130" y="49"/>
                  </a:moveTo>
                  <a:cubicBezTo>
                    <a:pt x="130" y="49"/>
                    <a:pt x="130" y="49"/>
                    <a:pt x="130" y="49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lose/>
                  <a:moveTo>
                    <a:pt x="130" y="45"/>
                  </a:move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lnTo>
                    <a:pt x="130" y="45"/>
                  </a:lnTo>
                  <a:close/>
                  <a:moveTo>
                    <a:pt x="131" y="45"/>
                  </a:move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1" y="46"/>
                    <a:pt x="131" y="46"/>
                  </a:cubicBezTo>
                  <a:lnTo>
                    <a:pt x="131" y="45"/>
                  </a:lnTo>
                  <a:close/>
                  <a:moveTo>
                    <a:pt x="131" y="48"/>
                  </a:move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7"/>
                    <a:pt x="131" y="46"/>
                    <a:pt x="131" y="46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lose/>
                  <a:moveTo>
                    <a:pt x="106" y="45"/>
                  </a:moveTo>
                  <a:cubicBezTo>
                    <a:pt x="106" y="45"/>
                    <a:pt x="106" y="45"/>
                    <a:pt x="106" y="45"/>
                  </a:cubicBezTo>
                  <a:cubicBezTo>
                    <a:pt x="101" y="46"/>
                    <a:pt x="76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9" y="49"/>
                    <a:pt x="86" y="47"/>
                    <a:pt x="91" y="47"/>
                  </a:cubicBezTo>
                  <a:cubicBezTo>
                    <a:pt x="94" y="46"/>
                    <a:pt x="98" y="46"/>
                    <a:pt x="102" y="45"/>
                  </a:cubicBezTo>
                  <a:cubicBezTo>
                    <a:pt x="108" y="44"/>
                    <a:pt x="115" y="43"/>
                    <a:pt x="118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2"/>
                    <a:pt x="119" y="42"/>
                  </a:cubicBezTo>
                  <a:cubicBezTo>
                    <a:pt x="124" y="42"/>
                    <a:pt x="128" y="41"/>
                    <a:pt x="129" y="41"/>
                  </a:cubicBezTo>
                  <a:cubicBezTo>
                    <a:pt x="133" y="41"/>
                    <a:pt x="136" y="41"/>
                    <a:pt x="138" y="42"/>
                  </a:cubicBezTo>
                  <a:cubicBezTo>
                    <a:pt x="138" y="42"/>
                    <a:pt x="137" y="42"/>
                    <a:pt x="136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43"/>
                    <a:pt x="111" y="45"/>
                    <a:pt x="106" y="45"/>
                  </a:cubicBez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4"/>
                    <a:pt x="132" y="44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6"/>
                    <a:pt x="132" y="46"/>
                  </a:cubicBezTo>
                  <a:lnTo>
                    <a:pt x="132" y="45"/>
                  </a:lnTo>
                  <a:close/>
                  <a:moveTo>
                    <a:pt x="132" y="48"/>
                  </a:move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7"/>
                    <a:pt x="132" y="48"/>
                    <a:pt x="132" y="48"/>
                  </a:cubicBezTo>
                  <a:close/>
                  <a:moveTo>
                    <a:pt x="132" y="44"/>
                  </a:moveTo>
                  <a:cubicBezTo>
                    <a:pt x="132" y="44"/>
                    <a:pt x="132" y="44"/>
                    <a:pt x="132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2" y="45"/>
                  </a:cubicBezTo>
                  <a:lnTo>
                    <a:pt x="132" y="44"/>
                  </a:ln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2" y="47"/>
                  </a:cubicBezTo>
                  <a:lnTo>
                    <a:pt x="132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lose/>
                  <a:moveTo>
                    <a:pt x="133" y="44"/>
                  </a:move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4" y="44"/>
                    <a:pt x="134" y="44"/>
                  </a:cubicBezTo>
                  <a:cubicBezTo>
                    <a:pt x="134" y="44"/>
                    <a:pt x="133" y="45"/>
                    <a:pt x="133" y="45"/>
                  </a:cubicBezTo>
                  <a:lnTo>
                    <a:pt x="133" y="44"/>
                  </a:lnTo>
                  <a:close/>
                  <a:moveTo>
                    <a:pt x="133" y="45"/>
                  </a:moveTo>
                  <a:cubicBezTo>
                    <a:pt x="133" y="45"/>
                    <a:pt x="133" y="45"/>
                    <a:pt x="133" y="45"/>
                  </a:cubicBezTo>
                  <a:cubicBezTo>
                    <a:pt x="134" y="45"/>
                    <a:pt x="134" y="45"/>
                    <a:pt x="134" y="44"/>
                  </a:cubicBezTo>
                  <a:cubicBezTo>
                    <a:pt x="135" y="44"/>
                    <a:pt x="136" y="44"/>
                    <a:pt x="137" y="44"/>
                  </a:cubicBezTo>
                  <a:cubicBezTo>
                    <a:pt x="137" y="44"/>
                    <a:pt x="136" y="45"/>
                    <a:pt x="136" y="45"/>
                  </a:cubicBezTo>
                  <a:cubicBezTo>
                    <a:pt x="135" y="45"/>
                    <a:pt x="134" y="46"/>
                    <a:pt x="133" y="46"/>
                  </a:cubicBezTo>
                  <a:lnTo>
                    <a:pt x="133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4" y="46"/>
                    <a:pt x="135" y="45"/>
                    <a:pt x="136" y="45"/>
                  </a:cubicBezTo>
                  <a:cubicBezTo>
                    <a:pt x="137" y="45"/>
                    <a:pt x="137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7" y="45"/>
                    <a:pt x="135" y="46"/>
                    <a:pt x="133" y="47"/>
                  </a:cubicBezTo>
                  <a:close/>
                  <a:moveTo>
                    <a:pt x="140" y="43"/>
                  </a:move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40" y="43"/>
                  </a:cubicBezTo>
                  <a:close/>
                  <a:moveTo>
                    <a:pt x="139" y="43"/>
                  </a:moveTo>
                  <a:cubicBezTo>
                    <a:pt x="139" y="43"/>
                    <a:pt x="139" y="43"/>
                    <a:pt x="139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8" y="42"/>
                    <a:pt x="138" y="42"/>
                  </a:cubicBezTo>
                  <a:cubicBezTo>
                    <a:pt x="139" y="42"/>
                    <a:pt x="139" y="42"/>
                    <a:pt x="140" y="42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39" y="42"/>
                    <a:pt x="139" y="42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0" y="42"/>
                    <a:pt x="140" y="42"/>
                    <a:pt x="140" y="42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8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50"/>
                    <a:pt x="136" y="50"/>
                    <a:pt x="136" y="50"/>
                  </a:cubicBezTo>
                  <a:lnTo>
                    <a:pt x="135" y="50"/>
                  </a:lnTo>
                  <a:close/>
                  <a:moveTo>
                    <a:pt x="136" y="50"/>
                  </a:moveTo>
                  <a:cubicBezTo>
                    <a:pt x="136" y="50"/>
                    <a:pt x="136" y="50"/>
                    <a:pt x="136" y="50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7" y="48"/>
                  </a:cubicBezTo>
                  <a:cubicBezTo>
                    <a:pt x="137" y="50"/>
                    <a:pt x="137" y="50"/>
                    <a:pt x="137" y="50"/>
                  </a:cubicBezTo>
                  <a:lnTo>
                    <a:pt x="136" y="50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50"/>
                    <a:pt x="137" y="50"/>
                    <a:pt x="137" y="50"/>
                  </a:cubicBezTo>
                  <a:close/>
                  <a:moveTo>
                    <a:pt x="137" y="47"/>
                  </a:moveTo>
                  <a:cubicBezTo>
                    <a:pt x="137" y="47"/>
                    <a:pt x="137" y="47"/>
                    <a:pt x="137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lnTo>
                    <a:pt x="137" y="47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lnTo>
                    <a:pt x="137" y="50"/>
                  </a:lnTo>
                  <a:close/>
                  <a:moveTo>
                    <a:pt x="138" y="47"/>
                  </a:move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lose/>
                  <a:moveTo>
                    <a:pt x="138" y="50"/>
                  </a:moveTo>
                  <a:cubicBezTo>
                    <a:pt x="138" y="50"/>
                    <a:pt x="138" y="50"/>
                    <a:pt x="138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50"/>
                    <a:pt x="140" y="50"/>
                    <a:pt x="140" y="50"/>
                  </a:cubicBezTo>
                  <a:lnTo>
                    <a:pt x="139" y="50"/>
                  </a:ln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50"/>
                  </a:move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50"/>
                    <a:pt x="140" y="50"/>
                    <a:pt x="140" y="50"/>
                  </a:cubicBezTo>
                  <a:close/>
                  <a:moveTo>
                    <a:pt x="143" y="44"/>
                  </a:moveTo>
                  <a:cubicBezTo>
                    <a:pt x="143" y="44"/>
                    <a:pt x="143" y="44"/>
                    <a:pt x="143" y="44"/>
                  </a:cubicBezTo>
                  <a:cubicBezTo>
                    <a:pt x="143" y="45"/>
                    <a:pt x="144" y="45"/>
                    <a:pt x="144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3" y="44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4" y="45"/>
                  </a:lnTo>
                  <a:close/>
                  <a:moveTo>
                    <a:pt x="143" y="47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3" y="49"/>
                    <a:pt x="143" y="49"/>
                    <a:pt x="143" y="49"/>
                  </a:cubicBezTo>
                  <a:lnTo>
                    <a:pt x="143" y="47"/>
                  </a:lnTo>
                  <a:close/>
                  <a:moveTo>
                    <a:pt x="143" y="49"/>
                  </a:move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3" y="49"/>
                  </a:lnTo>
                  <a:close/>
                  <a:moveTo>
                    <a:pt x="144" y="47"/>
                  </a:moveTo>
                  <a:cubicBezTo>
                    <a:pt x="144" y="47"/>
                    <a:pt x="144" y="47"/>
                    <a:pt x="144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4" y="47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5" y="45"/>
                    <a:pt x="145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4" y="45"/>
                    <a:pt x="144" y="45"/>
                    <a:pt x="144" y="45"/>
                  </a:cubicBezTo>
                  <a:close/>
                  <a:moveTo>
                    <a:pt x="144" y="49"/>
                  </a:move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lnTo>
                    <a:pt x="144" y="49"/>
                  </a:ln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7" y="45"/>
                    <a:pt x="147" y="45"/>
                  </a:cubicBezTo>
                  <a:cubicBezTo>
                    <a:pt x="147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5"/>
                    <a:pt x="146" y="45"/>
                    <a:pt x="146" y="45"/>
                  </a:cubicBezTo>
                  <a:lnTo>
                    <a:pt x="148" y="45"/>
                  </a:ln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46" y="49"/>
                  </a:ln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9" y="45"/>
                    <a:pt x="149" y="45"/>
                    <a:pt x="150" y="45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48" y="46"/>
                    <a:pt x="148" y="46"/>
                    <a:pt x="148" y="46"/>
                  </a:cubicBezTo>
                  <a:lnTo>
                    <a:pt x="148" y="45"/>
                  </a:lnTo>
                  <a:close/>
                  <a:moveTo>
                    <a:pt x="148" y="47"/>
                  </a:moveTo>
                  <a:cubicBezTo>
                    <a:pt x="148" y="47"/>
                    <a:pt x="148" y="47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8" y="47"/>
                    <a:pt x="148" y="47"/>
                    <a:pt x="148" y="47"/>
                  </a:cubicBezTo>
                  <a:close/>
                  <a:moveTo>
                    <a:pt x="148" y="49"/>
                  </a:moveTo>
                  <a:cubicBezTo>
                    <a:pt x="148" y="49"/>
                    <a:pt x="148" y="49"/>
                    <a:pt x="148" y="49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9"/>
                    <a:pt x="150" y="49"/>
                    <a:pt x="150" y="49"/>
                  </a:cubicBezTo>
                  <a:lnTo>
                    <a:pt x="148" y="49"/>
                  </a:lnTo>
                  <a:close/>
                  <a:moveTo>
                    <a:pt x="150" y="49"/>
                  </a:moveTo>
                  <a:cubicBezTo>
                    <a:pt x="150" y="49"/>
                    <a:pt x="150" y="49"/>
                    <a:pt x="150" y="49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5"/>
                    <a:pt x="151" y="45"/>
                    <a:pt x="152" y="45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0" y="49"/>
                  </a:lnTo>
                  <a:close/>
                  <a:moveTo>
                    <a:pt x="152" y="45"/>
                  </a:moveTo>
                  <a:cubicBezTo>
                    <a:pt x="152" y="45"/>
                    <a:pt x="152" y="45"/>
                    <a:pt x="152" y="45"/>
                  </a:cubicBezTo>
                  <a:cubicBezTo>
                    <a:pt x="153" y="45"/>
                    <a:pt x="153" y="45"/>
                    <a:pt x="154" y="45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2" y="46"/>
                    <a:pt x="152" y="46"/>
                    <a:pt x="152" y="46"/>
                  </a:cubicBezTo>
                  <a:lnTo>
                    <a:pt x="152" y="45"/>
                  </a:lnTo>
                  <a:close/>
                  <a:moveTo>
                    <a:pt x="152" y="47"/>
                  </a:moveTo>
                  <a:cubicBezTo>
                    <a:pt x="152" y="47"/>
                    <a:pt x="152" y="47"/>
                    <a:pt x="152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2" y="47"/>
                  </a:lnTo>
                  <a:close/>
                  <a:moveTo>
                    <a:pt x="152" y="49"/>
                  </a:move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lnTo>
                    <a:pt x="152" y="49"/>
                  </a:lnTo>
                  <a:close/>
                  <a:moveTo>
                    <a:pt x="154" y="49"/>
                  </a:move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9"/>
                    <a:pt x="155" y="49"/>
                    <a:pt x="155" y="49"/>
                  </a:cubicBezTo>
                  <a:lnTo>
                    <a:pt x="154" y="49"/>
                  </a:lnTo>
                  <a:close/>
                  <a:moveTo>
                    <a:pt x="155" y="45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lnTo>
                    <a:pt x="155" y="45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5" y="49"/>
                  </a:ln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8" y="47"/>
                    <a:pt x="158" y="47"/>
                    <a:pt x="158" y="47"/>
                  </a:cubicBez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8" y="47"/>
                  </a:lnTo>
                  <a:close/>
                  <a:moveTo>
                    <a:pt x="158" y="49"/>
                  </a:move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lnTo>
                    <a:pt x="158" y="49"/>
                  </a:lnTo>
                  <a:close/>
                  <a:moveTo>
                    <a:pt x="159" y="49"/>
                  </a:move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9"/>
                    <a:pt x="160" y="49"/>
                    <a:pt x="160" y="49"/>
                  </a:cubicBezTo>
                  <a:lnTo>
                    <a:pt x="159" y="49"/>
                  </a:lnTo>
                  <a:close/>
                  <a:moveTo>
                    <a:pt x="161" y="49"/>
                  </a:moveTo>
                  <a:cubicBezTo>
                    <a:pt x="161" y="49"/>
                    <a:pt x="161" y="49"/>
                    <a:pt x="161" y="49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lnTo>
                    <a:pt x="161" y="49"/>
                  </a:lnTo>
                  <a:close/>
                  <a:moveTo>
                    <a:pt x="161" y="48"/>
                  </a:move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lose/>
                  <a:moveTo>
                    <a:pt x="163" y="49"/>
                  </a:move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5" y="49"/>
                    <a:pt x="165" y="49"/>
                    <a:pt x="165" y="49"/>
                  </a:cubicBezTo>
                  <a:lnTo>
                    <a:pt x="163" y="49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46" y="44"/>
                    <a:pt x="145" y="44"/>
                  </a:cubicBezTo>
                  <a:cubicBezTo>
                    <a:pt x="144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2"/>
                    <a:pt x="144" y="42"/>
                    <a:pt x="145" y="42"/>
                  </a:cubicBezTo>
                  <a:cubicBezTo>
                    <a:pt x="146" y="43"/>
                    <a:pt x="153" y="43"/>
                    <a:pt x="154" y="43"/>
                  </a:cubicBezTo>
                  <a:cubicBezTo>
                    <a:pt x="166" y="48"/>
                    <a:pt x="166" y="48"/>
                    <a:pt x="166" y="48"/>
                  </a:cubicBez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lose/>
                  <a:moveTo>
                    <a:pt x="92" y="40"/>
                  </a:moveTo>
                  <a:cubicBezTo>
                    <a:pt x="92" y="40"/>
                    <a:pt x="92" y="40"/>
                    <a:pt x="92" y="40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40"/>
                    <a:pt x="92" y="40"/>
                    <a:pt x="92" y="40"/>
                  </a:cubicBezTo>
                  <a:close/>
                  <a:moveTo>
                    <a:pt x="117" y="39"/>
                  </a:move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lose/>
                  <a:moveTo>
                    <a:pt x="20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1" y="37"/>
                    <a:pt x="20" y="37"/>
                  </a:cubicBezTo>
                  <a:close/>
                  <a:moveTo>
                    <a:pt x="18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8" y="37"/>
                    <a:pt x="18" y="37"/>
                  </a:cubicBezTo>
                  <a:close/>
                  <a:moveTo>
                    <a:pt x="44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9" y="51"/>
                    <a:pt x="50" y="51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7" y="37"/>
                    <a:pt x="46" y="37"/>
                    <a:pt x="44" y="37"/>
                  </a:cubicBezTo>
                  <a:close/>
                  <a:moveTo>
                    <a:pt x="15" y="38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8"/>
                  </a:cubicBezTo>
                  <a:close/>
                  <a:moveTo>
                    <a:pt x="24" y="37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5" y="37"/>
                    <a:pt x="24" y="37"/>
                  </a:cubicBezTo>
                  <a:close/>
                  <a:moveTo>
                    <a:pt x="16" y="37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  <a:moveTo>
                    <a:pt x="38" y="36"/>
                  </a:moveTo>
                  <a:cubicBezTo>
                    <a:pt x="38" y="36"/>
                    <a:pt x="38" y="36"/>
                    <a:pt x="38" y="36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3" y="51"/>
                    <a:pt x="45" y="51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37"/>
                    <a:pt x="40" y="37"/>
                    <a:pt x="38" y="36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8" y="51"/>
                    <a:pt x="39" y="51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6"/>
                    <a:pt x="34" y="36"/>
                    <a:pt x="33" y="36"/>
                  </a:cubicBezTo>
                  <a:close/>
                  <a:moveTo>
                    <a:pt x="28" y="37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29" y="36"/>
                    <a:pt x="28" y="37"/>
                  </a:cubicBezTo>
                  <a:close/>
                  <a:moveTo>
                    <a:pt x="34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4" y="51"/>
                    <a:pt x="34" y="51"/>
                    <a:pt x="3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4299"/>
              <a:ext cx="5775" cy="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947" y="4133"/>
              <a:ext cx="122" cy="131"/>
            </a:xfrm>
            <a:custGeom>
              <a:avLst/>
              <a:gdLst>
                <a:gd name="T0" fmla="*/ 34 w 47"/>
                <a:gd name="T1" fmla="*/ 3 h 49"/>
                <a:gd name="T2" fmla="*/ 34 w 47"/>
                <a:gd name="T3" fmla="*/ 5 h 49"/>
                <a:gd name="T4" fmla="*/ 33 w 47"/>
                <a:gd name="T5" fmla="*/ 12 h 49"/>
                <a:gd name="T6" fmla="*/ 37 w 47"/>
                <a:gd name="T7" fmla="*/ 12 h 49"/>
                <a:gd name="T8" fmla="*/ 40 w 47"/>
                <a:gd name="T9" fmla="*/ 12 h 49"/>
                <a:gd name="T10" fmla="*/ 47 w 47"/>
                <a:gd name="T11" fmla="*/ 15 h 49"/>
                <a:gd name="T12" fmla="*/ 43 w 47"/>
                <a:gd name="T13" fmla="*/ 16 h 49"/>
                <a:gd name="T14" fmla="*/ 37 w 47"/>
                <a:gd name="T15" fmla="*/ 16 h 49"/>
                <a:gd name="T16" fmla="*/ 36 w 47"/>
                <a:gd name="T17" fmla="*/ 18 h 49"/>
                <a:gd name="T18" fmla="*/ 32 w 47"/>
                <a:gd name="T19" fmla="*/ 25 h 49"/>
                <a:gd name="T20" fmla="*/ 32 w 47"/>
                <a:gd name="T21" fmla="*/ 30 h 49"/>
                <a:gd name="T22" fmla="*/ 32 w 47"/>
                <a:gd name="T23" fmla="*/ 31 h 49"/>
                <a:gd name="T24" fmla="*/ 33 w 47"/>
                <a:gd name="T25" fmla="*/ 37 h 49"/>
                <a:gd name="T26" fmla="*/ 33 w 47"/>
                <a:gd name="T27" fmla="*/ 39 h 49"/>
                <a:gd name="T28" fmla="*/ 33 w 47"/>
                <a:gd name="T29" fmla="*/ 43 h 49"/>
                <a:gd name="T30" fmla="*/ 31 w 47"/>
                <a:gd name="T31" fmla="*/ 49 h 49"/>
                <a:gd name="T32" fmla="*/ 28 w 47"/>
                <a:gd name="T33" fmla="*/ 45 h 49"/>
                <a:gd name="T34" fmla="*/ 27 w 47"/>
                <a:gd name="T35" fmla="*/ 40 h 49"/>
                <a:gd name="T36" fmla="*/ 26 w 47"/>
                <a:gd name="T37" fmla="*/ 37 h 49"/>
                <a:gd name="T38" fmla="*/ 28 w 47"/>
                <a:gd name="T39" fmla="*/ 36 h 49"/>
                <a:gd name="T40" fmla="*/ 28 w 47"/>
                <a:gd name="T41" fmla="*/ 34 h 49"/>
                <a:gd name="T42" fmla="*/ 28 w 47"/>
                <a:gd name="T43" fmla="*/ 29 h 49"/>
                <a:gd name="T44" fmla="*/ 25 w 47"/>
                <a:gd name="T45" fmla="*/ 33 h 49"/>
                <a:gd name="T46" fmla="*/ 22 w 47"/>
                <a:gd name="T47" fmla="*/ 36 h 49"/>
                <a:gd name="T48" fmla="*/ 21 w 47"/>
                <a:gd name="T49" fmla="*/ 37 h 49"/>
                <a:gd name="T50" fmla="*/ 16 w 47"/>
                <a:gd name="T51" fmla="*/ 40 h 49"/>
                <a:gd name="T52" fmla="*/ 16 w 47"/>
                <a:gd name="T53" fmla="*/ 36 h 49"/>
                <a:gd name="T54" fmla="*/ 14 w 47"/>
                <a:gd name="T55" fmla="*/ 36 h 49"/>
                <a:gd name="T56" fmla="*/ 18 w 47"/>
                <a:gd name="T57" fmla="*/ 30 h 49"/>
                <a:gd name="T58" fmla="*/ 21 w 47"/>
                <a:gd name="T59" fmla="*/ 27 h 49"/>
                <a:gd name="T60" fmla="*/ 25 w 47"/>
                <a:gd name="T61" fmla="*/ 23 h 49"/>
                <a:gd name="T62" fmla="*/ 28 w 47"/>
                <a:gd name="T63" fmla="*/ 18 h 49"/>
                <a:gd name="T64" fmla="*/ 26 w 47"/>
                <a:gd name="T65" fmla="*/ 17 h 49"/>
                <a:gd name="T66" fmla="*/ 26 w 47"/>
                <a:gd name="T67" fmla="*/ 17 h 49"/>
                <a:gd name="T68" fmla="*/ 19 w 47"/>
                <a:gd name="T69" fmla="*/ 20 h 49"/>
                <a:gd name="T70" fmla="*/ 16 w 47"/>
                <a:gd name="T71" fmla="*/ 21 h 49"/>
                <a:gd name="T72" fmla="*/ 10 w 47"/>
                <a:gd name="T73" fmla="*/ 24 h 49"/>
                <a:gd name="T74" fmla="*/ 1 w 47"/>
                <a:gd name="T75" fmla="*/ 23 h 49"/>
                <a:gd name="T76" fmla="*/ 4 w 47"/>
                <a:gd name="T77" fmla="*/ 21 h 49"/>
                <a:gd name="T78" fmla="*/ 8 w 47"/>
                <a:gd name="T79" fmla="*/ 21 h 49"/>
                <a:gd name="T80" fmla="*/ 11 w 47"/>
                <a:gd name="T81" fmla="*/ 20 h 49"/>
                <a:gd name="T82" fmla="*/ 17 w 47"/>
                <a:gd name="T83" fmla="*/ 18 h 49"/>
                <a:gd name="T84" fmla="*/ 29 w 47"/>
                <a:gd name="T85" fmla="*/ 8 h 49"/>
                <a:gd name="T86" fmla="*/ 29 w 47"/>
                <a:gd name="T87" fmla="*/ 4 h 49"/>
                <a:gd name="T88" fmla="*/ 27 w 47"/>
                <a:gd name="T89" fmla="*/ 1 h 49"/>
                <a:gd name="T90" fmla="*/ 33 w 47"/>
                <a:gd name="T9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49">
                  <a:moveTo>
                    <a:pt x="33" y="1"/>
                  </a:moveTo>
                  <a:cubicBezTo>
                    <a:pt x="34" y="1"/>
                    <a:pt x="33" y="2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4" y="8"/>
                    <a:pt x="33" y="10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5" y="12"/>
                    <a:pt x="36" y="12"/>
                    <a:pt x="37" y="12"/>
                  </a:cubicBezTo>
                  <a:cubicBezTo>
                    <a:pt x="37" y="12"/>
                    <a:pt x="37" y="12"/>
                    <a:pt x="38" y="12"/>
                  </a:cubicBezTo>
                  <a:cubicBezTo>
                    <a:pt x="38" y="12"/>
                    <a:pt x="39" y="12"/>
                    <a:pt x="40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5" y="14"/>
                    <a:pt x="46" y="14"/>
                    <a:pt x="47" y="15"/>
                  </a:cubicBezTo>
                  <a:cubicBezTo>
                    <a:pt x="46" y="16"/>
                    <a:pt x="47" y="17"/>
                    <a:pt x="45" y="17"/>
                  </a:cubicBezTo>
                  <a:cubicBezTo>
                    <a:pt x="45" y="16"/>
                    <a:pt x="44" y="17"/>
                    <a:pt x="43" y="16"/>
                  </a:cubicBezTo>
                  <a:cubicBezTo>
                    <a:pt x="43" y="16"/>
                    <a:pt x="42" y="16"/>
                    <a:pt x="41" y="16"/>
                  </a:cubicBezTo>
                  <a:cubicBezTo>
                    <a:pt x="40" y="16"/>
                    <a:pt x="39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7" y="18"/>
                    <a:pt x="36" y="18"/>
                  </a:cubicBezTo>
                  <a:cubicBezTo>
                    <a:pt x="36" y="19"/>
                    <a:pt x="36" y="20"/>
                    <a:pt x="36" y="20"/>
                  </a:cubicBezTo>
                  <a:cubicBezTo>
                    <a:pt x="34" y="22"/>
                    <a:pt x="33" y="23"/>
                    <a:pt x="32" y="25"/>
                  </a:cubicBezTo>
                  <a:cubicBezTo>
                    <a:pt x="32" y="25"/>
                    <a:pt x="32" y="26"/>
                    <a:pt x="32" y="26"/>
                  </a:cubicBezTo>
                  <a:cubicBezTo>
                    <a:pt x="32" y="27"/>
                    <a:pt x="32" y="28"/>
                    <a:pt x="32" y="30"/>
                  </a:cubicBezTo>
                  <a:cubicBezTo>
                    <a:pt x="32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2"/>
                    <a:pt x="33" y="33"/>
                  </a:cubicBezTo>
                  <a:cubicBezTo>
                    <a:pt x="32" y="34"/>
                    <a:pt x="32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3" y="38"/>
                    <a:pt x="32" y="39"/>
                    <a:pt x="33" y="39"/>
                  </a:cubicBezTo>
                  <a:cubicBezTo>
                    <a:pt x="32" y="40"/>
                    <a:pt x="33" y="41"/>
                    <a:pt x="33" y="42"/>
                  </a:cubicBezTo>
                  <a:cubicBezTo>
                    <a:pt x="33" y="42"/>
                    <a:pt x="33" y="42"/>
                    <a:pt x="33" y="43"/>
                  </a:cubicBezTo>
                  <a:cubicBezTo>
                    <a:pt x="33" y="44"/>
                    <a:pt x="33" y="45"/>
                    <a:pt x="33" y="46"/>
                  </a:cubicBezTo>
                  <a:cubicBezTo>
                    <a:pt x="32" y="47"/>
                    <a:pt x="32" y="48"/>
                    <a:pt x="31" y="49"/>
                  </a:cubicBezTo>
                  <a:cubicBezTo>
                    <a:pt x="30" y="49"/>
                    <a:pt x="30" y="49"/>
                    <a:pt x="29" y="49"/>
                  </a:cubicBezTo>
                  <a:cubicBezTo>
                    <a:pt x="30" y="47"/>
                    <a:pt x="28" y="47"/>
                    <a:pt x="28" y="45"/>
                  </a:cubicBezTo>
                  <a:cubicBezTo>
                    <a:pt x="27" y="45"/>
                    <a:pt x="27" y="43"/>
                    <a:pt x="28" y="42"/>
                  </a:cubicBezTo>
                  <a:cubicBezTo>
                    <a:pt x="28" y="41"/>
                    <a:pt x="27" y="41"/>
                    <a:pt x="27" y="40"/>
                  </a:cubicBezTo>
                  <a:cubicBezTo>
                    <a:pt x="27" y="39"/>
                    <a:pt x="26" y="39"/>
                    <a:pt x="26" y="38"/>
                  </a:cubicBezTo>
                  <a:cubicBezTo>
                    <a:pt x="26" y="38"/>
                    <a:pt x="27" y="38"/>
                    <a:pt x="26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8" y="34"/>
                    <a:pt x="28" y="34"/>
                  </a:cubicBezTo>
                  <a:cubicBezTo>
                    <a:pt x="28" y="33"/>
                    <a:pt x="28" y="31"/>
                    <a:pt x="28" y="30"/>
                  </a:cubicBezTo>
                  <a:cubicBezTo>
                    <a:pt x="28" y="29"/>
                    <a:pt x="29" y="29"/>
                    <a:pt x="28" y="29"/>
                  </a:cubicBezTo>
                  <a:cubicBezTo>
                    <a:pt x="27" y="29"/>
                    <a:pt x="27" y="31"/>
                    <a:pt x="26" y="31"/>
                  </a:cubicBezTo>
                  <a:cubicBezTo>
                    <a:pt x="26" y="32"/>
                    <a:pt x="25" y="32"/>
                    <a:pt x="25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5"/>
                    <a:pt x="22" y="35"/>
                    <a:pt x="22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7"/>
                    <a:pt x="20" y="37"/>
                  </a:cubicBezTo>
                  <a:cubicBezTo>
                    <a:pt x="19" y="38"/>
                    <a:pt x="18" y="39"/>
                    <a:pt x="16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8"/>
                    <a:pt x="16" y="37"/>
                    <a:pt x="16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5"/>
                    <a:pt x="16" y="34"/>
                    <a:pt x="16" y="33"/>
                  </a:cubicBezTo>
                  <a:cubicBezTo>
                    <a:pt x="17" y="32"/>
                    <a:pt x="17" y="31"/>
                    <a:pt x="18" y="30"/>
                  </a:cubicBezTo>
                  <a:cubicBezTo>
                    <a:pt x="18" y="30"/>
                    <a:pt x="19" y="30"/>
                    <a:pt x="19" y="29"/>
                  </a:cubicBezTo>
                  <a:cubicBezTo>
                    <a:pt x="20" y="28"/>
                    <a:pt x="20" y="28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25" y="22"/>
                    <a:pt x="25" y="22"/>
                    <a:pt x="26" y="21"/>
                  </a:cubicBezTo>
                  <a:cubicBezTo>
                    <a:pt x="27" y="20"/>
                    <a:pt x="28" y="19"/>
                    <a:pt x="28" y="18"/>
                  </a:cubicBezTo>
                  <a:cubicBezTo>
                    <a:pt x="28" y="17"/>
                    <a:pt x="30" y="17"/>
                    <a:pt x="29" y="16"/>
                  </a:cubicBezTo>
                  <a:cubicBezTo>
                    <a:pt x="28" y="16"/>
                    <a:pt x="27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4" y="18"/>
                    <a:pt x="23" y="18"/>
                  </a:cubicBezTo>
                  <a:cubicBezTo>
                    <a:pt x="22" y="19"/>
                    <a:pt x="20" y="19"/>
                    <a:pt x="19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4" y="22"/>
                    <a:pt x="13" y="23"/>
                    <a:pt x="12" y="23"/>
                  </a:cubicBezTo>
                  <a:cubicBezTo>
                    <a:pt x="12" y="24"/>
                    <a:pt x="10" y="23"/>
                    <a:pt x="10" y="24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2" y="22"/>
                    <a:pt x="0" y="22"/>
                    <a:pt x="2" y="21"/>
                  </a:cubicBezTo>
                  <a:cubicBezTo>
                    <a:pt x="2" y="21"/>
                    <a:pt x="3" y="22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7" y="21"/>
                    <a:pt x="8" y="21"/>
                  </a:cubicBezTo>
                  <a:cubicBezTo>
                    <a:pt x="8" y="21"/>
                    <a:pt x="8" y="20"/>
                    <a:pt x="8" y="21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20"/>
                    <a:pt x="13" y="19"/>
                    <a:pt x="14" y="19"/>
                  </a:cubicBezTo>
                  <a:cubicBezTo>
                    <a:pt x="15" y="19"/>
                    <a:pt x="16" y="18"/>
                    <a:pt x="17" y="18"/>
                  </a:cubicBezTo>
                  <a:cubicBezTo>
                    <a:pt x="21" y="16"/>
                    <a:pt x="25" y="15"/>
                    <a:pt x="29" y="14"/>
                  </a:cubicBezTo>
                  <a:cubicBezTo>
                    <a:pt x="29" y="12"/>
                    <a:pt x="29" y="10"/>
                    <a:pt x="29" y="8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6" y="2"/>
                    <a:pt x="27" y="1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0" y="0"/>
                    <a:pt x="32" y="0"/>
                    <a:pt x="3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833" y="4128"/>
              <a:ext cx="140" cy="142"/>
            </a:xfrm>
            <a:custGeom>
              <a:avLst/>
              <a:gdLst>
                <a:gd name="T0" fmla="*/ 15 w 54"/>
                <a:gd name="T1" fmla="*/ 0 h 53"/>
                <a:gd name="T2" fmla="*/ 20 w 54"/>
                <a:gd name="T3" fmla="*/ 7 h 53"/>
                <a:gd name="T4" fmla="*/ 23 w 54"/>
                <a:gd name="T5" fmla="*/ 11 h 53"/>
                <a:gd name="T6" fmla="*/ 25 w 54"/>
                <a:gd name="T7" fmla="*/ 15 h 53"/>
                <a:gd name="T8" fmla="*/ 30 w 54"/>
                <a:gd name="T9" fmla="*/ 22 h 53"/>
                <a:gd name="T10" fmla="*/ 33 w 54"/>
                <a:gd name="T11" fmla="*/ 27 h 53"/>
                <a:gd name="T12" fmla="*/ 36 w 54"/>
                <a:gd name="T13" fmla="*/ 25 h 53"/>
                <a:gd name="T14" fmla="*/ 35 w 54"/>
                <a:gd name="T15" fmla="*/ 18 h 53"/>
                <a:gd name="T16" fmla="*/ 39 w 54"/>
                <a:gd name="T17" fmla="*/ 18 h 53"/>
                <a:gd name="T18" fmla="*/ 41 w 54"/>
                <a:gd name="T19" fmla="*/ 25 h 53"/>
                <a:gd name="T20" fmla="*/ 39 w 54"/>
                <a:gd name="T21" fmla="*/ 35 h 53"/>
                <a:gd name="T22" fmla="*/ 42 w 54"/>
                <a:gd name="T23" fmla="*/ 41 h 53"/>
                <a:gd name="T24" fmla="*/ 48 w 54"/>
                <a:gd name="T25" fmla="*/ 46 h 53"/>
                <a:gd name="T26" fmla="*/ 51 w 54"/>
                <a:gd name="T27" fmla="*/ 45 h 53"/>
                <a:gd name="T28" fmla="*/ 54 w 54"/>
                <a:gd name="T29" fmla="*/ 51 h 53"/>
                <a:gd name="T30" fmla="*/ 53 w 54"/>
                <a:gd name="T31" fmla="*/ 53 h 53"/>
                <a:gd name="T32" fmla="*/ 51 w 54"/>
                <a:gd name="T33" fmla="*/ 53 h 53"/>
                <a:gd name="T34" fmla="*/ 44 w 54"/>
                <a:gd name="T35" fmla="*/ 48 h 53"/>
                <a:gd name="T36" fmla="*/ 37 w 54"/>
                <a:gd name="T37" fmla="*/ 40 h 53"/>
                <a:gd name="T38" fmla="*/ 32 w 54"/>
                <a:gd name="T39" fmla="*/ 42 h 53"/>
                <a:gd name="T40" fmla="*/ 27 w 54"/>
                <a:gd name="T41" fmla="*/ 44 h 53"/>
                <a:gd name="T42" fmla="*/ 25 w 54"/>
                <a:gd name="T43" fmla="*/ 43 h 53"/>
                <a:gd name="T44" fmla="*/ 30 w 54"/>
                <a:gd name="T45" fmla="*/ 41 h 53"/>
                <a:gd name="T46" fmla="*/ 34 w 54"/>
                <a:gd name="T47" fmla="*/ 35 h 53"/>
                <a:gd name="T48" fmla="*/ 32 w 54"/>
                <a:gd name="T49" fmla="*/ 31 h 53"/>
                <a:gd name="T50" fmla="*/ 26 w 54"/>
                <a:gd name="T51" fmla="*/ 34 h 53"/>
                <a:gd name="T52" fmla="*/ 22 w 54"/>
                <a:gd name="T53" fmla="*/ 38 h 53"/>
                <a:gd name="T54" fmla="*/ 17 w 54"/>
                <a:gd name="T55" fmla="*/ 44 h 53"/>
                <a:gd name="T56" fmla="*/ 14 w 54"/>
                <a:gd name="T57" fmla="*/ 45 h 53"/>
                <a:gd name="T58" fmla="*/ 12 w 54"/>
                <a:gd name="T59" fmla="*/ 37 h 53"/>
                <a:gd name="T60" fmla="*/ 19 w 54"/>
                <a:gd name="T61" fmla="*/ 34 h 53"/>
                <a:gd name="T62" fmla="*/ 24 w 54"/>
                <a:gd name="T63" fmla="*/ 27 h 53"/>
                <a:gd name="T64" fmla="*/ 19 w 54"/>
                <a:gd name="T65" fmla="*/ 28 h 53"/>
                <a:gd name="T66" fmla="*/ 16 w 54"/>
                <a:gd name="T67" fmla="*/ 29 h 53"/>
                <a:gd name="T68" fmla="*/ 9 w 54"/>
                <a:gd name="T69" fmla="*/ 34 h 53"/>
                <a:gd name="T70" fmla="*/ 7 w 54"/>
                <a:gd name="T71" fmla="*/ 42 h 53"/>
                <a:gd name="T72" fmla="*/ 3 w 54"/>
                <a:gd name="T73" fmla="*/ 42 h 53"/>
                <a:gd name="T74" fmla="*/ 2 w 54"/>
                <a:gd name="T75" fmla="*/ 38 h 53"/>
                <a:gd name="T76" fmla="*/ 4 w 54"/>
                <a:gd name="T77" fmla="*/ 29 h 53"/>
                <a:gd name="T78" fmla="*/ 1 w 54"/>
                <a:gd name="T79" fmla="*/ 23 h 53"/>
                <a:gd name="T80" fmla="*/ 7 w 54"/>
                <a:gd name="T81" fmla="*/ 28 h 53"/>
                <a:gd name="T82" fmla="*/ 10 w 54"/>
                <a:gd name="T83" fmla="*/ 27 h 53"/>
                <a:gd name="T84" fmla="*/ 13 w 54"/>
                <a:gd name="T85" fmla="*/ 23 h 53"/>
                <a:gd name="T86" fmla="*/ 14 w 54"/>
                <a:gd name="T87" fmla="*/ 21 h 53"/>
                <a:gd name="T88" fmla="*/ 16 w 54"/>
                <a:gd name="T89" fmla="*/ 19 h 53"/>
                <a:gd name="T90" fmla="*/ 15 w 54"/>
                <a:gd name="T91" fmla="*/ 17 h 53"/>
                <a:gd name="T92" fmla="*/ 10 w 54"/>
                <a:gd name="T93" fmla="*/ 20 h 53"/>
                <a:gd name="T94" fmla="*/ 6 w 54"/>
                <a:gd name="T95" fmla="*/ 20 h 53"/>
                <a:gd name="T96" fmla="*/ 3 w 54"/>
                <a:gd name="T97" fmla="*/ 19 h 53"/>
                <a:gd name="T98" fmla="*/ 11 w 54"/>
                <a:gd name="T99" fmla="*/ 16 h 53"/>
                <a:gd name="T100" fmla="*/ 19 w 54"/>
                <a:gd name="T101" fmla="*/ 12 h 53"/>
                <a:gd name="T102" fmla="*/ 16 w 54"/>
                <a:gd name="T103" fmla="*/ 8 h 53"/>
                <a:gd name="T104" fmla="*/ 10 w 54"/>
                <a:gd name="T105" fmla="*/ 1 h 53"/>
                <a:gd name="T106" fmla="*/ 31 w 54"/>
                <a:gd name="T107" fmla="*/ 4 h 53"/>
                <a:gd name="T108" fmla="*/ 33 w 54"/>
                <a:gd name="T109" fmla="*/ 8 h 53"/>
                <a:gd name="T110" fmla="*/ 29 w 54"/>
                <a:gd name="T111" fmla="*/ 9 h 53"/>
                <a:gd name="T112" fmla="*/ 27 w 54"/>
                <a:gd name="T113" fmla="*/ 3 h 53"/>
                <a:gd name="T114" fmla="*/ 29 w 54"/>
                <a:gd name="T115" fmla="*/ 4 h 53"/>
                <a:gd name="T116" fmla="*/ 25 w 54"/>
                <a:gd name="T117" fmla="*/ 19 h 53"/>
                <a:gd name="T118" fmla="*/ 18 w 54"/>
                <a:gd name="T119" fmla="*/ 25 h 53"/>
                <a:gd name="T120" fmla="*/ 23 w 54"/>
                <a:gd name="T121" fmla="*/ 17 h 53"/>
                <a:gd name="T122" fmla="*/ 12 w 54"/>
                <a:gd name="T123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" h="53">
                  <a:moveTo>
                    <a:pt x="12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7" y="4"/>
                    <a:pt x="18" y="4"/>
                    <a:pt x="18" y="5"/>
                  </a:cubicBezTo>
                  <a:cubicBezTo>
                    <a:pt x="19" y="6"/>
                    <a:pt x="19" y="6"/>
                    <a:pt x="20" y="7"/>
                  </a:cubicBezTo>
                  <a:cubicBezTo>
                    <a:pt x="20" y="8"/>
                    <a:pt x="22" y="8"/>
                    <a:pt x="21" y="10"/>
                  </a:cubicBezTo>
                  <a:cubicBezTo>
                    <a:pt x="21" y="10"/>
                    <a:pt x="22" y="10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10"/>
                    <a:pt x="27" y="11"/>
                    <a:pt x="27" y="12"/>
                  </a:cubicBezTo>
                  <a:cubicBezTo>
                    <a:pt x="27" y="12"/>
                    <a:pt x="26" y="12"/>
                    <a:pt x="27" y="12"/>
                  </a:cubicBezTo>
                  <a:cubicBezTo>
                    <a:pt x="26" y="13"/>
                    <a:pt x="26" y="14"/>
                    <a:pt x="25" y="15"/>
                  </a:cubicBezTo>
                  <a:cubicBezTo>
                    <a:pt x="24" y="16"/>
                    <a:pt x="26" y="16"/>
                    <a:pt x="26" y="18"/>
                  </a:cubicBezTo>
                  <a:cubicBezTo>
                    <a:pt x="27" y="18"/>
                    <a:pt x="27" y="19"/>
                    <a:pt x="27" y="19"/>
                  </a:cubicBezTo>
                  <a:cubicBezTo>
                    <a:pt x="28" y="20"/>
                    <a:pt x="28" y="21"/>
                    <a:pt x="28" y="21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1" y="22"/>
                    <a:pt x="32" y="23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2" y="26"/>
                    <a:pt x="32" y="27"/>
                    <a:pt x="33" y="27"/>
                  </a:cubicBezTo>
                  <a:cubicBezTo>
                    <a:pt x="33" y="28"/>
                    <a:pt x="34" y="30"/>
                    <a:pt x="35" y="30"/>
                  </a:cubicBezTo>
                  <a:cubicBezTo>
                    <a:pt x="36" y="30"/>
                    <a:pt x="35" y="29"/>
                    <a:pt x="36" y="28"/>
                  </a:cubicBezTo>
                  <a:cubicBezTo>
                    <a:pt x="36" y="28"/>
                    <a:pt x="36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7" y="21"/>
                    <a:pt x="36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8"/>
                  </a:cubicBezTo>
                  <a:cubicBezTo>
                    <a:pt x="36" y="18"/>
                    <a:pt x="37" y="19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39" y="20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1"/>
                    <a:pt x="40" y="22"/>
                    <a:pt x="41" y="22"/>
                  </a:cubicBezTo>
                  <a:cubicBezTo>
                    <a:pt x="40" y="23"/>
                    <a:pt x="41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1" y="28"/>
                    <a:pt x="40" y="28"/>
                  </a:cubicBezTo>
                  <a:cubicBezTo>
                    <a:pt x="39" y="30"/>
                    <a:pt x="40" y="33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6"/>
                    <a:pt x="39" y="36"/>
                    <a:pt x="39" y="37"/>
                  </a:cubicBezTo>
                  <a:cubicBezTo>
                    <a:pt x="41" y="38"/>
                    <a:pt x="40" y="40"/>
                    <a:pt x="42" y="40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3" y="41"/>
                    <a:pt x="44" y="42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7" y="46"/>
                    <a:pt x="48" y="46"/>
                  </a:cubicBezTo>
                  <a:cubicBezTo>
                    <a:pt x="48" y="46"/>
                    <a:pt x="48" y="47"/>
                    <a:pt x="48" y="47"/>
                  </a:cubicBezTo>
                  <a:cubicBezTo>
                    <a:pt x="48" y="46"/>
                    <a:pt x="49" y="46"/>
                    <a:pt x="49" y="45"/>
                  </a:cubicBezTo>
                  <a:cubicBezTo>
                    <a:pt x="49" y="45"/>
                    <a:pt x="48" y="44"/>
                    <a:pt x="49" y="44"/>
                  </a:cubicBezTo>
                  <a:cubicBezTo>
                    <a:pt x="50" y="44"/>
                    <a:pt x="50" y="45"/>
                    <a:pt x="51" y="45"/>
                  </a:cubicBezTo>
                  <a:cubicBezTo>
                    <a:pt x="50" y="46"/>
                    <a:pt x="52" y="47"/>
                    <a:pt x="52" y="48"/>
                  </a:cubicBezTo>
                  <a:cubicBezTo>
                    <a:pt x="53" y="48"/>
                    <a:pt x="52" y="49"/>
                    <a:pt x="53" y="50"/>
                  </a:cubicBezTo>
                  <a:cubicBezTo>
                    <a:pt x="53" y="50"/>
                    <a:pt x="53" y="51"/>
                    <a:pt x="53" y="51"/>
                  </a:cubicBezTo>
                  <a:cubicBezTo>
                    <a:pt x="53" y="51"/>
                    <a:pt x="54" y="51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4" y="51"/>
                    <a:pt x="53" y="52"/>
                    <a:pt x="53" y="52"/>
                  </a:cubicBezTo>
                  <a:cubicBezTo>
                    <a:pt x="53" y="52"/>
                    <a:pt x="54" y="52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3"/>
                    <a:pt x="52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0" y="52"/>
                    <a:pt x="49" y="53"/>
                    <a:pt x="49" y="52"/>
                  </a:cubicBezTo>
                  <a:cubicBezTo>
                    <a:pt x="49" y="52"/>
                    <a:pt x="48" y="51"/>
                    <a:pt x="48" y="51"/>
                  </a:cubicBezTo>
                  <a:cubicBezTo>
                    <a:pt x="49" y="50"/>
                    <a:pt x="47" y="51"/>
                    <a:pt x="46" y="50"/>
                  </a:cubicBezTo>
                  <a:cubicBezTo>
                    <a:pt x="46" y="49"/>
                    <a:pt x="44" y="49"/>
                    <a:pt x="44" y="48"/>
                  </a:cubicBezTo>
                  <a:cubicBezTo>
                    <a:pt x="44" y="48"/>
                    <a:pt x="43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1" y="45"/>
                    <a:pt x="39" y="43"/>
                    <a:pt x="39" y="42"/>
                  </a:cubicBezTo>
                  <a:cubicBezTo>
                    <a:pt x="39" y="41"/>
                    <a:pt x="38" y="40"/>
                    <a:pt x="37" y="40"/>
                  </a:cubicBezTo>
                  <a:cubicBezTo>
                    <a:pt x="37" y="40"/>
                    <a:pt x="37" y="39"/>
                    <a:pt x="37" y="39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33" y="40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3"/>
                    <a:pt x="31" y="43"/>
                  </a:cubicBezTo>
                  <a:cubicBezTo>
                    <a:pt x="30" y="43"/>
                    <a:pt x="30" y="42"/>
                    <a:pt x="29" y="42"/>
                  </a:cubicBezTo>
                  <a:cubicBezTo>
                    <a:pt x="29" y="43"/>
                    <a:pt x="27" y="42"/>
                    <a:pt x="27" y="44"/>
                  </a:cubicBezTo>
                  <a:cubicBezTo>
                    <a:pt x="26" y="43"/>
                    <a:pt x="25" y="45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7" y="42"/>
                    <a:pt x="27" y="42"/>
                  </a:cubicBezTo>
                  <a:cubicBezTo>
                    <a:pt x="28" y="42"/>
                    <a:pt x="28" y="42"/>
                    <a:pt x="29" y="41"/>
                  </a:cubicBezTo>
                  <a:cubicBezTo>
                    <a:pt x="29" y="42"/>
                    <a:pt x="29" y="41"/>
                    <a:pt x="30" y="41"/>
                  </a:cubicBezTo>
                  <a:cubicBezTo>
                    <a:pt x="29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38"/>
                    <a:pt x="34" y="37"/>
                  </a:cubicBezTo>
                  <a:cubicBezTo>
                    <a:pt x="34" y="37"/>
                    <a:pt x="34" y="36"/>
                    <a:pt x="34" y="35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3" y="33"/>
                    <a:pt x="32" y="32"/>
                    <a:pt x="32" y="31"/>
                  </a:cubicBezTo>
                  <a:cubicBezTo>
                    <a:pt x="32" y="31"/>
                    <a:pt x="31" y="31"/>
                    <a:pt x="31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0"/>
                    <a:pt x="31" y="28"/>
                    <a:pt x="29" y="28"/>
                  </a:cubicBezTo>
                  <a:cubicBezTo>
                    <a:pt x="29" y="29"/>
                    <a:pt x="28" y="29"/>
                    <a:pt x="28" y="30"/>
                  </a:cubicBezTo>
                  <a:cubicBezTo>
                    <a:pt x="27" y="31"/>
                    <a:pt x="27" y="32"/>
                    <a:pt x="26" y="33"/>
                  </a:cubicBezTo>
                  <a:cubicBezTo>
                    <a:pt x="26" y="33"/>
                    <a:pt x="26" y="33"/>
                    <a:pt x="26" y="34"/>
                  </a:cubicBezTo>
                  <a:cubicBezTo>
                    <a:pt x="26" y="34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5" y="36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cubicBezTo>
                    <a:pt x="21" y="38"/>
                    <a:pt x="22" y="40"/>
                    <a:pt x="21" y="40"/>
                  </a:cubicBezTo>
                  <a:cubicBezTo>
                    <a:pt x="20" y="40"/>
                    <a:pt x="20" y="41"/>
                    <a:pt x="19" y="41"/>
                  </a:cubicBezTo>
                  <a:cubicBezTo>
                    <a:pt x="19" y="42"/>
                    <a:pt x="18" y="42"/>
                    <a:pt x="18" y="43"/>
                  </a:cubicBezTo>
                  <a:cubicBezTo>
                    <a:pt x="18" y="43"/>
                    <a:pt x="17" y="43"/>
                    <a:pt x="17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4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5"/>
                    <a:pt x="14" y="45"/>
                  </a:cubicBezTo>
                  <a:cubicBezTo>
                    <a:pt x="12" y="44"/>
                    <a:pt x="13" y="42"/>
                    <a:pt x="12" y="40"/>
                  </a:cubicBezTo>
                  <a:cubicBezTo>
                    <a:pt x="12" y="40"/>
                    <a:pt x="11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2" y="37"/>
                    <a:pt x="12" y="37"/>
                  </a:cubicBezTo>
                  <a:cubicBezTo>
                    <a:pt x="13" y="38"/>
                    <a:pt x="14" y="39"/>
                    <a:pt x="16" y="39"/>
                  </a:cubicBezTo>
                  <a:cubicBezTo>
                    <a:pt x="16" y="40"/>
                    <a:pt x="16" y="39"/>
                    <a:pt x="17" y="39"/>
                  </a:cubicBezTo>
                  <a:cubicBezTo>
                    <a:pt x="16" y="38"/>
                    <a:pt x="18" y="38"/>
                    <a:pt x="17" y="37"/>
                  </a:cubicBezTo>
                  <a:cubicBezTo>
                    <a:pt x="18" y="36"/>
                    <a:pt x="19" y="36"/>
                    <a:pt x="19" y="34"/>
                  </a:cubicBezTo>
                  <a:cubicBezTo>
                    <a:pt x="19" y="34"/>
                    <a:pt x="20" y="33"/>
                    <a:pt x="20" y="33"/>
                  </a:cubicBezTo>
                  <a:cubicBezTo>
                    <a:pt x="20" y="31"/>
                    <a:pt x="22" y="31"/>
                    <a:pt x="22" y="30"/>
                  </a:cubicBezTo>
                  <a:cubicBezTo>
                    <a:pt x="22" y="29"/>
                    <a:pt x="23" y="28"/>
                    <a:pt x="23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6" y="26"/>
                    <a:pt x="24" y="25"/>
                  </a:cubicBezTo>
                  <a:cubicBezTo>
                    <a:pt x="23" y="25"/>
                    <a:pt x="22" y="26"/>
                    <a:pt x="21" y="26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4" y="30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0" y="34"/>
                    <a:pt x="9" y="34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7"/>
                    <a:pt x="8" y="38"/>
                    <a:pt x="8" y="39"/>
                  </a:cubicBezTo>
                  <a:cubicBezTo>
                    <a:pt x="8" y="39"/>
                    <a:pt x="8" y="40"/>
                    <a:pt x="7" y="41"/>
                  </a:cubicBezTo>
                  <a:cubicBezTo>
                    <a:pt x="8" y="42"/>
                    <a:pt x="6" y="42"/>
                    <a:pt x="7" y="42"/>
                  </a:cubicBezTo>
                  <a:cubicBezTo>
                    <a:pt x="7" y="43"/>
                    <a:pt x="6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4" y="44"/>
                  </a:cubicBezTo>
                  <a:cubicBezTo>
                    <a:pt x="4" y="43"/>
                    <a:pt x="4" y="43"/>
                    <a:pt x="3" y="42"/>
                  </a:cubicBezTo>
                  <a:cubicBezTo>
                    <a:pt x="4" y="41"/>
                    <a:pt x="2" y="41"/>
                    <a:pt x="3" y="40"/>
                  </a:cubicBezTo>
                  <a:cubicBezTo>
                    <a:pt x="2" y="39"/>
                    <a:pt x="2" y="38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7"/>
                    <a:pt x="3" y="36"/>
                    <a:pt x="4" y="36"/>
                  </a:cubicBezTo>
                  <a:cubicBezTo>
                    <a:pt x="4" y="35"/>
                    <a:pt x="4" y="34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4" y="31"/>
                    <a:pt x="4" y="30"/>
                    <a:pt x="4" y="29"/>
                  </a:cubicBezTo>
                  <a:cubicBezTo>
                    <a:pt x="4" y="28"/>
                    <a:pt x="3" y="28"/>
                    <a:pt x="3" y="27"/>
                  </a:cubicBezTo>
                  <a:cubicBezTo>
                    <a:pt x="3" y="26"/>
                    <a:pt x="1" y="26"/>
                    <a:pt x="1" y="24"/>
                  </a:cubicBezTo>
                  <a:cubicBezTo>
                    <a:pt x="1" y="24"/>
                    <a:pt x="0" y="24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2" y="24"/>
                    <a:pt x="3" y="23"/>
                    <a:pt x="3" y="24"/>
                  </a:cubicBezTo>
                  <a:cubicBezTo>
                    <a:pt x="4" y="23"/>
                    <a:pt x="4" y="25"/>
                    <a:pt x="5" y="24"/>
                  </a:cubicBezTo>
                  <a:cubicBezTo>
                    <a:pt x="5" y="25"/>
                    <a:pt x="6" y="25"/>
                    <a:pt x="6" y="26"/>
                  </a:cubicBezTo>
                  <a:cubicBezTo>
                    <a:pt x="7" y="27"/>
                    <a:pt x="6" y="28"/>
                    <a:pt x="7" y="28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0"/>
                    <a:pt x="9" y="30"/>
                    <a:pt x="10" y="29"/>
                  </a:cubicBezTo>
                  <a:cubicBezTo>
                    <a:pt x="9" y="28"/>
                    <a:pt x="10" y="28"/>
                    <a:pt x="10" y="27"/>
                  </a:cubicBezTo>
                  <a:cubicBezTo>
                    <a:pt x="11" y="27"/>
                    <a:pt x="10" y="26"/>
                    <a:pt x="12" y="25"/>
                  </a:cubicBezTo>
                  <a:cubicBezTo>
                    <a:pt x="11" y="24"/>
                    <a:pt x="13" y="25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6" y="20"/>
                    <a:pt x="15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9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0" y="19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8" y="20"/>
                    <a:pt x="7" y="21"/>
                  </a:cubicBezTo>
                  <a:cubicBezTo>
                    <a:pt x="7" y="21"/>
                    <a:pt x="6" y="21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4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4" y="20"/>
                    <a:pt x="3" y="19"/>
                  </a:cubicBezTo>
                  <a:cubicBezTo>
                    <a:pt x="4" y="19"/>
                    <a:pt x="5" y="18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8"/>
                    <a:pt x="8" y="18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3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7" y="13"/>
                  </a:cubicBezTo>
                  <a:cubicBezTo>
                    <a:pt x="18" y="14"/>
                    <a:pt x="18" y="12"/>
                    <a:pt x="19" y="12"/>
                  </a:cubicBezTo>
                  <a:cubicBezTo>
                    <a:pt x="19" y="11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5" y="7"/>
                    <a:pt x="14" y="6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2" y="3"/>
                    <a:pt x="10" y="5"/>
                    <a:pt x="10" y="3"/>
                  </a:cubicBezTo>
                  <a:cubicBezTo>
                    <a:pt x="10" y="2"/>
                    <a:pt x="9" y="2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lose/>
                  <a:moveTo>
                    <a:pt x="31" y="4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2" y="4"/>
                    <a:pt x="33" y="6"/>
                  </a:cubicBezTo>
                  <a:cubicBezTo>
                    <a:pt x="33" y="6"/>
                    <a:pt x="32" y="6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3" y="10"/>
                    <a:pt x="32" y="9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8"/>
                    <a:pt x="29" y="7"/>
                    <a:pt x="28" y="6"/>
                  </a:cubicBezTo>
                  <a:cubicBezTo>
                    <a:pt x="28" y="5"/>
                    <a:pt x="27" y="5"/>
                    <a:pt x="27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6" y="4"/>
                    <a:pt x="26" y="3"/>
                    <a:pt x="27" y="3"/>
                  </a:cubicBezTo>
                  <a:cubicBezTo>
                    <a:pt x="28" y="4"/>
                    <a:pt x="27" y="3"/>
                    <a:pt x="28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4"/>
                    <a:pt x="31" y="4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6" y="20"/>
                    <a:pt x="26" y="21"/>
                  </a:cubicBezTo>
                  <a:cubicBezTo>
                    <a:pt x="25" y="21"/>
                    <a:pt x="24" y="22"/>
                    <a:pt x="24" y="22"/>
                  </a:cubicBezTo>
                  <a:cubicBezTo>
                    <a:pt x="23" y="22"/>
                    <a:pt x="23" y="23"/>
                    <a:pt x="21" y="23"/>
                  </a:cubicBezTo>
                  <a:cubicBezTo>
                    <a:pt x="21" y="24"/>
                    <a:pt x="19" y="24"/>
                    <a:pt x="18" y="25"/>
                  </a:cubicBezTo>
                  <a:cubicBezTo>
                    <a:pt x="18" y="25"/>
                    <a:pt x="17" y="25"/>
                    <a:pt x="18" y="24"/>
                  </a:cubicBezTo>
                  <a:cubicBezTo>
                    <a:pt x="18" y="24"/>
                    <a:pt x="18" y="24"/>
                    <a:pt x="18" y="23"/>
                  </a:cubicBezTo>
                  <a:cubicBezTo>
                    <a:pt x="19" y="22"/>
                    <a:pt x="20" y="21"/>
                    <a:pt x="21" y="20"/>
                  </a:cubicBezTo>
                  <a:cubicBezTo>
                    <a:pt x="21" y="19"/>
                    <a:pt x="23" y="18"/>
                    <a:pt x="23" y="17"/>
                  </a:cubicBezTo>
                  <a:cubicBezTo>
                    <a:pt x="24" y="17"/>
                    <a:pt x="24" y="19"/>
                    <a:pt x="25" y="19"/>
                  </a:cubicBezTo>
                  <a:close/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4541" y="4120"/>
              <a:ext cx="145" cy="158"/>
            </a:xfrm>
            <a:custGeom>
              <a:avLst/>
              <a:gdLst>
                <a:gd name="T0" fmla="*/ 35 w 56"/>
                <a:gd name="T1" fmla="*/ 2 h 59"/>
                <a:gd name="T2" fmla="*/ 37 w 56"/>
                <a:gd name="T3" fmla="*/ 6 h 59"/>
                <a:gd name="T4" fmla="*/ 35 w 56"/>
                <a:gd name="T5" fmla="*/ 10 h 59"/>
                <a:gd name="T6" fmla="*/ 28 w 56"/>
                <a:gd name="T7" fmla="*/ 12 h 59"/>
                <a:gd name="T8" fmla="*/ 25 w 56"/>
                <a:gd name="T9" fmla="*/ 8 h 59"/>
                <a:gd name="T10" fmla="*/ 19 w 56"/>
                <a:gd name="T11" fmla="*/ 3 h 59"/>
                <a:gd name="T12" fmla="*/ 20 w 56"/>
                <a:gd name="T13" fmla="*/ 0 h 59"/>
                <a:gd name="T14" fmla="*/ 27 w 56"/>
                <a:gd name="T15" fmla="*/ 1 h 59"/>
                <a:gd name="T16" fmla="*/ 43 w 56"/>
                <a:gd name="T17" fmla="*/ 18 h 59"/>
                <a:gd name="T18" fmla="*/ 48 w 56"/>
                <a:gd name="T19" fmla="*/ 21 h 59"/>
                <a:gd name="T20" fmla="*/ 47 w 56"/>
                <a:gd name="T21" fmla="*/ 25 h 59"/>
                <a:gd name="T22" fmla="*/ 43 w 56"/>
                <a:gd name="T23" fmla="*/ 26 h 59"/>
                <a:gd name="T24" fmla="*/ 39 w 56"/>
                <a:gd name="T25" fmla="*/ 25 h 59"/>
                <a:gd name="T26" fmla="*/ 34 w 56"/>
                <a:gd name="T27" fmla="*/ 26 h 59"/>
                <a:gd name="T28" fmla="*/ 28 w 56"/>
                <a:gd name="T29" fmla="*/ 27 h 59"/>
                <a:gd name="T30" fmla="*/ 23 w 56"/>
                <a:gd name="T31" fmla="*/ 28 h 59"/>
                <a:gd name="T32" fmla="*/ 15 w 56"/>
                <a:gd name="T33" fmla="*/ 27 h 59"/>
                <a:gd name="T34" fmla="*/ 8 w 56"/>
                <a:gd name="T35" fmla="*/ 23 h 59"/>
                <a:gd name="T36" fmla="*/ 20 w 56"/>
                <a:gd name="T37" fmla="*/ 21 h 59"/>
                <a:gd name="T38" fmla="*/ 29 w 56"/>
                <a:gd name="T39" fmla="*/ 20 h 59"/>
                <a:gd name="T40" fmla="*/ 32 w 56"/>
                <a:gd name="T41" fmla="*/ 20 h 59"/>
                <a:gd name="T42" fmla="*/ 39 w 56"/>
                <a:gd name="T43" fmla="*/ 19 h 59"/>
                <a:gd name="T44" fmla="*/ 42 w 56"/>
                <a:gd name="T45" fmla="*/ 18 h 59"/>
                <a:gd name="T46" fmla="*/ 44 w 56"/>
                <a:gd name="T47" fmla="*/ 33 h 59"/>
                <a:gd name="T48" fmla="*/ 39 w 56"/>
                <a:gd name="T49" fmla="*/ 39 h 59"/>
                <a:gd name="T50" fmla="*/ 34 w 56"/>
                <a:gd name="T51" fmla="*/ 43 h 59"/>
                <a:gd name="T52" fmla="*/ 34 w 56"/>
                <a:gd name="T53" fmla="*/ 44 h 59"/>
                <a:gd name="T54" fmla="*/ 30 w 56"/>
                <a:gd name="T55" fmla="*/ 44 h 59"/>
                <a:gd name="T56" fmla="*/ 35 w 56"/>
                <a:gd name="T57" fmla="*/ 36 h 59"/>
                <a:gd name="T58" fmla="*/ 38 w 56"/>
                <a:gd name="T59" fmla="*/ 30 h 59"/>
                <a:gd name="T60" fmla="*/ 23 w 56"/>
                <a:gd name="T61" fmla="*/ 36 h 59"/>
                <a:gd name="T62" fmla="*/ 28 w 56"/>
                <a:gd name="T63" fmla="*/ 35 h 59"/>
                <a:gd name="T64" fmla="*/ 25 w 56"/>
                <a:gd name="T65" fmla="*/ 40 h 59"/>
                <a:gd name="T66" fmla="*/ 22 w 56"/>
                <a:gd name="T67" fmla="*/ 45 h 59"/>
                <a:gd name="T68" fmla="*/ 21 w 56"/>
                <a:gd name="T69" fmla="*/ 45 h 59"/>
                <a:gd name="T70" fmla="*/ 17 w 56"/>
                <a:gd name="T71" fmla="*/ 43 h 59"/>
                <a:gd name="T72" fmla="*/ 14 w 56"/>
                <a:gd name="T73" fmla="*/ 42 h 59"/>
                <a:gd name="T74" fmla="*/ 19 w 56"/>
                <a:gd name="T75" fmla="*/ 35 h 59"/>
                <a:gd name="T76" fmla="*/ 24 w 56"/>
                <a:gd name="T77" fmla="*/ 31 h 59"/>
                <a:gd name="T78" fmla="*/ 34 w 56"/>
                <a:gd name="T79" fmla="*/ 42 h 59"/>
                <a:gd name="T80" fmla="*/ 54 w 56"/>
                <a:gd name="T81" fmla="*/ 48 h 59"/>
                <a:gd name="T82" fmla="*/ 56 w 56"/>
                <a:gd name="T83" fmla="*/ 50 h 59"/>
                <a:gd name="T84" fmla="*/ 55 w 56"/>
                <a:gd name="T85" fmla="*/ 52 h 59"/>
                <a:gd name="T86" fmla="*/ 51 w 56"/>
                <a:gd name="T87" fmla="*/ 52 h 59"/>
                <a:gd name="T88" fmla="*/ 48 w 56"/>
                <a:gd name="T89" fmla="*/ 52 h 59"/>
                <a:gd name="T90" fmla="*/ 45 w 56"/>
                <a:gd name="T91" fmla="*/ 53 h 59"/>
                <a:gd name="T92" fmla="*/ 35 w 56"/>
                <a:gd name="T93" fmla="*/ 53 h 59"/>
                <a:gd name="T94" fmla="*/ 26 w 56"/>
                <a:gd name="T95" fmla="*/ 54 h 59"/>
                <a:gd name="T96" fmla="*/ 24 w 56"/>
                <a:gd name="T97" fmla="*/ 55 h 59"/>
                <a:gd name="T98" fmla="*/ 17 w 56"/>
                <a:gd name="T99" fmla="*/ 56 h 59"/>
                <a:gd name="T100" fmla="*/ 11 w 56"/>
                <a:gd name="T101" fmla="*/ 58 h 59"/>
                <a:gd name="T102" fmla="*/ 6 w 56"/>
                <a:gd name="T103" fmla="*/ 57 h 59"/>
                <a:gd name="T104" fmla="*/ 1 w 56"/>
                <a:gd name="T105" fmla="*/ 55 h 59"/>
                <a:gd name="T106" fmla="*/ 4 w 56"/>
                <a:gd name="T107" fmla="*/ 52 h 59"/>
                <a:gd name="T108" fmla="*/ 10 w 56"/>
                <a:gd name="T109" fmla="*/ 52 h 59"/>
                <a:gd name="T110" fmla="*/ 16 w 56"/>
                <a:gd name="T111" fmla="*/ 50 h 59"/>
                <a:gd name="T112" fmla="*/ 23 w 56"/>
                <a:gd name="T113" fmla="*/ 49 h 59"/>
                <a:gd name="T114" fmla="*/ 30 w 56"/>
                <a:gd name="T115" fmla="*/ 48 h 59"/>
                <a:gd name="T116" fmla="*/ 39 w 56"/>
                <a:gd name="T117" fmla="*/ 47 h 59"/>
                <a:gd name="T118" fmla="*/ 47 w 56"/>
                <a:gd name="T119" fmla="*/ 46 h 59"/>
                <a:gd name="T120" fmla="*/ 11 w 56"/>
                <a:gd name="T121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" h="59">
                  <a:moveTo>
                    <a:pt x="29" y="1"/>
                  </a:moveTo>
                  <a:cubicBezTo>
                    <a:pt x="30" y="0"/>
                    <a:pt x="32" y="0"/>
                    <a:pt x="32" y="1"/>
                  </a:cubicBezTo>
                  <a:cubicBezTo>
                    <a:pt x="33" y="1"/>
                    <a:pt x="33" y="0"/>
                    <a:pt x="33" y="1"/>
                  </a:cubicBezTo>
                  <a:cubicBezTo>
                    <a:pt x="34" y="1"/>
                    <a:pt x="34" y="2"/>
                    <a:pt x="35" y="2"/>
                  </a:cubicBezTo>
                  <a:cubicBezTo>
                    <a:pt x="35" y="3"/>
                    <a:pt x="35" y="3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7" y="6"/>
                    <a:pt x="37" y="7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8" y="8"/>
                    <a:pt x="36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6" y="10"/>
                    <a:pt x="35" y="10"/>
                  </a:cubicBezTo>
                  <a:cubicBezTo>
                    <a:pt x="34" y="11"/>
                    <a:pt x="33" y="11"/>
                    <a:pt x="32" y="11"/>
                  </a:cubicBezTo>
                  <a:cubicBezTo>
                    <a:pt x="31" y="12"/>
                    <a:pt x="31" y="13"/>
                    <a:pt x="30" y="13"/>
                  </a:cubicBezTo>
                  <a:cubicBezTo>
                    <a:pt x="29" y="13"/>
                    <a:pt x="29" y="14"/>
                    <a:pt x="28" y="13"/>
                  </a:cubicBezTo>
                  <a:cubicBezTo>
                    <a:pt x="27" y="13"/>
                    <a:pt x="28" y="12"/>
                    <a:pt x="28" y="12"/>
                  </a:cubicBezTo>
                  <a:cubicBezTo>
                    <a:pt x="28" y="11"/>
                    <a:pt x="30" y="10"/>
                    <a:pt x="28" y="9"/>
                  </a:cubicBezTo>
                  <a:cubicBezTo>
                    <a:pt x="28" y="9"/>
                    <a:pt x="28" y="7"/>
                    <a:pt x="27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19" y="5"/>
                    <a:pt x="20" y="4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1"/>
                    <a:pt x="22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8" y="1"/>
                    <a:pt x="29" y="0"/>
                  </a:cubicBezTo>
                  <a:lnTo>
                    <a:pt x="29" y="1"/>
                  </a:lnTo>
                  <a:close/>
                  <a:moveTo>
                    <a:pt x="43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5" y="18"/>
                    <a:pt x="46" y="19"/>
                    <a:pt x="46" y="18"/>
                  </a:cubicBezTo>
                  <a:cubicBezTo>
                    <a:pt x="47" y="19"/>
                    <a:pt x="45" y="20"/>
                    <a:pt x="46" y="20"/>
                  </a:cubicBezTo>
                  <a:cubicBezTo>
                    <a:pt x="47" y="20"/>
                    <a:pt x="48" y="20"/>
                    <a:pt x="48" y="21"/>
                  </a:cubicBezTo>
                  <a:cubicBezTo>
                    <a:pt x="48" y="21"/>
                    <a:pt x="50" y="22"/>
                    <a:pt x="49" y="22"/>
                  </a:cubicBezTo>
                  <a:cubicBezTo>
                    <a:pt x="50" y="23"/>
                    <a:pt x="49" y="24"/>
                    <a:pt x="50" y="24"/>
                  </a:cubicBezTo>
                  <a:cubicBezTo>
                    <a:pt x="50" y="25"/>
                    <a:pt x="50" y="25"/>
                    <a:pt x="49" y="25"/>
                  </a:cubicBezTo>
                  <a:cubicBezTo>
                    <a:pt x="48" y="24"/>
                    <a:pt x="48" y="26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5" y="25"/>
                    <a:pt x="44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2" y="25"/>
                    <a:pt x="41" y="25"/>
                  </a:cubicBezTo>
                  <a:cubicBezTo>
                    <a:pt x="41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5"/>
                    <a:pt x="36" y="26"/>
                    <a:pt x="35" y="25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5"/>
                    <a:pt x="32" y="26"/>
                    <a:pt x="32" y="26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9" y="26"/>
                    <a:pt x="28" y="26"/>
                    <a:pt x="28" y="27"/>
                  </a:cubicBezTo>
                  <a:cubicBezTo>
                    <a:pt x="27" y="27"/>
                    <a:pt x="26" y="27"/>
                    <a:pt x="26" y="26"/>
                  </a:cubicBezTo>
                  <a:cubicBezTo>
                    <a:pt x="26" y="26"/>
                    <a:pt x="26" y="27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3" y="28"/>
                  </a:cubicBezTo>
                  <a:cubicBezTo>
                    <a:pt x="23" y="27"/>
                    <a:pt x="22" y="27"/>
                    <a:pt x="21" y="28"/>
                  </a:cubicBezTo>
                  <a:cubicBezTo>
                    <a:pt x="20" y="27"/>
                    <a:pt x="20" y="28"/>
                    <a:pt x="18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7" y="28"/>
                    <a:pt x="15" y="28"/>
                    <a:pt x="15" y="27"/>
                  </a:cubicBezTo>
                  <a:cubicBezTo>
                    <a:pt x="14" y="27"/>
                    <a:pt x="12" y="27"/>
                    <a:pt x="12" y="26"/>
                  </a:cubicBezTo>
                  <a:cubicBezTo>
                    <a:pt x="11" y="25"/>
                    <a:pt x="10" y="25"/>
                    <a:pt x="9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8" y="22"/>
                    <a:pt x="9" y="23"/>
                    <a:pt x="9" y="22"/>
                  </a:cubicBezTo>
                  <a:cubicBezTo>
                    <a:pt x="11" y="22"/>
                    <a:pt x="14" y="22"/>
                    <a:pt x="16" y="21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3" y="21"/>
                    <a:pt x="23" y="20"/>
                    <a:pt x="24" y="20"/>
                  </a:cubicBezTo>
                  <a:cubicBezTo>
                    <a:pt x="25" y="20"/>
                    <a:pt x="26" y="21"/>
                    <a:pt x="26" y="20"/>
                  </a:cubicBezTo>
                  <a:cubicBezTo>
                    <a:pt x="27" y="21"/>
                    <a:pt x="28" y="20"/>
                    <a:pt x="29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4" y="20"/>
                    <a:pt x="35" y="19"/>
                  </a:cubicBezTo>
                  <a:cubicBezTo>
                    <a:pt x="36" y="20"/>
                    <a:pt x="36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39" y="18"/>
                    <a:pt x="40" y="18"/>
                  </a:cubicBezTo>
                  <a:cubicBezTo>
                    <a:pt x="41" y="19"/>
                    <a:pt x="42" y="18"/>
                    <a:pt x="42" y="18"/>
                  </a:cubicBezTo>
                  <a:lnTo>
                    <a:pt x="43" y="18"/>
                  </a:lnTo>
                  <a:close/>
                  <a:moveTo>
                    <a:pt x="41" y="31"/>
                  </a:moveTo>
                  <a:cubicBezTo>
                    <a:pt x="41" y="31"/>
                    <a:pt x="41" y="31"/>
                    <a:pt x="42" y="31"/>
                  </a:cubicBezTo>
                  <a:cubicBezTo>
                    <a:pt x="42" y="32"/>
                    <a:pt x="43" y="32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4"/>
                    <a:pt x="44" y="34"/>
                  </a:cubicBezTo>
                  <a:cubicBezTo>
                    <a:pt x="43" y="35"/>
                    <a:pt x="43" y="36"/>
                    <a:pt x="42" y="37"/>
                  </a:cubicBezTo>
                  <a:cubicBezTo>
                    <a:pt x="41" y="38"/>
                    <a:pt x="40" y="39"/>
                    <a:pt x="39" y="39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6" y="42"/>
                    <a:pt x="36" y="43"/>
                    <a:pt x="35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4" y="43"/>
                    <a:pt x="34" y="44"/>
                  </a:cubicBezTo>
                  <a:cubicBezTo>
                    <a:pt x="33" y="44"/>
                    <a:pt x="32" y="45"/>
                    <a:pt x="31" y="45"/>
                  </a:cubicBezTo>
                  <a:cubicBezTo>
                    <a:pt x="31" y="46"/>
                    <a:pt x="30" y="46"/>
                    <a:pt x="29" y="47"/>
                  </a:cubicBezTo>
                  <a:cubicBezTo>
                    <a:pt x="29" y="47"/>
                    <a:pt x="28" y="46"/>
                    <a:pt x="29" y="46"/>
                  </a:cubicBezTo>
                  <a:cubicBezTo>
                    <a:pt x="28" y="45"/>
                    <a:pt x="30" y="45"/>
                    <a:pt x="30" y="44"/>
                  </a:cubicBezTo>
                  <a:cubicBezTo>
                    <a:pt x="31" y="44"/>
                    <a:pt x="30" y="43"/>
                    <a:pt x="32" y="42"/>
                  </a:cubicBezTo>
                  <a:cubicBezTo>
                    <a:pt x="32" y="42"/>
                    <a:pt x="33" y="41"/>
                    <a:pt x="33" y="40"/>
                  </a:cubicBezTo>
                  <a:cubicBezTo>
                    <a:pt x="33" y="40"/>
                    <a:pt x="33" y="39"/>
                    <a:pt x="34" y="38"/>
                  </a:cubicBezTo>
                  <a:cubicBezTo>
                    <a:pt x="34" y="37"/>
                    <a:pt x="35" y="37"/>
                    <a:pt x="35" y="36"/>
                  </a:cubicBezTo>
                  <a:cubicBezTo>
                    <a:pt x="36" y="36"/>
                    <a:pt x="37" y="35"/>
                    <a:pt x="36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2"/>
                    <a:pt x="39" y="31"/>
                    <a:pt x="38" y="31"/>
                  </a:cubicBezTo>
                  <a:cubicBezTo>
                    <a:pt x="38" y="31"/>
                    <a:pt x="38" y="30"/>
                    <a:pt x="38" y="30"/>
                  </a:cubicBezTo>
                  <a:cubicBezTo>
                    <a:pt x="39" y="30"/>
                    <a:pt x="40" y="30"/>
                    <a:pt x="41" y="31"/>
                  </a:cubicBezTo>
                  <a:close/>
                  <a:moveTo>
                    <a:pt x="26" y="30"/>
                  </a:moveTo>
                  <a:cubicBezTo>
                    <a:pt x="25" y="31"/>
                    <a:pt x="25" y="33"/>
                    <a:pt x="24" y="33"/>
                  </a:cubicBezTo>
                  <a:cubicBezTo>
                    <a:pt x="24" y="34"/>
                    <a:pt x="23" y="35"/>
                    <a:pt x="23" y="36"/>
                  </a:cubicBezTo>
                  <a:cubicBezTo>
                    <a:pt x="23" y="37"/>
                    <a:pt x="23" y="38"/>
                    <a:pt x="24" y="38"/>
                  </a:cubicBezTo>
                  <a:cubicBezTo>
                    <a:pt x="25" y="38"/>
                    <a:pt x="26" y="38"/>
                    <a:pt x="26" y="37"/>
                  </a:cubicBezTo>
                  <a:cubicBezTo>
                    <a:pt x="27" y="37"/>
                    <a:pt x="27" y="36"/>
                    <a:pt x="28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8" y="36"/>
                    <a:pt x="28" y="36"/>
                  </a:cubicBezTo>
                  <a:cubicBezTo>
                    <a:pt x="27" y="36"/>
                    <a:pt x="28" y="38"/>
                    <a:pt x="27" y="37"/>
                  </a:cubicBezTo>
                  <a:cubicBezTo>
                    <a:pt x="26" y="38"/>
                    <a:pt x="25" y="39"/>
                    <a:pt x="26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5" y="42"/>
                    <a:pt x="24" y="42"/>
                  </a:cubicBezTo>
                  <a:cubicBezTo>
                    <a:pt x="24" y="43"/>
                    <a:pt x="23" y="43"/>
                    <a:pt x="23" y="44"/>
                  </a:cubicBezTo>
                  <a:cubicBezTo>
                    <a:pt x="22" y="44"/>
                    <a:pt x="23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8" y="44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6" y="43"/>
                    <a:pt x="15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5" y="42"/>
                    <a:pt x="14" y="42"/>
                  </a:cubicBezTo>
                  <a:cubicBezTo>
                    <a:pt x="14" y="41"/>
                    <a:pt x="13" y="40"/>
                    <a:pt x="14" y="40"/>
                  </a:cubicBezTo>
                  <a:cubicBezTo>
                    <a:pt x="15" y="40"/>
                    <a:pt x="16" y="39"/>
                    <a:pt x="16" y="39"/>
                  </a:cubicBezTo>
                  <a:cubicBezTo>
                    <a:pt x="16" y="37"/>
                    <a:pt x="17" y="37"/>
                    <a:pt x="18" y="36"/>
                  </a:cubicBezTo>
                  <a:cubicBezTo>
                    <a:pt x="19" y="36"/>
                    <a:pt x="18" y="35"/>
                    <a:pt x="19" y="35"/>
                  </a:cubicBezTo>
                  <a:cubicBezTo>
                    <a:pt x="20" y="34"/>
                    <a:pt x="21" y="35"/>
                    <a:pt x="21" y="34"/>
                  </a:cubicBezTo>
                  <a:cubicBezTo>
                    <a:pt x="21" y="33"/>
                    <a:pt x="21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2"/>
                    <a:pt x="24" y="32"/>
                    <a:pt x="24" y="31"/>
                  </a:cubicBezTo>
                  <a:cubicBezTo>
                    <a:pt x="25" y="31"/>
                    <a:pt x="25" y="30"/>
                    <a:pt x="26" y="30"/>
                  </a:cubicBezTo>
                  <a:close/>
                  <a:moveTo>
                    <a:pt x="35" y="42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5" y="42"/>
                    <a:pt x="35" y="42"/>
                  </a:cubicBezTo>
                  <a:close/>
                  <a:moveTo>
                    <a:pt x="51" y="47"/>
                  </a:moveTo>
                  <a:cubicBezTo>
                    <a:pt x="52" y="46"/>
                    <a:pt x="53" y="47"/>
                    <a:pt x="53" y="46"/>
                  </a:cubicBezTo>
                  <a:cubicBezTo>
                    <a:pt x="53" y="47"/>
                    <a:pt x="54" y="47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5" y="49"/>
                    <a:pt x="54" y="49"/>
                  </a:cubicBezTo>
                  <a:cubicBezTo>
                    <a:pt x="55" y="49"/>
                    <a:pt x="55" y="50"/>
                    <a:pt x="56" y="50"/>
                  </a:cubicBezTo>
                  <a:cubicBezTo>
                    <a:pt x="56" y="50"/>
                    <a:pt x="56" y="51"/>
                    <a:pt x="55" y="51"/>
                  </a:cubicBezTo>
                  <a:cubicBezTo>
                    <a:pt x="56" y="51"/>
                    <a:pt x="56" y="52"/>
                    <a:pt x="56" y="52"/>
                  </a:cubicBezTo>
                  <a:cubicBezTo>
                    <a:pt x="56" y="53"/>
                    <a:pt x="55" y="53"/>
                    <a:pt x="55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2" y="52"/>
                    <a:pt x="52" y="5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0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7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4" y="52"/>
                    <a:pt x="43" y="53"/>
                  </a:cubicBezTo>
                  <a:cubicBezTo>
                    <a:pt x="42" y="53"/>
                    <a:pt x="41" y="53"/>
                    <a:pt x="40" y="53"/>
                  </a:cubicBezTo>
                  <a:cubicBezTo>
                    <a:pt x="40" y="53"/>
                    <a:pt x="39" y="53"/>
                    <a:pt x="39" y="53"/>
                  </a:cubicBezTo>
                  <a:cubicBezTo>
                    <a:pt x="37" y="53"/>
                    <a:pt x="36" y="54"/>
                    <a:pt x="35" y="53"/>
                  </a:cubicBezTo>
                  <a:cubicBezTo>
                    <a:pt x="34" y="54"/>
                    <a:pt x="33" y="54"/>
                    <a:pt x="33" y="54"/>
                  </a:cubicBezTo>
                  <a:cubicBezTo>
                    <a:pt x="32" y="54"/>
                    <a:pt x="31" y="53"/>
                    <a:pt x="30" y="54"/>
                  </a:cubicBezTo>
                  <a:cubicBezTo>
                    <a:pt x="29" y="54"/>
                    <a:pt x="28" y="54"/>
                    <a:pt x="27" y="54"/>
                  </a:cubicBezTo>
                  <a:cubicBezTo>
                    <a:pt x="27" y="53"/>
                    <a:pt x="27" y="54"/>
                    <a:pt x="26" y="54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6" y="55"/>
                    <a:pt x="26" y="54"/>
                    <a:pt x="25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6"/>
                    <a:pt x="21" y="55"/>
                    <a:pt x="20" y="55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6" y="57"/>
                    <a:pt x="15" y="56"/>
                    <a:pt x="14" y="57"/>
                  </a:cubicBezTo>
                  <a:cubicBezTo>
                    <a:pt x="13" y="56"/>
                    <a:pt x="12" y="58"/>
                    <a:pt x="12" y="57"/>
                  </a:cubicBezTo>
                  <a:cubicBezTo>
                    <a:pt x="12" y="56"/>
                    <a:pt x="12" y="56"/>
                    <a:pt x="11" y="56"/>
                  </a:cubicBezTo>
                  <a:cubicBezTo>
                    <a:pt x="11" y="57"/>
                    <a:pt x="11" y="57"/>
                    <a:pt x="11" y="58"/>
                  </a:cubicBezTo>
                  <a:cubicBezTo>
                    <a:pt x="10" y="58"/>
                    <a:pt x="9" y="58"/>
                    <a:pt x="9" y="58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8" y="58"/>
                    <a:pt x="7" y="59"/>
                    <a:pt x="7" y="58"/>
                  </a:cubicBezTo>
                  <a:cubicBezTo>
                    <a:pt x="6" y="58"/>
                    <a:pt x="6" y="58"/>
                    <a:pt x="6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7"/>
                    <a:pt x="3" y="57"/>
                    <a:pt x="3" y="56"/>
                  </a:cubicBezTo>
                  <a:cubicBezTo>
                    <a:pt x="2" y="57"/>
                    <a:pt x="2" y="56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4"/>
                    <a:pt x="1" y="54"/>
                    <a:pt x="1" y="53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3"/>
                    <a:pt x="3" y="53"/>
                    <a:pt x="4" y="52"/>
                  </a:cubicBezTo>
                  <a:cubicBezTo>
                    <a:pt x="4" y="53"/>
                    <a:pt x="5" y="53"/>
                    <a:pt x="5" y="53"/>
                  </a:cubicBezTo>
                  <a:cubicBezTo>
                    <a:pt x="5" y="52"/>
                    <a:pt x="7" y="53"/>
                    <a:pt x="8" y="52"/>
                  </a:cubicBezTo>
                  <a:cubicBezTo>
                    <a:pt x="8" y="52"/>
                    <a:pt x="9" y="52"/>
                    <a:pt x="9" y="51"/>
                  </a:cubicBezTo>
                  <a:cubicBezTo>
                    <a:pt x="9" y="52"/>
                    <a:pt x="10" y="52"/>
                    <a:pt x="10" y="52"/>
                  </a:cubicBezTo>
                  <a:cubicBezTo>
                    <a:pt x="11" y="51"/>
                    <a:pt x="12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0"/>
                    <a:pt x="16" y="50"/>
                  </a:cubicBezTo>
                  <a:cubicBezTo>
                    <a:pt x="17" y="51"/>
                    <a:pt x="18" y="50"/>
                    <a:pt x="18" y="49"/>
                  </a:cubicBezTo>
                  <a:cubicBezTo>
                    <a:pt x="19" y="50"/>
                    <a:pt x="19" y="50"/>
                    <a:pt x="20" y="50"/>
                  </a:cubicBezTo>
                  <a:cubicBezTo>
                    <a:pt x="20" y="49"/>
                    <a:pt x="21" y="50"/>
                    <a:pt x="21" y="49"/>
                  </a:cubicBezTo>
                  <a:cubicBezTo>
                    <a:pt x="22" y="50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8" y="49"/>
                    <a:pt x="29" y="48"/>
                    <a:pt x="29" y="49"/>
                  </a:cubicBezTo>
                  <a:cubicBezTo>
                    <a:pt x="29" y="49"/>
                    <a:pt x="30" y="49"/>
                    <a:pt x="30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8"/>
                    <a:pt x="32" y="49"/>
                    <a:pt x="33" y="49"/>
                  </a:cubicBezTo>
                  <a:cubicBezTo>
                    <a:pt x="34" y="49"/>
                    <a:pt x="35" y="48"/>
                    <a:pt x="36" y="48"/>
                  </a:cubicBezTo>
                  <a:cubicBezTo>
                    <a:pt x="36" y="47"/>
                    <a:pt x="38" y="49"/>
                    <a:pt x="39" y="47"/>
                  </a:cubicBezTo>
                  <a:cubicBezTo>
                    <a:pt x="40" y="47"/>
                    <a:pt x="41" y="49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3" y="47"/>
                    <a:pt x="44" y="47"/>
                  </a:cubicBezTo>
                  <a:cubicBezTo>
                    <a:pt x="45" y="47"/>
                    <a:pt x="46" y="47"/>
                    <a:pt x="47" y="46"/>
                  </a:cubicBezTo>
                  <a:cubicBezTo>
                    <a:pt x="47" y="47"/>
                    <a:pt x="48" y="47"/>
                    <a:pt x="49" y="47"/>
                  </a:cubicBezTo>
                  <a:cubicBezTo>
                    <a:pt x="49" y="46"/>
                    <a:pt x="51" y="46"/>
                    <a:pt x="51" y="47"/>
                  </a:cubicBezTo>
                  <a:close/>
                  <a:moveTo>
                    <a:pt x="11" y="57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10" y="57"/>
                    <a:pt x="10" y="57"/>
                    <a:pt x="10" y="57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4696" y="4155"/>
              <a:ext cx="101" cy="112"/>
            </a:xfrm>
            <a:custGeom>
              <a:avLst/>
              <a:gdLst>
                <a:gd name="T0" fmla="*/ 20 w 39"/>
                <a:gd name="T1" fmla="*/ 3 h 42"/>
                <a:gd name="T2" fmla="*/ 20 w 39"/>
                <a:gd name="T3" fmla="*/ 8 h 42"/>
                <a:gd name="T4" fmla="*/ 23 w 39"/>
                <a:gd name="T5" fmla="*/ 9 h 42"/>
                <a:gd name="T6" fmla="*/ 24 w 39"/>
                <a:gd name="T7" fmla="*/ 10 h 42"/>
                <a:gd name="T8" fmla="*/ 22 w 39"/>
                <a:gd name="T9" fmla="*/ 13 h 42"/>
                <a:gd name="T10" fmla="*/ 20 w 39"/>
                <a:gd name="T11" fmla="*/ 18 h 42"/>
                <a:gd name="T12" fmla="*/ 23 w 39"/>
                <a:gd name="T13" fmla="*/ 19 h 42"/>
                <a:gd name="T14" fmla="*/ 19 w 39"/>
                <a:gd name="T15" fmla="*/ 22 h 42"/>
                <a:gd name="T16" fmla="*/ 15 w 39"/>
                <a:gd name="T17" fmla="*/ 24 h 42"/>
                <a:gd name="T18" fmla="*/ 11 w 39"/>
                <a:gd name="T19" fmla="*/ 26 h 42"/>
                <a:gd name="T20" fmla="*/ 6 w 39"/>
                <a:gd name="T21" fmla="*/ 32 h 42"/>
                <a:gd name="T22" fmla="*/ 4 w 39"/>
                <a:gd name="T23" fmla="*/ 35 h 42"/>
                <a:gd name="T24" fmla="*/ 1 w 39"/>
                <a:gd name="T25" fmla="*/ 39 h 42"/>
                <a:gd name="T26" fmla="*/ 1 w 39"/>
                <a:gd name="T27" fmla="*/ 36 h 42"/>
                <a:gd name="T28" fmla="*/ 2 w 39"/>
                <a:gd name="T29" fmla="*/ 32 h 42"/>
                <a:gd name="T30" fmla="*/ 7 w 39"/>
                <a:gd name="T31" fmla="*/ 28 h 42"/>
                <a:gd name="T32" fmla="*/ 10 w 39"/>
                <a:gd name="T33" fmla="*/ 25 h 42"/>
                <a:gd name="T34" fmla="*/ 9 w 39"/>
                <a:gd name="T35" fmla="*/ 20 h 42"/>
                <a:gd name="T36" fmla="*/ 9 w 39"/>
                <a:gd name="T37" fmla="*/ 20 h 42"/>
                <a:gd name="T38" fmla="*/ 12 w 39"/>
                <a:gd name="T39" fmla="*/ 20 h 42"/>
                <a:gd name="T40" fmla="*/ 15 w 39"/>
                <a:gd name="T41" fmla="*/ 18 h 42"/>
                <a:gd name="T42" fmla="*/ 13 w 39"/>
                <a:gd name="T43" fmla="*/ 16 h 42"/>
                <a:gd name="T44" fmla="*/ 8 w 39"/>
                <a:gd name="T45" fmla="*/ 15 h 42"/>
                <a:gd name="T46" fmla="*/ 6 w 39"/>
                <a:gd name="T47" fmla="*/ 14 h 42"/>
                <a:gd name="T48" fmla="*/ 13 w 39"/>
                <a:gd name="T49" fmla="*/ 12 h 42"/>
                <a:gd name="T50" fmla="*/ 15 w 39"/>
                <a:gd name="T51" fmla="*/ 6 h 42"/>
                <a:gd name="T52" fmla="*/ 15 w 39"/>
                <a:gd name="T53" fmla="*/ 2 h 42"/>
                <a:gd name="T54" fmla="*/ 15 w 39"/>
                <a:gd name="T55" fmla="*/ 1 h 42"/>
                <a:gd name="T56" fmla="*/ 16 w 39"/>
                <a:gd name="T57" fmla="*/ 1 h 42"/>
                <a:gd name="T58" fmla="*/ 32 w 39"/>
                <a:gd name="T59" fmla="*/ 25 h 42"/>
                <a:gd name="T60" fmla="*/ 35 w 39"/>
                <a:gd name="T61" fmla="*/ 26 h 42"/>
                <a:gd name="T62" fmla="*/ 39 w 39"/>
                <a:gd name="T63" fmla="*/ 29 h 42"/>
                <a:gd name="T64" fmla="*/ 36 w 39"/>
                <a:gd name="T65" fmla="*/ 31 h 42"/>
                <a:gd name="T66" fmla="*/ 34 w 39"/>
                <a:gd name="T67" fmla="*/ 30 h 42"/>
                <a:gd name="T68" fmla="*/ 32 w 39"/>
                <a:gd name="T69" fmla="*/ 27 h 42"/>
                <a:gd name="T70" fmla="*/ 31 w 39"/>
                <a:gd name="T71" fmla="*/ 27 h 42"/>
                <a:gd name="T72" fmla="*/ 32 w 39"/>
                <a:gd name="T73" fmla="*/ 25 h 42"/>
                <a:gd name="T74" fmla="*/ 24 w 39"/>
                <a:gd name="T75" fmla="*/ 28 h 42"/>
                <a:gd name="T76" fmla="*/ 25 w 39"/>
                <a:gd name="T77" fmla="*/ 30 h 42"/>
                <a:gd name="T78" fmla="*/ 29 w 39"/>
                <a:gd name="T79" fmla="*/ 34 h 42"/>
                <a:gd name="T80" fmla="*/ 31 w 39"/>
                <a:gd name="T81" fmla="*/ 37 h 42"/>
                <a:gd name="T82" fmla="*/ 27 w 39"/>
                <a:gd name="T83" fmla="*/ 40 h 42"/>
                <a:gd name="T84" fmla="*/ 23 w 39"/>
                <a:gd name="T85" fmla="*/ 41 h 42"/>
                <a:gd name="T86" fmla="*/ 17 w 39"/>
                <a:gd name="T87" fmla="*/ 41 h 42"/>
                <a:gd name="T88" fmla="*/ 12 w 39"/>
                <a:gd name="T89" fmla="*/ 37 h 42"/>
                <a:gd name="T90" fmla="*/ 10 w 39"/>
                <a:gd name="T91" fmla="*/ 33 h 42"/>
                <a:gd name="T92" fmla="*/ 9 w 39"/>
                <a:gd name="T93" fmla="*/ 31 h 42"/>
                <a:gd name="T94" fmla="*/ 11 w 39"/>
                <a:gd name="T95" fmla="*/ 32 h 42"/>
                <a:gd name="T96" fmla="*/ 17 w 39"/>
                <a:gd name="T97" fmla="*/ 37 h 42"/>
                <a:gd name="T98" fmla="*/ 24 w 39"/>
                <a:gd name="T99" fmla="*/ 37 h 42"/>
                <a:gd name="T100" fmla="*/ 25 w 39"/>
                <a:gd name="T101" fmla="*/ 35 h 42"/>
                <a:gd name="T102" fmla="*/ 23 w 39"/>
                <a:gd name="T103" fmla="*/ 32 h 42"/>
                <a:gd name="T104" fmla="*/ 22 w 39"/>
                <a:gd name="T105" fmla="*/ 30 h 42"/>
                <a:gd name="T106" fmla="*/ 21 w 39"/>
                <a:gd name="T107" fmla="*/ 29 h 42"/>
                <a:gd name="T108" fmla="*/ 19 w 39"/>
                <a:gd name="T109" fmla="*/ 28 h 42"/>
                <a:gd name="T110" fmla="*/ 18 w 39"/>
                <a:gd name="T111" fmla="*/ 31 h 42"/>
                <a:gd name="T112" fmla="*/ 20 w 39"/>
                <a:gd name="T113" fmla="*/ 33 h 42"/>
                <a:gd name="T114" fmla="*/ 18 w 39"/>
                <a:gd name="T115" fmla="*/ 35 h 42"/>
                <a:gd name="T116" fmla="*/ 16 w 39"/>
                <a:gd name="T117" fmla="*/ 30 h 42"/>
                <a:gd name="T118" fmla="*/ 17 w 39"/>
                <a:gd name="T119" fmla="*/ 28 h 42"/>
                <a:gd name="T120" fmla="*/ 22 w 39"/>
                <a:gd name="T12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" h="42">
                  <a:moveTo>
                    <a:pt x="18" y="1"/>
                  </a:moveTo>
                  <a:cubicBezTo>
                    <a:pt x="19" y="1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5"/>
                    <a:pt x="20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8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4" y="11"/>
                  </a:cubicBezTo>
                  <a:cubicBezTo>
                    <a:pt x="23" y="11"/>
                    <a:pt x="24" y="12"/>
                    <a:pt x="24" y="12"/>
                  </a:cubicBezTo>
                  <a:cubicBezTo>
                    <a:pt x="23" y="13"/>
                    <a:pt x="22" y="12"/>
                    <a:pt x="22" y="13"/>
                  </a:cubicBezTo>
                  <a:cubicBezTo>
                    <a:pt x="21" y="13"/>
                    <a:pt x="20" y="14"/>
                    <a:pt x="20" y="15"/>
                  </a:cubicBezTo>
                  <a:cubicBezTo>
                    <a:pt x="19" y="15"/>
                    <a:pt x="20" y="15"/>
                    <a:pt x="19" y="15"/>
                  </a:cubicBezTo>
                  <a:cubicBezTo>
                    <a:pt x="20" y="16"/>
                    <a:pt x="18" y="18"/>
                    <a:pt x="20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1"/>
                  </a:cubicBezTo>
                  <a:cubicBezTo>
                    <a:pt x="23" y="21"/>
                    <a:pt x="22" y="21"/>
                    <a:pt x="22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7" y="23"/>
                    <a:pt x="17" y="23"/>
                  </a:cubicBezTo>
                  <a:cubicBezTo>
                    <a:pt x="16" y="23"/>
                    <a:pt x="16" y="25"/>
                    <a:pt x="15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3" y="24"/>
                    <a:pt x="13" y="24"/>
                    <a:pt x="12" y="24"/>
                  </a:cubicBezTo>
                  <a:cubicBezTo>
                    <a:pt x="12" y="25"/>
                    <a:pt x="11" y="25"/>
                    <a:pt x="11" y="26"/>
                  </a:cubicBezTo>
                  <a:cubicBezTo>
                    <a:pt x="9" y="28"/>
                    <a:pt x="8" y="30"/>
                    <a:pt x="6" y="31"/>
                  </a:cubicBezTo>
                  <a:cubicBezTo>
                    <a:pt x="6" y="31"/>
                    <a:pt x="5" y="31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5" y="32"/>
                    <a:pt x="5" y="33"/>
                  </a:cubicBezTo>
                  <a:cubicBezTo>
                    <a:pt x="4" y="33"/>
                    <a:pt x="5" y="34"/>
                    <a:pt x="4" y="34"/>
                  </a:cubicBezTo>
                  <a:cubicBezTo>
                    <a:pt x="5" y="34"/>
                    <a:pt x="4" y="35"/>
                    <a:pt x="4" y="35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7"/>
                  </a:cubicBezTo>
                  <a:cubicBezTo>
                    <a:pt x="3" y="38"/>
                    <a:pt x="3" y="39"/>
                    <a:pt x="1" y="39"/>
                  </a:cubicBezTo>
                  <a:cubicBezTo>
                    <a:pt x="1" y="39"/>
                    <a:pt x="1" y="38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6"/>
                  </a:cubicBezTo>
                  <a:cubicBezTo>
                    <a:pt x="1" y="36"/>
                    <a:pt x="1" y="35"/>
                    <a:pt x="1" y="35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3"/>
                    <a:pt x="2" y="33"/>
                    <a:pt x="2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3" y="31"/>
                    <a:pt x="4" y="31"/>
                    <a:pt x="4" y="30"/>
                  </a:cubicBezTo>
                  <a:cubicBezTo>
                    <a:pt x="5" y="29"/>
                    <a:pt x="6" y="29"/>
                    <a:pt x="7" y="28"/>
                  </a:cubicBezTo>
                  <a:cubicBezTo>
                    <a:pt x="7" y="28"/>
                    <a:pt x="8" y="27"/>
                    <a:pt x="8" y="27"/>
                  </a:cubicBezTo>
                  <a:cubicBezTo>
                    <a:pt x="8" y="27"/>
                    <a:pt x="9" y="26"/>
                    <a:pt x="9" y="26"/>
                  </a:cubicBezTo>
                  <a:cubicBezTo>
                    <a:pt x="9" y="26"/>
                    <a:pt x="10" y="26"/>
                    <a:pt x="10" y="25"/>
                  </a:cubicBezTo>
                  <a:cubicBezTo>
                    <a:pt x="10" y="25"/>
                    <a:pt x="11" y="24"/>
                    <a:pt x="12" y="24"/>
                  </a:cubicBezTo>
                  <a:cubicBezTo>
                    <a:pt x="12" y="23"/>
                    <a:pt x="10" y="23"/>
                    <a:pt x="10" y="22"/>
                  </a:cubicBezTo>
                  <a:cubicBezTo>
                    <a:pt x="10" y="22"/>
                    <a:pt x="9" y="21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20"/>
                    <a:pt x="9" y="19"/>
                  </a:cubicBezTo>
                  <a:cubicBezTo>
                    <a:pt x="10" y="20"/>
                    <a:pt x="10" y="19"/>
                    <a:pt x="11" y="20"/>
                  </a:cubicBezTo>
                  <a:cubicBezTo>
                    <a:pt x="11" y="20"/>
                    <a:pt x="12" y="19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2" y="16"/>
                    <a:pt x="11" y="16"/>
                    <a:pt x="10" y="16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4"/>
                    <a:pt x="6" y="14"/>
                    <a:pt x="7" y="13"/>
                  </a:cubicBezTo>
                  <a:cubicBezTo>
                    <a:pt x="9" y="13"/>
                    <a:pt x="11" y="13"/>
                    <a:pt x="13" y="12"/>
                  </a:cubicBezTo>
                  <a:cubicBezTo>
                    <a:pt x="14" y="11"/>
                    <a:pt x="15" y="11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5" y="7"/>
                    <a:pt x="15" y="6"/>
                  </a:cubicBezTo>
                  <a:cubicBezTo>
                    <a:pt x="15" y="6"/>
                    <a:pt x="15" y="5"/>
                    <a:pt x="14" y="5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8" y="1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5"/>
                    <a:pt x="34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7" y="27"/>
                  </a:cubicBezTo>
                  <a:cubicBezTo>
                    <a:pt x="38" y="27"/>
                    <a:pt x="39" y="28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7" y="31"/>
                    <a:pt x="36" y="31"/>
                  </a:cubicBezTo>
                  <a:cubicBezTo>
                    <a:pt x="36" y="31"/>
                    <a:pt x="35" y="31"/>
                    <a:pt x="36" y="30"/>
                  </a:cubicBezTo>
                  <a:cubicBezTo>
                    <a:pt x="35" y="30"/>
                    <a:pt x="35" y="30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9"/>
                    <a:pt x="34" y="29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1" y="26"/>
                    <a:pt x="30" y="26"/>
                    <a:pt x="31" y="26"/>
                  </a:cubicBezTo>
                  <a:cubicBezTo>
                    <a:pt x="31" y="26"/>
                    <a:pt x="31" y="25"/>
                    <a:pt x="30" y="26"/>
                  </a:cubicBezTo>
                  <a:cubicBezTo>
                    <a:pt x="31" y="25"/>
                    <a:pt x="31" y="26"/>
                    <a:pt x="32" y="25"/>
                  </a:cubicBezTo>
                  <a:close/>
                  <a:moveTo>
                    <a:pt x="22" y="27"/>
                  </a:moveTo>
                  <a:cubicBezTo>
                    <a:pt x="22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6" y="30"/>
                    <a:pt x="26" y="31"/>
                    <a:pt x="27" y="32"/>
                  </a:cubicBezTo>
                  <a:cubicBezTo>
                    <a:pt x="27" y="32"/>
                    <a:pt x="27" y="33"/>
                    <a:pt x="28" y="33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5"/>
                    <a:pt x="31" y="35"/>
                    <a:pt x="30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8"/>
                    <a:pt x="32" y="39"/>
                  </a:cubicBezTo>
                  <a:cubicBezTo>
                    <a:pt x="31" y="40"/>
                    <a:pt x="30" y="40"/>
                    <a:pt x="28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0"/>
                    <a:pt x="26" y="41"/>
                    <a:pt x="25" y="41"/>
                  </a:cubicBezTo>
                  <a:cubicBezTo>
                    <a:pt x="25" y="41"/>
                    <a:pt x="24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1" y="41"/>
                    <a:pt x="21" y="41"/>
                  </a:cubicBezTo>
                  <a:cubicBezTo>
                    <a:pt x="20" y="41"/>
                    <a:pt x="20" y="42"/>
                    <a:pt x="19" y="41"/>
                  </a:cubicBezTo>
                  <a:cubicBezTo>
                    <a:pt x="19" y="42"/>
                    <a:pt x="18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41"/>
                  </a:cubicBezTo>
                  <a:cubicBezTo>
                    <a:pt x="13" y="40"/>
                    <a:pt x="12" y="38"/>
                    <a:pt x="12" y="37"/>
                  </a:cubicBezTo>
                  <a:cubicBezTo>
                    <a:pt x="11" y="37"/>
                    <a:pt x="11" y="36"/>
                    <a:pt x="11" y="35"/>
                  </a:cubicBezTo>
                  <a:cubicBezTo>
                    <a:pt x="10" y="34"/>
                    <a:pt x="10" y="34"/>
                    <a:pt x="10" y="33"/>
                  </a:cubicBezTo>
                  <a:cubicBezTo>
                    <a:pt x="9" y="33"/>
                    <a:pt x="10" y="33"/>
                    <a:pt x="10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9" y="32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1" y="32"/>
                    <a:pt x="12" y="32"/>
                    <a:pt x="12" y="33"/>
                  </a:cubicBezTo>
                  <a:cubicBezTo>
                    <a:pt x="13" y="34"/>
                    <a:pt x="14" y="36"/>
                    <a:pt x="16" y="37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8"/>
                    <a:pt x="21" y="37"/>
                    <a:pt x="22" y="37"/>
                  </a:cubicBezTo>
                  <a:cubicBezTo>
                    <a:pt x="22" y="37"/>
                    <a:pt x="23" y="38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5" y="37"/>
                    <a:pt x="26" y="37"/>
                  </a:cubicBezTo>
                  <a:cubicBezTo>
                    <a:pt x="25" y="36"/>
                    <a:pt x="26" y="35"/>
                    <a:pt x="25" y="35"/>
                  </a:cubicBezTo>
                  <a:cubicBezTo>
                    <a:pt x="25" y="34"/>
                    <a:pt x="24" y="34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2"/>
                    <a:pt x="23" y="32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2" y="30"/>
                    <a:pt x="22" y="30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3" y="29"/>
                    <a:pt x="22" y="29"/>
                    <a:pt x="22" y="29"/>
                  </a:cubicBezTo>
                  <a:cubicBezTo>
                    <a:pt x="22" y="29"/>
                    <a:pt x="22" y="29"/>
                    <a:pt x="21" y="29"/>
                  </a:cubicBezTo>
                  <a:cubicBezTo>
                    <a:pt x="21" y="28"/>
                    <a:pt x="21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9" y="32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5"/>
                    <a:pt x="18" y="35"/>
                  </a:cubicBezTo>
                  <a:cubicBezTo>
                    <a:pt x="18" y="34"/>
                    <a:pt x="18" y="35"/>
                    <a:pt x="18" y="35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2"/>
                    <a:pt x="17" y="31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29"/>
                    <a:pt x="16" y="28"/>
                  </a:cubicBezTo>
                  <a:cubicBezTo>
                    <a:pt x="16" y="28"/>
                    <a:pt x="17" y="28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9" y="26"/>
                    <a:pt x="20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7"/>
                    <a:pt x="22" y="27"/>
                    <a:pt x="2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5268" y="4115"/>
              <a:ext cx="98" cy="115"/>
            </a:xfrm>
            <a:custGeom>
              <a:avLst/>
              <a:gdLst>
                <a:gd name="T0" fmla="*/ 35 w 38"/>
                <a:gd name="T1" fmla="*/ 4 h 43"/>
                <a:gd name="T2" fmla="*/ 38 w 38"/>
                <a:gd name="T3" fmla="*/ 8 h 43"/>
                <a:gd name="T4" fmla="*/ 36 w 38"/>
                <a:gd name="T5" fmla="*/ 15 h 43"/>
                <a:gd name="T6" fmla="*/ 36 w 38"/>
                <a:gd name="T7" fmla="*/ 19 h 43"/>
                <a:gd name="T8" fmla="*/ 36 w 38"/>
                <a:gd name="T9" fmla="*/ 31 h 43"/>
                <a:gd name="T10" fmla="*/ 37 w 38"/>
                <a:gd name="T11" fmla="*/ 33 h 43"/>
                <a:gd name="T12" fmla="*/ 34 w 38"/>
                <a:gd name="T13" fmla="*/ 42 h 43"/>
                <a:gd name="T14" fmla="*/ 33 w 38"/>
                <a:gd name="T15" fmla="*/ 40 h 43"/>
                <a:gd name="T16" fmla="*/ 32 w 38"/>
                <a:gd name="T17" fmla="*/ 37 h 43"/>
                <a:gd name="T18" fmla="*/ 32 w 38"/>
                <a:gd name="T19" fmla="*/ 36 h 43"/>
                <a:gd name="T20" fmla="*/ 32 w 38"/>
                <a:gd name="T21" fmla="*/ 35 h 43"/>
                <a:gd name="T22" fmla="*/ 32 w 38"/>
                <a:gd name="T23" fmla="*/ 35 h 43"/>
                <a:gd name="T24" fmla="*/ 33 w 38"/>
                <a:gd name="T25" fmla="*/ 21 h 43"/>
                <a:gd name="T26" fmla="*/ 32 w 38"/>
                <a:gd name="T27" fmla="*/ 5 h 43"/>
                <a:gd name="T28" fmla="*/ 25 w 38"/>
                <a:gd name="T29" fmla="*/ 3 h 43"/>
                <a:gd name="T30" fmla="*/ 17 w 38"/>
                <a:gd name="T31" fmla="*/ 4 h 43"/>
                <a:gd name="T32" fmla="*/ 14 w 38"/>
                <a:gd name="T33" fmla="*/ 5 h 43"/>
                <a:gd name="T34" fmla="*/ 18 w 38"/>
                <a:gd name="T35" fmla="*/ 0 h 43"/>
                <a:gd name="T36" fmla="*/ 28 w 38"/>
                <a:gd name="T37" fmla="*/ 0 h 43"/>
                <a:gd name="T38" fmla="*/ 17 w 38"/>
                <a:gd name="T39" fmla="*/ 14 h 43"/>
                <a:gd name="T40" fmla="*/ 17 w 38"/>
                <a:gd name="T41" fmla="*/ 19 h 43"/>
                <a:gd name="T42" fmla="*/ 21 w 38"/>
                <a:gd name="T43" fmla="*/ 21 h 43"/>
                <a:gd name="T44" fmla="*/ 23 w 38"/>
                <a:gd name="T45" fmla="*/ 24 h 43"/>
                <a:gd name="T46" fmla="*/ 19 w 38"/>
                <a:gd name="T47" fmla="*/ 26 h 43"/>
                <a:gd name="T48" fmla="*/ 15 w 38"/>
                <a:gd name="T49" fmla="*/ 27 h 43"/>
                <a:gd name="T50" fmla="*/ 10 w 38"/>
                <a:gd name="T51" fmla="*/ 26 h 43"/>
                <a:gd name="T52" fmla="*/ 10 w 38"/>
                <a:gd name="T53" fmla="*/ 21 h 43"/>
                <a:gd name="T54" fmla="*/ 10 w 38"/>
                <a:gd name="T55" fmla="*/ 19 h 43"/>
                <a:gd name="T56" fmla="*/ 8 w 38"/>
                <a:gd name="T57" fmla="*/ 17 h 43"/>
                <a:gd name="T58" fmla="*/ 15 w 38"/>
                <a:gd name="T59" fmla="*/ 14 h 43"/>
                <a:gd name="T60" fmla="*/ 12 w 38"/>
                <a:gd name="T61" fmla="*/ 11 h 43"/>
                <a:gd name="T62" fmla="*/ 5 w 38"/>
                <a:gd name="T63" fmla="*/ 10 h 43"/>
                <a:gd name="T64" fmla="*/ 6 w 38"/>
                <a:gd name="T65" fmla="*/ 19 h 43"/>
                <a:gd name="T66" fmla="*/ 4 w 38"/>
                <a:gd name="T67" fmla="*/ 24 h 43"/>
                <a:gd name="T68" fmla="*/ 4 w 38"/>
                <a:gd name="T69" fmla="*/ 30 h 43"/>
                <a:gd name="T70" fmla="*/ 5 w 38"/>
                <a:gd name="T71" fmla="*/ 35 h 43"/>
                <a:gd name="T72" fmla="*/ 4 w 38"/>
                <a:gd name="T73" fmla="*/ 36 h 43"/>
                <a:gd name="T74" fmla="*/ 0 w 38"/>
                <a:gd name="T75" fmla="*/ 30 h 43"/>
                <a:gd name="T76" fmla="*/ 0 w 38"/>
                <a:gd name="T77" fmla="*/ 28 h 43"/>
                <a:gd name="T78" fmla="*/ 3 w 38"/>
                <a:gd name="T79" fmla="*/ 10 h 43"/>
                <a:gd name="T80" fmla="*/ 23 w 38"/>
                <a:gd name="T81" fmla="*/ 14 h 43"/>
                <a:gd name="T82" fmla="*/ 26 w 38"/>
                <a:gd name="T83" fmla="*/ 18 h 43"/>
                <a:gd name="T84" fmla="*/ 22 w 38"/>
                <a:gd name="T85" fmla="*/ 13 h 43"/>
                <a:gd name="T86" fmla="*/ 24 w 38"/>
                <a:gd name="T87" fmla="*/ 31 h 43"/>
                <a:gd name="T88" fmla="*/ 21 w 38"/>
                <a:gd name="T89" fmla="*/ 34 h 43"/>
                <a:gd name="T90" fmla="*/ 16 w 38"/>
                <a:gd name="T91" fmla="*/ 34 h 43"/>
                <a:gd name="T92" fmla="*/ 9 w 38"/>
                <a:gd name="T93" fmla="*/ 34 h 43"/>
                <a:gd name="T94" fmla="*/ 9 w 38"/>
                <a:gd name="T95" fmla="*/ 32 h 43"/>
                <a:gd name="T96" fmla="*/ 22 w 38"/>
                <a:gd name="T9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3">
                  <a:moveTo>
                    <a:pt x="28" y="0"/>
                  </a:moveTo>
                  <a:cubicBezTo>
                    <a:pt x="30" y="0"/>
                    <a:pt x="31" y="1"/>
                    <a:pt x="32" y="2"/>
                  </a:cubicBezTo>
                  <a:cubicBezTo>
                    <a:pt x="34" y="2"/>
                    <a:pt x="34" y="3"/>
                    <a:pt x="35" y="4"/>
                  </a:cubicBezTo>
                  <a:cubicBezTo>
                    <a:pt x="35" y="4"/>
                    <a:pt x="35" y="5"/>
                    <a:pt x="36" y="5"/>
                  </a:cubicBezTo>
                  <a:cubicBezTo>
                    <a:pt x="36" y="6"/>
                    <a:pt x="36" y="7"/>
                    <a:pt x="37" y="7"/>
                  </a:cubicBezTo>
                  <a:cubicBezTo>
                    <a:pt x="37" y="8"/>
                    <a:pt x="38" y="8"/>
                    <a:pt x="38" y="8"/>
                  </a:cubicBezTo>
                  <a:cubicBezTo>
                    <a:pt x="37" y="9"/>
                    <a:pt x="38" y="10"/>
                    <a:pt x="37" y="11"/>
                  </a:cubicBezTo>
                  <a:cubicBezTo>
                    <a:pt x="37" y="12"/>
                    <a:pt x="37" y="12"/>
                    <a:pt x="36" y="13"/>
                  </a:cubicBezTo>
                  <a:cubicBezTo>
                    <a:pt x="37" y="14"/>
                    <a:pt x="36" y="15"/>
                    <a:pt x="36" y="15"/>
                  </a:cubicBezTo>
                  <a:cubicBezTo>
                    <a:pt x="36" y="15"/>
                    <a:pt x="36" y="16"/>
                    <a:pt x="36" y="16"/>
                  </a:cubicBezTo>
                  <a:cubicBezTo>
                    <a:pt x="36" y="16"/>
                    <a:pt x="36" y="17"/>
                    <a:pt x="36" y="17"/>
                  </a:cubicBezTo>
                  <a:cubicBezTo>
                    <a:pt x="36" y="18"/>
                    <a:pt x="36" y="18"/>
                    <a:pt x="36" y="19"/>
                  </a:cubicBezTo>
                  <a:cubicBezTo>
                    <a:pt x="36" y="20"/>
                    <a:pt x="35" y="21"/>
                    <a:pt x="36" y="21"/>
                  </a:cubicBezTo>
                  <a:cubicBezTo>
                    <a:pt x="36" y="22"/>
                    <a:pt x="35" y="22"/>
                    <a:pt x="36" y="23"/>
                  </a:cubicBezTo>
                  <a:cubicBezTo>
                    <a:pt x="35" y="26"/>
                    <a:pt x="37" y="28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6" y="32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6"/>
                    <a:pt x="37" y="38"/>
                    <a:pt x="37" y="41"/>
                  </a:cubicBezTo>
                  <a:cubicBezTo>
                    <a:pt x="36" y="42"/>
                    <a:pt x="35" y="43"/>
                    <a:pt x="34" y="42"/>
                  </a:cubicBezTo>
                  <a:cubicBezTo>
                    <a:pt x="33" y="42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39"/>
                    <a:pt x="32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0"/>
                    <a:pt x="32" y="26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6"/>
                    <a:pt x="33" y="11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5"/>
                    <a:pt x="32" y="6"/>
                    <a:pt x="32" y="5"/>
                  </a:cubicBezTo>
                  <a:cubicBezTo>
                    <a:pt x="31" y="4"/>
                    <a:pt x="30" y="3"/>
                    <a:pt x="29" y="3"/>
                  </a:cubicBezTo>
                  <a:cubicBezTo>
                    <a:pt x="28" y="3"/>
                    <a:pt x="27" y="3"/>
                    <a:pt x="26" y="3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19" y="3"/>
                    <a:pt x="19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5"/>
                    <a:pt x="15" y="4"/>
                    <a:pt x="15" y="5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11" y="3"/>
                    <a:pt x="13" y="3"/>
                    <a:pt x="13" y="2"/>
                  </a:cubicBezTo>
                  <a:cubicBezTo>
                    <a:pt x="15" y="2"/>
                    <a:pt x="17" y="1"/>
                    <a:pt x="18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lose/>
                  <a:moveTo>
                    <a:pt x="17" y="10"/>
                  </a:moveTo>
                  <a:cubicBezTo>
                    <a:pt x="18" y="11"/>
                    <a:pt x="17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9" y="16"/>
                    <a:pt x="21" y="16"/>
                    <a:pt x="20" y="17"/>
                  </a:cubicBezTo>
                  <a:cubicBezTo>
                    <a:pt x="20" y="18"/>
                    <a:pt x="18" y="19"/>
                    <a:pt x="17" y="19"/>
                  </a:cubicBezTo>
                  <a:cubicBezTo>
                    <a:pt x="17" y="20"/>
                    <a:pt x="16" y="20"/>
                    <a:pt x="17" y="21"/>
                  </a:cubicBezTo>
                  <a:cubicBezTo>
                    <a:pt x="18" y="21"/>
                    <a:pt x="19" y="21"/>
                    <a:pt x="20" y="21"/>
                  </a:cubicBezTo>
                  <a:cubicBezTo>
                    <a:pt x="20" y="21"/>
                    <a:pt x="21" y="20"/>
                    <a:pt x="21" y="21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22"/>
                    <a:pt x="23" y="22"/>
                    <a:pt x="22" y="23"/>
                  </a:cubicBezTo>
                  <a:cubicBezTo>
                    <a:pt x="22" y="23"/>
                    <a:pt x="23" y="23"/>
                    <a:pt x="23" y="24"/>
                  </a:cubicBezTo>
                  <a:cubicBezTo>
                    <a:pt x="23" y="25"/>
                    <a:pt x="22" y="25"/>
                    <a:pt x="21" y="25"/>
                  </a:cubicBezTo>
                  <a:cubicBezTo>
                    <a:pt x="21" y="25"/>
                    <a:pt x="20" y="25"/>
                    <a:pt x="20" y="25"/>
                  </a:cubicBezTo>
                  <a:cubicBezTo>
                    <a:pt x="20" y="26"/>
                    <a:pt x="19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8" y="26"/>
                    <a:pt x="17" y="26"/>
                  </a:cubicBezTo>
                  <a:cubicBezTo>
                    <a:pt x="17" y="27"/>
                    <a:pt x="16" y="26"/>
                    <a:pt x="15" y="27"/>
                  </a:cubicBezTo>
                  <a:cubicBezTo>
                    <a:pt x="15" y="26"/>
                    <a:pt x="15" y="27"/>
                    <a:pt x="14" y="27"/>
                  </a:cubicBezTo>
                  <a:cubicBezTo>
                    <a:pt x="14" y="27"/>
                    <a:pt x="13" y="27"/>
                    <a:pt x="13" y="27"/>
                  </a:cubicBezTo>
                  <a:cubicBezTo>
                    <a:pt x="12" y="27"/>
                    <a:pt x="11" y="27"/>
                    <a:pt x="10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0" y="22"/>
                    <a:pt x="9" y="21"/>
                    <a:pt x="10" y="21"/>
                  </a:cubicBezTo>
                  <a:cubicBezTo>
                    <a:pt x="9" y="20"/>
                    <a:pt x="11" y="20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3" y="15"/>
                    <a:pt x="15" y="15"/>
                    <a:pt x="15" y="14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4" y="13"/>
                    <a:pt x="13" y="12"/>
                    <a:pt x="12" y="12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3" y="10"/>
                    <a:pt x="15" y="9"/>
                    <a:pt x="16" y="10"/>
                  </a:cubicBezTo>
                  <a:lnTo>
                    <a:pt x="17" y="10"/>
                  </a:lnTo>
                  <a:close/>
                  <a:moveTo>
                    <a:pt x="5" y="10"/>
                  </a:moveTo>
                  <a:cubicBezTo>
                    <a:pt x="5" y="11"/>
                    <a:pt x="6" y="12"/>
                    <a:pt x="6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6" y="16"/>
                    <a:pt x="6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4" y="22"/>
                  </a:cubicBezTo>
                  <a:cubicBezTo>
                    <a:pt x="5" y="23"/>
                    <a:pt x="5" y="24"/>
                    <a:pt x="4" y="24"/>
                  </a:cubicBezTo>
                  <a:cubicBezTo>
                    <a:pt x="5" y="25"/>
                    <a:pt x="4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5" y="28"/>
                    <a:pt x="4" y="30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5" y="32"/>
                    <a:pt x="5" y="33"/>
                    <a:pt x="6" y="34"/>
                  </a:cubicBezTo>
                  <a:cubicBezTo>
                    <a:pt x="6" y="35"/>
                    <a:pt x="5" y="35"/>
                    <a:pt x="5" y="35"/>
                  </a:cubicBezTo>
                  <a:cubicBezTo>
                    <a:pt x="5" y="35"/>
                    <a:pt x="5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3" y="35"/>
                    <a:pt x="2" y="35"/>
                    <a:pt x="2" y="34"/>
                  </a:cubicBezTo>
                  <a:cubicBezTo>
                    <a:pt x="1" y="33"/>
                    <a:pt x="2" y="32"/>
                    <a:pt x="1" y="31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29"/>
                    <a:pt x="1" y="29"/>
                    <a:pt x="1" y="29"/>
                  </a:cubicBezTo>
                  <a:cubicBezTo>
                    <a:pt x="0" y="29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0" y="22"/>
                    <a:pt x="1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5"/>
                    <a:pt x="3" y="13"/>
                    <a:pt x="3" y="10"/>
                  </a:cubicBezTo>
                  <a:cubicBezTo>
                    <a:pt x="3" y="10"/>
                    <a:pt x="3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lose/>
                  <a:moveTo>
                    <a:pt x="23" y="14"/>
                  </a:moveTo>
                  <a:cubicBezTo>
                    <a:pt x="23" y="13"/>
                    <a:pt x="23" y="14"/>
                    <a:pt x="23" y="14"/>
                  </a:cubicBezTo>
                  <a:cubicBezTo>
                    <a:pt x="25" y="14"/>
                    <a:pt x="27" y="15"/>
                    <a:pt x="27" y="16"/>
                  </a:cubicBezTo>
                  <a:cubicBezTo>
                    <a:pt x="27" y="17"/>
                    <a:pt x="26" y="17"/>
                    <a:pt x="26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3" y="16"/>
                    <a:pt x="22" y="15"/>
                    <a:pt x="21" y="14"/>
                  </a:cubicBezTo>
                  <a:cubicBezTo>
                    <a:pt x="21" y="13"/>
                    <a:pt x="22" y="13"/>
                    <a:pt x="22" y="13"/>
                  </a:cubicBezTo>
                  <a:lnTo>
                    <a:pt x="23" y="14"/>
                  </a:lnTo>
                  <a:close/>
                  <a:moveTo>
                    <a:pt x="22" y="31"/>
                  </a:moveTo>
                  <a:cubicBezTo>
                    <a:pt x="23" y="31"/>
                    <a:pt x="24" y="30"/>
                    <a:pt x="24" y="31"/>
                  </a:cubicBezTo>
                  <a:cubicBezTo>
                    <a:pt x="24" y="31"/>
                    <a:pt x="24" y="32"/>
                    <a:pt x="24" y="32"/>
                  </a:cubicBezTo>
                  <a:cubicBezTo>
                    <a:pt x="23" y="32"/>
                    <a:pt x="24" y="33"/>
                    <a:pt x="23" y="33"/>
                  </a:cubicBezTo>
                  <a:cubicBezTo>
                    <a:pt x="23" y="34"/>
                    <a:pt x="22" y="34"/>
                    <a:pt x="21" y="34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4"/>
                    <a:pt x="17" y="33"/>
                    <a:pt x="16" y="34"/>
                  </a:cubicBezTo>
                  <a:cubicBezTo>
                    <a:pt x="16" y="34"/>
                    <a:pt x="15" y="34"/>
                    <a:pt x="14" y="34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0" y="34"/>
                    <a:pt x="10" y="34"/>
                    <a:pt x="9" y="34"/>
                  </a:cubicBezTo>
                  <a:cubicBezTo>
                    <a:pt x="9" y="34"/>
                    <a:pt x="9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9" y="32"/>
                    <a:pt x="9" y="32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5" y="31"/>
                    <a:pt x="17" y="30"/>
                    <a:pt x="20" y="30"/>
                  </a:cubicBezTo>
                  <a:cubicBezTo>
                    <a:pt x="20" y="31"/>
                    <a:pt x="22" y="31"/>
                    <a:pt x="2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5537" y="4091"/>
              <a:ext cx="202" cy="222"/>
            </a:xfrm>
            <a:custGeom>
              <a:avLst/>
              <a:gdLst>
                <a:gd name="T0" fmla="*/ 43 w 78"/>
                <a:gd name="T1" fmla="*/ 32 h 83"/>
                <a:gd name="T2" fmla="*/ 45 w 78"/>
                <a:gd name="T3" fmla="*/ 40 h 83"/>
                <a:gd name="T4" fmla="*/ 62 w 78"/>
                <a:gd name="T5" fmla="*/ 67 h 83"/>
                <a:gd name="T6" fmla="*/ 69 w 78"/>
                <a:gd name="T7" fmla="*/ 67 h 83"/>
                <a:gd name="T8" fmla="*/ 71 w 78"/>
                <a:gd name="T9" fmla="*/ 66 h 83"/>
                <a:gd name="T10" fmla="*/ 73 w 78"/>
                <a:gd name="T11" fmla="*/ 62 h 83"/>
                <a:gd name="T12" fmla="*/ 75 w 78"/>
                <a:gd name="T13" fmla="*/ 66 h 83"/>
                <a:gd name="T14" fmla="*/ 76 w 78"/>
                <a:gd name="T15" fmla="*/ 68 h 83"/>
                <a:gd name="T16" fmla="*/ 77 w 78"/>
                <a:gd name="T17" fmla="*/ 72 h 83"/>
                <a:gd name="T18" fmla="*/ 78 w 78"/>
                <a:gd name="T19" fmla="*/ 74 h 83"/>
                <a:gd name="T20" fmla="*/ 78 w 78"/>
                <a:gd name="T21" fmla="*/ 79 h 83"/>
                <a:gd name="T22" fmla="*/ 59 w 78"/>
                <a:gd name="T23" fmla="*/ 76 h 83"/>
                <a:gd name="T24" fmla="*/ 35 w 78"/>
                <a:gd name="T25" fmla="*/ 53 h 83"/>
                <a:gd name="T26" fmla="*/ 19 w 78"/>
                <a:gd name="T27" fmla="*/ 66 h 83"/>
                <a:gd name="T28" fmla="*/ 5 w 78"/>
                <a:gd name="T29" fmla="*/ 73 h 83"/>
                <a:gd name="T30" fmla="*/ 0 w 78"/>
                <a:gd name="T31" fmla="*/ 63 h 83"/>
                <a:gd name="T32" fmla="*/ 2 w 78"/>
                <a:gd name="T33" fmla="*/ 53 h 83"/>
                <a:gd name="T34" fmla="*/ 3 w 78"/>
                <a:gd name="T35" fmla="*/ 38 h 83"/>
                <a:gd name="T36" fmla="*/ 2 w 78"/>
                <a:gd name="T37" fmla="*/ 33 h 83"/>
                <a:gd name="T38" fmla="*/ 5 w 78"/>
                <a:gd name="T39" fmla="*/ 17 h 83"/>
                <a:gd name="T40" fmla="*/ 10 w 78"/>
                <a:gd name="T41" fmla="*/ 14 h 83"/>
                <a:gd name="T42" fmla="*/ 11 w 78"/>
                <a:gd name="T43" fmla="*/ 35 h 83"/>
                <a:gd name="T44" fmla="*/ 24 w 78"/>
                <a:gd name="T45" fmla="*/ 31 h 83"/>
                <a:gd name="T46" fmla="*/ 18 w 78"/>
                <a:gd name="T47" fmla="*/ 22 h 83"/>
                <a:gd name="T48" fmla="*/ 29 w 78"/>
                <a:gd name="T49" fmla="*/ 15 h 83"/>
                <a:gd name="T50" fmla="*/ 26 w 78"/>
                <a:gd name="T51" fmla="*/ 12 h 83"/>
                <a:gd name="T52" fmla="*/ 15 w 78"/>
                <a:gd name="T53" fmla="*/ 12 h 83"/>
                <a:gd name="T54" fmla="*/ 26 w 78"/>
                <a:gd name="T55" fmla="*/ 4 h 83"/>
                <a:gd name="T56" fmla="*/ 45 w 78"/>
                <a:gd name="T57" fmla="*/ 0 h 83"/>
                <a:gd name="T58" fmla="*/ 50 w 78"/>
                <a:gd name="T59" fmla="*/ 7 h 83"/>
                <a:gd name="T60" fmla="*/ 47 w 78"/>
                <a:gd name="T61" fmla="*/ 18 h 83"/>
                <a:gd name="T62" fmla="*/ 52 w 78"/>
                <a:gd name="T63" fmla="*/ 23 h 83"/>
                <a:gd name="T64" fmla="*/ 35 w 78"/>
                <a:gd name="T65" fmla="*/ 24 h 83"/>
                <a:gd name="T66" fmla="*/ 74 w 78"/>
                <a:gd name="T67" fmla="*/ 39 h 83"/>
                <a:gd name="T68" fmla="*/ 72 w 78"/>
                <a:gd name="T69" fmla="*/ 33 h 83"/>
                <a:gd name="T70" fmla="*/ 72 w 78"/>
                <a:gd name="T71" fmla="*/ 31 h 83"/>
                <a:gd name="T72" fmla="*/ 71 w 78"/>
                <a:gd name="T73" fmla="*/ 35 h 83"/>
                <a:gd name="T74" fmla="*/ 70 w 78"/>
                <a:gd name="T75" fmla="*/ 46 h 83"/>
                <a:gd name="T76" fmla="*/ 71 w 78"/>
                <a:gd name="T77" fmla="*/ 50 h 83"/>
                <a:gd name="T78" fmla="*/ 69 w 78"/>
                <a:gd name="T79" fmla="*/ 57 h 83"/>
                <a:gd name="T80" fmla="*/ 68 w 78"/>
                <a:gd name="T81" fmla="*/ 50 h 83"/>
                <a:gd name="T82" fmla="*/ 69 w 78"/>
                <a:gd name="T83" fmla="*/ 43 h 83"/>
                <a:gd name="T84" fmla="*/ 70 w 78"/>
                <a:gd name="T85" fmla="*/ 32 h 83"/>
                <a:gd name="T86" fmla="*/ 33 w 78"/>
                <a:gd name="T87" fmla="*/ 42 h 83"/>
                <a:gd name="T88" fmla="*/ 12 w 78"/>
                <a:gd name="T89" fmla="*/ 60 h 83"/>
                <a:gd name="T90" fmla="*/ 9 w 78"/>
                <a:gd name="T91" fmla="*/ 52 h 83"/>
                <a:gd name="T92" fmla="*/ 23 w 78"/>
                <a:gd name="T93" fmla="*/ 43 h 83"/>
                <a:gd name="T94" fmla="*/ 34 w 78"/>
                <a:gd name="T95" fmla="*/ 41 h 83"/>
                <a:gd name="T96" fmla="*/ 74 w 78"/>
                <a:gd name="T97" fmla="*/ 48 h 83"/>
                <a:gd name="T98" fmla="*/ 72 w 78"/>
                <a:gd name="T99" fmla="*/ 53 h 83"/>
                <a:gd name="T100" fmla="*/ 72 w 78"/>
                <a:gd name="T101" fmla="*/ 48 h 83"/>
                <a:gd name="T102" fmla="*/ 73 w 78"/>
                <a:gd name="T103" fmla="*/ 45 h 83"/>
                <a:gd name="T104" fmla="*/ 70 w 78"/>
                <a:gd name="T105" fmla="*/ 54 h 83"/>
                <a:gd name="T106" fmla="*/ 70 w 78"/>
                <a:gd name="T107" fmla="*/ 66 h 83"/>
                <a:gd name="T108" fmla="*/ 72 w 78"/>
                <a:gd name="T109" fmla="*/ 67 h 83"/>
                <a:gd name="T110" fmla="*/ 74 w 78"/>
                <a:gd name="T111" fmla="*/ 69 h 83"/>
                <a:gd name="T112" fmla="*/ 76 w 78"/>
                <a:gd name="T113" fmla="*/ 7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" h="83">
                  <a:moveTo>
                    <a:pt x="52" y="23"/>
                  </a:moveTo>
                  <a:cubicBezTo>
                    <a:pt x="53" y="26"/>
                    <a:pt x="52" y="27"/>
                    <a:pt x="51" y="28"/>
                  </a:cubicBezTo>
                  <a:cubicBezTo>
                    <a:pt x="51" y="31"/>
                    <a:pt x="48" y="30"/>
                    <a:pt x="46" y="31"/>
                  </a:cubicBezTo>
                  <a:cubicBezTo>
                    <a:pt x="45" y="31"/>
                    <a:pt x="44" y="33"/>
                    <a:pt x="43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1"/>
                    <a:pt x="40" y="34"/>
                    <a:pt x="39" y="34"/>
                  </a:cubicBezTo>
                  <a:cubicBezTo>
                    <a:pt x="40" y="36"/>
                    <a:pt x="40" y="38"/>
                    <a:pt x="42" y="39"/>
                  </a:cubicBezTo>
                  <a:cubicBezTo>
                    <a:pt x="43" y="39"/>
                    <a:pt x="44" y="40"/>
                    <a:pt x="45" y="40"/>
                  </a:cubicBezTo>
                  <a:cubicBezTo>
                    <a:pt x="44" y="41"/>
                    <a:pt x="45" y="42"/>
                    <a:pt x="44" y="43"/>
                  </a:cubicBezTo>
                  <a:cubicBezTo>
                    <a:pt x="45" y="45"/>
                    <a:pt x="47" y="47"/>
                    <a:pt x="49" y="49"/>
                  </a:cubicBezTo>
                  <a:cubicBezTo>
                    <a:pt x="50" y="50"/>
                    <a:pt x="49" y="53"/>
                    <a:pt x="51" y="53"/>
                  </a:cubicBezTo>
                  <a:cubicBezTo>
                    <a:pt x="54" y="58"/>
                    <a:pt x="58" y="62"/>
                    <a:pt x="62" y="67"/>
                  </a:cubicBezTo>
                  <a:cubicBezTo>
                    <a:pt x="64" y="69"/>
                    <a:pt x="66" y="71"/>
                    <a:pt x="68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8" y="70"/>
                    <a:pt x="69" y="69"/>
                    <a:pt x="68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66"/>
                    <a:pt x="69" y="64"/>
                    <a:pt x="68" y="6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1"/>
                    <a:pt x="70" y="62"/>
                    <a:pt x="71" y="62"/>
                  </a:cubicBezTo>
                  <a:cubicBezTo>
                    <a:pt x="71" y="63"/>
                    <a:pt x="71" y="65"/>
                    <a:pt x="71" y="66"/>
                  </a:cubicBezTo>
                  <a:cubicBezTo>
                    <a:pt x="73" y="66"/>
                    <a:pt x="71" y="64"/>
                    <a:pt x="72" y="63"/>
                  </a:cubicBezTo>
                  <a:cubicBezTo>
                    <a:pt x="72" y="62"/>
                    <a:pt x="70" y="60"/>
                    <a:pt x="72" y="59"/>
                  </a:cubicBezTo>
                  <a:cubicBezTo>
                    <a:pt x="73" y="60"/>
                    <a:pt x="72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3" y="64"/>
                    <a:pt x="74" y="65"/>
                    <a:pt x="73" y="67"/>
                  </a:cubicBezTo>
                  <a:cubicBezTo>
                    <a:pt x="73" y="67"/>
                    <a:pt x="74" y="67"/>
                    <a:pt x="74" y="68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5" y="67"/>
                    <a:pt x="75" y="69"/>
                    <a:pt x="77" y="68"/>
                  </a:cubicBezTo>
                  <a:cubicBezTo>
                    <a:pt x="78" y="68"/>
                    <a:pt x="77" y="69"/>
                    <a:pt x="78" y="69"/>
                  </a:cubicBezTo>
                  <a:cubicBezTo>
                    <a:pt x="78" y="70"/>
                    <a:pt x="77" y="70"/>
                    <a:pt x="77" y="70"/>
                  </a:cubicBezTo>
                  <a:cubicBezTo>
                    <a:pt x="76" y="69"/>
                    <a:pt x="77" y="69"/>
                    <a:pt x="76" y="68"/>
                  </a:cubicBezTo>
                  <a:cubicBezTo>
                    <a:pt x="75" y="69"/>
                    <a:pt x="75" y="70"/>
                    <a:pt x="76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6" y="71"/>
                    <a:pt x="77" y="71"/>
                    <a:pt x="77" y="71"/>
                  </a:cubicBezTo>
                  <a:cubicBezTo>
                    <a:pt x="77" y="71"/>
                    <a:pt x="77" y="72"/>
                    <a:pt x="77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73"/>
                    <a:pt x="77" y="74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8" y="75"/>
                    <a:pt x="77" y="75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8" y="77"/>
                    <a:pt x="77" y="78"/>
                    <a:pt x="78" y="79"/>
                  </a:cubicBezTo>
                  <a:cubicBezTo>
                    <a:pt x="78" y="80"/>
                    <a:pt x="77" y="80"/>
                    <a:pt x="78" y="80"/>
                  </a:cubicBezTo>
                  <a:cubicBezTo>
                    <a:pt x="77" y="81"/>
                    <a:pt x="77" y="83"/>
                    <a:pt x="75" y="82"/>
                  </a:cubicBezTo>
                  <a:cubicBezTo>
                    <a:pt x="74" y="83"/>
                    <a:pt x="72" y="82"/>
                    <a:pt x="70" y="82"/>
                  </a:cubicBezTo>
                  <a:cubicBezTo>
                    <a:pt x="66" y="81"/>
                    <a:pt x="63" y="78"/>
                    <a:pt x="59" y="76"/>
                  </a:cubicBezTo>
                  <a:cubicBezTo>
                    <a:pt x="59" y="75"/>
                    <a:pt x="58" y="75"/>
                    <a:pt x="57" y="74"/>
                  </a:cubicBezTo>
                  <a:cubicBezTo>
                    <a:pt x="50" y="67"/>
                    <a:pt x="45" y="59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7" y="51"/>
                    <a:pt x="36" y="52"/>
                    <a:pt x="35" y="53"/>
                  </a:cubicBezTo>
                  <a:cubicBezTo>
                    <a:pt x="34" y="54"/>
                    <a:pt x="32" y="55"/>
                    <a:pt x="32" y="56"/>
                  </a:cubicBezTo>
                  <a:cubicBezTo>
                    <a:pt x="29" y="58"/>
                    <a:pt x="27" y="61"/>
                    <a:pt x="24" y="62"/>
                  </a:cubicBezTo>
                  <a:cubicBezTo>
                    <a:pt x="22" y="63"/>
                    <a:pt x="21" y="65"/>
                    <a:pt x="18" y="65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18" y="67"/>
                    <a:pt x="16" y="67"/>
                    <a:pt x="15" y="68"/>
                  </a:cubicBezTo>
                  <a:cubicBezTo>
                    <a:pt x="14" y="68"/>
                    <a:pt x="14" y="69"/>
                    <a:pt x="12" y="69"/>
                  </a:cubicBezTo>
                  <a:cubicBezTo>
                    <a:pt x="12" y="70"/>
                    <a:pt x="10" y="71"/>
                    <a:pt x="9" y="73"/>
                  </a:cubicBezTo>
                  <a:cubicBezTo>
                    <a:pt x="8" y="73"/>
                    <a:pt x="7" y="72"/>
                    <a:pt x="5" y="73"/>
                  </a:cubicBezTo>
                  <a:cubicBezTo>
                    <a:pt x="5" y="71"/>
                    <a:pt x="3" y="71"/>
                    <a:pt x="3" y="70"/>
                  </a:cubicBezTo>
                  <a:cubicBezTo>
                    <a:pt x="2" y="69"/>
                    <a:pt x="1" y="68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0" y="64"/>
                    <a:pt x="1" y="64"/>
                    <a:pt x="0" y="63"/>
                  </a:cubicBezTo>
                  <a:cubicBezTo>
                    <a:pt x="1" y="61"/>
                    <a:pt x="1" y="59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4"/>
                    <a:pt x="2" y="53"/>
                    <a:pt x="2" y="53"/>
                  </a:cubicBezTo>
                  <a:cubicBezTo>
                    <a:pt x="3" y="49"/>
                    <a:pt x="2" y="46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2"/>
                    <a:pt x="2" y="42"/>
                    <a:pt x="2" y="42"/>
                  </a:cubicBezTo>
                  <a:cubicBezTo>
                    <a:pt x="3" y="41"/>
                    <a:pt x="2" y="40"/>
                    <a:pt x="3" y="38"/>
                  </a:cubicBezTo>
                  <a:cubicBezTo>
                    <a:pt x="2" y="38"/>
                    <a:pt x="2" y="38"/>
                    <a:pt x="2" y="37"/>
                  </a:cubicBezTo>
                  <a:cubicBezTo>
                    <a:pt x="3" y="37"/>
                    <a:pt x="3" y="36"/>
                    <a:pt x="3" y="35"/>
                  </a:cubicBezTo>
                  <a:cubicBezTo>
                    <a:pt x="3" y="35"/>
                    <a:pt x="3" y="34"/>
                    <a:pt x="3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0"/>
                    <a:pt x="2" y="27"/>
                    <a:pt x="4" y="24"/>
                  </a:cubicBezTo>
                  <a:cubicBezTo>
                    <a:pt x="3" y="23"/>
                    <a:pt x="4" y="22"/>
                    <a:pt x="4" y="21"/>
                  </a:cubicBezTo>
                  <a:cubicBezTo>
                    <a:pt x="4" y="20"/>
                    <a:pt x="4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3" y="16"/>
                    <a:pt x="14" y="19"/>
                    <a:pt x="15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6"/>
                    <a:pt x="15" y="29"/>
                    <a:pt x="13" y="30"/>
                  </a:cubicBezTo>
                  <a:cubicBezTo>
                    <a:pt x="12" y="32"/>
                    <a:pt x="14" y="34"/>
                    <a:pt x="11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2" y="39"/>
                    <a:pt x="12" y="37"/>
                    <a:pt x="14" y="36"/>
                  </a:cubicBezTo>
                  <a:cubicBezTo>
                    <a:pt x="16" y="35"/>
                    <a:pt x="19" y="34"/>
                    <a:pt x="21" y="33"/>
                  </a:cubicBezTo>
                  <a:cubicBezTo>
                    <a:pt x="22" y="33"/>
                    <a:pt x="24" y="32"/>
                    <a:pt x="24" y="31"/>
                  </a:cubicBezTo>
                  <a:cubicBezTo>
                    <a:pt x="26" y="31"/>
                    <a:pt x="28" y="30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3" y="25"/>
                    <a:pt x="21" y="31"/>
                    <a:pt x="18" y="27"/>
                  </a:cubicBezTo>
                  <a:cubicBezTo>
                    <a:pt x="16" y="26"/>
                    <a:pt x="18" y="24"/>
                    <a:pt x="18" y="22"/>
                  </a:cubicBezTo>
                  <a:cubicBezTo>
                    <a:pt x="19" y="21"/>
                    <a:pt x="20" y="20"/>
                    <a:pt x="21" y="19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25" y="18"/>
                    <a:pt x="23" y="14"/>
                    <a:pt x="26" y="15"/>
                  </a:cubicBezTo>
                  <a:cubicBezTo>
                    <a:pt x="27" y="15"/>
                    <a:pt x="28" y="16"/>
                    <a:pt x="29" y="15"/>
                  </a:cubicBezTo>
                  <a:cubicBezTo>
                    <a:pt x="31" y="14"/>
                    <a:pt x="32" y="13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2" y="10"/>
                    <a:pt x="31" y="11"/>
                    <a:pt x="29" y="11"/>
                  </a:cubicBezTo>
                  <a:cubicBezTo>
                    <a:pt x="29" y="12"/>
                    <a:pt x="27" y="12"/>
                    <a:pt x="26" y="12"/>
                  </a:cubicBezTo>
                  <a:cubicBezTo>
                    <a:pt x="26" y="13"/>
                    <a:pt x="25" y="12"/>
                    <a:pt x="24" y="13"/>
                  </a:cubicBezTo>
                  <a:cubicBezTo>
                    <a:pt x="24" y="13"/>
                    <a:pt x="23" y="14"/>
                    <a:pt x="23" y="13"/>
                  </a:cubicBezTo>
                  <a:cubicBezTo>
                    <a:pt x="22" y="14"/>
                    <a:pt x="21" y="13"/>
                    <a:pt x="20" y="14"/>
                  </a:cubicBezTo>
                  <a:cubicBezTo>
                    <a:pt x="19" y="12"/>
                    <a:pt x="16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2" y="11"/>
                    <a:pt x="13" y="9"/>
                  </a:cubicBezTo>
                  <a:cubicBezTo>
                    <a:pt x="13" y="8"/>
                    <a:pt x="14" y="6"/>
                    <a:pt x="15" y="6"/>
                  </a:cubicBezTo>
                  <a:cubicBezTo>
                    <a:pt x="19" y="5"/>
                    <a:pt x="22" y="4"/>
                    <a:pt x="26" y="4"/>
                  </a:cubicBezTo>
                  <a:cubicBezTo>
                    <a:pt x="27" y="4"/>
                    <a:pt x="29" y="3"/>
                    <a:pt x="31" y="3"/>
                  </a:cubicBezTo>
                  <a:cubicBezTo>
                    <a:pt x="32" y="2"/>
                    <a:pt x="34" y="3"/>
                    <a:pt x="35" y="2"/>
                  </a:cubicBezTo>
                  <a:cubicBezTo>
                    <a:pt x="38" y="2"/>
                    <a:pt x="40" y="1"/>
                    <a:pt x="42" y="0"/>
                  </a:cubicBezTo>
                  <a:cubicBezTo>
                    <a:pt x="42" y="0"/>
                    <a:pt x="44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1"/>
                    <a:pt x="50" y="1"/>
                    <a:pt x="51" y="3"/>
                  </a:cubicBezTo>
                  <a:cubicBezTo>
                    <a:pt x="50" y="4"/>
                    <a:pt x="52" y="4"/>
                    <a:pt x="52" y="5"/>
                  </a:cubicBezTo>
                  <a:cubicBezTo>
                    <a:pt x="52" y="6"/>
                    <a:pt x="50" y="5"/>
                    <a:pt x="50" y="7"/>
                  </a:cubicBezTo>
                  <a:cubicBezTo>
                    <a:pt x="47" y="8"/>
                    <a:pt x="45" y="11"/>
                    <a:pt x="43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4" y="15"/>
                    <a:pt x="45" y="14"/>
                    <a:pt x="46" y="15"/>
                  </a:cubicBezTo>
                  <a:cubicBezTo>
                    <a:pt x="46" y="16"/>
                    <a:pt x="46" y="17"/>
                    <a:pt x="47" y="18"/>
                  </a:cubicBezTo>
                  <a:cubicBezTo>
                    <a:pt x="46" y="19"/>
                    <a:pt x="45" y="20"/>
                    <a:pt x="43" y="20"/>
                  </a:cubicBezTo>
                  <a:cubicBezTo>
                    <a:pt x="43" y="21"/>
                    <a:pt x="42" y="21"/>
                    <a:pt x="42" y="21"/>
                  </a:cubicBezTo>
                  <a:cubicBezTo>
                    <a:pt x="45" y="22"/>
                    <a:pt x="47" y="21"/>
                    <a:pt x="49" y="22"/>
                  </a:cubicBezTo>
                  <a:cubicBezTo>
                    <a:pt x="50" y="23"/>
                    <a:pt x="51" y="22"/>
                    <a:pt x="52" y="23"/>
                  </a:cubicBezTo>
                  <a:close/>
                  <a:moveTo>
                    <a:pt x="40" y="24"/>
                  </a:moveTo>
                  <a:cubicBezTo>
                    <a:pt x="40" y="25"/>
                    <a:pt x="38" y="25"/>
                    <a:pt x="37" y="26"/>
                  </a:cubicBezTo>
                  <a:cubicBezTo>
                    <a:pt x="36" y="26"/>
                    <a:pt x="36" y="26"/>
                    <a:pt x="35" y="26"/>
                  </a:cubicBezTo>
                  <a:cubicBezTo>
                    <a:pt x="34" y="26"/>
                    <a:pt x="36" y="25"/>
                    <a:pt x="35" y="24"/>
                  </a:cubicBezTo>
                  <a:cubicBezTo>
                    <a:pt x="36" y="24"/>
                    <a:pt x="37" y="22"/>
                    <a:pt x="38" y="23"/>
                  </a:cubicBezTo>
                  <a:cubicBezTo>
                    <a:pt x="39" y="23"/>
                    <a:pt x="39" y="25"/>
                    <a:pt x="40" y="24"/>
                  </a:cubicBezTo>
                  <a:close/>
                  <a:moveTo>
                    <a:pt x="73" y="36"/>
                  </a:moveTo>
                  <a:cubicBezTo>
                    <a:pt x="73" y="37"/>
                    <a:pt x="73" y="38"/>
                    <a:pt x="74" y="39"/>
                  </a:cubicBezTo>
                  <a:cubicBezTo>
                    <a:pt x="73" y="40"/>
                    <a:pt x="73" y="42"/>
                    <a:pt x="74" y="44"/>
                  </a:cubicBezTo>
                  <a:cubicBezTo>
                    <a:pt x="74" y="44"/>
                    <a:pt x="72" y="44"/>
                    <a:pt x="72" y="44"/>
                  </a:cubicBezTo>
                  <a:cubicBezTo>
                    <a:pt x="72" y="41"/>
                    <a:pt x="72" y="37"/>
                    <a:pt x="72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3" y="33"/>
                    <a:pt x="72" y="33"/>
                    <a:pt x="73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1"/>
                  </a:cubicBezTo>
                  <a:cubicBezTo>
                    <a:pt x="72" y="31"/>
                    <a:pt x="73" y="30"/>
                    <a:pt x="73" y="30"/>
                  </a:cubicBezTo>
                  <a:cubicBezTo>
                    <a:pt x="72" y="29"/>
                    <a:pt x="73" y="28"/>
                    <a:pt x="73" y="27"/>
                  </a:cubicBezTo>
                  <a:cubicBezTo>
                    <a:pt x="73" y="29"/>
                    <a:pt x="73" y="33"/>
                    <a:pt x="73" y="36"/>
                  </a:cubicBezTo>
                  <a:close/>
                  <a:moveTo>
                    <a:pt x="71" y="35"/>
                  </a:moveTo>
                  <a:cubicBezTo>
                    <a:pt x="71" y="35"/>
                    <a:pt x="70" y="36"/>
                    <a:pt x="71" y="37"/>
                  </a:cubicBezTo>
                  <a:cubicBezTo>
                    <a:pt x="70" y="37"/>
                    <a:pt x="71" y="38"/>
                    <a:pt x="71" y="39"/>
                  </a:cubicBezTo>
                  <a:cubicBezTo>
                    <a:pt x="70" y="40"/>
                    <a:pt x="71" y="43"/>
                    <a:pt x="70" y="44"/>
                  </a:cubicBezTo>
                  <a:cubicBezTo>
                    <a:pt x="70" y="44"/>
                    <a:pt x="71" y="45"/>
                    <a:pt x="70" y="46"/>
                  </a:cubicBezTo>
                  <a:cubicBezTo>
                    <a:pt x="71" y="46"/>
                    <a:pt x="70" y="47"/>
                    <a:pt x="70" y="48"/>
                  </a:cubicBezTo>
                  <a:cubicBezTo>
                    <a:pt x="69" y="49"/>
                    <a:pt x="70" y="50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1" y="51"/>
                    <a:pt x="70" y="50"/>
                    <a:pt x="71" y="50"/>
                  </a:cubicBezTo>
                  <a:cubicBezTo>
                    <a:pt x="70" y="51"/>
                    <a:pt x="71" y="52"/>
                    <a:pt x="70" y="53"/>
                  </a:cubicBezTo>
                  <a:cubicBezTo>
                    <a:pt x="71" y="54"/>
                    <a:pt x="71" y="56"/>
                    <a:pt x="71" y="57"/>
                  </a:cubicBezTo>
                  <a:cubicBezTo>
                    <a:pt x="70" y="57"/>
                    <a:pt x="70" y="56"/>
                    <a:pt x="70" y="56"/>
                  </a:cubicBezTo>
                  <a:cubicBezTo>
                    <a:pt x="70" y="57"/>
                    <a:pt x="69" y="57"/>
                    <a:pt x="69" y="57"/>
                  </a:cubicBezTo>
                  <a:cubicBezTo>
                    <a:pt x="70" y="58"/>
                    <a:pt x="69" y="59"/>
                    <a:pt x="69" y="60"/>
                  </a:cubicBezTo>
                  <a:cubicBezTo>
                    <a:pt x="68" y="60"/>
                    <a:pt x="69" y="59"/>
                    <a:pt x="68" y="59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67" y="53"/>
                    <a:pt x="69" y="52"/>
                    <a:pt x="68" y="50"/>
                  </a:cubicBezTo>
                  <a:cubicBezTo>
                    <a:pt x="69" y="50"/>
                    <a:pt x="68" y="49"/>
                    <a:pt x="69" y="49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7"/>
                    <a:pt x="69" y="46"/>
                    <a:pt x="69" y="44"/>
                  </a:cubicBezTo>
                  <a:cubicBezTo>
                    <a:pt x="69" y="44"/>
                    <a:pt x="69" y="44"/>
                    <a:pt x="69" y="43"/>
                  </a:cubicBezTo>
                  <a:cubicBezTo>
                    <a:pt x="69" y="43"/>
                    <a:pt x="68" y="43"/>
                    <a:pt x="68" y="43"/>
                  </a:cubicBezTo>
                  <a:cubicBezTo>
                    <a:pt x="71" y="43"/>
                    <a:pt x="68" y="40"/>
                    <a:pt x="69" y="39"/>
                  </a:cubicBezTo>
                  <a:cubicBezTo>
                    <a:pt x="68" y="38"/>
                    <a:pt x="71" y="37"/>
                    <a:pt x="69" y="36"/>
                  </a:cubicBezTo>
                  <a:cubicBezTo>
                    <a:pt x="70" y="35"/>
                    <a:pt x="70" y="33"/>
                    <a:pt x="70" y="32"/>
                  </a:cubicBezTo>
                  <a:cubicBezTo>
                    <a:pt x="71" y="35"/>
                    <a:pt x="71" y="35"/>
                    <a:pt x="71" y="35"/>
                  </a:cubicBezTo>
                  <a:close/>
                  <a:moveTo>
                    <a:pt x="34" y="41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1"/>
                    <a:pt x="33" y="42"/>
                  </a:cubicBezTo>
                  <a:cubicBezTo>
                    <a:pt x="33" y="42"/>
                    <a:pt x="34" y="43"/>
                    <a:pt x="34" y="44"/>
                  </a:cubicBezTo>
                  <a:cubicBezTo>
                    <a:pt x="32" y="46"/>
                    <a:pt x="29" y="47"/>
                    <a:pt x="28" y="49"/>
                  </a:cubicBezTo>
                  <a:cubicBezTo>
                    <a:pt x="27" y="49"/>
                    <a:pt x="27" y="50"/>
                    <a:pt x="26" y="50"/>
                  </a:cubicBezTo>
                  <a:cubicBezTo>
                    <a:pt x="21" y="53"/>
                    <a:pt x="17" y="57"/>
                    <a:pt x="12" y="60"/>
                  </a:cubicBezTo>
                  <a:cubicBezTo>
                    <a:pt x="12" y="60"/>
                    <a:pt x="12" y="60"/>
                    <a:pt x="11" y="60"/>
                  </a:cubicBezTo>
                  <a:cubicBezTo>
                    <a:pt x="11" y="60"/>
                    <a:pt x="11" y="59"/>
                    <a:pt x="10" y="59"/>
                  </a:cubicBezTo>
                  <a:cubicBezTo>
                    <a:pt x="11" y="57"/>
                    <a:pt x="10" y="56"/>
                    <a:pt x="10" y="56"/>
                  </a:cubicBezTo>
                  <a:cubicBezTo>
                    <a:pt x="10" y="54"/>
                    <a:pt x="11" y="53"/>
                    <a:pt x="9" y="52"/>
                  </a:cubicBezTo>
                  <a:cubicBezTo>
                    <a:pt x="11" y="50"/>
                    <a:pt x="10" y="47"/>
                    <a:pt x="10" y="45"/>
                  </a:cubicBezTo>
                  <a:cubicBezTo>
                    <a:pt x="12" y="47"/>
                    <a:pt x="14" y="45"/>
                    <a:pt x="17" y="46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20" y="44"/>
                    <a:pt x="21" y="43"/>
                    <a:pt x="23" y="43"/>
                  </a:cubicBezTo>
                  <a:cubicBezTo>
                    <a:pt x="24" y="43"/>
                    <a:pt x="24" y="41"/>
                    <a:pt x="26" y="42"/>
                  </a:cubicBezTo>
                  <a:cubicBezTo>
                    <a:pt x="27" y="41"/>
                    <a:pt x="28" y="39"/>
                    <a:pt x="30" y="39"/>
                  </a:cubicBezTo>
                  <a:cubicBezTo>
                    <a:pt x="30" y="38"/>
                    <a:pt x="31" y="38"/>
                    <a:pt x="32" y="37"/>
                  </a:cubicBezTo>
                  <a:cubicBezTo>
                    <a:pt x="33" y="38"/>
                    <a:pt x="34" y="40"/>
                    <a:pt x="34" y="41"/>
                  </a:cubicBezTo>
                  <a:close/>
                  <a:moveTo>
                    <a:pt x="74" y="46"/>
                  </a:moveTo>
                  <a:cubicBezTo>
                    <a:pt x="73" y="46"/>
                    <a:pt x="73" y="47"/>
                    <a:pt x="73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9"/>
                    <a:pt x="74" y="50"/>
                    <a:pt x="73" y="51"/>
                  </a:cubicBezTo>
                  <a:cubicBezTo>
                    <a:pt x="74" y="52"/>
                    <a:pt x="74" y="54"/>
                    <a:pt x="73" y="55"/>
                  </a:cubicBezTo>
                  <a:cubicBezTo>
                    <a:pt x="73" y="55"/>
                    <a:pt x="73" y="56"/>
                    <a:pt x="73" y="56"/>
                  </a:cubicBezTo>
                  <a:cubicBezTo>
                    <a:pt x="73" y="56"/>
                    <a:pt x="71" y="54"/>
                    <a:pt x="72" y="53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3" y="54"/>
                    <a:pt x="73" y="52"/>
                    <a:pt x="73" y="51"/>
                  </a:cubicBezTo>
                  <a:cubicBezTo>
                    <a:pt x="72" y="50"/>
                    <a:pt x="73" y="49"/>
                    <a:pt x="72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6"/>
                    <a:pt x="71" y="45"/>
                    <a:pt x="73" y="45"/>
                  </a:cubicBezTo>
                  <a:cubicBezTo>
                    <a:pt x="74" y="45"/>
                    <a:pt x="74" y="45"/>
                    <a:pt x="74" y="45"/>
                  </a:cubicBezTo>
                  <a:lnTo>
                    <a:pt x="74" y="46"/>
                  </a:lnTo>
                  <a:close/>
                  <a:moveTo>
                    <a:pt x="70" y="55"/>
                  </a:move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4"/>
                  </a:cubicBezTo>
                  <a:lnTo>
                    <a:pt x="70" y="55"/>
                  </a:lnTo>
                  <a:close/>
                  <a:moveTo>
                    <a:pt x="70" y="68"/>
                  </a:moveTo>
                  <a:cubicBezTo>
                    <a:pt x="70" y="67"/>
                    <a:pt x="69" y="67"/>
                    <a:pt x="70" y="66"/>
                  </a:cubicBezTo>
                  <a:cubicBezTo>
                    <a:pt x="70" y="68"/>
                    <a:pt x="70" y="68"/>
                    <a:pt x="70" y="68"/>
                  </a:cubicBezTo>
                  <a:close/>
                  <a:moveTo>
                    <a:pt x="72" y="68"/>
                  </a:moveTo>
                  <a:cubicBezTo>
                    <a:pt x="72" y="67"/>
                    <a:pt x="71" y="68"/>
                    <a:pt x="71" y="67"/>
                  </a:cubicBezTo>
                  <a:cubicBezTo>
                    <a:pt x="72" y="67"/>
                    <a:pt x="72" y="67"/>
                    <a:pt x="72" y="67"/>
                  </a:cubicBezTo>
                  <a:lnTo>
                    <a:pt x="72" y="68"/>
                  </a:lnTo>
                  <a:close/>
                  <a:moveTo>
                    <a:pt x="74" y="70"/>
                  </a:moveTo>
                  <a:cubicBezTo>
                    <a:pt x="74" y="70"/>
                    <a:pt x="74" y="70"/>
                    <a:pt x="74" y="7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69"/>
                    <a:pt x="74" y="69"/>
                    <a:pt x="74" y="70"/>
                  </a:cubicBezTo>
                  <a:close/>
                  <a:moveTo>
                    <a:pt x="76" y="76"/>
                  </a:moveTo>
                  <a:cubicBezTo>
                    <a:pt x="76" y="76"/>
                    <a:pt x="76" y="77"/>
                    <a:pt x="76" y="77"/>
                  </a:cubicBezTo>
                  <a:cubicBezTo>
                    <a:pt x="75" y="76"/>
                    <a:pt x="76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5416" y="4133"/>
              <a:ext cx="121" cy="110"/>
            </a:xfrm>
            <a:custGeom>
              <a:avLst/>
              <a:gdLst>
                <a:gd name="T0" fmla="*/ 18 w 47"/>
                <a:gd name="T1" fmla="*/ 5 h 41"/>
                <a:gd name="T2" fmla="*/ 14 w 47"/>
                <a:gd name="T3" fmla="*/ 9 h 41"/>
                <a:gd name="T4" fmla="*/ 11 w 47"/>
                <a:gd name="T5" fmla="*/ 9 h 41"/>
                <a:gd name="T6" fmla="*/ 11 w 47"/>
                <a:gd name="T7" fmla="*/ 0 h 41"/>
                <a:gd name="T8" fmla="*/ 34 w 47"/>
                <a:gd name="T9" fmla="*/ 7 h 41"/>
                <a:gd name="T10" fmla="*/ 33 w 47"/>
                <a:gd name="T11" fmla="*/ 11 h 41"/>
                <a:gd name="T12" fmla="*/ 26 w 47"/>
                <a:gd name="T13" fmla="*/ 17 h 41"/>
                <a:gd name="T14" fmla="*/ 36 w 47"/>
                <a:gd name="T15" fmla="*/ 23 h 41"/>
                <a:gd name="T16" fmla="*/ 40 w 47"/>
                <a:gd name="T17" fmla="*/ 24 h 41"/>
                <a:gd name="T18" fmla="*/ 45 w 47"/>
                <a:gd name="T19" fmla="*/ 24 h 41"/>
                <a:gd name="T20" fmla="*/ 47 w 47"/>
                <a:gd name="T21" fmla="*/ 26 h 41"/>
                <a:gd name="T22" fmla="*/ 45 w 47"/>
                <a:gd name="T23" fmla="*/ 28 h 41"/>
                <a:gd name="T24" fmla="*/ 36 w 47"/>
                <a:gd name="T25" fmla="*/ 27 h 41"/>
                <a:gd name="T26" fmla="*/ 25 w 47"/>
                <a:gd name="T27" fmla="*/ 19 h 41"/>
                <a:gd name="T28" fmla="*/ 20 w 47"/>
                <a:gd name="T29" fmla="*/ 29 h 41"/>
                <a:gd name="T30" fmla="*/ 16 w 47"/>
                <a:gd name="T31" fmla="*/ 32 h 41"/>
                <a:gd name="T32" fmla="*/ 16 w 47"/>
                <a:gd name="T33" fmla="*/ 28 h 41"/>
                <a:gd name="T34" fmla="*/ 24 w 47"/>
                <a:gd name="T35" fmla="*/ 17 h 41"/>
                <a:gd name="T36" fmla="*/ 24 w 47"/>
                <a:gd name="T37" fmla="*/ 17 h 41"/>
                <a:gd name="T38" fmla="*/ 26 w 47"/>
                <a:gd name="T39" fmla="*/ 15 h 41"/>
                <a:gd name="T40" fmla="*/ 34 w 47"/>
                <a:gd name="T41" fmla="*/ 7 h 41"/>
                <a:gd name="T42" fmla="*/ 23 w 47"/>
                <a:gd name="T43" fmla="*/ 11 h 41"/>
                <a:gd name="T44" fmla="*/ 19 w 47"/>
                <a:gd name="T45" fmla="*/ 14 h 41"/>
                <a:gd name="T46" fmla="*/ 22 w 47"/>
                <a:gd name="T47" fmla="*/ 9 h 41"/>
                <a:gd name="T48" fmla="*/ 13 w 47"/>
                <a:gd name="T49" fmla="*/ 20 h 41"/>
                <a:gd name="T50" fmla="*/ 17 w 47"/>
                <a:gd name="T51" fmla="*/ 21 h 41"/>
                <a:gd name="T52" fmla="*/ 12 w 47"/>
                <a:gd name="T53" fmla="*/ 35 h 41"/>
                <a:gd name="T54" fmla="*/ 9 w 47"/>
                <a:gd name="T55" fmla="*/ 39 h 41"/>
                <a:gd name="T56" fmla="*/ 7 w 47"/>
                <a:gd name="T57" fmla="*/ 33 h 41"/>
                <a:gd name="T58" fmla="*/ 4 w 47"/>
                <a:gd name="T59" fmla="*/ 37 h 41"/>
                <a:gd name="T60" fmla="*/ 2 w 47"/>
                <a:gd name="T61" fmla="*/ 32 h 41"/>
                <a:gd name="T62" fmla="*/ 5 w 47"/>
                <a:gd name="T63" fmla="*/ 26 h 41"/>
                <a:gd name="T64" fmla="*/ 0 w 47"/>
                <a:gd name="T65" fmla="*/ 22 h 41"/>
                <a:gd name="T66" fmla="*/ 3 w 47"/>
                <a:gd name="T67" fmla="*/ 21 h 41"/>
                <a:gd name="T68" fmla="*/ 11 w 47"/>
                <a:gd name="T69" fmla="*/ 19 h 41"/>
                <a:gd name="T70" fmla="*/ 31 w 47"/>
                <a:gd name="T71" fmla="*/ 26 h 41"/>
                <a:gd name="T72" fmla="*/ 33 w 47"/>
                <a:gd name="T73" fmla="*/ 37 h 41"/>
                <a:gd name="T74" fmla="*/ 27 w 47"/>
                <a:gd name="T75" fmla="*/ 38 h 41"/>
                <a:gd name="T76" fmla="*/ 27 w 47"/>
                <a:gd name="T77" fmla="*/ 30 h 41"/>
                <a:gd name="T78" fmla="*/ 21 w 47"/>
                <a:gd name="T79" fmla="*/ 31 h 41"/>
                <a:gd name="T80" fmla="*/ 24 w 47"/>
                <a:gd name="T81" fmla="*/ 40 h 41"/>
                <a:gd name="T82" fmla="*/ 23 w 47"/>
                <a:gd name="T83" fmla="*/ 40 h 41"/>
                <a:gd name="T84" fmla="*/ 20 w 47"/>
                <a:gd name="T85" fmla="*/ 34 h 41"/>
                <a:gd name="T86" fmla="*/ 22 w 47"/>
                <a:gd name="T8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1">
                  <a:moveTo>
                    <a:pt x="14" y="3"/>
                  </a:moveTo>
                  <a:cubicBezTo>
                    <a:pt x="15" y="3"/>
                    <a:pt x="15" y="4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6" y="8"/>
                    <a:pt x="16" y="7"/>
                    <a:pt x="16" y="8"/>
                  </a:cubicBezTo>
                  <a:cubicBezTo>
                    <a:pt x="15" y="8"/>
                    <a:pt x="15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10" y="11"/>
                    <a:pt x="11" y="10"/>
                    <a:pt x="11" y="9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4" y="3"/>
                  </a:lnTo>
                  <a:close/>
                  <a:moveTo>
                    <a:pt x="34" y="7"/>
                  </a:moveTo>
                  <a:cubicBezTo>
                    <a:pt x="35" y="8"/>
                    <a:pt x="36" y="9"/>
                    <a:pt x="36" y="10"/>
                  </a:cubicBezTo>
                  <a:cubicBezTo>
                    <a:pt x="35" y="11"/>
                    <a:pt x="34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2"/>
                    <a:pt x="31" y="12"/>
                    <a:pt x="30" y="13"/>
                  </a:cubicBezTo>
                  <a:cubicBezTo>
                    <a:pt x="30" y="13"/>
                    <a:pt x="29" y="13"/>
                    <a:pt x="29" y="13"/>
                  </a:cubicBezTo>
                  <a:cubicBezTo>
                    <a:pt x="28" y="15"/>
                    <a:pt x="27" y="16"/>
                    <a:pt x="26" y="17"/>
                  </a:cubicBezTo>
                  <a:cubicBezTo>
                    <a:pt x="27" y="18"/>
                    <a:pt x="28" y="19"/>
                    <a:pt x="29" y="19"/>
                  </a:cubicBezTo>
                  <a:cubicBezTo>
                    <a:pt x="30" y="20"/>
                    <a:pt x="31" y="21"/>
                    <a:pt x="33" y="22"/>
                  </a:cubicBezTo>
                  <a:cubicBezTo>
                    <a:pt x="34" y="22"/>
                    <a:pt x="35" y="23"/>
                    <a:pt x="36" y="23"/>
                  </a:cubicBezTo>
                  <a:cubicBezTo>
                    <a:pt x="37" y="23"/>
                    <a:pt x="38" y="23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5"/>
                    <a:pt x="46" y="24"/>
                    <a:pt x="46" y="25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6" y="27"/>
                  </a:cubicBezTo>
                  <a:cubicBezTo>
                    <a:pt x="46" y="27"/>
                    <a:pt x="45" y="27"/>
                    <a:pt x="45" y="28"/>
                  </a:cubicBezTo>
                  <a:cubicBezTo>
                    <a:pt x="43" y="28"/>
                    <a:pt x="41" y="28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30" y="24"/>
                    <a:pt x="29" y="22"/>
                    <a:pt x="27" y="21"/>
                  </a:cubicBezTo>
                  <a:cubicBezTo>
                    <a:pt x="27" y="20"/>
                    <a:pt x="26" y="20"/>
                    <a:pt x="25" y="19"/>
                  </a:cubicBezTo>
                  <a:cubicBezTo>
                    <a:pt x="25" y="20"/>
                    <a:pt x="24" y="21"/>
                    <a:pt x="24" y="22"/>
                  </a:cubicBezTo>
                  <a:cubicBezTo>
                    <a:pt x="23" y="23"/>
                    <a:pt x="23" y="24"/>
                    <a:pt x="22" y="25"/>
                  </a:cubicBezTo>
                  <a:cubicBezTo>
                    <a:pt x="21" y="26"/>
                    <a:pt x="21" y="28"/>
                    <a:pt x="20" y="29"/>
                  </a:cubicBezTo>
                  <a:cubicBezTo>
                    <a:pt x="18" y="30"/>
                    <a:pt x="18" y="32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1"/>
                    <a:pt x="16" y="31"/>
                  </a:cubicBezTo>
                  <a:cubicBezTo>
                    <a:pt x="15" y="30"/>
                    <a:pt x="15" y="29"/>
                    <a:pt x="16" y="28"/>
                  </a:cubicBezTo>
                  <a:cubicBezTo>
                    <a:pt x="18" y="25"/>
                    <a:pt x="21" y="21"/>
                    <a:pt x="23" y="18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5" y="16"/>
                    <a:pt x="25" y="16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6" y="13"/>
                    <a:pt x="28" y="13"/>
                    <a:pt x="29" y="11"/>
                  </a:cubicBezTo>
                  <a:cubicBezTo>
                    <a:pt x="30" y="10"/>
                    <a:pt x="32" y="9"/>
                    <a:pt x="32" y="8"/>
                  </a:cubicBezTo>
                  <a:cubicBezTo>
                    <a:pt x="33" y="7"/>
                    <a:pt x="34" y="8"/>
                    <a:pt x="34" y="7"/>
                  </a:cubicBezTo>
                  <a:close/>
                  <a:moveTo>
                    <a:pt x="28" y="8"/>
                  </a:moveTo>
                  <a:cubicBezTo>
                    <a:pt x="27" y="9"/>
                    <a:pt x="26" y="9"/>
                    <a:pt x="25" y="9"/>
                  </a:cubicBezTo>
                  <a:cubicBezTo>
                    <a:pt x="24" y="10"/>
                    <a:pt x="23" y="10"/>
                    <a:pt x="23" y="11"/>
                  </a:cubicBezTo>
                  <a:cubicBezTo>
                    <a:pt x="22" y="11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5"/>
                    <a:pt x="19" y="14"/>
                  </a:cubicBezTo>
                  <a:cubicBezTo>
                    <a:pt x="18" y="14"/>
                    <a:pt x="18" y="13"/>
                    <a:pt x="17" y="12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4" y="8"/>
                    <a:pt x="25" y="8"/>
                    <a:pt x="27" y="8"/>
                  </a:cubicBezTo>
                  <a:cubicBezTo>
                    <a:pt x="27" y="8"/>
                    <a:pt x="28" y="7"/>
                    <a:pt x="28" y="8"/>
                  </a:cubicBezTo>
                  <a:close/>
                  <a:moveTo>
                    <a:pt x="13" y="20"/>
                  </a:moveTo>
                  <a:cubicBezTo>
                    <a:pt x="14" y="21"/>
                    <a:pt x="13" y="22"/>
                    <a:pt x="13" y="23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3"/>
                    <a:pt x="14" y="24"/>
                    <a:pt x="14" y="26"/>
                  </a:cubicBezTo>
                  <a:cubicBezTo>
                    <a:pt x="13" y="27"/>
                    <a:pt x="13" y="28"/>
                    <a:pt x="13" y="29"/>
                  </a:cubicBezTo>
                  <a:cubicBezTo>
                    <a:pt x="13" y="31"/>
                    <a:pt x="12" y="33"/>
                    <a:pt x="12" y="35"/>
                  </a:cubicBezTo>
                  <a:cubicBezTo>
                    <a:pt x="12" y="36"/>
                    <a:pt x="11" y="38"/>
                    <a:pt x="11" y="40"/>
                  </a:cubicBezTo>
                  <a:cubicBezTo>
                    <a:pt x="10" y="40"/>
                    <a:pt x="10" y="39"/>
                    <a:pt x="10" y="40"/>
                  </a:cubicBezTo>
                  <a:cubicBezTo>
                    <a:pt x="9" y="40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8"/>
                    <a:pt x="8" y="37"/>
                    <a:pt x="7" y="36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6" y="35"/>
                    <a:pt x="5" y="34"/>
                    <a:pt x="5" y="35"/>
                  </a:cubicBezTo>
                  <a:cubicBezTo>
                    <a:pt x="5" y="36"/>
                    <a:pt x="4" y="36"/>
                    <a:pt x="4" y="37"/>
                  </a:cubicBezTo>
                  <a:cubicBezTo>
                    <a:pt x="4" y="36"/>
                    <a:pt x="2" y="35"/>
                    <a:pt x="3" y="34"/>
                  </a:cubicBezTo>
                  <a:cubicBezTo>
                    <a:pt x="2" y="34"/>
                    <a:pt x="2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1"/>
                    <a:pt x="3" y="31"/>
                  </a:cubicBezTo>
                  <a:cubicBezTo>
                    <a:pt x="4" y="29"/>
                    <a:pt x="6" y="28"/>
                    <a:pt x="7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6"/>
                    <a:pt x="3" y="26"/>
                    <a:pt x="3" y="25"/>
                  </a:cubicBezTo>
                  <a:cubicBezTo>
                    <a:pt x="2" y="24"/>
                    <a:pt x="1" y="23"/>
                    <a:pt x="0" y="22"/>
                  </a:cubicBezTo>
                  <a:cubicBezTo>
                    <a:pt x="0" y="22"/>
                    <a:pt x="1" y="21"/>
                    <a:pt x="0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5" y="22"/>
                    <a:pt x="6" y="21"/>
                    <a:pt x="8" y="21"/>
                  </a:cubicBezTo>
                  <a:cubicBezTo>
                    <a:pt x="9" y="20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20"/>
                    <a:pt x="13" y="20"/>
                  </a:cubicBezTo>
                  <a:close/>
                  <a:moveTo>
                    <a:pt x="31" y="26"/>
                  </a:moveTo>
                  <a:cubicBezTo>
                    <a:pt x="32" y="27"/>
                    <a:pt x="34" y="28"/>
                    <a:pt x="34" y="29"/>
                  </a:cubicBezTo>
                  <a:cubicBezTo>
                    <a:pt x="34" y="32"/>
                    <a:pt x="32" y="33"/>
                    <a:pt x="31" y="34"/>
                  </a:cubicBezTo>
                  <a:cubicBezTo>
                    <a:pt x="32" y="35"/>
                    <a:pt x="33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2" y="38"/>
                    <a:pt x="31" y="40"/>
                    <a:pt x="30" y="40"/>
                  </a:cubicBezTo>
                  <a:cubicBezTo>
                    <a:pt x="29" y="39"/>
                    <a:pt x="28" y="39"/>
                    <a:pt x="27" y="38"/>
                  </a:cubicBezTo>
                  <a:cubicBezTo>
                    <a:pt x="26" y="38"/>
                    <a:pt x="26" y="37"/>
                    <a:pt x="25" y="36"/>
                  </a:cubicBezTo>
                  <a:cubicBezTo>
                    <a:pt x="25" y="35"/>
                    <a:pt x="24" y="34"/>
                    <a:pt x="25" y="33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5" y="30"/>
                    <a:pt x="24" y="31"/>
                    <a:pt x="23" y="30"/>
                  </a:cubicBezTo>
                  <a:cubicBezTo>
                    <a:pt x="22" y="30"/>
                    <a:pt x="22" y="31"/>
                    <a:pt x="21" y="31"/>
                  </a:cubicBezTo>
                  <a:cubicBezTo>
                    <a:pt x="22" y="33"/>
                    <a:pt x="22" y="36"/>
                    <a:pt x="24" y="38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4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1" y="38"/>
                    <a:pt x="20" y="37"/>
                    <a:pt x="20" y="34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4" y="27"/>
                    <a:pt x="27" y="27"/>
                    <a:pt x="29" y="26"/>
                  </a:cubicBezTo>
                  <a:cubicBezTo>
                    <a:pt x="30" y="27"/>
                    <a:pt x="30" y="26"/>
                    <a:pt x="3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5110" y="4136"/>
              <a:ext cx="158" cy="147"/>
            </a:xfrm>
            <a:custGeom>
              <a:avLst/>
              <a:gdLst>
                <a:gd name="T0" fmla="*/ 22 w 61"/>
                <a:gd name="T1" fmla="*/ 5 h 55"/>
                <a:gd name="T2" fmla="*/ 23 w 61"/>
                <a:gd name="T3" fmla="*/ 5 h 55"/>
                <a:gd name="T4" fmla="*/ 27 w 61"/>
                <a:gd name="T5" fmla="*/ 8 h 55"/>
                <a:gd name="T6" fmla="*/ 35 w 61"/>
                <a:gd name="T7" fmla="*/ 5 h 55"/>
                <a:gd name="T8" fmla="*/ 41 w 61"/>
                <a:gd name="T9" fmla="*/ 3 h 55"/>
                <a:gd name="T10" fmla="*/ 50 w 61"/>
                <a:gd name="T11" fmla="*/ 6 h 55"/>
                <a:gd name="T12" fmla="*/ 52 w 61"/>
                <a:gd name="T13" fmla="*/ 11 h 55"/>
                <a:gd name="T14" fmla="*/ 51 w 61"/>
                <a:gd name="T15" fmla="*/ 13 h 55"/>
                <a:gd name="T16" fmla="*/ 48 w 61"/>
                <a:gd name="T17" fmla="*/ 17 h 55"/>
                <a:gd name="T18" fmla="*/ 43 w 61"/>
                <a:gd name="T19" fmla="*/ 21 h 55"/>
                <a:gd name="T20" fmla="*/ 41 w 61"/>
                <a:gd name="T21" fmla="*/ 21 h 55"/>
                <a:gd name="T22" fmla="*/ 45 w 61"/>
                <a:gd name="T23" fmla="*/ 5 h 55"/>
                <a:gd name="T24" fmla="*/ 38 w 61"/>
                <a:gd name="T25" fmla="*/ 6 h 55"/>
                <a:gd name="T26" fmla="*/ 32 w 61"/>
                <a:gd name="T27" fmla="*/ 8 h 55"/>
                <a:gd name="T28" fmla="*/ 22 w 61"/>
                <a:gd name="T29" fmla="*/ 14 h 55"/>
                <a:gd name="T30" fmla="*/ 21 w 61"/>
                <a:gd name="T31" fmla="*/ 19 h 55"/>
                <a:gd name="T32" fmla="*/ 21 w 61"/>
                <a:gd name="T33" fmla="*/ 32 h 55"/>
                <a:gd name="T34" fmla="*/ 20 w 61"/>
                <a:gd name="T35" fmla="*/ 46 h 55"/>
                <a:gd name="T36" fmla="*/ 17 w 61"/>
                <a:gd name="T37" fmla="*/ 54 h 55"/>
                <a:gd name="T38" fmla="*/ 13 w 61"/>
                <a:gd name="T39" fmla="*/ 50 h 55"/>
                <a:gd name="T40" fmla="*/ 4 w 61"/>
                <a:gd name="T41" fmla="*/ 35 h 55"/>
                <a:gd name="T42" fmla="*/ 5 w 61"/>
                <a:gd name="T43" fmla="*/ 32 h 55"/>
                <a:gd name="T44" fmla="*/ 6 w 61"/>
                <a:gd name="T45" fmla="*/ 26 h 55"/>
                <a:gd name="T46" fmla="*/ 13 w 61"/>
                <a:gd name="T47" fmla="*/ 18 h 55"/>
                <a:gd name="T48" fmla="*/ 3 w 61"/>
                <a:gd name="T49" fmla="*/ 18 h 55"/>
                <a:gd name="T50" fmla="*/ 0 w 61"/>
                <a:gd name="T51" fmla="*/ 14 h 55"/>
                <a:gd name="T52" fmla="*/ 0 w 61"/>
                <a:gd name="T53" fmla="*/ 13 h 55"/>
                <a:gd name="T54" fmla="*/ 6 w 61"/>
                <a:gd name="T55" fmla="*/ 13 h 55"/>
                <a:gd name="T56" fmla="*/ 15 w 61"/>
                <a:gd name="T57" fmla="*/ 11 h 55"/>
                <a:gd name="T58" fmla="*/ 20 w 61"/>
                <a:gd name="T59" fmla="*/ 3 h 55"/>
                <a:gd name="T60" fmla="*/ 22 w 61"/>
                <a:gd name="T61" fmla="*/ 1 h 55"/>
                <a:gd name="T62" fmla="*/ 36 w 61"/>
                <a:gd name="T63" fmla="*/ 21 h 55"/>
                <a:gd name="T64" fmla="*/ 36 w 61"/>
                <a:gd name="T65" fmla="*/ 30 h 55"/>
                <a:gd name="T66" fmla="*/ 47 w 61"/>
                <a:gd name="T67" fmla="*/ 23 h 55"/>
                <a:gd name="T68" fmla="*/ 52 w 61"/>
                <a:gd name="T69" fmla="*/ 24 h 55"/>
                <a:gd name="T70" fmla="*/ 55 w 61"/>
                <a:gd name="T71" fmla="*/ 30 h 55"/>
                <a:gd name="T72" fmla="*/ 52 w 61"/>
                <a:gd name="T73" fmla="*/ 40 h 55"/>
                <a:gd name="T74" fmla="*/ 58 w 61"/>
                <a:gd name="T75" fmla="*/ 46 h 55"/>
                <a:gd name="T76" fmla="*/ 60 w 61"/>
                <a:gd name="T77" fmla="*/ 52 h 55"/>
                <a:gd name="T78" fmla="*/ 52 w 61"/>
                <a:gd name="T79" fmla="*/ 48 h 55"/>
                <a:gd name="T80" fmla="*/ 45 w 61"/>
                <a:gd name="T81" fmla="*/ 48 h 55"/>
                <a:gd name="T82" fmla="*/ 41 w 61"/>
                <a:gd name="T83" fmla="*/ 49 h 55"/>
                <a:gd name="T84" fmla="*/ 33 w 61"/>
                <a:gd name="T85" fmla="*/ 48 h 55"/>
                <a:gd name="T86" fmla="*/ 29 w 61"/>
                <a:gd name="T87" fmla="*/ 44 h 55"/>
                <a:gd name="T88" fmla="*/ 29 w 61"/>
                <a:gd name="T89" fmla="*/ 38 h 55"/>
                <a:gd name="T90" fmla="*/ 30 w 61"/>
                <a:gd name="T91" fmla="*/ 34 h 55"/>
                <a:gd name="T92" fmla="*/ 32 w 61"/>
                <a:gd name="T93" fmla="*/ 26 h 55"/>
                <a:gd name="T94" fmla="*/ 34 w 61"/>
                <a:gd name="T95" fmla="*/ 21 h 55"/>
                <a:gd name="T96" fmla="*/ 35 w 61"/>
                <a:gd name="T97" fmla="*/ 17 h 55"/>
                <a:gd name="T98" fmla="*/ 16 w 61"/>
                <a:gd name="T99" fmla="*/ 27 h 55"/>
                <a:gd name="T100" fmla="*/ 16 w 61"/>
                <a:gd name="T101" fmla="*/ 30 h 55"/>
                <a:gd name="T102" fmla="*/ 15 w 61"/>
                <a:gd name="T103" fmla="*/ 42 h 55"/>
                <a:gd name="T104" fmla="*/ 11 w 61"/>
                <a:gd name="T105" fmla="*/ 42 h 55"/>
                <a:gd name="T106" fmla="*/ 9 w 61"/>
                <a:gd name="T107" fmla="*/ 34 h 55"/>
                <a:gd name="T108" fmla="*/ 14 w 61"/>
                <a:gd name="T109" fmla="*/ 24 h 55"/>
                <a:gd name="T110" fmla="*/ 46 w 61"/>
                <a:gd name="T111" fmla="*/ 27 h 55"/>
                <a:gd name="T112" fmla="*/ 48 w 61"/>
                <a:gd name="T113" fmla="*/ 32 h 55"/>
                <a:gd name="T114" fmla="*/ 46 w 61"/>
                <a:gd name="T115" fmla="*/ 37 h 55"/>
                <a:gd name="T116" fmla="*/ 44 w 61"/>
                <a:gd name="T117" fmla="*/ 27 h 55"/>
                <a:gd name="T118" fmla="*/ 40 w 61"/>
                <a:gd name="T119" fmla="*/ 38 h 55"/>
                <a:gd name="T120" fmla="*/ 40 w 61"/>
                <a:gd name="T121" fmla="*/ 43 h 55"/>
                <a:gd name="T122" fmla="*/ 35 w 61"/>
                <a:gd name="T123" fmla="*/ 41 h 55"/>
                <a:gd name="T124" fmla="*/ 39 w 61"/>
                <a:gd name="T125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55">
                  <a:moveTo>
                    <a:pt x="22" y="1"/>
                  </a:moveTo>
                  <a:cubicBezTo>
                    <a:pt x="24" y="2"/>
                    <a:pt x="21" y="3"/>
                    <a:pt x="22" y="4"/>
                  </a:cubicBezTo>
                  <a:cubicBezTo>
                    <a:pt x="22" y="4"/>
                    <a:pt x="21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6" y="7"/>
                    <a:pt x="26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7"/>
                    <a:pt x="32" y="6"/>
                    <a:pt x="35" y="5"/>
                  </a:cubicBezTo>
                  <a:cubicBezTo>
                    <a:pt x="35" y="5"/>
                    <a:pt x="36" y="4"/>
                    <a:pt x="37" y="4"/>
                  </a:cubicBezTo>
                  <a:cubicBezTo>
                    <a:pt x="38" y="4"/>
                    <a:pt x="39" y="4"/>
                    <a:pt x="39" y="4"/>
                  </a:cubicBezTo>
                  <a:cubicBezTo>
                    <a:pt x="40" y="4"/>
                    <a:pt x="40" y="3"/>
                    <a:pt x="41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5" y="3"/>
                    <a:pt x="47" y="4"/>
                  </a:cubicBezTo>
                  <a:cubicBezTo>
                    <a:pt x="48" y="4"/>
                    <a:pt x="49" y="5"/>
                    <a:pt x="50" y="6"/>
                  </a:cubicBezTo>
                  <a:cubicBezTo>
                    <a:pt x="52" y="6"/>
                    <a:pt x="52" y="8"/>
                    <a:pt x="53" y="9"/>
                  </a:cubicBezTo>
                  <a:cubicBezTo>
                    <a:pt x="52" y="9"/>
                    <a:pt x="52" y="10"/>
                    <a:pt x="52" y="10"/>
                  </a:cubicBezTo>
                  <a:cubicBezTo>
                    <a:pt x="52" y="10"/>
                    <a:pt x="52" y="10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1" y="11"/>
                    <a:pt x="52" y="12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5"/>
                    <a:pt x="50" y="15"/>
                  </a:cubicBezTo>
                  <a:cubicBezTo>
                    <a:pt x="50" y="16"/>
                    <a:pt x="49" y="16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6" y="18"/>
                    <a:pt x="45" y="20"/>
                    <a:pt x="43" y="21"/>
                  </a:cubicBezTo>
                  <a:cubicBezTo>
                    <a:pt x="43" y="21"/>
                    <a:pt x="43" y="20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1" y="21"/>
                    <a:pt x="41" y="21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42" y="17"/>
                    <a:pt x="47" y="15"/>
                    <a:pt x="48" y="10"/>
                  </a:cubicBezTo>
                  <a:cubicBezTo>
                    <a:pt x="48" y="8"/>
                    <a:pt x="47" y="6"/>
                    <a:pt x="45" y="5"/>
                  </a:cubicBezTo>
                  <a:cubicBezTo>
                    <a:pt x="44" y="6"/>
                    <a:pt x="43" y="5"/>
                    <a:pt x="42" y="6"/>
                  </a:cubicBezTo>
                  <a:cubicBezTo>
                    <a:pt x="42" y="6"/>
                    <a:pt x="41" y="5"/>
                    <a:pt x="40" y="5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4" y="6"/>
                    <a:pt x="33" y="8"/>
                    <a:pt x="32" y="8"/>
                  </a:cubicBezTo>
                  <a:cubicBezTo>
                    <a:pt x="31" y="8"/>
                    <a:pt x="30" y="9"/>
                    <a:pt x="29" y="9"/>
                  </a:cubicBezTo>
                  <a:cubicBezTo>
                    <a:pt x="28" y="10"/>
                    <a:pt x="26" y="11"/>
                    <a:pt x="25" y="11"/>
                  </a:cubicBezTo>
                  <a:cubicBezTo>
                    <a:pt x="24" y="13"/>
                    <a:pt x="23" y="13"/>
                    <a:pt x="22" y="14"/>
                  </a:cubicBezTo>
                  <a:cubicBezTo>
                    <a:pt x="21" y="14"/>
                    <a:pt x="22" y="15"/>
                    <a:pt x="21" y="16"/>
                  </a:cubicBezTo>
                  <a:cubicBezTo>
                    <a:pt x="22" y="17"/>
                    <a:pt x="21" y="17"/>
                    <a:pt x="21" y="18"/>
                  </a:cubicBezTo>
                  <a:cubicBezTo>
                    <a:pt x="21" y="18"/>
                    <a:pt x="22" y="19"/>
                    <a:pt x="21" y="19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4"/>
                    <a:pt x="21" y="27"/>
                    <a:pt x="21" y="29"/>
                  </a:cubicBezTo>
                  <a:cubicBezTo>
                    <a:pt x="21" y="30"/>
                    <a:pt x="21" y="31"/>
                    <a:pt x="21" y="32"/>
                  </a:cubicBezTo>
                  <a:cubicBezTo>
                    <a:pt x="21" y="34"/>
                    <a:pt x="21" y="36"/>
                    <a:pt x="21" y="38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5"/>
                    <a:pt x="20" y="46"/>
                  </a:cubicBezTo>
                  <a:cubicBezTo>
                    <a:pt x="20" y="47"/>
                    <a:pt x="19" y="48"/>
                    <a:pt x="20" y="49"/>
                  </a:cubicBezTo>
                  <a:cubicBezTo>
                    <a:pt x="18" y="50"/>
                    <a:pt x="19" y="51"/>
                    <a:pt x="19" y="52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7" y="54"/>
                    <a:pt x="16" y="55"/>
                    <a:pt x="16" y="54"/>
                  </a:cubicBezTo>
                  <a:cubicBezTo>
                    <a:pt x="16" y="53"/>
                    <a:pt x="16" y="53"/>
                    <a:pt x="15" y="52"/>
                  </a:cubicBezTo>
                  <a:cubicBezTo>
                    <a:pt x="14" y="52"/>
                    <a:pt x="13" y="51"/>
                    <a:pt x="13" y="50"/>
                  </a:cubicBezTo>
                  <a:cubicBezTo>
                    <a:pt x="10" y="47"/>
                    <a:pt x="7" y="45"/>
                    <a:pt x="6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5" y="37"/>
                    <a:pt x="4" y="37"/>
                    <a:pt x="4" y="35"/>
                  </a:cubicBezTo>
                  <a:cubicBezTo>
                    <a:pt x="4" y="35"/>
                    <a:pt x="5" y="35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5" y="33"/>
                    <a:pt x="5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4" y="31"/>
                    <a:pt x="5" y="31"/>
                    <a:pt x="4" y="30"/>
                  </a:cubicBezTo>
                  <a:cubicBezTo>
                    <a:pt x="5" y="29"/>
                    <a:pt x="6" y="27"/>
                    <a:pt x="6" y="26"/>
                  </a:cubicBezTo>
                  <a:cubicBezTo>
                    <a:pt x="7" y="26"/>
                    <a:pt x="7" y="25"/>
                    <a:pt x="8" y="24"/>
                  </a:cubicBezTo>
                  <a:cubicBezTo>
                    <a:pt x="10" y="22"/>
                    <a:pt x="11" y="20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2" y="19"/>
                    <a:pt x="12" y="19"/>
                  </a:cubicBezTo>
                  <a:cubicBezTo>
                    <a:pt x="10" y="20"/>
                    <a:pt x="9" y="21"/>
                    <a:pt x="7" y="20"/>
                  </a:cubicBezTo>
                  <a:cubicBezTo>
                    <a:pt x="5" y="19"/>
                    <a:pt x="4" y="20"/>
                    <a:pt x="3" y="18"/>
                  </a:cubicBezTo>
                  <a:cubicBezTo>
                    <a:pt x="2" y="18"/>
                    <a:pt x="2" y="17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1" y="12"/>
                    <a:pt x="2" y="14"/>
                    <a:pt x="2" y="14"/>
                  </a:cubicBezTo>
                  <a:cubicBezTo>
                    <a:pt x="3" y="13"/>
                    <a:pt x="4" y="14"/>
                    <a:pt x="5" y="14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0" y="12"/>
                    <a:pt x="11" y="11"/>
                    <a:pt x="12" y="12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11"/>
                    <a:pt x="16" y="9"/>
                    <a:pt x="17" y="10"/>
                  </a:cubicBezTo>
                  <a:cubicBezTo>
                    <a:pt x="19" y="9"/>
                    <a:pt x="18" y="7"/>
                    <a:pt x="19" y="6"/>
                  </a:cubicBezTo>
                  <a:cubicBezTo>
                    <a:pt x="19" y="5"/>
                    <a:pt x="19" y="4"/>
                    <a:pt x="20" y="3"/>
                  </a:cubicBezTo>
                  <a:cubicBezTo>
                    <a:pt x="19" y="3"/>
                    <a:pt x="20" y="3"/>
                    <a:pt x="19" y="2"/>
                  </a:cubicBezTo>
                  <a:cubicBezTo>
                    <a:pt x="21" y="2"/>
                    <a:pt x="19" y="0"/>
                    <a:pt x="21" y="0"/>
                  </a:cubicBezTo>
                  <a:cubicBezTo>
                    <a:pt x="21" y="0"/>
                    <a:pt x="21" y="1"/>
                    <a:pt x="22" y="1"/>
                  </a:cubicBezTo>
                  <a:close/>
                  <a:moveTo>
                    <a:pt x="36" y="19"/>
                  </a:moveTo>
                  <a:cubicBezTo>
                    <a:pt x="37" y="19"/>
                    <a:pt x="37" y="20"/>
                    <a:pt x="37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1"/>
                    <a:pt x="36" y="22"/>
                    <a:pt x="36" y="23"/>
                  </a:cubicBezTo>
                  <a:cubicBezTo>
                    <a:pt x="37" y="26"/>
                    <a:pt x="35" y="28"/>
                    <a:pt x="36" y="30"/>
                  </a:cubicBezTo>
                  <a:cubicBezTo>
                    <a:pt x="37" y="28"/>
                    <a:pt x="39" y="26"/>
                    <a:pt x="41" y="25"/>
                  </a:cubicBezTo>
                  <a:cubicBezTo>
                    <a:pt x="43" y="24"/>
                    <a:pt x="44" y="23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3"/>
                    <a:pt x="49" y="22"/>
                    <a:pt x="50" y="23"/>
                  </a:cubicBezTo>
                  <a:cubicBezTo>
                    <a:pt x="51" y="22"/>
                    <a:pt x="51" y="24"/>
                    <a:pt x="52" y="24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6"/>
                    <a:pt x="54" y="27"/>
                    <a:pt x="54" y="28"/>
                  </a:cubicBezTo>
                  <a:cubicBezTo>
                    <a:pt x="55" y="29"/>
                    <a:pt x="55" y="29"/>
                    <a:pt x="55" y="30"/>
                  </a:cubicBezTo>
                  <a:cubicBezTo>
                    <a:pt x="55" y="31"/>
                    <a:pt x="55" y="32"/>
                    <a:pt x="55" y="32"/>
                  </a:cubicBezTo>
                  <a:cubicBezTo>
                    <a:pt x="56" y="33"/>
                    <a:pt x="55" y="33"/>
                    <a:pt x="55" y="33"/>
                  </a:cubicBezTo>
                  <a:cubicBezTo>
                    <a:pt x="54" y="36"/>
                    <a:pt x="53" y="38"/>
                    <a:pt x="52" y="40"/>
                  </a:cubicBezTo>
                  <a:cubicBezTo>
                    <a:pt x="52" y="41"/>
                    <a:pt x="53" y="42"/>
                    <a:pt x="53" y="42"/>
                  </a:cubicBezTo>
                  <a:cubicBezTo>
                    <a:pt x="55" y="43"/>
                    <a:pt x="55" y="44"/>
                    <a:pt x="57" y="45"/>
                  </a:cubicBezTo>
                  <a:cubicBezTo>
                    <a:pt x="57" y="45"/>
                    <a:pt x="57" y="46"/>
                    <a:pt x="58" y="46"/>
                  </a:cubicBezTo>
                  <a:cubicBezTo>
                    <a:pt x="59" y="47"/>
                    <a:pt x="60" y="48"/>
                    <a:pt x="60" y="49"/>
                  </a:cubicBezTo>
                  <a:cubicBezTo>
                    <a:pt x="60" y="50"/>
                    <a:pt x="61" y="50"/>
                    <a:pt x="60" y="51"/>
                  </a:cubicBezTo>
                  <a:cubicBezTo>
                    <a:pt x="61" y="51"/>
                    <a:pt x="60" y="52"/>
                    <a:pt x="60" y="52"/>
                  </a:cubicBezTo>
                  <a:cubicBezTo>
                    <a:pt x="59" y="52"/>
                    <a:pt x="57" y="52"/>
                    <a:pt x="56" y="52"/>
                  </a:cubicBezTo>
                  <a:cubicBezTo>
                    <a:pt x="55" y="51"/>
                    <a:pt x="55" y="50"/>
                    <a:pt x="54" y="50"/>
                  </a:cubicBezTo>
                  <a:cubicBezTo>
                    <a:pt x="54" y="48"/>
                    <a:pt x="52" y="49"/>
                    <a:pt x="52" y="48"/>
                  </a:cubicBezTo>
                  <a:cubicBezTo>
                    <a:pt x="51" y="48"/>
                    <a:pt x="50" y="47"/>
                    <a:pt x="49" y="46"/>
                  </a:cubicBezTo>
                  <a:cubicBezTo>
                    <a:pt x="48" y="46"/>
                    <a:pt x="48" y="47"/>
                    <a:pt x="47" y="47"/>
                  </a:cubicBezTo>
                  <a:cubicBezTo>
                    <a:pt x="47" y="48"/>
                    <a:pt x="45" y="48"/>
                    <a:pt x="45" y="48"/>
                  </a:cubicBezTo>
                  <a:cubicBezTo>
                    <a:pt x="43" y="49"/>
                    <a:pt x="42" y="50"/>
                    <a:pt x="41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40" y="49"/>
                    <a:pt x="40" y="49"/>
                    <a:pt x="39" y="49"/>
                  </a:cubicBezTo>
                  <a:cubicBezTo>
                    <a:pt x="38" y="50"/>
                    <a:pt x="37" y="49"/>
                    <a:pt x="36" y="49"/>
                  </a:cubicBezTo>
                  <a:cubicBezTo>
                    <a:pt x="35" y="49"/>
                    <a:pt x="34" y="48"/>
                    <a:pt x="33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48"/>
                    <a:pt x="31" y="47"/>
                    <a:pt x="30" y="46"/>
                  </a:cubicBezTo>
                  <a:cubicBezTo>
                    <a:pt x="29" y="46"/>
                    <a:pt x="30" y="45"/>
                    <a:pt x="29" y="44"/>
                  </a:cubicBezTo>
                  <a:cubicBezTo>
                    <a:pt x="29" y="43"/>
                    <a:pt x="29" y="42"/>
                    <a:pt x="28" y="42"/>
                  </a:cubicBezTo>
                  <a:cubicBezTo>
                    <a:pt x="29" y="41"/>
                    <a:pt x="29" y="39"/>
                    <a:pt x="30" y="38"/>
                  </a:cubicBezTo>
                  <a:cubicBezTo>
                    <a:pt x="30" y="38"/>
                    <a:pt x="30" y="38"/>
                    <a:pt x="29" y="38"/>
                  </a:cubicBezTo>
                  <a:cubicBezTo>
                    <a:pt x="29" y="37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4"/>
                    <a:pt x="30" y="34"/>
                  </a:cubicBezTo>
                  <a:cubicBezTo>
                    <a:pt x="30" y="33"/>
                    <a:pt x="30" y="32"/>
                    <a:pt x="31" y="30"/>
                  </a:cubicBezTo>
                  <a:cubicBezTo>
                    <a:pt x="32" y="30"/>
                    <a:pt x="31" y="29"/>
                    <a:pt x="31" y="29"/>
                  </a:cubicBezTo>
                  <a:cubicBezTo>
                    <a:pt x="31" y="27"/>
                    <a:pt x="33" y="27"/>
                    <a:pt x="32" y="26"/>
                  </a:cubicBezTo>
                  <a:cubicBezTo>
                    <a:pt x="32" y="26"/>
                    <a:pt x="33" y="25"/>
                    <a:pt x="32" y="25"/>
                  </a:cubicBezTo>
                  <a:cubicBezTo>
                    <a:pt x="33" y="24"/>
                    <a:pt x="33" y="23"/>
                    <a:pt x="33" y="21"/>
                  </a:cubicBezTo>
                  <a:cubicBezTo>
                    <a:pt x="33" y="22"/>
                    <a:pt x="34" y="22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7"/>
                    <a:pt x="35" y="17"/>
                  </a:cubicBezTo>
                  <a:lnTo>
                    <a:pt x="36" y="19"/>
                  </a:lnTo>
                  <a:close/>
                  <a:moveTo>
                    <a:pt x="16" y="23"/>
                  </a:moveTo>
                  <a:cubicBezTo>
                    <a:pt x="17" y="25"/>
                    <a:pt x="16" y="26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5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3"/>
                    <a:pt x="16" y="34"/>
                    <a:pt x="15" y="37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0"/>
                    <a:pt x="16" y="41"/>
                    <a:pt x="15" y="42"/>
                  </a:cubicBezTo>
                  <a:cubicBezTo>
                    <a:pt x="15" y="43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2" y="43"/>
                    <a:pt x="11" y="42"/>
                  </a:cubicBezTo>
                  <a:cubicBezTo>
                    <a:pt x="11" y="41"/>
                    <a:pt x="10" y="41"/>
                    <a:pt x="10" y="40"/>
                  </a:cubicBezTo>
                  <a:cubicBezTo>
                    <a:pt x="9" y="38"/>
                    <a:pt x="9" y="37"/>
                    <a:pt x="9" y="35"/>
                  </a:cubicBezTo>
                  <a:cubicBezTo>
                    <a:pt x="9" y="35"/>
                    <a:pt x="10" y="34"/>
                    <a:pt x="9" y="34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10" y="31"/>
                    <a:pt x="10" y="28"/>
                    <a:pt x="12" y="27"/>
                  </a:cubicBezTo>
                  <a:cubicBezTo>
                    <a:pt x="12" y="26"/>
                    <a:pt x="13" y="25"/>
                    <a:pt x="14" y="24"/>
                  </a:cubicBezTo>
                  <a:cubicBezTo>
                    <a:pt x="14" y="23"/>
                    <a:pt x="15" y="22"/>
                    <a:pt x="16" y="20"/>
                  </a:cubicBezTo>
                  <a:cubicBezTo>
                    <a:pt x="16" y="22"/>
                    <a:pt x="17" y="23"/>
                    <a:pt x="16" y="23"/>
                  </a:cubicBezTo>
                  <a:close/>
                  <a:moveTo>
                    <a:pt x="46" y="27"/>
                  </a:moveTo>
                  <a:cubicBezTo>
                    <a:pt x="46" y="26"/>
                    <a:pt x="46" y="27"/>
                    <a:pt x="47" y="27"/>
                  </a:cubicBezTo>
                  <a:cubicBezTo>
                    <a:pt x="47" y="27"/>
                    <a:pt x="48" y="27"/>
                    <a:pt x="48" y="28"/>
                  </a:cubicBezTo>
                  <a:cubicBezTo>
                    <a:pt x="48" y="29"/>
                    <a:pt x="48" y="31"/>
                    <a:pt x="48" y="32"/>
                  </a:cubicBezTo>
                  <a:cubicBezTo>
                    <a:pt x="49" y="33"/>
                    <a:pt x="48" y="33"/>
                    <a:pt x="48" y="34"/>
                  </a:cubicBezTo>
                  <a:cubicBezTo>
                    <a:pt x="48" y="35"/>
                    <a:pt x="47" y="35"/>
                    <a:pt x="47" y="36"/>
                  </a:cubicBezTo>
                  <a:cubicBezTo>
                    <a:pt x="47" y="37"/>
                    <a:pt x="46" y="37"/>
                    <a:pt x="46" y="37"/>
                  </a:cubicBezTo>
                  <a:cubicBezTo>
                    <a:pt x="44" y="36"/>
                    <a:pt x="41" y="36"/>
                    <a:pt x="39" y="33"/>
                  </a:cubicBezTo>
                  <a:cubicBezTo>
                    <a:pt x="39" y="33"/>
                    <a:pt x="40" y="32"/>
                    <a:pt x="40" y="32"/>
                  </a:cubicBezTo>
                  <a:cubicBezTo>
                    <a:pt x="41" y="30"/>
                    <a:pt x="42" y="28"/>
                    <a:pt x="44" y="27"/>
                  </a:cubicBezTo>
                  <a:cubicBezTo>
                    <a:pt x="45" y="27"/>
                    <a:pt x="45" y="26"/>
                    <a:pt x="46" y="27"/>
                  </a:cubicBezTo>
                  <a:close/>
                  <a:moveTo>
                    <a:pt x="39" y="37"/>
                  </a:moveTo>
                  <a:cubicBezTo>
                    <a:pt x="39" y="38"/>
                    <a:pt x="39" y="38"/>
                    <a:pt x="40" y="38"/>
                  </a:cubicBezTo>
                  <a:cubicBezTo>
                    <a:pt x="41" y="39"/>
                    <a:pt x="41" y="39"/>
                    <a:pt x="42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2" y="42"/>
                    <a:pt x="42" y="44"/>
                    <a:pt x="40" y="43"/>
                  </a:cubicBezTo>
                  <a:cubicBezTo>
                    <a:pt x="40" y="44"/>
                    <a:pt x="39" y="43"/>
                    <a:pt x="38" y="43"/>
                  </a:cubicBezTo>
                  <a:cubicBezTo>
                    <a:pt x="37" y="44"/>
                    <a:pt x="36" y="43"/>
                    <a:pt x="35" y="44"/>
                  </a:cubicBezTo>
                  <a:cubicBezTo>
                    <a:pt x="35" y="43"/>
                    <a:pt x="35" y="42"/>
                    <a:pt x="35" y="41"/>
                  </a:cubicBezTo>
                  <a:cubicBezTo>
                    <a:pt x="35" y="40"/>
                    <a:pt x="37" y="39"/>
                    <a:pt x="37" y="37"/>
                  </a:cubicBezTo>
                  <a:cubicBezTo>
                    <a:pt x="37" y="37"/>
                    <a:pt x="37" y="35"/>
                    <a:pt x="38" y="36"/>
                  </a:cubicBezTo>
                  <a:lnTo>
                    <a:pt x="39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0161" y="0"/>
            <a:ext cx="12202161" cy="1589102"/>
          </a:xfrm>
          <a:custGeom>
            <a:avLst/>
            <a:gdLst>
              <a:gd name="connsiteX0" fmla="*/ 0 w 12192001"/>
              <a:gd name="connsiteY0" fmla="*/ 0 h 1599658"/>
              <a:gd name="connsiteX1" fmla="*/ 12192001 w 12192001"/>
              <a:gd name="connsiteY1" fmla="*/ 0 h 1599658"/>
              <a:gd name="connsiteX2" fmla="*/ 12192001 w 12192001"/>
              <a:gd name="connsiteY2" fmla="*/ 1599658 h 1599658"/>
              <a:gd name="connsiteX3" fmla="*/ 0 w 12192001"/>
              <a:gd name="connsiteY3" fmla="*/ 1599658 h 1599658"/>
              <a:gd name="connsiteX4" fmla="*/ 0 w 12192001"/>
              <a:gd name="connsiteY4" fmla="*/ 0 h 1599658"/>
              <a:gd name="connsiteX0-1" fmla="*/ 0 w 12192001"/>
              <a:gd name="connsiteY0-2" fmla="*/ 0 h 1599658"/>
              <a:gd name="connsiteX1-3" fmla="*/ 12192001 w 12192001"/>
              <a:gd name="connsiteY1-4" fmla="*/ 0 h 1599658"/>
              <a:gd name="connsiteX2-5" fmla="*/ 12192001 w 12192001"/>
              <a:gd name="connsiteY2-6" fmla="*/ 1599658 h 1599658"/>
              <a:gd name="connsiteX3-7" fmla="*/ 0 w 12192001"/>
              <a:gd name="connsiteY3-8" fmla="*/ 818423 h 1599658"/>
              <a:gd name="connsiteX4-9" fmla="*/ 0 w 12192001"/>
              <a:gd name="connsiteY4-10" fmla="*/ 0 h 1599658"/>
              <a:gd name="connsiteX0-11" fmla="*/ 0 w 12192001"/>
              <a:gd name="connsiteY0-12" fmla="*/ 0 h 1599658"/>
              <a:gd name="connsiteX1-13" fmla="*/ 12192001 w 12192001"/>
              <a:gd name="connsiteY1-14" fmla="*/ 0 h 1599658"/>
              <a:gd name="connsiteX2-15" fmla="*/ 12192001 w 12192001"/>
              <a:gd name="connsiteY2-16" fmla="*/ 1599658 h 1599658"/>
              <a:gd name="connsiteX3-17" fmla="*/ 20320 w 12192001"/>
              <a:gd name="connsiteY3-18" fmla="*/ 452663 h 1599658"/>
              <a:gd name="connsiteX4-19" fmla="*/ 0 w 12192001"/>
              <a:gd name="connsiteY4-20" fmla="*/ 0 h 1599658"/>
              <a:gd name="connsiteX0-21" fmla="*/ 10160 w 12202161"/>
              <a:gd name="connsiteY0-22" fmla="*/ 0 h 1599658"/>
              <a:gd name="connsiteX1-23" fmla="*/ 12202161 w 12202161"/>
              <a:gd name="connsiteY1-24" fmla="*/ 0 h 1599658"/>
              <a:gd name="connsiteX2-25" fmla="*/ 12202161 w 12202161"/>
              <a:gd name="connsiteY2-26" fmla="*/ 1599658 h 1599658"/>
              <a:gd name="connsiteX3-27" fmla="*/ 0 w 12202161"/>
              <a:gd name="connsiteY3-28" fmla="*/ 461043 h 1599658"/>
              <a:gd name="connsiteX4-29" fmla="*/ 10160 w 12202161"/>
              <a:gd name="connsiteY4-30" fmla="*/ 0 h 1599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2161" h="1599658">
                <a:moveTo>
                  <a:pt x="10160" y="0"/>
                </a:moveTo>
                <a:lnTo>
                  <a:pt x="12202161" y="0"/>
                </a:lnTo>
                <a:lnTo>
                  <a:pt x="12202161" y="1599658"/>
                </a:lnTo>
                <a:lnTo>
                  <a:pt x="0" y="461043"/>
                </a:lnTo>
                <a:lnTo>
                  <a:pt x="1016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等腰三角形 1"/>
          <p:cNvSpPr/>
          <p:nvPr userDrawn="1"/>
        </p:nvSpPr>
        <p:spPr>
          <a:xfrm flipV="1">
            <a:off x="-1" y="-10556"/>
            <a:ext cx="5752619" cy="1599658"/>
          </a:xfrm>
          <a:prstGeom prst="triangle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>
            <a:lum bright="100000" contrast="-40000"/>
          </a:blip>
          <a:stretch>
            <a:fillRect/>
          </a:stretch>
        </p:blipFill>
        <p:spPr>
          <a:xfrm>
            <a:off x="163132" y="101800"/>
            <a:ext cx="2772075" cy="762828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1539503" y="2755"/>
            <a:ext cx="10515600" cy="1315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单击此处编辑母版标题样式增长一些尝试</a:t>
            </a:r>
            <a:endParaRPr lang="zh-CN" altLang="en-US"/>
          </a:p>
        </p:txBody>
      </p:sp>
      <p:grpSp>
        <p:nvGrpSpPr>
          <p:cNvPr id="13" name="Group 4"/>
          <p:cNvGrpSpPr>
            <a:grpSpLocks noChangeAspect="1"/>
          </p:cNvGrpSpPr>
          <p:nvPr userDrawn="1"/>
        </p:nvGrpSpPr>
        <p:grpSpPr bwMode="auto">
          <a:xfrm>
            <a:off x="0" y="5072541"/>
            <a:ext cx="12192000" cy="1800828"/>
            <a:chOff x="0" y="3476"/>
            <a:chExt cx="5775" cy="853"/>
          </a:xfrm>
          <a:solidFill>
            <a:schemeClr val="tx2"/>
          </a:solidFill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16" y="3476"/>
              <a:ext cx="233" cy="823"/>
            </a:xfrm>
            <a:custGeom>
              <a:avLst/>
              <a:gdLst>
                <a:gd name="T0" fmla="*/ 83 w 90"/>
                <a:gd name="T1" fmla="*/ 303 h 308"/>
                <a:gd name="T2" fmla="*/ 63 w 90"/>
                <a:gd name="T3" fmla="*/ 300 h 308"/>
                <a:gd name="T4" fmla="*/ 68 w 90"/>
                <a:gd name="T5" fmla="*/ 270 h 308"/>
                <a:gd name="T6" fmla="*/ 62 w 90"/>
                <a:gd name="T7" fmla="*/ 240 h 308"/>
                <a:gd name="T8" fmla="*/ 64 w 90"/>
                <a:gd name="T9" fmla="*/ 196 h 308"/>
                <a:gd name="T10" fmla="*/ 61 w 90"/>
                <a:gd name="T11" fmla="*/ 180 h 308"/>
                <a:gd name="T12" fmla="*/ 65 w 90"/>
                <a:gd name="T13" fmla="*/ 150 h 308"/>
                <a:gd name="T14" fmla="*/ 60 w 90"/>
                <a:gd name="T15" fmla="*/ 120 h 308"/>
                <a:gd name="T16" fmla="*/ 64 w 90"/>
                <a:gd name="T17" fmla="*/ 91 h 308"/>
                <a:gd name="T18" fmla="*/ 58 w 90"/>
                <a:gd name="T19" fmla="*/ 61 h 308"/>
                <a:gd name="T20" fmla="*/ 62 w 90"/>
                <a:gd name="T21" fmla="*/ 30 h 308"/>
                <a:gd name="T22" fmla="*/ 44 w 90"/>
                <a:gd name="T23" fmla="*/ 0 h 308"/>
                <a:gd name="T24" fmla="*/ 32 w 90"/>
                <a:gd name="T25" fmla="*/ 61 h 308"/>
                <a:gd name="T26" fmla="*/ 27 w 90"/>
                <a:gd name="T27" fmla="*/ 91 h 308"/>
                <a:gd name="T28" fmla="*/ 25 w 90"/>
                <a:gd name="T29" fmla="*/ 150 h 308"/>
                <a:gd name="T30" fmla="*/ 25 w 90"/>
                <a:gd name="T31" fmla="*/ 151 h 308"/>
                <a:gd name="T32" fmla="*/ 22 w 90"/>
                <a:gd name="T33" fmla="*/ 221 h 308"/>
                <a:gd name="T34" fmla="*/ 29 w 90"/>
                <a:gd name="T35" fmla="*/ 241 h 308"/>
                <a:gd name="T36" fmla="*/ 22 w 90"/>
                <a:gd name="T37" fmla="*/ 271 h 308"/>
                <a:gd name="T38" fmla="*/ 13 w 90"/>
                <a:gd name="T39" fmla="*/ 303 h 308"/>
                <a:gd name="T40" fmla="*/ 0 w 90"/>
                <a:gd name="T41" fmla="*/ 305 h 308"/>
                <a:gd name="T42" fmla="*/ 90 w 90"/>
                <a:gd name="T43" fmla="*/ 305 h 308"/>
                <a:gd name="T44" fmla="*/ 58 w 90"/>
                <a:gd name="T45" fmla="*/ 239 h 308"/>
                <a:gd name="T46" fmla="*/ 45 w 90"/>
                <a:gd name="T47" fmla="*/ 154 h 308"/>
                <a:gd name="T48" fmla="*/ 34 w 90"/>
                <a:gd name="T49" fmla="*/ 179 h 308"/>
                <a:gd name="T50" fmla="*/ 55 w 90"/>
                <a:gd name="T51" fmla="*/ 59 h 308"/>
                <a:gd name="T52" fmla="*/ 55 w 90"/>
                <a:gd name="T53" fmla="*/ 59 h 308"/>
                <a:gd name="T54" fmla="*/ 56 w 90"/>
                <a:gd name="T55" fmla="*/ 119 h 308"/>
                <a:gd name="T56" fmla="*/ 45 w 90"/>
                <a:gd name="T57" fmla="*/ 274 h 308"/>
                <a:gd name="T58" fmla="*/ 31 w 90"/>
                <a:gd name="T59" fmla="*/ 300 h 308"/>
                <a:gd name="T60" fmla="*/ 48 w 90"/>
                <a:gd name="T61" fmla="*/ 269 h 308"/>
                <a:gd name="T62" fmla="*/ 65 w 90"/>
                <a:gd name="T63" fmla="*/ 269 h 308"/>
                <a:gd name="T64" fmla="*/ 48 w 90"/>
                <a:gd name="T65" fmla="*/ 209 h 308"/>
                <a:gd name="T66" fmla="*/ 48 w 90"/>
                <a:gd name="T67" fmla="*/ 209 h 308"/>
                <a:gd name="T68" fmla="*/ 50 w 90"/>
                <a:gd name="T69" fmla="*/ 144 h 308"/>
                <a:gd name="T70" fmla="*/ 47 w 90"/>
                <a:gd name="T71" fmla="*/ 149 h 308"/>
                <a:gd name="T72" fmla="*/ 56 w 90"/>
                <a:gd name="T73" fmla="*/ 66 h 308"/>
                <a:gd name="T74" fmla="*/ 34 w 90"/>
                <a:gd name="T75" fmla="*/ 66 h 308"/>
                <a:gd name="T76" fmla="*/ 43 w 90"/>
                <a:gd name="T77" fmla="*/ 89 h 308"/>
                <a:gd name="T78" fmla="*/ 33 w 90"/>
                <a:gd name="T79" fmla="*/ 126 h 308"/>
                <a:gd name="T80" fmla="*/ 43 w 90"/>
                <a:gd name="T81" fmla="*/ 149 h 308"/>
                <a:gd name="T82" fmla="*/ 32 w 90"/>
                <a:gd name="T83" fmla="*/ 185 h 308"/>
                <a:gd name="T84" fmla="*/ 27 w 90"/>
                <a:gd name="T85" fmla="*/ 209 h 308"/>
                <a:gd name="T86" fmla="*/ 31 w 90"/>
                <a:gd name="T87" fmla="*/ 245 h 308"/>
                <a:gd name="T88" fmla="*/ 31 w 90"/>
                <a:gd name="T89" fmla="*/ 24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308">
                  <a:moveTo>
                    <a:pt x="90" y="305"/>
                  </a:moveTo>
                  <a:cubicBezTo>
                    <a:pt x="83" y="305"/>
                    <a:pt x="83" y="305"/>
                    <a:pt x="83" y="305"/>
                  </a:cubicBezTo>
                  <a:cubicBezTo>
                    <a:pt x="83" y="303"/>
                    <a:pt x="83" y="303"/>
                    <a:pt x="83" y="303"/>
                  </a:cubicBezTo>
                  <a:cubicBezTo>
                    <a:pt x="77" y="303"/>
                    <a:pt x="77" y="303"/>
                    <a:pt x="77" y="303"/>
                  </a:cubicBezTo>
                  <a:cubicBezTo>
                    <a:pt x="77" y="300"/>
                    <a:pt x="77" y="300"/>
                    <a:pt x="77" y="300"/>
                  </a:cubicBezTo>
                  <a:cubicBezTo>
                    <a:pt x="63" y="300"/>
                    <a:pt x="63" y="300"/>
                    <a:pt x="63" y="300"/>
                  </a:cubicBezTo>
                  <a:cubicBezTo>
                    <a:pt x="68" y="271"/>
                    <a:pt x="68" y="271"/>
                    <a:pt x="68" y="271"/>
                  </a:cubicBezTo>
                  <a:cubicBezTo>
                    <a:pt x="68" y="271"/>
                    <a:pt x="68" y="271"/>
                    <a:pt x="68" y="270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5" y="221"/>
                    <a:pt x="65" y="221"/>
                    <a:pt x="65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0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91"/>
                    <a:pt x="64" y="90"/>
                    <a:pt x="63" y="90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2" y="221"/>
                    <a:pt x="22" y="221"/>
                    <a:pt x="22" y="221"/>
                  </a:cubicBezTo>
                  <a:cubicBezTo>
                    <a:pt x="25" y="221"/>
                    <a:pt x="25" y="221"/>
                    <a:pt x="25" y="221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41"/>
                    <a:pt x="29" y="241"/>
                    <a:pt x="29" y="241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1"/>
                    <a:pt x="22" y="271"/>
                  </a:cubicBezTo>
                  <a:cubicBezTo>
                    <a:pt x="27" y="300"/>
                    <a:pt x="27" y="300"/>
                    <a:pt x="27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3"/>
                    <a:pt x="13" y="303"/>
                    <a:pt x="13" y="303"/>
                  </a:cubicBezTo>
                  <a:cubicBezTo>
                    <a:pt x="7" y="303"/>
                    <a:pt x="7" y="303"/>
                    <a:pt x="7" y="303"/>
                  </a:cubicBezTo>
                  <a:cubicBezTo>
                    <a:pt x="7" y="305"/>
                    <a:pt x="7" y="305"/>
                    <a:pt x="7" y="305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90" y="308"/>
                    <a:pt x="90" y="308"/>
                    <a:pt x="90" y="308"/>
                  </a:cubicBezTo>
                  <a:lnTo>
                    <a:pt x="90" y="305"/>
                  </a:lnTo>
                  <a:close/>
                  <a:moveTo>
                    <a:pt x="45" y="214"/>
                  </a:moveTo>
                  <a:cubicBezTo>
                    <a:pt x="45" y="214"/>
                    <a:pt x="45" y="214"/>
                    <a:pt x="45" y="214"/>
                  </a:cubicBezTo>
                  <a:cubicBezTo>
                    <a:pt x="58" y="239"/>
                    <a:pt x="58" y="239"/>
                    <a:pt x="58" y="239"/>
                  </a:cubicBezTo>
                  <a:cubicBezTo>
                    <a:pt x="32" y="239"/>
                    <a:pt x="32" y="239"/>
                    <a:pt x="32" y="239"/>
                  </a:cubicBezTo>
                  <a:lnTo>
                    <a:pt x="45" y="214"/>
                  </a:lnTo>
                  <a:close/>
                  <a:moveTo>
                    <a:pt x="45" y="154"/>
                  </a:moveTo>
                  <a:cubicBezTo>
                    <a:pt x="45" y="154"/>
                    <a:pt x="45" y="154"/>
                    <a:pt x="45" y="154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34" y="179"/>
                    <a:pt x="34" y="179"/>
                    <a:pt x="34" y="179"/>
                  </a:cubicBezTo>
                  <a:lnTo>
                    <a:pt x="45" y="154"/>
                  </a:lnTo>
                  <a:close/>
                  <a:moveTo>
                    <a:pt x="55" y="59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45" y="35"/>
                    <a:pt x="45" y="35"/>
                    <a:pt x="45" y="35"/>
                  </a:cubicBezTo>
                  <a:lnTo>
                    <a:pt x="55" y="59"/>
                  </a:lnTo>
                  <a:close/>
                  <a:moveTo>
                    <a:pt x="45" y="95"/>
                  </a:moveTo>
                  <a:cubicBezTo>
                    <a:pt x="45" y="95"/>
                    <a:pt x="45" y="95"/>
                    <a:pt x="45" y="95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35" y="119"/>
                    <a:pt x="35" y="119"/>
                    <a:pt x="35" y="119"/>
                  </a:cubicBezTo>
                  <a:lnTo>
                    <a:pt x="45" y="95"/>
                  </a:lnTo>
                  <a:close/>
                  <a:moveTo>
                    <a:pt x="45" y="274"/>
                  </a:moveTo>
                  <a:cubicBezTo>
                    <a:pt x="45" y="274"/>
                    <a:pt x="45" y="274"/>
                    <a:pt x="45" y="274"/>
                  </a:cubicBezTo>
                  <a:cubicBezTo>
                    <a:pt x="60" y="300"/>
                    <a:pt x="60" y="300"/>
                    <a:pt x="60" y="300"/>
                  </a:cubicBezTo>
                  <a:cubicBezTo>
                    <a:pt x="31" y="300"/>
                    <a:pt x="31" y="300"/>
                    <a:pt x="31" y="300"/>
                  </a:cubicBezTo>
                  <a:lnTo>
                    <a:pt x="45" y="274"/>
                  </a:lnTo>
                  <a:close/>
                  <a:moveTo>
                    <a:pt x="48" y="269"/>
                  </a:moveTo>
                  <a:cubicBezTo>
                    <a:pt x="48" y="269"/>
                    <a:pt x="48" y="269"/>
                    <a:pt x="48" y="269"/>
                  </a:cubicBezTo>
                  <a:cubicBezTo>
                    <a:pt x="52" y="261"/>
                    <a:pt x="52" y="261"/>
                    <a:pt x="52" y="261"/>
                  </a:cubicBezTo>
                  <a:cubicBezTo>
                    <a:pt x="60" y="245"/>
                    <a:pt x="60" y="245"/>
                    <a:pt x="60" y="245"/>
                  </a:cubicBezTo>
                  <a:cubicBezTo>
                    <a:pt x="65" y="269"/>
                    <a:pt x="65" y="269"/>
                    <a:pt x="65" y="269"/>
                  </a:cubicBezTo>
                  <a:lnTo>
                    <a:pt x="48" y="269"/>
                  </a:lnTo>
                  <a:close/>
                  <a:moveTo>
                    <a:pt x="48" y="209"/>
                  </a:moveTo>
                  <a:cubicBezTo>
                    <a:pt x="48" y="209"/>
                    <a:pt x="48" y="209"/>
                    <a:pt x="48" y="209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64" y="209"/>
                    <a:pt x="64" y="209"/>
                    <a:pt x="64" y="209"/>
                  </a:cubicBezTo>
                  <a:lnTo>
                    <a:pt x="48" y="209"/>
                  </a:lnTo>
                  <a:close/>
                  <a:moveTo>
                    <a:pt x="47" y="149"/>
                  </a:moveTo>
                  <a:cubicBezTo>
                    <a:pt x="47" y="149"/>
                    <a:pt x="47" y="149"/>
                    <a:pt x="47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2" y="149"/>
                    <a:pt x="62" y="149"/>
                    <a:pt x="62" y="149"/>
                  </a:cubicBezTo>
                  <a:lnTo>
                    <a:pt x="47" y="149"/>
                  </a:lnTo>
                  <a:close/>
                  <a:moveTo>
                    <a:pt x="47" y="89"/>
                  </a:moveTo>
                  <a:cubicBezTo>
                    <a:pt x="47" y="89"/>
                    <a:pt x="47" y="89"/>
                    <a:pt x="47" y="89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60" y="89"/>
                    <a:pt x="60" y="89"/>
                    <a:pt x="60" y="89"/>
                  </a:cubicBezTo>
                  <a:lnTo>
                    <a:pt x="47" y="89"/>
                  </a:lnTo>
                  <a:close/>
                  <a:moveTo>
                    <a:pt x="34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30" y="89"/>
                    <a:pt x="30" y="89"/>
                    <a:pt x="30" y="89"/>
                  </a:cubicBezTo>
                  <a:lnTo>
                    <a:pt x="34" y="66"/>
                  </a:lnTo>
                  <a:close/>
                  <a:moveTo>
                    <a:pt x="33" y="126"/>
                  </a:moveTo>
                  <a:cubicBezTo>
                    <a:pt x="33" y="126"/>
                    <a:pt x="33" y="126"/>
                    <a:pt x="33" y="126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28" y="149"/>
                    <a:pt x="28" y="149"/>
                    <a:pt x="28" y="149"/>
                  </a:cubicBezTo>
                  <a:lnTo>
                    <a:pt x="33" y="126"/>
                  </a:lnTo>
                  <a:close/>
                  <a:moveTo>
                    <a:pt x="32" y="185"/>
                  </a:moveTo>
                  <a:cubicBezTo>
                    <a:pt x="32" y="185"/>
                    <a:pt x="32" y="185"/>
                    <a:pt x="32" y="185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27" y="209"/>
                    <a:pt x="27" y="209"/>
                    <a:pt x="27" y="209"/>
                  </a:cubicBezTo>
                  <a:lnTo>
                    <a:pt x="32" y="185"/>
                  </a:lnTo>
                  <a:close/>
                  <a:moveTo>
                    <a:pt x="31" y="245"/>
                  </a:moveTo>
                  <a:cubicBezTo>
                    <a:pt x="31" y="245"/>
                    <a:pt x="31" y="245"/>
                    <a:pt x="31" y="245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25" y="269"/>
                    <a:pt x="25" y="269"/>
                    <a:pt x="25" y="269"/>
                  </a:cubicBezTo>
                  <a:lnTo>
                    <a:pt x="31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220" y="4133"/>
              <a:ext cx="394" cy="169"/>
            </a:xfrm>
            <a:custGeom>
              <a:avLst/>
              <a:gdLst>
                <a:gd name="T0" fmla="*/ 143 w 152"/>
                <a:gd name="T1" fmla="*/ 48 h 63"/>
                <a:gd name="T2" fmla="*/ 145 w 152"/>
                <a:gd name="T3" fmla="*/ 33 h 63"/>
                <a:gd name="T4" fmla="*/ 146 w 152"/>
                <a:gd name="T5" fmla="*/ 20 h 63"/>
                <a:gd name="T6" fmla="*/ 125 w 152"/>
                <a:gd name="T7" fmla="*/ 11 h 63"/>
                <a:gd name="T8" fmla="*/ 9 w 152"/>
                <a:gd name="T9" fmla="*/ 12 h 63"/>
                <a:gd name="T10" fmla="*/ 11 w 152"/>
                <a:gd name="T11" fmla="*/ 38 h 63"/>
                <a:gd name="T12" fmla="*/ 14 w 152"/>
                <a:gd name="T13" fmla="*/ 50 h 63"/>
                <a:gd name="T14" fmla="*/ 152 w 152"/>
                <a:gd name="T15" fmla="*/ 60 h 63"/>
                <a:gd name="T16" fmla="*/ 112 w 152"/>
                <a:gd name="T17" fmla="*/ 52 h 63"/>
                <a:gd name="T18" fmla="*/ 142 w 152"/>
                <a:gd name="T19" fmla="*/ 48 h 63"/>
                <a:gd name="T20" fmla="*/ 141 w 152"/>
                <a:gd name="T21" fmla="*/ 45 h 63"/>
                <a:gd name="T22" fmla="*/ 116 w 152"/>
                <a:gd name="T23" fmla="*/ 43 h 63"/>
                <a:gd name="T24" fmla="*/ 128 w 152"/>
                <a:gd name="T25" fmla="*/ 41 h 63"/>
                <a:gd name="T26" fmla="*/ 143 w 152"/>
                <a:gd name="T27" fmla="*/ 38 h 63"/>
                <a:gd name="T28" fmla="*/ 144 w 152"/>
                <a:gd name="T29" fmla="*/ 35 h 63"/>
                <a:gd name="T30" fmla="*/ 144 w 152"/>
                <a:gd name="T31" fmla="*/ 35 h 63"/>
                <a:gd name="T32" fmla="*/ 32 w 152"/>
                <a:gd name="T33" fmla="*/ 9 h 63"/>
                <a:gd name="T34" fmla="*/ 145 w 152"/>
                <a:gd name="T35" fmla="*/ 23 h 63"/>
                <a:gd name="T36" fmla="*/ 96 w 152"/>
                <a:gd name="T37" fmla="*/ 22 h 63"/>
                <a:gd name="T38" fmla="*/ 97 w 152"/>
                <a:gd name="T39" fmla="*/ 21 h 63"/>
                <a:gd name="T40" fmla="*/ 95 w 152"/>
                <a:gd name="T41" fmla="*/ 19 h 63"/>
                <a:gd name="T42" fmla="*/ 105 w 152"/>
                <a:gd name="T43" fmla="*/ 18 h 63"/>
                <a:gd name="T44" fmla="*/ 146 w 152"/>
                <a:gd name="T45" fmla="*/ 17 h 63"/>
                <a:gd name="T46" fmla="*/ 146 w 152"/>
                <a:gd name="T47" fmla="*/ 17 h 63"/>
                <a:gd name="T48" fmla="*/ 126 w 152"/>
                <a:gd name="T49" fmla="*/ 12 h 63"/>
                <a:gd name="T50" fmla="*/ 91 w 152"/>
                <a:gd name="T51" fmla="*/ 18 h 63"/>
                <a:gd name="T52" fmla="*/ 10 w 152"/>
                <a:gd name="T53" fmla="*/ 12 h 63"/>
                <a:gd name="T54" fmla="*/ 10 w 152"/>
                <a:gd name="T55" fmla="*/ 12 h 63"/>
                <a:gd name="T56" fmla="*/ 127 w 152"/>
                <a:gd name="T57" fmla="*/ 27 h 63"/>
                <a:gd name="T58" fmla="*/ 110 w 152"/>
                <a:gd name="T59" fmla="*/ 28 h 63"/>
                <a:gd name="T60" fmla="*/ 10 w 152"/>
                <a:gd name="T61" fmla="*/ 18 h 63"/>
                <a:gd name="T62" fmla="*/ 10 w 152"/>
                <a:gd name="T63" fmla="*/ 18 h 63"/>
                <a:gd name="T64" fmla="*/ 19 w 152"/>
                <a:gd name="T65" fmla="*/ 25 h 63"/>
                <a:gd name="T66" fmla="*/ 23 w 152"/>
                <a:gd name="T67" fmla="*/ 32 h 63"/>
                <a:gd name="T68" fmla="*/ 35 w 152"/>
                <a:gd name="T69" fmla="*/ 59 h 63"/>
                <a:gd name="T70" fmla="*/ 85 w 152"/>
                <a:gd name="T71" fmla="*/ 53 h 63"/>
                <a:gd name="T72" fmla="*/ 35 w 152"/>
                <a:gd name="T73" fmla="*/ 45 h 63"/>
                <a:gd name="T74" fmla="*/ 23 w 152"/>
                <a:gd name="T75" fmla="*/ 44 h 63"/>
                <a:gd name="T76" fmla="*/ 12 w 152"/>
                <a:gd name="T77" fmla="*/ 42 h 63"/>
                <a:gd name="T78" fmla="*/ 85 w 152"/>
                <a:gd name="T79" fmla="*/ 45 h 63"/>
                <a:gd name="T80" fmla="*/ 85 w 152"/>
                <a:gd name="T81" fmla="*/ 43 h 63"/>
                <a:gd name="T82" fmla="*/ 12 w 152"/>
                <a:gd name="T83" fmla="*/ 39 h 63"/>
                <a:gd name="T84" fmla="*/ 85 w 152"/>
                <a:gd name="T85" fmla="*/ 40 h 63"/>
                <a:gd name="T86" fmla="*/ 85 w 152"/>
                <a:gd name="T87" fmla="*/ 37 h 63"/>
                <a:gd name="T88" fmla="*/ 11 w 152"/>
                <a:gd name="T89" fmla="*/ 31 h 63"/>
                <a:gd name="T90" fmla="*/ 85 w 152"/>
                <a:gd name="T91" fmla="*/ 34 h 63"/>
                <a:gd name="T92" fmla="*/ 85 w 152"/>
                <a:gd name="T93" fmla="*/ 34 h 63"/>
                <a:gd name="T94" fmla="*/ 18 w 152"/>
                <a:gd name="T95" fmla="*/ 20 h 63"/>
                <a:gd name="T96" fmla="*/ 87 w 152"/>
                <a:gd name="T97" fmla="*/ 53 h 63"/>
                <a:gd name="T98" fmla="*/ 110 w 152"/>
                <a:gd name="T99" fmla="*/ 54 h 63"/>
                <a:gd name="T100" fmla="*/ 87 w 152"/>
                <a:gd name="T101" fmla="*/ 49 h 63"/>
                <a:gd name="T102" fmla="*/ 110 w 152"/>
                <a:gd name="T103" fmla="*/ 49 h 63"/>
                <a:gd name="T104" fmla="*/ 110 w 152"/>
                <a:gd name="T105" fmla="*/ 59 h 63"/>
                <a:gd name="T106" fmla="*/ 110 w 152"/>
                <a:gd name="T107" fmla="*/ 44 h 63"/>
                <a:gd name="T108" fmla="*/ 110 w 152"/>
                <a:gd name="T109" fmla="*/ 37 h 63"/>
                <a:gd name="T110" fmla="*/ 144 w 152"/>
                <a:gd name="T111" fmla="*/ 33 h 63"/>
                <a:gd name="T112" fmla="*/ 112 w 152"/>
                <a:gd name="T113" fmla="*/ 59 h 63"/>
                <a:gd name="T114" fmla="*/ 141 w 152"/>
                <a:gd name="T115" fmla="*/ 54 h 63"/>
                <a:gd name="T116" fmla="*/ 146 w 152"/>
                <a:gd name="T117" fmla="*/ 15 h 63"/>
                <a:gd name="T118" fmla="*/ 10 w 152"/>
                <a:gd name="T119" fmla="*/ 12 h 63"/>
                <a:gd name="T120" fmla="*/ 10 w 152"/>
                <a:gd name="T121" fmla="*/ 18 h 63"/>
                <a:gd name="T122" fmla="*/ 13 w 152"/>
                <a:gd name="T12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63">
                  <a:moveTo>
                    <a:pt x="142" y="59"/>
                  </a:moveTo>
                  <a:cubicBezTo>
                    <a:pt x="142" y="59"/>
                    <a:pt x="142" y="59"/>
                    <a:pt x="142" y="59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2"/>
                  </a:cubicBezTo>
                  <a:cubicBezTo>
                    <a:pt x="146" y="22"/>
                    <a:pt x="146" y="21"/>
                    <a:pt x="146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19"/>
                    <a:pt x="146" y="18"/>
                    <a:pt x="146" y="18"/>
                  </a:cubicBezTo>
                  <a:cubicBezTo>
                    <a:pt x="146" y="18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6" y="12"/>
                    <a:pt x="147" y="10"/>
                    <a:pt x="146" y="10"/>
                  </a:cubicBezTo>
                  <a:cubicBezTo>
                    <a:pt x="145" y="9"/>
                    <a:pt x="138" y="10"/>
                    <a:pt x="12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0" y="12"/>
                    <a:pt x="107" y="13"/>
                    <a:pt x="98" y="13"/>
                  </a:cubicBezTo>
                  <a:cubicBezTo>
                    <a:pt x="91" y="13"/>
                    <a:pt x="79" y="10"/>
                    <a:pt x="71" y="8"/>
                  </a:cubicBezTo>
                  <a:cubicBezTo>
                    <a:pt x="68" y="7"/>
                    <a:pt x="66" y="7"/>
                    <a:pt x="65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54" y="4"/>
                    <a:pt x="36" y="0"/>
                    <a:pt x="32" y="0"/>
                  </a:cubicBezTo>
                  <a:cubicBezTo>
                    <a:pt x="29" y="0"/>
                    <a:pt x="20" y="5"/>
                    <a:pt x="15" y="8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7"/>
                  </a:cubicBezTo>
                  <a:cubicBezTo>
                    <a:pt x="14" y="47"/>
                    <a:pt x="28" y="45"/>
                    <a:pt x="34" y="4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8"/>
                    <a:pt x="16" y="50"/>
                    <a:pt x="14" y="5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152" y="60"/>
                    <a:pt x="152" y="60"/>
                    <a:pt x="152" y="60"/>
                  </a:cubicBezTo>
                  <a:lnTo>
                    <a:pt x="142" y="59"/>
                  </a:lnTo>
                  <a:close/>
                  <a:moveTo>
                    <a:pt x="112" y="52"/>
                  </a:moveTo>
                  <a:cubicBezTo>
                    <a:pt x="112" y="52"/>
                    <a:pt x="112" y="52"/>
                    <a:pt x="112" y="52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20" y="50"/>
                    <a:pt x="135" y="50"/>
                    <a:pt x="137" y="50"/>
                  </a:cubicBezTo>
                  <a:cubicBezTo>
                    <a:pt x="139" y="50"/>
                    <a:pt x="141" y="50"/>
                    <a:pt x="142" y="50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37" y="51"/>
                    <a:pt x="123" y="52"/>
                    <a:pt x="112" y="52"/>
                  </a:cubicBezTo>
                  <a:close/>
                  <a:moveTo>
                    <a:pt x="142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37" y="49"/>
                    <a:pt x="132" y="49"/>
                  </a:cubicBezTo>
                  <a:cubicBezTo>
                    <a:pt x="127" y="49"/>
                    <a:pt x="120" y="49"/>
                    <a:pt x="112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3" y="48"/>
                    <a:pt x="139" y="48"/>
                    <a:pt x="142" y="48"/>
                  </a:cubicBezTo>
                  <a:lnTo>
                    <a:pt x="142" y="49"/>
                  </a:lnTo>
                  <a:close/>
                  <a:moveTo>
                    <a:pt x="130" y="46"/>
                  </a:moveTo>
                  <a:cubicBezTo>
                    <a:pt x="130" y="46"/>
                    <a:pt x="130" y="46"/>
                    <a:pt x="130" y="46"/>
                  </a:cubicBezTo>
                  <a:cubicBezTo>
                    <a:pt x="127" y="46"/>
                    <a:pt x="119" y="47"/>
                    <a:pt x="112" y="47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6" y="44"/>
                    <a:pt x="119" y="44"/>
                    <a:pt x="120" y="44"/>
                  </a:cubicBezTo>
                  <a:cubicBezTo>
                    <a:pt x="123" y="44"/>
                    <a:pt x="130" y="44"/>
                    <a:pt x="133" y="44"/>
                  </a:cubicBezTo>
                  <a:cubicBezTo>
                    <a:pt x="136" y="44"/>
                    <a:pt x="140" y="45"/>
                    <a:pt x="141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33" y="46"/>
                    <a:pt x="130" y="46"/>
                  </a:cubicBezTo>
                  <a:close/>
                  <a:moveTo>
                    <a:pt x="143" y="43"/>
                  </a:moveTo>
                  <a:cubicBezTo>
                    <a:pt x="143" y="43"/>
                    <a:pt x="143" y="43"/>
                    <a:pt x="143" y="43"/>
                  </a:cubicBezTo>
                  <a:cubicBezTo>
                    <a:pt x="142" y="43"/>
                    <a:pt x="142" y="43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0" y="44"/>
                    <a:pt x="121" y="43"/>
                    <a:pt x="116" y="43"/>
                  </a:cubicBezTo>
                  <a:cubicBezTo>
                    <a:pt x="114" y="43"/>
                    <a:pt x="113" y="44"/>
                    <a:pt x="112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3" y="43"/>
                    <a:pt x="114" y="43"/>
                    <a:pt x="115" y="43"/>
                  </a:cubicBezTo>
                  <a:cubicBezTo>
                    <a:pt x="119" y="43"/>
                    <a:pt x="140" y="43"/>
                    <a:pt x="143" y="43"/>
                  </a:cubicBezTo>
                  <a:close/>
                  <a:moveTo>
                    <a:pt x="14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41"/>
                    <a:pt x="142" y="41"/>
                    <a:pt x="140" y="41"/>
                  </a:cubicBezTo>
                  <a:cubicBezTo>
                    <a:pt x="137" y="41"/>
                    <a:pt x="133" y="41"/>
                    <a:pt x="128" y="41"/>
                  </a:cubicBezTo>
                  <a:cubicBezTo>
                    <a:pt x="124" y="41"/>
                    <a:pt x="119" y="42"/>
                    <a:pt x="112" y="4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8" y="39"/>
                    <a:pt x="123" y="39"/>
                    <a:pt x="125" y="39"/>
                  </a:cubicBezTo>
                  <a:cubicBezTo>
                    <a:pt x="129" y="39"/>
                    <a:pt x="137" y="39"/>
                    <a:pt x="139" y="39"/>
                  </a:cubicBezTo>
                  <a:cubicBezTo>
                    <a:pt x="142" y="39"/>
                    <a:pt x="143" y="39"/>
                    <a:pt x="143" y="39"/>
                  </a:cubicBezTo>
                  <a:lnTo>
                    <a:pt x="143" y="41"/>
                  </a:lnTo>
                  <a:close/>
                  <a:moveTo>
                    <a:pt x="143" y="38"/>
                  </a:moveTo>
                  <a:cubicBezTo>
                    <a:pt x="143" y="38"/>
                    <a:pt x="143" y="38"/>
                    <a:pt x="143" y="38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42" y="38"/>
                    <a:pt x="133" y="38"/>
                    <a:pt x="123" y="38"/>
                  </a:cubicBezTo>
                  <a:cubicBezTo>
                    <a:pt x="119" y="38"/>
                    <a:pt x="116" y="38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26" y="37"/>
                    <a:pt x="141" y="38"/>
                    <a:pt x="143" y="38"/>
                  </a:cubicBezTo>
                  <a:close/>
                  <a:moveTo>
                    <a:pt x="144" y="35"/>
                  </a:move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1" y="35"/>
                  </a:cubicBezTo>
                  <a:cubicBezTo>
                    <a:pt x="138" y="36"/>
                    <a:pt x="133" y="36"/>
                    <a:pt x="126" y="36"/>
                  </a:cubicBezTo>
                  <a:cubicBezTo>
                    <a:pt x="121" y="36"/>
                    <a:pt x="117" y="36"/>
                    <a:pt x="112" y="36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3" y="34"/>
                    <a:pt x="122" y="34"/>
                    <a:pt x="124" y="34"/>
                  </a:cubicBezTo>
                  <a:cubicBezTo>
                    <a:pt x="125" y="34"/>
                    <a:pt x="137" y="34"/>
                    <a:pt x="139" y="34"/>
                  </a:cubicBezTo>
                  <a:cubicBezTo>
                    <a:pt x="140" y="34"/>
                    <a:pt x="143" y="34"/>
                    <a:pt x="144" y="34"/>
                  </a:cubicBezTo>
                  <a:lnTo>
                    <a:pt x="144" y="35"/>
                  </a:lnTo>
                  <a:close/>
                  <a:moveTo>
                    <a:pt x="144" y="30"/>
                  </a:move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0" y="30"/>
                    <a:pt x="138" y="30"/>
                  </a:cubicBezTo>
                  <a:cubicBezTo>
                    <a:pt x="136" y="31"/>
                    <a:pt x="123" y="31"/>
                    <a:pt x="114" y="31"/>
                  </a:cubicBezTo>
                  <a:cubicBezTo>
                    <a:pt x="106" y="31"/>
                    <a:pt x="99" y="30"/>
                    <a:pt x="94" y="29"/>
                  </a:cubicBezTo>
                  <a:cubicBezTo>
                    <a:pt x="89" y="28"/>
                    <a:pt x="67" y="22"/>
                    <a:pt x="54" y="18"/>
                  </a:cubicBezTo>
                  <a:cubicBezTo>
                    <a:pt x="42" y="14"/>
                    <a:pt x="36" y="11"/>
                    <a:pt x="32" y="11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7" y="9"/>
                    <a:pt x="51" y="13"/>
                    <a:pt x="58" y="16"/>
                  </a:cubicBezTo>
                  <a:cubicBezTo>
                    <a:pt x="65" y="18"/>
                    <a:pt x="81" y="23"/>
                    <a:pt x="85" y="24"/>
                  </a:cubicBezTo>
                  <a:cubicBezTo>
                    <a:pt x="88" y="26"/>
                    <a:pt x="97" y="28"/>
                    <a:pt x="106" y="28"/>
                  </a:cubicBezTo>
                  <a:cubicBezTo>
                    <a:pt x="115" y="28"/>
                    <a:pt x="131" y="28"/>
                    <a:pt x="134" y="28"/>
                  </a:cubicBezTo>
                  <a:cubicBezTo>
                    <a:pt x="137" y="28"/>
                    <a:pt x="143" y="29"/>
                    <a:pt x="144" y="29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44" y="30"/>
                  </a:lnTo>
                  <a:close/>
                  <a:moveTo>
                    <a:pt x="145" y="23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4" y="22"/>
                    <a:pt x="141" y="22"/>
                  </a:cubicBezTo>
                  <a:cubicBezTo>
                    <a:pt x="137" y="22"/>
                    <a:pt x="123" y="23"/>
                    <a:pt x="119" y="22"/>
                  </a:cubicBezTo>
                  <a:cubicBezTo>
                    <a:pt x="114" y="22"/>
                    <a:pt x="100" y="23"/>
                    <a:pt x="90" y="20"/>
                  </a:cubicBezTo>
                  <a:cubicBezTo>
                    <a:pt x="80" y="16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89" y="21"/>
                    <a:pt x="96" y="22"/>
                  </a:cubicBezTo>
                  <a:cubicBezTo>
                    <a:pt x="103" y="23"/>
                    <a:pt x="114" y="24"/>
                    <a:pt x="126" y="23"/>
                  </a:cubicBezTo>
                  <a:cubicBezTo>
                    <a:pt x="137" y="23"/>
                    <a:pt x="144" y="24"/>
                    <a:pt x="145" y="24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4" y="25"/>
                    <a:pt x="139" y="25"/>
                    <a:pt x="134" y="25"/>
                  </a:cubicBezTo>
                  <a:cubicBezTo>
                    <a:pt x="129" y="25"/>
                    <a:pt x="109" y="26"/>
                    <a:pt x="103" y="25"/>
                  </a:cubicBezTo>
                  <a:cubicBezTo>
                    <a:pt x="97" y="24"/>
                    <a:pt x="94" y="24"/>
                    <a:pt x="78" y="18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9" y="20"/>
                    <a:pt x="97" y="21"/>
                  </a:cubicBezTo>
                  <a:cubicBezTo>
                    <a:pt x="104" y="22"/>
                    <a:pt x="116" y="22"/>
                    <a:pt x="123" y="22"/>
                  </a:cubicBezTo>
                  <a:cubicBezTo>
                    <a:pt x="131" y="22"/>
                    <a:pt x="144" y="22"/>
                    <a:pt x="144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lnTo>
                    <a:pt x="145" y="23"/>
                  </a:lnTo>
                  <a:close/>
                  <a:moveTo>
                    <a:pt x="94" y="18"/>
                  </a:move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6" y="19"/>
                    <a:pt x="94" y="18"/>
                  </a:cubicBezTo>
                  <a:close/>
                  <a:moveTo>
                    <a:pt x="145" y="20"/>
                  </a:moveTo>
                  <a:cubicBezTo>
                    <a:pt x="145" y="20"/>
                    <a:pt x="145" y="20"/>
                    <a:pt x="145" y="20"/>
                  </a:cubicBezTo>
                  <a:cubicBezTo>
                    <a:pt x="144" y="20"/>
                    <a:pt x="143" y="20"/>
                    <a:pt x="141" y="20"/>
                  </a:cubicBezTo>
                  <a:cubicBezTo>
                    <a:pt x="135" y="20"/>
                    <a:pt x="127" y="20"/>
                    <a:pt x="117" y="20"/>
                  </a:cubicBezTo>
                  <a:cubicBezTo>
                    <a:pt x="113" y="20"/>
                    <a:pt x="109" y="20"/>
                    <a:pt x="105" y="2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8"/>
                    <a:pt x="109" y="18"/>
                    <a:pt x="117" y="18"/>
                  </a:cubicBezTo>
                  <a:cubicBezTo>
                    <a:pt x="126" y="18"/>
                    <a:pt x="134" y="18"/>
                    <a:pt x="137" y="18"/>
                  </a:cubicBezTo>
                  <a:cubicBezTo>
                    <a:pt x="139" y="18"/>
                    <a:pt x="144" y="18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20"/>
                  </a:cubicBezTo>
                  <a:close/>
                  <a:moveTo>
                    <a:pt x="146" y="17"/>
                  </a:moveTo>
                  <a:cubicBezTo>
                    <a:pt x="146" y="17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4" y="17"/>
                    <a:pt x="141" y="17"/>
                  </a:cubicBezTo>
                  <a:cubicBezTo>
                    <a:pt x="137" y="17"/>
                    <a:pt x="128" y="17"/>
                    <a:pt x="125" y="17"/>
                  </a:cubicBezTo>
                  <a:cubicBezTo>
                    <a:pt x="121" y="17"/>
                    <a:pt x="106" y="17"/>
                    <a:pt x="105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7"/>
                    <a:pt x="115" y="17"/>
                    <a:pt x="120" y="17"/>
                  </a:cubicBezTo>
                  <a:cubicBezTo>
                    <a:pt x="125" y="17"/>
                    <a:pt x="134" y="17"/>
                    <a:pt x="137" y="17"/>
                  </a:cubicBezTo>
                  <a:cubicBezTo>
                    <a:pt x="140" y="17"/>
                    <a:pt x="145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lose/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6" y="1"/>
                    <a:pt x="54" y="5"/>
                    <a:pt x="62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7"/>
                    <a:pt x="68" y="8"/>
                    <a:pt x="70" y="8"/>
                  </a:cubicBezTo>
                  <a:cubicBezTo>
                    <a:pt x="79" y="11"/>
                    <a:pt x="91" y="13"/>
                    <a:pt x="98" y="13"/>
                  </a:cubicBezTo>
                  <a:cubicBezTo>
                    <a:pt x="107" y="13"/>
                    <a:pt x="120" y="12"/>
                    <a:pt x="126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32" y="11"/>
                    <a:pt x="145" y="10"/>
                    <a:pt x="146" y="10"/>
                  </a:cubicBezTo>
                  <a:cubicBezTo>
                    <a:pt x="146" y="11"/>
                    <a:pt x="146" y="12"/>
                    <a:pt x="146" y="1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5"/>
                    <a:pt x="144" y="15"/>
                  </a:cubicBezTo>
                  <a:cubicBezTo>
                    <a:pt x="143" y="15"/>
                    <a:pt x="132" y="15"/>
                    <a:pt x="128" y="15"/>
                  </a:cubicBezTo>
                  <a:cubicBezTo>
                    <a:pt x="124" y="15"/>
                    <a:pt x="105" y="15"/>
                    <a:pt x="105" y="15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0" y="17"/>
                    <a:pt x="90" y="17"/>
                  </a:cubicBezTo>
                  <a:cubicBezTo>
                    <a:pt x="82" y="14"/>
                    <a:pt x="78" y="12"/>
                    <a:pt x="78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50" y="8"/>
                    <a:pt x="37" y="3"/>
                    <a:pt x="32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1"/>
                    <a:pt x="12" y="10"/>
                  </a:cubicBezTo>
                  <a:cubicBezTo>
                    <a:pt x="13" y="10"/>
                    <a:pt x="14" y="9"/>
                    <a:pt x="15" y="9"/>
                  </a:cubicBezTo>
                  <a:cubicBezTo>
                    <a:pt x="20" y="6"/>
                    <a:pt x="28" y="1"/>
                    <a:pt x="32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27" y="3"/>
                    <a:pt x="21" y="7"/>
                    <a:pt x="17" y="9"/>
                  </a:cubicBezTo>
                  <a:cubicBezTo>
                    <a:pt x="14" y="11"/>
                    <a:pt x="11" y="13"/>
                    <a:pt x="10" y="13"/>
                  </a:cubicBezTo>
                  <a:lnTo>
                    <a:pt x="10" y="12"/>
                  </a:ln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9" y="11"/>
                    <a:pt x="21" y="10"/>
                  </a:cubicBezTo>
                  <a:cubicBezTo>
                    <a:pt x="23" y="9"/>
                    <a:pt x="28" y="6"/>
                    <a:pt x="31" y="6"/>
                  </a:cubicBezTo>
                  <a:cubicBezTo>
                    <a:pt x="35" y="6"/>
                    <a:pt x="40" y="8"/>
                    <a:pt x="45" y="9"/>
                  </a:cubicBezTo>
                  <a:cubicBezTo>
                    <a:pt x="50" y="11"/>
                    <a:pt x="73" y="19"/>
                    <a:pt x="78" y="21"/>
                  </a:cubicBezTo>
                  <a:cubicBezTo>
                    <a:pt x="83" y="23"/>
                    <a:pt x="91" y="26"/>
                    <a:pt x="102" y="27"/>
                  </a:cubicBezTo>
                  <a:cubicBezTo>
                    <a:pt x="112" y="28"/>
                    <a:pt x="121" y="27"/>
                    <a:pt x="127" y="27"/>
                  </a:cubicBezTo>
                  <a:cubicBezTo>
                    <a:pt x="133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3" y="28"/>
                    <a:pt x="139" y="28"/>
                  </a:cubicBezTo>
                  <a:cubicBezTo>
                    <a:pt x="133" y="28"/>
                    <a:pt x="115" y="28"/>
                    <a:pt x="110" y="28"/>
                  </a:cubicBezTo>
                  <a:cubicBezTo>
                    <a:pt x="105" y="28"/>
                    <a:pt x="101" y="28"/>
                    <a:pt x="91" y="26"/>
                  </a:cubicBezTo>
                  <a:cubicBezTo>
                    <a:pt x="82" y="23"/>
                    <a:pt x="65" y="17"/>
                    <a:pt x="59" y="15"/>
                  </a:cubicBezTo>
                  <a:cubicBezTo>
                    <a:pt x="53" y="13"/>
                    <a:pt x="37" y="7"/>
                    <a:pt x="33" y="7"/>
                  </a:cubicBezTo>
                  <a:cubicBezTo>
                    <a:pt x="28" y="6"/>
                    <a:pt x="22" y="10"/>
                    <a:pt x="19" y="12"/>
                  </a:cubicBezTo>
                  <a:cubicBezTo>
                    <a:pt x="16" y="13"/>
                    <a:pt x="11" y="16"/>
                    <a:pt x="10" y="17"/>
                  </a:cubicBezTo>
                  <a:lnTo>
                    <a:pt x="10" y="16"/>
                  </a:ln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1" y="17"/>
                    <a:pt x="15" y="15"/>
                    <a:pt x="18" y="13"/>
                  </a:cubicBezTo>
                  <a:cubicBezTo>
                    <a:pt x="22" y="11"/>
                    <a:pt x="29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28" y="11"/>
                    <a:pt x="21" y="15"/>
                    <a:pt x="19" y="17"/>
                  </a:cubicBezTo>
                  <a:cubicBezTo>
                    <a:pt x="16" y="18"/>
                    <a:pt x="10" y="20"/>
                    <a:pt x="10" y="20"/>
                  </a:cubicBezTo>
                  <a:lnTo>
                    <a:pt x="10" y="18"/>
                  </a:lnTo>
                  <a:close/>
                  <a:moveTo>
                    <a:pt x="10" y="25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6" y="23"/>
                    <a:pt x="19" y="21"/>
                  </a:cubicBezTo>
                  <a:cubicBezTo>
                    <a:pt x="22" y="20"/>
                    <a:pt x="28" y="19"/>
                    <a:pt x="30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25" y="22"/>
                    <a:pt x="21" y="24"/>
                    <a:pt x="19" y="25"/>
                  </a:cubicBezTo>
                  <a:cubicBezTo>
                    <a:pt x="17" y="25"/>
                    <a:pt x="11" y="27"/>
                    <a:pt x="10" y="27"/>
                  </a:cubicBezTo>
                  <a:lnTo>
                    <a:pt x="10" y="25"/>
                  </a:lnTo>
                  <a:close/>
                  <a:moveTo>
                    <a:pt x="1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2"/>
                    <a:pt x="17" y="31"/>
                    <a:pt x="20" y="30"/>
                  </a:cubicBezTo>
                  <a:cubicBezTo>
                    <a:pt x="24" y="28"/>
                    <a:pt x="30" y="27"/>
                    <a:pt x="33" y="2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0" y="29"/>
                    <a:pt x="29" y="30"/>
                    <a:pt x="23" y="32"/>
                  </a:cubicBezTo>
                  <a:cubicBezTo>
                    <a:pt x="17" y="34"/>
                    <a:pt x="12" y="35"/>
                    <a:pt x="11" y="35"/>
                  </a:cubicBezTo>
                  <a:lnTo>
                    <a:pt x="11" y="33"/>
                  </a:lnTo>
                  <a:close/>
                  <a:moveTo>
                    <a:pt x="14" y="59"/>
                  </a:move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6" y="53"/>
                    <a:pt x="29" y="51"/>
                    <a:pt x="34" y="51"/>
                  </a:cubicBezTo>
                  <a:cubicBezTo>
                    <a:pt x="35" y="59"/>
                    <a:pt x="35" y="59"/>
                    <a:pt x="35" y="59"/>
                  </a:cubicBezTo>
                  <a:lnTo>
                    <a:pt x="14" y="59"/>
                  </a:lnTo>
                  <a:close/>
                  <a:moveTo>
                    <a:pt x="85" y="59"/>
                  </a:moveTo>
                  <a:cubicBezTo>
                    <a:pt x="85" y="59"/>
                    <a:pt x="85" y="59"/>
                    <a:pt x="8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6" y="51"/>
                    <a:pt x="36" y="51"/>
                  </a:cubicBezTo>
                  <a:cubicBezTo>
                    <a:pt x="41" y="51"/>
                    <a:pt x="78" y="53"/>
                    <a:pt x="83" y="53"/>
                  </a:cubicBezTo>
                  <a:cubicBezTo>
                    <a:pt x="84" y="53"/>
                    <a:pt x="85" y="53"/>
                    <a:pt x="85" y="53"/>
                  </a:cubicBezTo>
                  <a:lnTo>
                    <a:pt x="85" y="59"/>
                  </a:lnTo>
                  <a:close/>
                  <a:moveTo>
                    <a:pt x="85" y="51"/>
                  </a:moveTo>
                  <a:cubicBezTo>
                    <a:pt x="85" y="51"/>
                    <a:pt x="85" y="51"/>
                    <a:pt x="85" y="51"/>
                  </a:cubicBezTo>
                  <a:cubicBezTo>
                    <a:pt x="76" y="51"/>
                    <a:pt x="67" y="50"/>
                    <a:pt x="58" y="49"/>
                  </a:cubicBezTo>
                  <a:cubicBezTo>
                    <a:pt x="43" y="48"/>
                    <a:pt x="37" y="48"/>
                    <a:pt x="35" y="48"/>
                  </a:cubicBezTo>
                  <a:cubicBezTo>
                    <a:pt x="35" y="48"/>
                    <a:pt x="35" y="48"/>
                    <a:pt x="34" y="4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9" y="45"/>
                    <a:pt x="74" y="48"/>
                    <a:pt x="85" y="49"/>
                  </a:cubicBezTo>
                  <a:lnTo>
                    <a:pt x="85" y="51"/>
                  </a:lnTo>
                  <a:close/>
                  <a:moveTo>
                    <a:pt x="85" y="48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2" y="47"/>
                    <a:pt x="74" y="47"/>
                    <a:pt x="66" y="46"/>
                  </a:cubicBezTo>
                  <a:cubicBezTo>
                    <a:pt x="58" y="45"/>
                    <a:pt x="40" y="43"/>
                    <a:pt x="36" y="43"/>
                  </a:cubicBezTo>
                  <a:cubicBezTo>
                    <a:pt x="32" y="43"/>
                    <a:pt x="29" y="43"/>
                    <a:pt x="23" y="44"/>
                  </a:cubicBezTo>
                  <a:cubicBezTo>
                    <a:pt x="18" y="45"/>
                    <a:pt x="13" y="46"/>
                    <a:pt x="12" y="46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29" y="42"/>
                    <a:pt x="35" y="42"/>
                  </a:cubicBezTo>
                  <a:cubicBezTo>
                    <a:pt x="42" y="42"/>
                    <a:pt x="53" y="44"/>
                    <a:pt x="63" y="45"/>
                  </a:cubicBezTo>
                  <a:cubicBezTo>
                    <a:pt x="68" y="45"/>
                    <a:pt x="77" y="46"/>
                    <a:pt x="85" y="47"/>
                  </a:cubicBezTo>
                  <a:lnTo>
                    <a:pt x="85" y="48"/>
                  </a:lnTo>
                  <a:close/>
                  <a:moveTo>
                    <a:pt x="12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8" y="38"/>
                    <a:pt x="21" y="38"/>
                  </a:cubicBezTo>
                  <a:cubicBezTo>
                    <a:pt x="24" y="37"/>
                    <a:pt x="30" y="36"/>
                    <a:pt x="34" y="36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29" y="38"/>
                    <a:pt x="24" y="40"/>
                    <a:pt x="22" y="41"/>
                  </a:cubicBezTo>
                  <a:cubicBezTo>
                    <a:pt x="20" y="41"/>
                    <a:pt x="13" y="42"/>
                    <a:pt x="12" y="42"/>
                  </a:cubicBezTo>
                  <a:close/>
                  <a:moveTo>
                    <a:pt x="85" y="45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79" y="45"/>
                    <a:pt x="65" y="43"/>
                    <a:pt x="57" y="41"/>
                  </a:cubicBezTo>
                  <a:cubicBezTo>
                    <a:pt x="48" y="40"/>
                    <a:pt x="40" y="39"/>
                    <a:pt x="35" y="38"/>
                  </a:cubicBezTo>
                  <a:cubicBezTo>
                    <a:pt x="35" y="38"/>
                    <a:pt x="35" y="38"/>
                    <a:pt x="34" y="38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5" y="36"/>
                    <a:pt x="35" y="36"/>
                  </a:cubicBezTo>
                  <a:cubicBezTo>
                    <a:pt x="37" y="36"/>
                    <a:pt x="46" y="37"/>
                    <a:pt x="50" y="37"/>
                  </a:cubicBezTo>
                  <a:cubicBezTo>
                    <a:pt x="55" y="38"/>
                    <a:pt x="74" y="41"/>
                    <a:pt x="80" y="42"/>
                  </a:cubicBezTo>
                  <a:cubicBezTo>
                    <a:pt x="82" y="42"/>
                    <a:pt x="83" y="43"/>
                    <a:pt x="85" y="43"/>
                  </a:cubicBezTo>
                  <a:lnTo>
                    <a:pt x="85" y="45"/>
                  </a:ln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2" y="42"/>
                    <a:pt x="80" y="41"/>
                  </a:cubicBezTo>
                  <a:cubicBezTo>
                    <a:pt x="72" y="40"/>
                    <a:pt x="59" y="37"/>
                    <a:pt x="52" y="36"/>
                  </a:cubicBezTo>
                  <a:cubicBezTo>
                    <a:pt x="45" y="35"/>
                    <a:pt x="39" y="34"/>
                    <a:pt x="35" y="34"/>
                  </a:cubicBezTo>
                  <a:cubicBezTo>
                    <a:pt x="30" y="34"/>
                    <a:pt x="24" y="36"/>
                    <a:pt x="20" y="37"/>
                  </a:cubicBezTo>
                  <a:cubicBezTo>
                    <a:pt x="16" y="38"/>
                    <a:pt x="13" y="38"/>
                    <a:pt x="12" y="39"/>
                  </a:cubicBezTo>
                  <a:cubicBezTo>
                    <a:pt x="12" y="39"/>
                    <a:pt x="12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8"/>
                    <a:pt x="16" y="37"/>
                    <a:pt x="21" y="36"/>
                  </a:cubicBezTo>
                  <a:cubicBezTo>
                    <a:pt x="27" y="34"/>
                    <a:pt x="30" y="33"/>
                    <a:pt x="35" y="33"/>
                  </a:cubicBezTo>
                  <a:cubicBezTo>
                    <a:pt x="39" y="34"/>
                    <a:pt x="52" y="36"/>
                    <a:pt x="59" y="37"/>
                  </a:cubicBezTo>
                  <a:cubicBezTo>
                    <a:pt x="65" y="38"/>
                    <a:pt x="77" y="40"/>
                    <a:pt x="81" y="41"/>
                  </a:cubicBezTo>
                  <a:cubicBezTo>
                    <a:pt x="82" y="41"/>
                    <a:pt x="84" y="41"/>
                    <a:pt x="85" y="42"/>
                  </a:cubicBezTo>
                  <a:close/>
                  <a:moveTo>
                    <a:pt x="85" y="40"/>
                  </a:moveTo>
                  <a:cubicBezTo>
                    <a:pt x="85" y="40"/>
                    <a:pt x="85" y="40"/>
                    <a:pt x="85" y="40"/>
                  </a:cubicBezTo>
                  <a:cubicBezTo>
                    <a:pt x="81" y="39"/>
                    <a:pt x="76" y="38"/>
                    <a:pt x="72" y="37"/>
                  </a:cubicBezTo>
                  <a:cubicBezTo>
                    <a:pt x="63" y="35"/>
                    <a:pt x="51" y="33"/>
                    <a:pt x="46" y="32"/>
                  </a:cubicBezTo>
                  <a:cubicBezTo>
                    <a:pt x="40" y="30"/>
                    <a:pt x="37" y="29"/>
                    <a:pt x="34" y="29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7" y="27"/>
                    <a:pt x="46" y="29"/>
                    <a:pt x="49" y="29"/>
                  </a:cubicBezTo>
                  <a:cubicBezTo>
                    <a:pt x="53" y="30"/>
                    <a:pt x="63" y="32"/>
                    <a:pt x="67" y="33"/>
                  </a:cubicBezTo>
                  <a:cubicBezTo>
                    <a:pt x="69" y="33"/>
                    <a:pt x="78" y="36"/>
                    <a:pt x="85" y="37"/>
                  </a:cubicBezTo>
                  <a:lnTo>
                    <a:pt x="85" y="40"/>
                  </a:lnTo>
                  <a:close/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8" y="35"/>
                    <a:pt x="69" y="32"/>
                    <a:pt x="65" y="31"/>
                  </a:cubicBezTo>
                  <a:cubicBezTo>
                    <a:pt x="59" y="30"/>
                    <a:pt x="39" y="25"/>
                    <a:pt x="34" y="25"/>
                  </a:cubicBezTo>
                  <a:cubicBezTo>
                    <a:pt x="30" y="25"/>
                    <a:pt x="13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2" y="30"/>
                    <a:pt x="20" y="28"/>
                    <a:pt x="22" y="27"/>
                  </a:cubicBezTo>
                  <a:cubicBezTo>
                    <a:pt x="25" y="26"/>
                    <a:pt x="31" y="24"/>
                    <a:pt x="33" y="24"/>
                  </a:cubicBezTo>
                  <a:cubicBezTo>
                    <a:pt x="36" y="24"/>
                    <a:pt x="47" y="27"/>
                    <a:pt x="52" y="28"/>
                  </a:cubicBezTo>
                  <a:cubicBezTo>
                    <a:pt x="57" y="29"/>
                    <a:pt x="78" y="34"/>
                    <a:pt x="83" y="35"/>
                  </a:cubicBezTo>
                  <a:cubicBezTo>
                    <a:pt x="83" y="35"/>
                    <a:pt x="84" y="35"/>
                    <a:pt x="85" y="36"/>
                  </a:cubicBezTo>
                  <a:close/>
                  <a:moveTo>
                    <a:pt x="85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79" y="32"/>
                    <a:pt x="73" y="30"/>
                  </a:cubicBezTo>
                  <a:cubicBezTo>
                    <a:pt x="48" y="24"/>
                    <a:pt x="46" y="23"/>
                    <a:pt x="42" y="22"/>
                  </a:cubicBezTo>
                  <a:cubicBezTo>
                    <a:pt x="38" y="21"/>
                    <a:pt x="36" y="20"/>
                    <a:pt x="33" y="2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5" y="18"/>
                    <a:pt x="37" y="18"/>
                    <a:pt x="40" y="19"/>
                  </a:cubicBezTo>
                  <a:cubicBezTo>
                    <a:pt x="46" y="20"/>
                    <a:pt x="51" y="22"/>
                    <a:pt x="61" y="24"/>
                  </a:cubicBezTo>
                  <a:cubicBezTo>
                    <a:pt x="71" y="27"/>
                    <a:pt x="84" y="31"/>
                    <a:pt x="85" y="31"/>
                  </a:cubicBezTo>
                  <a:lnTo>
                    <a:pt x="85" y="34"/>
                  </a:ln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3" y="30"/>
                    <a:pt x="51" y="20"/>
                    <a:pt x="44" y="18"/>
                  </a:cubicBezTo>
                  <a:cubicBezTo>
                    <a:pt x="36" y="16"/>
                    <a:pt x="32" y="15"/>
                    <a:pt x="28" y="17"/>
                  </a:cubicBezTo>
                  <a:cubicBezTo>
                    <a:pt x="24" y="19"/>
                    <a:pt x="12" y="23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3" y="22"/>
                    <a:pt x="18" y="20"/>
                  </a:cubicBezTo>
                  <a:cubicBezTo>
                    <a:pt x="23" y="17"/>
                    <a:pt x="30" y="15"/>
                    <a:pt x="32" y="15"/>
                  </a:cubicBezTo>
                  <a:cubicBezTo>
                    <a:pt x="35" y="15"/>
                    <a:pt x="60" y="22"/>
                    <a:pt x="68" y="24"/>
                  </a:cubicBezTo>
                  <a:cubicBezTo>
                    <a:pt x="72" y="26"/>
                    <a:pt x="79" y="28"/>
                    <a:pt x="85" y="29"/>
                  </a:cubicBezTo>
                  <a:lnTo>
                    <a:pt x="85" y="30"/>
                  </a:lnTo>
                  <a:close/>
                  <a:moveTo>
                    <a:pt x="105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105" y="53"/>
                    <a:pt x="105" y="53"/>
                    <a:pt x="105" y="53"/>
                  </a:cubicBezTo>
                  <a:lnTo>
                    <a:pt x="105" y="59"/>
                  </a:lnTo>
                  <a:close/>
                  <a:moveTo>
                    <a:pt x="110" y="59"/>
                  </a:moveTo>
                  <a:cubicBezTo>
                    <a:pt x="110" y="59"/>
                    <a:pt x="110" y="59"/>
                    <a:pt x="110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9" y="54"/>
                    <a:pt x="110" y="54"/>
                    <a:pt x="110" y="54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52"/>
                    <a:pt x="109" y="52"/>
                    <a:pt x="109" y="52"/>
                  </a:cubicBezTo>
                  <a:cubicBezTo>
                    <a:pt x="108" y="52"/>
                    <a:pt x="106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4" y="52"/>
                    <a:pt x="100" y="52"/>
                    <a:pt x="98" y="51"/>
                  </a:cubicBezTo>
                  <a:cubicBezTo>
                    <a:pt x="96" y="51"/>
                    <a:pt x="90" y="51"/>
                    <a:pt x="87" y="51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8" y="49"/>
                    <a:pt x="91" y="50"/>
                    <a:pt x="94" y="50"/>
                  </a:cubicBezTo>
                  <a:cubicBezTo>
                    <a:pt x="97" y="50"/>
                    <a:pt x="110" y="50"/>
                    <a:pt x="110" y="50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9" y="49"/>
                    <a:pt x="94" y="49"/>
                  </a:cubicBezTo>
                  <a:cubicBezTo>
                    <a:pt x="91" y="49"/>
                    <a:pt x="88" y="48"/>
                    <a:pt x="87" y="48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8" y="48"/>
                    <a:pt x="91" y="48"/>
                    <a:pt x="93" y="48"/>
                  </a:cubicBezTo>
                  <a:cubicBezTo>
                    <a:pt x="97" y="49"/>
                    <a:pt x="110" y="49"/>
                    <a:pt x="110" y="49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98" y="47"/>
                    <a:pt x="93" y="47"/>
                  </a:cubicBezTo>
                  <a:cubicBezTo>
                    <a:pt x="90" y="46"/>
                    <a:pt x="88" y="46"/>
                    <a:pt x="87" y="46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8" y="43"/>
                    <a:pt x="89" y="43"/>
                  </a:cubicBezTo>
                  <a:cubicBezTo>
                    <a:pt x="91" y="44"/>
                    <a:pt x="97" y="45"/>
                    <a:pt x="99" y="45"/>
                  </a:cubicBezTo>
                  <a:cubicBezTo>
                    <a:pt x="101" y="45"/>
                    <a:pt x="109" y="45"/>
                    <a:pt x="110" y="45"/>
                  </a:cubicBezTo>
                  <a:lnTo>
                    <a:pt x="110" y="59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9" y="44"/>
                    <a:pt x="106" y="44"/>
                    <a:pt x="104" y="44"/>
                  </a:cubicBezTo>
                  <a:cubicBezTo>
                    <a:pt x="102" y="44"/>
                    <a:pt x="93" y="44"/>
                    <a:pt x="91" y="43"/>
                  </a:cubicBezTo>
                  <a:cubicBezTo>
                    <a:pt x="90" y="43"/>
                    <a:pt x="88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90" y="42"/>
                    <a:pt x="96" y="43"/>
                    <a:pt x="98" y="43"/>
                  </a:cubicBezTo>
                  <a:cubicBezTo>
                    <a:pt x="100" y="43"/>
                    <a:pt x="109" y="44"/>
                    <a:pt x="110" y="44"/>
                  </a:cubicBezTo>
                  <a:close/>
                  <a:moveTo>
                    <a:pt x="110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42"/>
                    <a:pt x="100" y="42"/>
                    <a:pt x="96" y="41"/>
                  </a:cubicBezTo>
                  <a:cubicBezTo>
                    <a:pt x="92" y="41"/>
                    <a:pt x="89" y="41"/>
                    <a:pt x="87" y="40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9" y="37"/>
                    <a:pt x="96" y="39"/>
                    <a:pt x="99" y="39"/>
                  </a:cubicBezTo>
                  <a:cubicBezTo>
                    <a:pt x="103" y="39"/>
                    <a:pt x="110" y="39"/>
                    <a:pt x="110" y="39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04" y="37"/>
                    <a:pt x="100" y="37"/>
                  </a:cubicBezTo>
                  <a:cubicBezTo>
                    <a:pt x="96" y="37"/>
                    <a:pt x="90" y="36"/>
                    <a:pt x="87" y="35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92" y="31"/>
                    <a:pt x="96" y="32"/>
                    <a:pt x="99" y="32"/>
                  </a:cubicBezTo>
                  <a:cubicBezTo>
                    <a:pt x="105" y="33"/>
                    <a:pt x="126" y="32"/>
                    <a:pt x="135" y="32"/>
                  </a:cubicBezTo>
                  <a:cubicBezTo>
                    <a:pt x="142" y="32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39" y="33"/>
                    <a:pt x="136" y="33"/>
                  </a:cubicBezTo>
                  <a:cubicBezTo>
                    <a:pt x="133" y="33"/>
                    <a:pt x="127" y="33"/>
                    <a:pt x="123" y="33"/>
                  </a:cubicBezTo>
                  <a:cubicBezTo>
                    <a:pt x="120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0" y="33"/>
                    <a:pt x="110" y="33"/>
                    <a:pt x="110" y="33"/>
                  </a:cubicBezTo>
                  <a:lnTo>
                    <a:pt x="110" y="42"/>
                  </a:lnTo>
                  <a:close/>
                  <a:moveTo>
                    <a:pt x="112" y="59"/>
                  </a:moveTo>
                  <a:cubicBezTo>
                    <a:pt x="112" y="59"/>
                    <a:pt x="112" y="59"/>
                    <a:pt x="112" y="59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1" y="59"/>
                    <a:pt x="141" y="59"/>
                    <a:pt x="141" y="59"/>
                  </a:cubicBezTo>
                  <a:lnTo>
                    <a:pt x="112" y="59"/>
                  </a:lnTo>
                  <a:close/>
                  <a:moveTo>
                    <a:pt x="141" y="54"/>
                  </a:move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0" y="54"/>
                    <a:pt x="134" y="54"/>
                    <a:pt x="129" y="54"/>
                  </a:cubicBezTo>
                  <a:cubicBezTo>
                    <a:pt x="124" y="54"/>
                    <a:pt x="113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4" y="54"/>
                    <a:pt x="115" y="54"/>
                    <a:pt x="116" y="53"/>
                  </a:cubicBezTo>
                  <a:cubicBezTo>
                    <a:pt x="124" y="53"/>
                    <a:pt x="138" y="54"/>
                    <a:pt x="142" y="54"/>
                  </a:cubicBezTo>
                  <a:lnTo>
                    <a:pt x="141" y="54"/>
                  </a:lnTo>
                  <a:close/>
                  <a:moveTo>
                    <a:pt x="146" y="15"/>
                  </a:move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5"/>
                    <a:pt x="142" y="14"/>
                    <a:pt x="143" y="14"/>
                  </a:cubicBezTo>
                  <a:cubicBezTo>
                    <a:pt x="144" y="14"/>
                    <a:pt x="145" y="15"/>
                    <a:pt x="146" y="15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lose/>
                  <a:moveTo>
                    <a:pt x="20" y="14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5" y="18"/>
                    <a:pt x="17" y="17"/>
                  </a:cubicBezTo>
                  <a:cubicBezTo>
                    <a:pt x="19" y="16"/>
                    <a:pt x="23" y="14"/>
                    <a:pt x="23" y="14"/>
                  </a:cubicBezTo>
                  <a:cubicBezTo>
                    <a:pt x="23" y="14"/>
                    <a:pt x="22" y="14"/>
                    <a:pt x="20" y="14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2" y="15"/>
                    <a:pt x="13" y="15"/>
                  </a:cubicBezTo>
                  <a:cubicBezTo>
                    <a:pt x="13" y="15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559" y="4150"/>
              <a:ext cx="399" cy="149"/>
            </a:xfrm>
            <a:custGeom>
              <a:avLst/>
              <a:gdLst>
                <a:gd name="T0" fmla="*/ 140 w 154"/>
                <a:gd name="T1" fmla="*/ 42 h 56"/>
                <a:gd name="T2" fmla="*/ 80 w 154"/>
                <a:gd name="T3" fmla="*/ 11 h 56"/>
                <a:gd name="T4" fmla="*/ 101 w 154"/>
                <a:gd name="T5" fmla="*/ 30 h 56"/>
                <a:gd name="T6" fmla="*/ 80 w 154"/>
                <a:gd name="T7" fmla="*/ 17 h 56"/>
                <a:gd name="T8" fmla="*/ 106 w 154"/>
                <a:gd name="T9" fmla="*/ 29 h 56"/>
                <a:gd name="T10" fmla="*/ 109 w 154"/>
                <a:gd name="T11" fmla="*/ 1 h 56"/>
                <a:gd name="T12" fmla="*/ 78 w 154"/>
                <a:gd name="T13" fmla="*/ 25 h 56"/>
                <a:gd name="T14" fmla="*/ 11 w 154"/>
                <a:gd name="T15" fmla="*/ 53 h 56"/>
                <a:gd name="T16" fmla="*/ 2 w 154"/>
                <a:gd name="T17" fmla="*/ 50 h 56"/>
                <a:gd name="T18" fmla="*/ 5 w 154"/>
                <a:gd name="T19" fmla="*/ 45 h 56"/>
                <a:gd name="T20" fmla="*/ 6 w 154"/>
                <a:gd name="T21" fmla="*/ 44 h 56"/>
                <a:gd name="T22" fmla="*/ 8 w 154"/>
                <a:gd name="T23" fmla="*/ 44 h 56"/>
                <a:gd name="T24" fmla="*/ 10 w 154"/>
                <a:gd name="T25" fmla="*/ 50 h 56"/>
                <a:gd name="T26" fmla="*/ 12 w 154"/>
                <a:gd name="T27" fmla="*/ 43 h 56"/>
                <a:gd name="T28" fmla="*/ 13 w 154"/>
                <a:gd name="T29" fmla="*/ 43 h 56"/>
                <a:gd name="T30" fmla="*/ 77 w 154"/>
                <a:gd name="T31" fmla="*/ 19 h 56"/>
                <a:gd name="T32" fmla="*/ 79 w 154"/>
                <a:gd name="T33" fmla="*/ 27 h 56"/>
                <a:gd name="T34" fmla="*/ 83 w 154"/>
                <a:gd name="T35" fmla="*/ 40 h 56"/>
                <a:gd name="T36" fmla="*/ 83 w 154"/>
                <a:gd name="T37" fmla="*/ 39 h 56"/>
                <a:gd name="T38" fmla="*/ 71 w 154"/>
                <a:gd name="T39" fmla="*/ 44 h 56"/>
                <a:gd name="T40" fmla="*/ 98 w 154"/>
                <a:gd name="T41" fmla="*/ 36 h 56"/>
                <a:gd name="T42" fmla="*/ 98 w 154"/>
                <a:gd name="T43" fmla="*/ 42 h 56"/>
                <a:gd name="T44" fmla="*/ 88 w 154"/>
                <a:gd name="T45" fmla="*/ 39 h 56"/>
                <a:gd name="T46" fmla="*/ 98 w 154"/>
                <a:gd name="T47" fmla="*/ 36 h 56"/>
                <a:gd name="T48" fmla="*/ 60 w 154"/>
                <a:gd name="T49" fmla="*/ 40 h 56"/>
                <a:gd name="T50" fmla="*/ 65 w 154"/>
                <a:gd name="T51" fmla="*/ 47 h 56"/>
                <a:gd name="T52" fmla="*/ 122 w 154"/>
                <a:gd name="T53" fmla="*/ 47 h 56"/>
                <a:gd name="T54" fmla="*/ 113 w 154"/>
                <a:gd name="T55" fmla="*/ 35 h 56"/>
                <a:gd name="T56" fmla="*/ 126 w 154"/>
                <a:gd name="T57" fmla="*/ 45 h 56"/>
                <a:gd name="T58" fmla="*/ 77 w 154"/>
                <a:gd name="T59" fmla="*/ 12 h 56"/>
                <a:gd name="T60" fmla="*/ 92 w 154"/>
                <a:gd name="T61" fmla="*/ 10 h 56"/>
                <a:gd name="T62" fmla="*/ 83 w 154"/>
                <a:gd name="T63" fmla="*/ 13 h 56"/>
                <a:gd name="T64" fmla="*/ 83 w 154"/>
                <a:gd name="T65" fmla="*/ 32 h 56"/>
                <a:gd name="T66" fmla="*/ 75 w 154"/>
                <a:gd name="T67" fmla="*/ 22 h 56"/>
                <a:gd name="T68" fmla="*/ 106 w 154"/>
                <a:gd name="T69" fmla="*/ 32 h 56"/>
                <a:gd name="T70" fmla="*/ 83 w 154"/>
                <a:gd name="T71" fmla="*/ 16 h 56"/>
                <a:gd name="T72" fmla="*/ 91 w 154"/>
                <a:gd name="T73" fmla="*/ 19 h 56"/>
                <a:gd name="T74" fmla="*/ 91 w 154"/>
                <a:gd name="T75" fmla="*/ 24 h 56"/>
                <a:gd name="T76" fmla="*/ 91 w 154"/>
                <a:gd name="T77" fmla="*/ 28 h 56"/>
                <a:gd name="T78" fmla="*/ 99 w 154"/>
                <a:gd name="T79" fmla="*/ 32 h 56"/>
                <a:gd name="T80" fmla="*/ 70 w 154"/>
                <a:gd name="T81" fmla="*/ 47 h 56"/>
                <a:gd name="T82" fmla="*/ 45 w 154"/>
                <a:gd name="T83" fmla="*/ 48 h 56"/>
                <a:gd name="T84" fmla="*/ 59 w 154"/>
                <a:gd name="T85" fmla="*/ 48 h 56"/>
                <a:gd name="T86" fmla="*/ 79 w 154"/>
                <a:gd name="T87" fmla="*/ 47 h 56"/>
                <a:gd name="T88" fmla="*/ 94 w 154"/>
                <a:gd name="T89" fmla="*/ 48 h 56"/>
                <a:gd name="T90" fmla="*/ 111 w 154"/>
                <a:gd name="T91" fmla="*/ 47 h 56"/>
                <a:gd name="T92" fmla="*/ 112 w 154"/>
                <a:gd name="T93" fmla="*/ 43 h 56"/>
                <a:gd name="T94" fmla="*/ 115 w 154"/>
                <a:gd name="T95" fmla="*/ 12 h 56"/>
                <a:gd name="T96" fmla="*/ 115 w 154"/>
                <a:gd name="T97" fmla="*/ 21 h 56"/>
                <a:gd name="T98" fmla="*/ 115 w 154"/>
                <a:gd name="T99" fmla="*/ 30 h 56"/>
                <a:gd name="T100" fmla="*/ 114 w 154"/>
                <a:gd name="T101" fmla="*/ 11 h 56"/>
                <a:gd name="T102" fmla="*/ 115 w 154"/>
                <a:gd name="T103" fmla="*/ 20 h 56"/>
                <a:gd name="T104" fmla="*/ 114 w 154"/>
                <a:gd name="T105" fmla="*/ 29 h 56"/>
                <a:gd name="T106" fmla="*/ 151 w 154"/>
                <a:gd name="T107" fmla="*/ 45 h 56"/>
                <a:gd name="T108" fmla="*/ 47 w 154"/>
                <a:gd name="T109" fmla="*/ 39 h 56"/>
                <a:gd name="T110" fmla="*/ 47 w 154"/>
                <a:gd name="T111" fmla="*/ 45 h 56"/>
                <a:gd name="T112" fmla="*/ 103 w 154"/>
                <a:gd name="T113" fmla="*/ 29 h 56"/>
                <a:gd name="T114" fmla="*/ 100 w 154"/>
                <a:gd name="T115" fmla="*/ 18 h 56"/>
                <a:gd name="T116" fmla="*/ 104 w 154"/>
                <a:gd name="T117" fmla="*/ 29 h 56"/>
                <a:gd name="T118" fmla="*/ 103 w 154"/>
                <a:gd name="T119" fmla="*/ 5 h 56"/>
                <a:gd name="T120" fmla="*/ 71 w 154"/>
                <a:gd name="T121" fmla="*/ 39 h 56"/>
                <a:gd name="T122" fmla="*/ 60 w 154"/>
                <a:gd name="T123" fmla="*/ 45 h 56"/>
                <a:gd name="T124" fmla="*/ 64 w 154"/>
                <a:gd name="T12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56">
                  <a:moveTo>
                    <a:pt x="79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9" y="30"/>
                    <a:pt x="79" y="30"/>
                    <a:pt x="79" y="30"/>
                  </a:cubicBezTo>
                  <a:lnTo>
                    <a:pt x="79" y="32"/>
                  </a:lnTo>
                  <a:close/>
                  <a:moveTo>
                    <a:pt x="80" y="25"/>
                  </a:move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0" y="27"/>
                    <a:pt x="80" y="27"/>
                    <a:pt x="80" y="27"/>
                  </a:cubicBezTo>
                  <a:lnTo>
                    <a:pt x="80" y="25"/>
                  </a:lnTo>
                  <a:close/>
                  <a:moveTo>
                    <a:pt x="79" y="35"/>
                  </a:moveTo>
                  <a:cubicBezTo>
                    <a:pt x="79" y="35"/>
                    <a:pt x="79" y="35"/>
                    <a:pt x="79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lnTo>
                    <a:pt x="79" y="35"/>
                  </a:lnTo>
                  <a:close/>
                  <a:moveTo>
                    <a:pt x="79" y="9"/>
                  </a:move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lnTo>
                    <a:pt x="78" y="11"/>
                  </a:ln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40" y="41"/>
                    <a:pt x="140" y="41"/>
                    <a:pt x="140" y="41"/>
                  </a:cubicBezTo>
                  <a:lnTo>
                    <a:pt x="140" y="42"/>
                  </a:lnTo>
                  <a:close/>
                  <a:moveTo>
                    <a:pt x="142" y="42"/>
                  </a:moveTo>
                  <a:cubicBezTo>
                    <a:pt x="142" y="42"/>
                    <a:pt x="142" y="42"/>
                    <a:pt x="142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lnTo>
                    <a:pt x="142" y="42"/>
                  </a:lnTo>
                  <a:close/>
                  <a:moveTo>
                    <a:pt x="141" y="38"/>
                  </a:moveTo>
                  <a:cubicBezTo>
                    <a:pt x="141" y="38"/>
                    <a:pt x="141" y="38"/>
                    <a:pt x="141" y="38"/>
                  </a:cubicBezTo>
                  <a:cubicBezTo>
                    <a:pt x="141" y="38"/>
                    <a:pt x="141" y="40"/>
                    <a:pt x="141" y="40"/>
                  </a:cubicBezTo>
                  <a:cubicBezTo>
                    <a:pt x="142" y="40"/>
                    <a:pt x="142" y="40"/>
                    <a:pt x="142" y="40"/>
                  </a:cubicBezTo>
                  <a:lnTo>
                    <a:pt x="141" y="38"/>
                  </a:lnTo>
                  <a:close/>
                  <a:moveTo>
                    <a:pt x="79" y="16"/>
                  </a:move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9" y="14"/>
                    <a:pt x="79" y="14"/>
                    <a:pt x="79" y="14"/>
                  </a:cubicBezTo>
                  <a:lnTo>
                    <a:pt x="79" y="16"/>
                  </a:lnTo>
                  <a:close/>
                  <a:moveTo>
                    <a:pt x="79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27"/>
                    <a:pt x="79" y="27"/>
                    <a:pt x="79" y="27"/>
                  </a:cubicBezTo>
                  <a:lnTo>
                    <a:pt x="79" y="29"/>
                  </a:lnTo>
                  <a:close/>
                  <a:moveTo>
                    <a:pt x="82" y="8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8"/>
                    <a:pt x="82" y="8"/>
                    <a:pt x="82" y="8"/>
                  </a:cubicBezTo>
                  <a:close/>
                  <a:moveTo>
                    <a:pt x="80" y="11"/>
                  </a:moveTo>
                  <a:cubicBezTo>
                    <a:pt x="80" y="11"/>
                    <a:pt x="80" y="11"/>
                    <a:pt x="80" y="11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80" y="11"/>
                  </a:ln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8"/>
                    <a:pt x="84" y="8"/>
                    <a:pt x="84" y="8"/>
                  </a:cubicBezTo>
                  <a:close/>
                  <a:moveTo>
                    <a:pt x="82" y="10"/>
                  </a:moveTo>
                  <a:cubicBezTo>
                    <a:pt x="82" y="10"/>
                    <a:pt x="82" y="10"/>
                    <a:pt x="82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0"/>
                    <a:pt x="84" y="10"/>
                    <a:pt x="84" y="10"/>
                  </a:cubicBezTo>
                  <a:lnTo>
                    <a:pt x="82" y="10"/>
                  </a:ln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lnTo>
                    <a:pt x="91" y="6"/>
                  </a:lnTo>
                  <a:close/>
                  <a:moveTo>
                    <a:pt x="90" y="8"/>
                  </a:moveTo>
                  <a:cubicBezTo>
                    <a:pt x="90" y="8"/>
                    <a:pt x="90" y="8"/>
                    <a:pt x="90" y="8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8"/>
                    <a:pt x="91" y="8"/>
                    <a:pt x="91" y="8"/>
                  </a:cubicBezTo>
                  <a:lnTo>
                    <a:pt x="90" y="8"/>
                  </a:lnTo>
                  <a:close/>
                  <a:moveTo>
                    <a:pt x="100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0" y="30"/>
                    <a:pt x="100" y="30"/>
                    <a:pt x="100" y="30"/>
                  </a:cubicBezTo>
                  <a:lnTo>
                    <a:pt x="100" y="33"/>
                  </a:lnTo>
                  <a:close/>
                  <a:moveTo>
                    <a:pt x="136" y="36"/>
                  </a:moveTo>
                  <a:cubicBezTo>
                    <a:pt x="136" y="36"/>
                    <a:pt x="136" y="36"/>
                    <a:pt x="136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6" y="37"/>
                    <a:pt x="136" y="37"/>
                  </a:cubicBezTo>
                  <a:lnTo>
                    <a:pt x="136" y="36"/>
                  </a:lnTo>
                  <a:close/>
                  <a:moveTo>
                    <a:pt x="136" y="42"/>
                  </a:moveTo>
                  <a:cubicBezTo>
                    <a:pt x="136" y="42"/>
                    <a:pt x="136" y="42"/>
                    <a:pt x="136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6" y="41"/>
                    <a:pt x="136" y="41"/>
                    <a:pt x="136" y="41"/>
                  </a:cubicBezTo>
                  <a:lnTo>
                    <a:pt x="136" y="42"/>
                  </a:lnTo>
                  <a:close/>
                  <a:moveTo>
                    <a:pt x="135" y="39"/>
                  </a:moveTo>
                  <a:cubicBezTo>
                    <a:pt x="135" y="39"/>
                    <a:pt x="135" y="39"/>
                    <a:pt x="135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4" y="39"/>
                    <a:pt x="134" y="39"/>
                    <a:pt x="134" y="39"/>
                  </a:cubicBezTo>
                  <a:lnTo>
                    <a:pt x="135" y="39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9"/>
                    <a:pt x="79" y="19"/>
                    <a:pt x="79" y="19"/>
                  </a:cubicBezTo>
                  <a:lnTo>
                    <a:pt x="79" y="21"/>
                  </a:lnTo>
                  <a:close/>
                  <a:moveTo>
                    <a:pt x="79" y="24"/>
                  </a:moveTo>
                  <a:cubicBezTo>
                    <a:pt x="79" y="24"/>
                    <a:pt x="79" y="24"/>
                    <a:pt x="79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9" y="22"/>
                    <a:pt x="79" y="22"/>
                    <a:pt x="79" y="22"/>
                  </a:cubicBezTo>
                  <a:lnTo>
                    <a:pt x="79" y="24"/>
                  </a:lnTo>
                  <a:close/>
                  <a:moveTo>
                    <a:pt x="139" y="41"/>
                  </a:moveTo>
                  <a:cubicBezTo>
                    <a:pt x="139" y="41"/>
                    <a:pt x="139" y="41"/>
                    <a:pt x="139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7" y="40"/>
                    <a:pt x="137" y="40"/>
                    <a:pt x="137" y="40"/>
                  </a:cubicBezTo>
                  <a:lnTo>
                    <a:pt x="139" y="41"/>
                  </a:lnTo>
                  <a:close/>
                  <a:moveTo>
                    <a:pt x="79" y="19"/>
                  </a:moveTo>
                  <a:cubicBezTo>
                    <a:pt x="79" y="19"/>
                    <a:pt x="79" y="19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9" y="16"/>
                    <a:pt x="79" y="16"/>
                    <a:pt x="79" y="16"/>
                  </a:cubicBezTo>
                  <a:lnTo>
                    <a:pt x="79" y="19"/>
                  </a:lnTo>
                  <a:close/>
                  <a:moveTo>
                    <a:pt x="144" y="42"/>
                  </a:moveTo>
                  <a:cubicBezTo>
                    <a:pt x="144" y="42"/>
                    <a:pt x="144" y="42"/>
                    <a:pt x="144" y="42"/>
                  </a:cubicBezTo>
                  <a:cubicBezTo>
                    <a:pt x="144" y="41"/>
                    <a:pt x="144" y="41"/>
                    <a:pt x="144" y="41"/>
                  </a:cubicBezTo>
                  <a:cubicBezTo>
                    <a:pt x="143" y="41"/>
                    <a:pt x="143" y="41"/>
                    <a:pt x="143" y="41"/>
                  </a:cubicBezTo>
                  <a:lnTo>
                    <a:pt x="144" y="42"/>
                  </a:lnTo>
                  <a:close/>
                  <a:moveTo>
                    <a:pt x="137" y="38"/>
                  </a:moveTo>
                  <a:cubicBezTo>
                    <a:pt x="137" y="38"/>
                    <a:pt x="137" y="38"/>
                    <a:pt x="137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37" y="36"/>
                    <a:pt x="137" y="36"/>
                    <a:pt x="137" y="36"/>
                  </a:cubicBezTo>
                  <a:lnTo>
                    <a:pt x="137" y="38"/>
                  </a:lnTo>
                  <a:close/>
                  <a:moveTo>
                    <a:pt x="107" y="19"/>
                  </a:moveTo>
                  <a:cubicBezTo>
                    <a:pt x="107" y="19"/>
                    <a:pt x="107" y="19"/>
                    <a:pt x="107" y="19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9"/>
                    <a:pt x="106" y="19"/>
                    <a:pt x="106" y="19"/>
                  </a:cubicBezTo>
                  <a:lnTo>
                    <a:pt x="107" y="19"/>
                  </a:lnTo>
                  <a:close/>
                  <a:moveTo>
                    <a:pt x="140" y="36"/>
                  </a:moveTo>
                  <a:cubicBezTo>
                    <a:pt x="140" y="36"/>
                    <a:pt x="140" y="36"/>
                    <a:pt x="140" y="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5"/>
                    <a:pt x="144" y="35"/>
                    <a:pt x="144" y="35"/>
                  </a:cubicBezTo>
                  <a:lnTo>
                    <a:pt x="140" y="36"/>
                  </a:lnTo>
                  <a:close/>
                  <a:moveTo>
                    <a:pt x="107" y="22"/>
                  </a:moveTo>
                  <a:cubicBezTo>
                    <a:pt x="107" y="22"/>
                    <a:pt x="107" y="22"/>
                    <a:pt x="107" y="22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2"/>
                    <a:pt x="106" y="22"/>
                    <a:pt x="106" y="22"/>
                  </a:cubicBezTo>
                  <a:lnTo>
                    <a:pt x="107" y="22"/>
                  </a:lnTo>
                  <a:close/>
                  <a:moveTo>
                    <a:pt x="107" y="32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7" y="32"/>
                  </a:lnTo>
                  <a:close/>
                  <a:moveTo>
                    <a:pt x="107" y="29"/>
                  </a:moveTo>
                  <a:cubicBezTo>
                    <a:pt x="107" y="29"/>
                    <a:pt x="107" y="29"/>
                    <a:pt x="107" y="29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7" y="29"/>
                  </a:lnTo>
                  <a:close/>
                  <a:moveTo>
                    <a:pt x="107" y="25"/>
                  </a:moveTo>
                  <a:cubicBezTo>
                    <a:pt x="107" y="25"/>
                    <a:pt x="107" y="25"/>
                    <a:pt x="107" y="25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6"/>
                    <a:pt x="106" y="26"/>
                    <a:pt x="106" y="26"/>
                  </a:cubicBezTo>
                  <a:lnTo>
                    <a:pt x="107" y="25"/>
                  </a:lnTo>
                  <a:close/>
                  <a:moveTo>
                    <a:pt x="100" y="29"/>
                  </a:moveTo>
                  <a:cubicBezTo>
                    <a:pt x="100" y="29"/>
                    <a:pt x="100" y="29"/>
                    <a:pt x="100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0" y="27"/>
                    <a:pt x="100" y="27"/>
                    <a:pt x="100" y="27"/>
                  </a:cubicBezTo>
                  <a:lnTo>
                    <a:pt x="100" y="29"/>
                  </a:lnTo>
                  <a:close/>
                  <a:moveTo>
                    <a:pt x="107" y="13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13"/>
                    <a:pt x="106" y="13"/>
                    <a:pt x="106" y="13"/>
                  </a:cubicBezTo>
                  <a:lnTo>
                    <a:pt x="107" y="13"/>
                  </a:ln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7"/>
                    <a:pt x="106" y="7"/>
                    <a:pt x="106" y="7"/>
                  </a:cubicBezTo>
                  <a:lnTo>
                    <a:pt x="107" y="7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7" y="4"/>
                    <a:pt x="107" y="4"/>
                    <a:pt x="107" y="4"/>
                  </a:cubicBezTo>
                  <a:lnTo>
                    <a:pt x="107" y="2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lnTo>
                    <a:pt x="75" y="10"/>
                  </a:lnTo>
                  <a:close/>
                  <a:moveTo>
                    <a:pt x="107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10"/>
                    <a:pt x="106" y="10"/>
                    <a:pt x="106" y="10"/>
                  </a:cubicBezTo>
                  <a:lnTo>
                    <a:pt x="107" y="10"/>
                  </a:lnTo>
                  <a:close/>
                  <a:moveTo>
                    <a:pt x="107" y="16"/>
                  </a:moveTo>
                  <a:cubicBezTo>
                    <a:pt x="107" y="16"/>
                    <a:pt x="107" y="16"/>
                    <a:pt x="107" y="16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6"/>
                    <a:pt x="106" y="16"/>
                    <a:pt x="106" y="16"/>
                  </a:cubicBezTo>
                  <a:lnTo>
                    <a:pt x="107" y="16"/>
                  </a:lnTo>
                  <a:close/>
                  <a:moveTo>
                    <a:pt x="77" y="17"/>
                  </a:moveTo>
                  <a:cubicBezTo>
                    <a:pt x="77" y="17"/>
                    <a:pt x="77" y="17"/>
                    <a:pt x="77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7" y="14"/>
                    <a:pt x="77" y="14"/>
                    <a:pt x="77" y="14"/>
                  </a:cubicBezTo>
                  <a:lnTo>
                    <a:pt x="77" y="17"/>
                  </a:lnTo>
                  <a:close/>
                  <a:moveTo>
                    <a:pt x="78" y="25"/>
                  </a:move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8" y="25"/>
                  </a:ln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0"/>
                    <a:pt x="78" y="10"/>
                    <a:pt x="78" y="10"/>
                  </a:cubicBezTo>
                  <a:lnTo>
                    <a:pt x="78" y="11"/>
                  </a:lnTo>
                  <a:close/>
                  <a:moveTo>
                    <a:pt x="28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28" y="53"/>
                    <a:pt x="28" y="53"/>
                    <a:pt x="28" y="53"/>
                  </a:cubicBezTo>
                  <a:lnTo>
                    <a:pt x="28" y="40"/>
                  </a:lnTo>
                  <a:close/>
                  <a:moveTo>
                    <a:pt x="5" y="53"/>
                  </a:moveTo>
                  <a:cubicBezTo>
                    <a:pt x="5" y="53"/>
                    <a:pt x="5" y="53"/>
                    <a:pt x="5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7"/>
                    <a:pt x="5" y="47"/>
                    <a:pt x="5" y="47"/>
                  </a:cubicBezTo>
                  <a:lnTo>
                    <a:pt x="5" y="48"/>
                  </a:ln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7"/>
                    <a:pt x="5" y="47"/>
                    <a:pt x="5" y="47"/>
                  </a:cubicBez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6"/>
                    <a:pt x="5" y="46"/>
                    <a:pt x="5" y="46"/>
                  </a:cubicBezTo>
                  <a:lnTo>
                    <a:pt x="5" y="47"/>
                  </a:ln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6"/>
                    <a:pt x="5" y="46"/>
                    <a:pt x="5" y="46"/>
                  </a:cubicBez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5"/>
                    <a:pt x="5" y="45"/>
                    <a:pt x="5" y="45"/>
                  </a:cubicBezTo>
                  <a:lnTo>
                    <a:pt x="5" y="46"/>
                  </a:ln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5" y="45"/>
                    <a:pt x="5" y="45"/>
                    <a:pt x="5" y="45"/>
                  </a:cubicBez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lnTo>
                    <a:pt x="5" y="45"/>
                  </a:ln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lnTo>
                    <a:pt x="5" y="44"/>
                  </a:ln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5" y="42"/>
                    <a:pt x="5" y="42"/>
                    <a:pt x="5" y="42"/>
                  </a:cubicBezTo>
                  <a:lnTo>
                    <a:pt x="5" y="43"/>
                  </a:ln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lnTo>
                    <a:pt x="6" y="50"/>
                  </a:ln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2"/>
                    <a:pt x="6" y="42"/>
                    <a:pt x="6" y="42"/>
                  </a:cubicBezTo>
                  <a:lnTo>
                    <a:pt x="6" y="44"/>
                  </a:lnTo>
                  <a:close/>
                  <a:moveTo>
                    <a:pt x="6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lnTo>
                    <a:pt x="7" y="50"/>
                  </a:ln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7" y="44"/>
                  </a:lnTo>
                  <a:close/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lnTo>
                    <a:pt x="8" y="50"/>
                  </a:ln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lnTo>
                    <a:pt x="8" y="44"/>
                  </a:lnTo>
                  <a:close/>
                  <a:moveTo>
                    <a:pt x="8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lnTo>
                    <a:pt x="9" y="50"/>
                  </a:ln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9" y="44"/>
                  </a:lnTo>
                  <a:close/>
                  <a:moveTo>
                    <a:pt x="9" y="42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lnTo>
                    <a:pt x="10" y="50"/>
                  </a:ln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10" y="44"/>
                  </a:ln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lnTo>
                    <a:pt x="11" y="50"/>
                  </a:lnTo>
                  <a:close/>
                  <a:moveTo>
                    <a:pt x="11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lose/>
                  <a:moveTo>
                    <a:pt x="11" y="43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11" y="43"/>
                  </a:ln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50"/>
                  </a:ln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3"/>
                    <a:pt x="12" y="43"/>
                    <a:pt x="12" y="43"/>
                  </a:cubicBezTo>
                  <a:lnTo>
                    <a:pt x="12" y="44"/>
                  </a:lnTo>
                  <a:close/>
                  <a:moveTo>
                    <a:pt x="12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2"/>
                    <a:pt x="12" y="42"/>
                  </a:cubicBezTo>
                  <a:lnTo>
                    <a:pt x="12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3" y="42"/>
                    <a:pt x="13" y="42"/>
                    <a:pt x="13" y="42"/>
                  </a:cubicBez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3" y="41"/>
                    <a:pt x="13" y="41"/>
                    <a:pt x="13" y="41"/>
                  </a:cubicBezTo>
                  <a:lnTo>
                    <a:pt x="13" y="42"/>
                  </a:lnTo>
                  <a:close/>
                  <a:moveTo>
                    <a:pt x="13" y="53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3" y="53"/>
                  </a:lnTo>
                  <a:close/>
                  <a:moveTo>
                    <a:pt x="77" y="22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7" y="19"/>
                    <a:pt x="77" y="19"/>
                    <a:pt x="77" y="19"/>
                  </a:cubicBezTo>
                  <a:lnTo>
                    <a:pt x="77" y="22"/>
                  </a:lnTo>
                  <a:close/>
                  <a:moveTo>
                    <a:pt x="77" y="19"/>
                  </a:moveTo>
                  <a:cubicBezTo>
                    <a:pt x="77" y="19"/>
                    <a:pt x="77" y="19"/>
                    <a:pt x="77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7" y="17"/>
                    <a:pt x="77" y="17"/>
                    <a:pt x="77" y="17"/>
                  </a:cubicBezTo>
                  <a:lnTo>
                    <a:pt x="77" y="19"/>
                  </a:lnTo>
                  <a:close/>
                  <a:moveTo>
                    <a:pt x="77" y="35"/>
                  </a:moveTo>
                  <a:cubicBezTo>
                    <a:pt x="77" y="35"/>
                    <a:pt x="77" y="35"/>
                    <a:pt x="77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35"/>
                  </a:lnTo>
                  <a:close/>
                  <a:moveTo>
                    <a:pt x="77" y="32"/>
                  </a:moveTo>
                  <a:cubicBezTo>
                    <a:pt x="77" y="32"/>
                    <a:pt x="77" y="32"/>
                    <a:pt x="77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7" y="30"/>
                    <a:pt x="77" y="30"/>
                    <a:pt x="77" y="30"/>
                  </a:cubicBezTo>
                  <a:lnTo>
                    <a:pt x="77" y="32"/>
                  </a:lnTo>
                  <a:close/>
                  <a:moveTo>
                    <a:pt x="77" y="24"/>
                  </a:moveTo>
                  <a:cubicBezTo>
                    <a:pt x="77" y="24"/>
                    <a:pt x="77" y="24"/>
                    <a:pt x="77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7" y="22"/>
                    <a:pt x="77" y="22"/>
                    <a:pt x="77" y="22"/>
                  </a:cubicBezTo>
                  <a:lnTo>
                    <a:pt x="77" y="24"/>
                  </a:lnTo>
                  <a:close/>
                  <a:moveTo>
                    <a:pt x="77" y="30"/>
                  </a:moveTo>
                  <a:cubicBezTo>
                    <a:pt x="77" y="30"/>
                    <a:pt x="77" y="30"/>
                    <a:pt x="77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7" y="30"/>
                  </a:ln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79" y="43"/>
                  </a:moveTo>
                  <a:cubicBezTo>
                    <a:pt x="79" y="43"/>
                    <a:pt x="79" y="43"/>
                    <a:pt x="79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79" y="42"/>
                    <a:pt x="79" y="42"/>
                    <a:pt x="79" y="42"/>
                  </a:cubicBezTo>
                  <a:lnTo>
                    <a:pt x="79" y="43"/>
                  </a:lnTo>
                  <a:close/>
                  <a:moveTo>
                    <a:pt x="79" y="39"/>
                  </a:moveTo>
                  <a:cubicBezTo>
                    <a:pt x="79" y="39"/>
                    <a:pt x="79" y="39"/>
                    <a:pt x="79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79" y="38"/>
                    <a:pt x="79" y="38"/>
                    <a:pt x="79" y="38"/>
                  </a:cubicBezTo>
                  <a:lnTo>
                    <a:pt x="79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1" y="43"/>
                  </a:lnTo>
                  <a:close/>
                  <a:moveTo>
                    <a:pt x="83" y="37"/>
                  </a:moveTo>
                  <a:cubicBezTo>
                    <a:pt x="83" y="37"/>
                    <a:pt x="83" y="37"/>
                    <a:pt x="83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3" y="37"/>
                    <a:pt x="83" y="37"/>
                    <a:pt x="83" y="37"/>
                  </a:cubicBezTo>
                  <a:close/>
                  <a:moveTo>
                    <a:pt x="83" y="43"/>
                  </a:moveTo>
                  <a:cubicBezTo>
                    <a:pt x="83" y="43"/>
                    <a:pt x="83" y="43"/>
                    <a:pt x="83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3" y="43"/>
                    <a:pt x="83" y="43"/>
                    <a:pt x="83" y="43"/>
                  </a:cubicBezTo>
                  <a:close/>
                  <a:moveTo>
                    <a:pt x="79" y="40"/>
                  </a:moveTo>
                  <a:cubicBezTo>
                    <a:pt x="79" y="40"/>
                    <a:pt x="79" y="40"/>
                    <a:pt x="79" y="4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79" y="39"/>
                    <a:pt x="79" y="39"/>
                    <a:pt x="79" y="39"/>
                  </a:cubicBezTo>
                  <a:lnTo>
                    <a:pt x="79" y="40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79" y="40"/>
                    <a:pt x="79" y="40"/>
                    <a:pt x="79" y="40"/>
                  </a:cubicBezTo>
                  <a:lnTo>
                    <a:pt x="79" y="41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1"/>
                    <a:pt x="79" y="41"/>
                    <a:pt x="79" y="41"/>
                  </a:cubicBezTo>
                  <a:close/>
                  <a:moveTo>
                    <a:pt x="79" y="42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2"/>
                    <a:pt x="79" y="42"/>
                    <a:pt x="79" y="42"/>
                  </a:cubicBez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3" y="41"/>
                    <a:pt x="83" y="41"/>
                    <a:pt x="83" y="41"/>
                  </a:cubicBezTo>
                  <a:lnTo>
                    <a:pt x="83" y="42"/>
                  </a:lnTo>
                  <a:close/>
                  <a:moveTo>
                    <a:pt x="88" y="36"/>
                  </a:moveTo>
                  <a:cubicBezTo>
                    <a:pt x="88" y="36"/>
                    <a:pt x="88" y="36"/>
                    <a:pt x="88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8" y="36"/>
                    <a:pt x="88" y="36"/>
                    <a:pt x="88" y="36"/>
                  </a:cubicBezTo>
                  <a:close/>
                  <a:moveTo>
                    <a:pt x="83" y="41"/>
                  </a:moveTo>
                  <a:cubicBezTo>
                    <a:pt x="83" y="41"/>
                    <a:pt x="83" y="41"/>
                    <a:pt x="83" y="41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3" y="40"/>
                    <a:pt x="83" y="40"/>
                    <a:pt x="83" y="40"/>
                  </a:cubicBezTo>
                  <a:lnTo>
                    <a:pt x="83" y="41"/>
                  </a:ln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3" y="38"/>
                  </a:moveTo>
                  <a:cubicBezTo>
                    <a:pt x="83" y="38"/>
                    <a:pt x="83" y="38"/>
                    <a:pt x="83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3" y="38"/>
                    <a:pt x="83" y="38"/>
                    <a:pt x="83" y="38"/>
                  </a:cubicBezTo>
                  <a:close/>
                  <a:moveTo>
                    <a:pt x="83" y="40"/>
                  </a:moveTo>
                  <a:cubicBezTo>
                    <a:pt x="83" y="40"/>
                    <a:pt x="83" y="40"/>
                    <a:pt x="83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40"/>
                    <a:pt x="83" y="40"/>
                    <a:pt x="83" y="40"/>
                  </a:cubicBezTo>
                  <a:close/>
                  <a:moveTo>
                    <a:pt x="83" y="39"/>
                  </a:moveTo>
                  <a:cubicBezTo>
                    <a:pt x="83" y="39"/>
                    <a:pt x="83" y="39"/>
                    <a:pt x="83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3" y="39"/>
                    <a:pt x="83" y="39"/>
                    <a:pt x="83" y="39"/>
                  </a:cubicBezTo>
                  <a:close/>
                  <a:moveTo>
                    <a:pt x="79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79" y="44"/>
                    <a:pt x="79" y="44"/>
                    <a:pt x="79" y="44"/>
                  </a:cubicBezTo>
                  <a:lnTo>
                    <a:pt x="79" y="45"/>
                  </a:lnTo>
                  <a:close/>
                  <a:moveTo>
                    <a:pt x="75" y="38"/>
                  </a:moveTo>
                  <a:cubicBezTo>
                    <a:pt x="75" y="38"/>
                    <a:pt x="75" y="38"/>
                    <a:pt x="75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5" y="38"/>
                    <a:pt x="75" y="38"/>
                    <a:pt x="75" y="38"/>
                  </a:cubicBezTo>
                  <a:close/>
                  <a:moveTo>
                    <a:pt x="79" y="37"/>
                  </a:moveTo>
                  <a:cubicBezTo>
                    <a:pt x="79" y="37"/>
                    <a:pt x="79" y="37"/>
                    <a:pt x="79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7"/>
                    <a:pt x="79" y="37"/>
                    <a:pt x="79" y="37"/>
                  </a:cubicBezTo>
                  <a:close/>
                  <a:moveTo>
                    <a:pt x="75" y="39"/>
                  </a:moveTo>
                  <a:cubicBezTo>
                    <a:pt x="75" y="39"/>
                    <a:pt x="75" y="39"/>
                    <a:pt x="75" y="39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5" y="38"/>
                    <a:pt x="75" y="38"/>
                    <a:pt x="75" y="38"/>
                  </a:cubicBezTo>
                  <a:lnTo>
                    <a:pt x="75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1" y="43"/>
                    <a:pt x="71" y="43"/>
                    <a:pt x="71" y="43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5" y="39"/>
                    <a:pt x="75" y="39"/>
                    <a:pt x="75" y="39"/>
                  </a:cubicBezTo>
                  <a:lnTo>
                    <a:pt x="75" y="40"/>
                  </a:lnTo>
                  <a:close/>
                  <a:moveTo>
                    <a:pt x="83" y="36"/>
                  </a:moveTo>
                  <a:cubicBezTo>
                    <a:pt x="83" y="36"/>
                    <a:pt x="83" y="36"/>
                    <a:pt x="83" y="3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3" y="37"/>
                    <a:pt x="83" y="37"/>
                    <a:pt x="83" y="37"/>
                  </a:cubicBezTo>
                  <a:lnTo>
                    <a:pt x="83" y="36"/>
                  </a:lnTo>
                  <a:close/>
                  <a:moveTo>
                    <a:pt x="71" y="45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1" y="45"/>
                    <a:pt x="71" y="45"/>
                    <a:pt x="71" y="45"/>
                  </a:cubicBezTo>
                  <a:close/>
                  <a:moveTo>
                    <a:pt x="71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1" y="44"/>
                    <a:pt x="71" y="44"/>
                    <a:pt x="71" y="44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5" y="40"/>
                    <a:pt x="75" y="40"/>
                    <a:pt x="75" y="40"/>
                  </a:cubicBezTo>
                  <a:close/>
                  <a:moveTo>
                    <a:pt x="75" y="44"/>
                  </a:moveTo>
                  <a:cubicBezTo>
                    <a:pt x="75" y="44"/>
                    <a:pt x="75" y="44"/>
                    <a:pt x="75" y="44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5" y="43"/>
                    <a:pt x="75" y="43"/>
                    <a:pt x="75" y="43"/>
                  </a:cubicBezTo>
                  <a:lnTo>
                    <a:pt x="75" y="44"/>
                  </a:ln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79" y="38"/>
                  </a:lnTo>
                  <a:close/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5" y="44"/>
                    <a:pt x="75" y="44"/>
                    <a:pt x="75" y="44"/>
                  </a:cubicBezTo>
                  <a:lnTo>
                    <a:pt x="75" y="45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5" y="41"/>
                    <a:pt x="75" y="41"/>
                  </a:cubicBezTo>
                  <a:close/>
                  <a:moveTo>
                    <a:pt x="75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2"/>
                    <a:pt x="75" y="42"/>
                    <a:pt x="75" y="42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3"/>
                    <a:pt x="75" y="43"/>
                    <a:pt x="75" y="43"/>
                  </a:cubicBezTo>
                  <a:close/>
                  <a:moveTo>
                    <a:pt x="79" y="44"/>
                  </a:moveTo>
                  <a:cubicBezTo>
                    <a:pt x="79" y="44"/>
                    <a:pt x="79" y="44"/>
                    <a:pt x="79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79" y="43"/>
                    <a:pt x="79" y="43"/>
                    <a:pt x="79" y="43"/>
                  </a:cubicBezTo>
                  <a:lnTo>
                    <a:pt x="79" y="44"/>
                  </a:lnTo>
                  <a:close/>
                  <a:moveTo>
                    <a:pt x="98" y="36"/>
                  </a:moveTo>
                  <a:cubicBezTo>
                    <a:pt x="98" y="36"/>
                    <a:pt x="98" y="36"/>
                    <a:pt x="98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98" y="36"/>
                    <a:pt x="98" y="36"/>
                    <a:pt x="98" y="36"/>
                  </a:cubicBezTo>
                  <a:close/>
                  <a:moveTo>
                    <a:pt x="103" y="34"/>
                  </a:moveTo>
                  <a:cubicBezTo>
                    <a:pt x="103" y="34"/>
                    <a:pt x="103" y="34"/>
                    <a:pt x="103" y="34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103" y="35"/>
                    <a:pt x="103" y="35"/>
                    <a:pt x="103" y="35"/>
                  </a:cubicBezTo>
                  <a:lnTo>
                    <a:pt x="103" y="34"/>
                  </a:lnTo>
                  <a:close/>
                  <a:moveTo>
                    <a:pt x="98" y="37"/>
                  </a:moveTo>
                  <a:cubicBezTo>
                    <a:pt x="98" y="37"/>
                    <a:pt x="98" y="37"/>
                    <a:pt x="98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98" y="37"/>
                    <a:pt x="98" y="37"/>
                    <a:pt x="98" y="37"/>
                  </a:cubicBezTo>
                  <a:close/>
                  <a:moveTo>
                    <a:pt x="93" y="44"/>
                  </a:moveTo>
                  <a:cubicBezTo>
                    <a:pt x="93" y="44"/>
                    <a:pt x="93" y="44"/>
                    <a:pt x="93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3" y="44"/>
                    <a:pt x="93" y="44"/>
                    <a:pt x="93" y="44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3" y="41"/>
                    <a:pt x="93" y="41"/>
                    <a:pt x="93" y="41"/>
                  </a:cubicBezTo>
                  <a:close/>
                  <a:moveTo>
                    <a:pt x="93" y="43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3" y="43"/>
                    <a:pt x="93" y="43"/>
                    <a:pt x="93" y="43"/>
                  </a:cubicBezTo>
                  <a:close/>
                  <a:moveTo>
                    <a:pt x="93" y="42"/>
                  </a:moveTo>
                  <a:cubicBezTo>
                    <a:pt x="93" y="42"/>
                    <a:pt x="93" y="42"/>
                    <a:pt x="93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8" y="40"/>
                  </a:moveTo>
                  <a:cubicBezTo>
                    <a:pt x="98" y="40"/>
                    <a:pt x="98" y="40"/>
                    <a:pt x="98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98" y="40"/>
                    <a:pt x="98" y="40"/>
                    <a:pt x="98" y="40"/>
                  </a:cubicBezTo>
                  <a:close/>
                  <a:moveTo>
                    <a:pt x="98" y="38"/>
                  </a:moveTo>
                  <a:cubicBezTo>
                    <a:pt x="98" y="38"/>
                    <a:pt x="98" y="38"/>
                    <a:pt x="98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8" y="38"/>
                    <a:pt x="98" y="38"/>
                    <a:pt x="98" y="38"/>
                  </a:cubicBez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8" y="43"/>
                    <a:pt x="98" y="43"/>
                    <a:pt x="98" y="43"/>
                  </a:cubicBezTo>
                  <a:lnTo>
                    <a:pt x="98" y="44"/>
                  </a:lnTo>
                  <a:close/>
                  <a:moveTo>
                    <a:pt x="98" y="42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98" y="41"/>
                    <a:pt x="98" y="41"/>
                    <a:pt x="98" y="41"/>
                  </a:cubicBezTo>
                  <a:lnTo>
                    <a:pt x="98" y="42"/>
                  </a:lnTo>
                  <a:close/>
                  <a:moveTo>
                    <a:pt x="98" y="43"/>
                  </a:moveTo>
                  <a:cubicBezTo>
                    <a:pt x="98" y="43"/>
                    <a:pt x="98" y="43"/>
                    <a:pt x="98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8" y="42"/>
                    <a:pt x="98" y="42"/>
                    <a:pt x="98" y="42"/>
                  </a:cubicBezTo>
                  <a:lnTo>
                    <a:pt x="98" y="43"/>
                  </a:lnTo>
                  <a:close/>
                  <a:moveTo>
                    <a:pt x="98" y="39"/>
                  </a:moveTo>
                  <a:cubicBezTo>
                    <a:pt x="98" y="39"/>
                    <a:pt x="98" y="39"/>
                    <a:pt x="98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8" y="39"/>
                    <a:pt x="98" y="39"/>
                    <a:pt x="98" y="39"/>
                  </a:cubicBezTo>
                  <a:close/>
                  <a:moveTo>
                    <a:pt x="93" y="40"/>
                  </a:moveTo>
                  <a:cubicBezTo>
                    <a:pt x="93" y="40"/>
                    <a:pt x="93" y="40"/>
                    <a:pt x="93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3" y="40"/>
                    <a:pt x="93" y="40"/>
                    <a:pt x="93" y="40"/>
                  </a:cubicBezTo>
                  <a:close/>
                  <a:moveTo>
                    <a:pt x="83" y="45"/>
                  </a:moveTo>
                  <a:cubicBezTo>
                    <a:pt x="83" y="45"/>
                    <a:pt x="83" y="45"/>
                    <a:pt x="83" y="45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3" y="44"/>
                    <a:pt x="83" y="44"/>
                    <a:pt x="83" y="44"/>
                  </a:cubicBezTo>
                  <a:lnTo>
                    <a:pt x="83" y="45"/>
                  </a:lnTo>
                  <a:close/>
                  <a:moveTo>
                    <a:pt x="98" y="41"/>
                  </a:moveTo>
                  <a:cubicBezTo>
                    <a:pt x="98" y="41"/>
                    <a:pt x="98" y="41"/>
                    <a:pt x="98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40"/>
                    <a:pt x="98" y="40"/>
                    <a:pt x="98" y="40"/>
                  </a:cubicBezTo>
                  <a:lnTo>
                    <a:pt x="98" y="41"/>
                  </a:ln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8" y="39"/>
                    <a:pt x="88" y="39"/>
                    <a:pt x="88" y="39"/>
                  </a:cubicBezTo>
                  <a:lnTo>
                    <a:pt x="88" y="40"/>
                  </a:lnTo>
                  <a:close/>
                  <a:moveTo>
                    <a:pt x="88" y="41"/>
                  </a:moveTo>
                  <a:cubicBezTo>
                    <a:pt x="88" y="41"/>
                    <a:pt x="88" y="41"/>
                    <a:pt x="88" y="41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88" y="40"/>
                    <a:pt x="88" y="40"/>
                    <a:pt x="88" y="40"/>
                  </a:cubicBezTo>
                  <a:lnTo>
                    <a:pt x="88" y="41"/>
                  </a:lnTo>
                  <a:close/>
                  <a:moveTo>
                    <a:pt x="88" y="39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88" y="39"/>
                    <a:pt x="88" y="39"/>
                    <a:pt x="88" y="39"/>
                  </a:cubicBezTo>
                  <a:close/>
                  <a:moveTo>
                    <a:pt x="100" y="26"/>
                  </a:moveTo>
                  <a:cubicBezTo>
                    <a:pt x="100" y="26"/>
                    <a:pt x="100" y="26"/>
                    <a:pt x="100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0" y="24"/>
                    <a:pt x="100" y="24"/>
                    <a:pt x="100" y="24"/>
                  </a:cubicBezTo>
                  <a:lnTo>
                    <a:pt x="100" y="26"/>
                  </a:lnTo>
                  <a:close/>
                  <a:moveTo>
                    <a:pt x="88" y="38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88" y="38"/>
                    <a:pt x="88" y="38"/>
                    <a:pt x="88" y="38"/>
                  </a:cubicBezTo>
                  <a:close/>
                  <a:moveTo>
                    <a:pt x="88" y="37"/>
                  </a:moveTo>
                  <a:cubicBezTo>
                    <a:pt x="88" y="37"/>
                    <a:pt x="88" y="37"/>
                    <a:pt x="88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88" y="37"/>
                    <a:pt x="88" y="37"/>
                    <a:pt x="88" y="37"/>
                  </a:cubicBezTo>
                  <a:close/>
                  <a:moveTo>
                    <a:pt x="92" y="35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2" y="36"/>
                    <a:pt x="92" y="36"/>
                    <a:pt x="92" y="36"/>
                  </a:cubicBezTo>
                  <a:lnTo>
                    <a:pt x="92" y="35"/>
                  </a:lnTo>
                  <a:close/>
                  <a:moveTo>
                    <a:pt x="98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8" y="35"/>
                    <a:pt x="98" y="35"/>
                    <a:pt x="98" y="35"/>
                  </a:cubicBezTo>
                  <a:close/>
                  <a:moveTo>
                    <a:pt x="93" y="37"/>
                  </a:moveTo>
                  <a:cubicBezTo>
                    <a:pt x="93" y="37"/>
                    <a:pt x="93" y="37"/>
                    <a:pt x="93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7"/>
                    <a:pt x="93" y="37"/>
                    <a:pt x="93" y="37"/>
                  </a:cubicBezTo>
                  <a:close/>
                  <a:moveTo>
                    <a:pt x="93" y="39"/>
                  </a:moveTo>
                  <a:cubicBezTo>
                    <a:pt x="93" y="39"/>
                    <a:pt x="93" y="39"/>
                    <a:pt x="93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3" y="39"/>
                    <a:pt x="93" y="39"/>
                    <a:pt x="93" y="39"/>
                  </a:cubicBezTo>
                  <a:close/>
                  <a:moveTo>
                    <a:pt x="93" y="38"/>
                  </a:moveTo>
                  <a:cubicBezTo>
                    <a:pt x="93" y="38"/>
                    <a:pt x="93" y="38"/>
                    <a:pt x="93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3" y="38"/>
                    <a:pt x="93" y="38"/>
                    <a:pt x="93" y="38"/>
                  </a:cubicBezTo>
                  <a:close/>
                  <a:moveTo>
                    <a:pt x="93" y="36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6"/>
                    <a:pt x="93" y="36"/>
                    <a:pt x="93" y="36"/>
                  </a:cubicBez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88" y="43"/>
                    <a:pt x="88" y="43"/>
                    <a:pt x="88" y="43"/>
                  </a:cubicBezTo>
                  <a:lnTo>
                    <a:pt x="88" y="44"/>
                  </a:ln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88" y="44"/>
                    <a:pt x="88" y="44"/>
                    <a:pt x="88" y="44"/>
                  </a:cubicBezTo>
                  <a:close/>
                  <a:moveTo>
                    <a:pt x="88" y="43"/>
                  </a:moveTo>
                  <a:cubicBezTo>
                    <a:pt x="88" y="43"/>
                    <a:pt x="88" y="43"/>
                    <a:pt x="88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88" y="42"/>
                    <a:pt x="88" y="42"/>
                    <a:pt x="88" y="42"/>
                  </a:cubicBezTo>
                  <a:lnTo>
                    <a:pt x="88" y="43"/>
                  </a:lnTo>
                  <a:close/>
                  <a:moveTo>
                    <a:pt x="88" y="42"/>
                  </a:moveTo>
                  <a:cubicBezTo>
                    <a:pt x="88" y="42"/>
                    <a:pt x="88" y="42"/>
                    <a:pt x="88" y="42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88" y="41"/>
                    <a:pt x="88" y="41"/>
                    <a:pt x="88" y="41"/>
                  </a:cubicBezTo>
                  <a:lnTo>
                    <a:pt x="88" y="42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47" y="41"/>
                    <a:pt x="47" y="41"/>
                    <a:pt x="47" y="41"/>
                  </a:cubicBez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2"/>
                  </a:lnTo>
                  <a:close/>
                  <a:moveTo>
                    <a:pt x="47" y="40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108" y="37"/>
                  </a:moveTo>
                  <a:cubicBezTo>
                    <a:pt x="108" y="37"/>
                    <a:pt x="108" y="37"/>
                    <a:pt x="108" y="37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lnTo>
                    <a:pt x="108" y="37"/>
                  </a:lnTo>
                  <a:close/>
                  <a:moveTo>
                    <a:pt x="154" y="41"/>
                  </a:moveTo>
                  <a:cubicBezTo>
                    <a:pt x="154" y="41"/>
                    <a:pt x="154" y="41"/>
                    <a:pt x="154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67" y="36"/>
                    <a:pt x="58" y="37"/>
                    <a:pt x="52" y="38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8" y="39"/>
                    <a:pt x="47" y="39"/>
                    <a:pt x="47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79" y="56"/>
                    <a:pt x="94" y="56"/>
                  </a:cubicBezTo>
                  <a:cubicBezTo>
                    <a:pt x="100" y="56"/>
                    <a:pt x="129" y="55"/>
                    <a:pt x="131" y="55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40" y="55"/>
                    <a:pt x="146" y="55"/>
                    <a:pt x="146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4" y="43"/>
                    <a:pt x="154" y="43"/>
                    <a:pt x="154" y="43"/>
                  </a:cubicBezTo>
                  <a:lnTo>
                    <a:pt x="154" y="41"/>
                  </a:ln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8" y="37"/>
                    <a:pt x="128" y="37"/>
                    <a:pt x="128" y="37"/>
                  </a:cubicBez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128" y="37"/>
                  </a:lnTo>
                  <a:close/>
                  <a:moveTo>
                    <a:pt x="128" y="44"/>
                  </a:moveTo>
                  <a:cubicBezTo>
                    <a:pt x="128" y="44"/>
                    <a:pt x="128" y="44"/>
                    <a:pt x="12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28" y="45"/>
                    <a:pt x="128" y="45"/>
                    <a:pt x="128" y="45"/>
                  </a:cubicBezTo>
                  <a:lnTo>
                    <a:pt x="128" y="44"/>
                  </a:ln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37"/>
                  </a:lnTo>
                  <a:close/>
                  <a:moveTo>
                    <a:pt x="124" y="44"/>
                  </a:moveTo>
                  <a:cubicBezTo>
                    <a:pt x="124" y="44"/>
                    <a:pt x="124" y="44"/>
                    <a:pt x="124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4" y="45"/>
                    <a:pt x="124" y="45"/>
                    <a:pt x="124" y="45"/>
                  </a:cubicBezTo>
                  <a:lnTo>
                    <a:pt x="124" y="44"/>
                  </a:lnTo>
                  <a:close/>
                  <a:moveTo>
                    <a:pt x="124" y="45"/>
                  </a:moveTo>
                  <a:cubicBezTo>
                    <a:pt x="124" y="45"/>
                    <a:pt x="124" y="45"/>
                    <a:pt x="124" y="45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45"/>
                  </a:ln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lnTo>
                    <a:pt x="121" y="37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lose/>
                  <a:moveTo>
                    <a:pt x="118" y="38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38"/>
                  </a:lnTo>
                  <a:close/>
                  <a:moveTo>
                    <a:pt x="118" y="44"/>
                  </a:moveTo>
                  <a:cubicBezTo>
                    <a:pt x="118" y="44"/>
                    <a:pt x="118" y="44"/>
                    <a:pt x="118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8" y="38"/>
                    <a:pt x="118" y="38"/>
                    <a:pt x="118" y="38"/>
                  </a:cubicBezTo>
                  <a:lnTo>
                    <a:pt x="118" y="44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lnTo>
                    <a:pt x="118" y="37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10"/>
                  </a:lnTo>
                  <a:close/>
                  <a:moveTo>
                    <a:pt x="103" y="33"/>
                  </a:moveTo>
                  <a:cubicBezTo>
                    <a:pt x="103" y="33"/>
                    <a:pt x="103" y="33"/>
                    <a:pt x="103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3" y="34"/>
                    <a:pt x="88" y="34"/>
                  </a:cubicBezTo>
                  <a:cubicBezTo>
                    <a:pt x="87" y="34"/>
                    <a:pt x="85" y="34"/>
                    <a:pt x="83" y="35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4"/>
                    <a:pt x="91" y="34"/>
                  </a:cubicBezTo>
                  <a:cubicBezTo>
                    <a:pt x="96" y="33"/>
                    <a:pt x="98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6" y="9"/>
                    <a:pt x="95" y="9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9"/>
                    <a:pt x="93" y="10"/>
                    <a:pt x="92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11"/>
                    <a:pt x="88" y="11"/>
                    <a:pt x="87" y="11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1" y="35"/>
                    <a:pt x="78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3" y="33"/>
                    <a:pt x="103" y="33"/>
                    <a:pt x="103" y="33"/>
                  </a:cubicBezTo>
                  <a:close/>
                  <a:moveTo>
                    <a:pt x="91" y="11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4" y="10"/>
                    <a:pt x="98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4" y="12"/>
                    <a:pt x="91" y="13"/>
                  </a:cubicBezTo>
                  <a:cubicBezTo>
                    <a:pt x="88" y="13"/>
                    <a:pt x="84" y="14"/>
                    <a:pt x="83" y="1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2"/>
                    <a:pt x="91" y="11"/>
                  </a:cubicBezTo>
                  <a:close/>
                  <a:moveTo>
                    <a:pt x="83" y="12"/>
                  </a:move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1"/>
                    <a:pt x="91" y="10"/>
                  </a:cubicBezTo>
                  <a:cubicBezTo>
                    <a:pt x="94" y="10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4" y="10"/>
                    <a:pt x="91" y="11"/>
                  </a:cubicBezTo>
                  <a:cubicBezTo>
                    <a:pt x="88" y="11"/>
                    <a:pt x="84" y="12"/>
                    <a:pt x="83" y="12"/>
                  </a:cubicBezTo>
                  <a:close/>
                  <a:moveTo>
                    <a:pt x="91" y="13"/>
                  </a:moveTo>
                  <a:cubicBezTo>
                    <a:pt x="91" y="13"/>
                    <a:pt x="91" y="13"/>
                    <a:pt x="91" y="13"/>
                  </a:cubicBezTo>
                  <a:cubicBezTo>
                    <a:pt x="94" y="12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1"/>
                    <a:pt x="94" y="13"/>
                    <a:pt x="91" y="13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4"/>
                    <a:pt x="88" y="13"/>
                    <a:pt x="91" y="13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2"/>
                    <a:pt x="94" y="13"/>
                    <a:pt x="91" y="14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4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4" y="14"/>
                    <a:pt x="91" y="14"/>
                  </a:cubicBezTo>
                  <a:cubicBezTo>
                    <a:pt x="88" y="15"/>
                    <a:pt x="84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5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4"/>
                    <a:pt x="98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7" y="14"/>
                    <a:pt x="91" y="16"/>
                  </a:cubicBezTo>
                  <a:cubicBezTo>
                    <a:pt x="88" y="16"/>
                    <a:pt x="84" y="17"/>
                    <a:pt x="83" y="17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8" y="15"/>
                    <a:pt x="91" y="14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6" y="14"/>
                    <a:pt x="98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5" y="16"/>
                    <a:pt x="91" y="16"/>
                  </a:cubicBezTo>
                  <a:cubicBezTo>
                    <a:pt x="88" y="17"/>
                    <a:pt x="84" y="17"/>
                    <a:pt x="83" y="1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4" y="17"/>
                    <a:pt x="88" y="16"/>
                    <a:pt x="91" y="16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5" y="16"/>
                    <a:pt x="98" y="15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7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6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6"/>
                    <a:pt x="98" y="15"/>
                    <a:pt x="99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8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7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7"/>
                    <a:pt x="98" y="15"/>
                    <a:pt x="99" y="15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19"/>
                    <a:pt x="84" y="20"/>
                    <a:pt x="83" y="20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8"/>
                    <a:pt x="88" y="18"/>
                    <a:pt x="91" y="17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8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20"/>
                    <a:pt x="84" y="20"/>
                    <a:pt x="83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19"/>
                    <a:pt x="91" y="19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9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8"/>
                    <a:pt x="95" y="19"/>
                    <a:pt x="91" y="19"/>
                  </a:cubicBezTo>
                  <a:cubicBezTo>
                    <a:pt x="88" y="20"/>
                    <a:pt x="84" y="20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20"/>
                    <a:pt x="91" y="19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18"/>
                    <a:pt x="95" y="19"/>
                    <a:pt x="91" y="20"/>
                  </a:cubicBezTo>
                  <a:cubicBezTo>
                    <a:pt x="88" y="20"/>
                    <a:pt x="84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0"/>
                    <a:pt x="91" y="20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0"/>
                    <a:pt x="91" y="21"/>
                  </a:cubicBezTo>
                  <a:cubicBezTo>
                    <a:pt x="88" y="22"/>
                    <a:pt x="84" y="22"/>
                    <a:pt x="83" y="23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1"/>
                    <a:pt x="91" y="20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0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1"/>
                    <a:pt x="91" y="22"/>
                  </a:cubicBezTo>
                  <a:cubicBezTo>
                    <a:pt x="88" y="22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2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1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1"/>
                    <a:pt x="97" y="21"/>
                    <a:pt x="91" y="22"/>
                  </a:cubicBezTo>
                  <a:cubicBezTo>
                    <a:pt x="88" y="23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1"/>
                    <a:pt x="97" y="22"/>
                    <a:pt x="91" y="23"/>
                  </a:cubicBezTo>
                  <a:cubicBezTo>
                    <a:pt x="88" y="23"/>
                    <a:pt x="84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3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3"/>
                    <a:pt x="91" y="24"/>
                  </a:cubicBezTo>
                  <a:cubicBezTo>
                    <a:pt x="88" y="25"/>
                    <a:pt x="84" y="25"/>
                    <a:pt x="83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8" y="23"/>
                    <a:pt x="91" y="23"/>
                  </a:cubicBezTo>
                  <a:close/>
                  <a:moveTo>
                    <a:pt x="91" y="24"/>
                  </a:moveTo>
                  <a:cubicBezTo>
                    <a:pt x="91" y="24"/>
                    <a:pt x="91" y="24"/>
                    <a:pt x="91" y="24"/>
                  </a:cubicBezTo>
                  <a:cubicBezTo>
                    <a:pt x="96" y="23"/>
                    <a:pt x="98" y="23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4"/>
                    <a:pt x="91" y="25"/>
                  </a:cubicBezTo>
                  <a:cubicBezTo>
                    <a:pt x="88" y="25"/>
                    <a:pt x="84" y="26"/>
                    <a:pt x="83" y="26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8" y="25"/>
                    <a:pt x="91" y="24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4"/>
                    <a:pt x="97" y="24"/>
                    <a:pt x="91" y="25"/>
                  </a:cubicBezTo>
                  <a:cubicBezTo>
                    <a:pt x="88" y="26"/>
                    <a:pt x="84" y="26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5"/>
                    <a:pt x="91" y="25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7" y="25"/>
                    <a:pt x="91" y="26"/>
                  </a:cubicBezTo>
                  <a:cubicBezTo>
                    <a:pt x="88" y="26"/>
                    <a:pt x="84" y="27"/>
                    <a:pt x="83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6"/>
                    <a:pt x="91" y="25"/>
                  </a:cubicBezTo>
                  <a:close/>
                  <a:moveTo>
                    <a:pt x="91" y="26"/>
                  </a:moveTo>
                  <a:cubicBezTo>
                    <a:pt x="91" y="26"/>
                    <a:pt x="91" y="26"/>
                    <a:pt x="91" y="26"/>
                  </a:cubicBezTo>
                  <a:cubicBezTo>
                    <a:pt x="96" y="25"/>
                    <a:pt x="98" y="24"/>
                    <a:pt x="99" y="24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6"/>
                    <a:pt x="96" y="26"/>
                    <a:pt x="91" y="27"/>
                  </a:cubicBezTo>
                  <a:cubicBezTo>
                    <a:pt x="88" y="27"/>
                    <a:pt x="84" y="28"/>
                    <a:pt x="83" y="28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4" y="27"/>
                    <a:pt x="88" y="26"/>
                    <a:pt x="91" y="26"/>
                  </a:cubicBezTo>
                  <a:close/>
                  <a:moveTo>
                    <a:pt x="91" y="27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6" y="26"/>
                    <a:pt x="98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4" y="28"/>
                    <a:pt x="88" y="28"/>
                    <a:pt x="91" y="27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7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8"/>
                    <a:pt x="91" y="28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8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8"/>
                    <a:pt x="91" y="29"/>
                  </a:cubicBezTo>
                  <a:cubicBezTo>
                    <a:pt x="88" y="29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9"/>
                    <a:pt x="91" y="28"/>
                  </a:cubicBezTo>
                  <a:close/>
                  <a:moveTo>
                    <a:pt x="91" y="29"/>
                  </a:moveTo>
                  <a:cubicBezTo>
                    <a:pt x="91" y="29"/>
                    <a:pt x="91" y="29"/>
                    <a:pt x="91" y="29"/>
                  </a:cubicBezTo>
                  <a:cubicBezTo>
                    <a:pt x="96" y="28"/>
                    <a:pt x="98" y="28"/>
                    <a:pt x="99" y="27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29"/>
                    <a:pt x="91" y="30"/>
                  </a:cubicBezTo>
                  <a:cubicBezTo>
                    <a:pt x="88" y="30"/>
                    <a:pt x="84" y="31"/>
                    <a:pt x="83" y="31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4" y="30"/>
                    <a:pt x="88" y="29"/>
                    <a:pt x="91" y="29"/>
                  </a:cubicBezTo>
                  <a:close/>
                  <a:moveTo>
                    <a:pt x="91" y="30"/>
                  </a:moveTo>
                  <a:cubicBezTo>
                    <a:pt x="91" y="30"/>
                    <a:pt x="91" y="30"/>
                    <a:pt x="91" y="30"/>
                  </a:cubicBezTo>
                  <a:cubicBezTo>
                    <a:pt x="95" y="30"/>
                    <a:pt x="98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30"/>
                    <a:pt x="91" y="31"/>
                  </a:cubicBezTo>
                  <a:cubicBezTo>
                    <a:pt x="88" y="31"/>
                    <a:pt x="84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4" y="31"/>
                    <a:pt x="88" y="30"/>
                    <a:pt x="91" y="30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0"/>
                    <a:pt x="91" y="31"/>
                  </a:cubicBezTo>
                  <a:cubicBezTo>
                    <a:pt x="88" y="31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1"/>
                    <a:pt x="88" y="31"/>
                    <a:pt x="91" y="31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1"/>
                    <a:pt x="91" y="31"/>
                  </a:cubicBezTo>
                  <a:cubicBezTo>
                    <a:pt x="88" y="32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1"/>
                    <a:pt x="91" y="31"/>
                  </a:cubicBezTo>
                  <a:close/>
                  <a:moveTo>
                    <a:pt x="91" y="32"/>
                  </a:moveTo>
                  <a:cubicBezTo>
                    <a:pt x="91" y="32"/>
                    <a:pt x="91" y="32"/>
                    <a:pt x="91" y="32"/>
                  </a:cubicBezTo>
                  <a:cubicBezTo>
                    <a:pt x="95" y="31"/>
                    <a:pt x="98" y="31"/>
                    <a:pt x="99" y="30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8" y="32"/>
                    <a:pt x="96" y="32"/>
                    <a:pt x="91" y="33"/>
                  </a:cubicBezTo>
                  <a:cubicBezTo>
                    <a:pt x="88" y="33"/>
                    <a:pt x="84" y="34"/>
                    <a:pt x="83" y="3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2"/>
                    <a:pt x="91" y="32"/>
                  </a:cubicBezTo>
                  <a:close/>
                  <a:moveTo>
                    <a:pt x="91" y="33"/>
                  </a:moveTo>
                  <a:cubicBezTo>
                    <a:pt x="91" y="33"/>
                    <a:pt x="91" y="33"/>
                    <a:pt x="91" y="33"/>
                  </a:cubicBezTo>
                  <a:cubicBezTo>
                    <a:pt x="95" y="32"/>
                    <a:pt x="98" y="32"/>
                    <a:pt x="99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8" y="33"/>
                    <a:pt x="96" y="33"/>
                    <a:pt x="91" y="33"/>
                  </a:cubicBezTo>
                  <a:cubicBezTo>
                    <a:pt x="88" y="34"/>
                    <a:pt x="84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3"/>
                    <a:pt x="91" y="33"/>
                  </a:cubicBezTo>
                  <a:close/>
                  <a:moveTo>
                    <a:pt x="98" y="4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8" y="6"/>
                    <a:pt x="98" y="6"/>
                    <a:pt x="98" y="6"/>
                  </a:cubicBezTo>
                  <a:lnTo>
                    <a:pt x="98" y="4"/>
                  </a:lnTo>
                  <a:close/>
                  <a:moveTo>
                    <a:pt x="95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7"/>
                    <a:pt x="97" y="7"/>
                    <a:pt x="97" y="7"/>
                  </a:cubicBezTo>
                  <a:lnTo>
                    <a:pt x="95" y="7"/>
                  </a:lnTo>
                  <a:close/>
                  <a:moveTo>
                    <a:pt x="92" y="8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7"/>
                    <a:pt x="94" y="7"/>
                    <a:pt x="94" y="7"/>
                  </a:cubicBezTo>
                  <a:lnTo>
                    <a:pt x="92" y="8"/>
                  </a:lnTo>
                  <a:close/>
                  <a:moveTo>
                    <a:pt x="87" y="9"/>
                  </a:move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7" y="9"/>
                  </a:lnTo>
                  <a:close/>
                  <a:moveTo>
                    <a:pt x="105" y="43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5" y="44"/>
                    <a:pt x="105" y="44"/>
                    <a:pt x="105" y="44"/>
                  </a:cubicBezTo>
                  <a:lnTo>
                    <a:pt x="105" y="43"/>
                  </a:lnTo>
                  <a:close/>
                  <a:moveTo>
                    <a:pt x="102" y="45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99" y="45"/>
                    <a:pt x="99" y="45"/>
                    <a:pt x="99" y="45"/>
                  </a:cubicBezTo>
                  <a:lnTo>
                    <a:pt x="102" y="45"/>
                  </a:lnTo>
                  <a:close/>
                  <a:moveTo>
                    <a:pt x="78" y="47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4" y="47"/>
                    <a:pt x="74" y="47"/>
                    <a:pt x="74" y="47"/>
                  </a:cubicBezTo>
                  <a:lnTo>
                    <a:pt x="78" y="47"/>
                  </a:lnTo>
                  <a:close/>
                  <a:moveTo>
                    <a:pt x="70" y="47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6" y="47"/>
                    <a:pt x="66" y="47"/>
                    <a:pt x="66" y="47"/>
                  </a:cubicBezTo>
                  <a:lnTo>
                    <a:pt x="70" y="47"/>
                  </a:lnTo>
                  <a:close/>
                  <a:moveTo>
                    <a:pt x="62" y="47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62" y="47"/>
                  </a:lnTo>
                  <a:close/>
                  <a:moveTo>
                    <a:pt x="60" y="48"/>
                  </a:move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lose/>
                  <a:moveTo>
                    <a:pt x="41" y="48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8" y="48"/>
                    <a:pt x="38" y="48"/>
                    <a:pt x="38" y="48"/>
                  </a:cubicBezTo>
                  <a:lnTo>
                    <a:pt x="41" y="48"/>
                  </a:lnTo>
                  <a:close/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9"/>
                    <a:pt x="39" y="49"/>
                    <a:pt x="39" y="49"/>
                  </a:cubicBezTo>
                  <a:lnTo>
                    <a:pt x="39" y="53"/>
                  </a:lnTo>
                  <a:close/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3"/>
                  </a:lnTo>
                  <a:close/>
                  <a:moveTo>
                    <a:pt x="45" y="49"/>
                  </a:move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5" y="49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8" y="48"/>
                  </a:lnTo>
                  <a:close/>
                  <a:moveTo>
                    <a:pt x="47" y="49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7" y="49"/>
                  </a:lnTo>
                  <a:close/>
                  <a:moveTo>
                    <a:pt x="52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2" y="49"/>
                    <a:pt x="52" y="49"/>
                    <a:pt x="52" y="49"/>
                  </a:cubicBezTo>
                  <a:lnTo>
                    <a:pt x="52" y="53"/>
                  </a:lnTo>
                  <a:close/>
                  <a:moveTo>
                    <a:pt x="52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2" y="48"/>
                    <a:pt x="52" y="48"/>
                    <a:pt x="52" y="48"/>
                  </a:cubicBezTo>
                  <a:lnTo>
                    <a:pt x="52" y="49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2" y="48"/>
                  </a:lnTo>
                  <a:close/>
                  <a:moveTo>
                    <a:pt x="54" y="49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4" y="49"/>
                  </a:lnTo>
                  <a:close/>
                  <a:moveTo>
                    <a:pt x="59" y="53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9" y="49"/>
                    <a:pt x="59" y="49"/>
                    <a:pt x="59" y="49"/>
                  </a:cubicBezTo>
                  <a:lnTo>
                    <a:pt x="59" y="53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8"/>
                    <a:pt x="59" y="48"/>
                    <a:pt x="59" y="48"/>
                  </a:cubicBezTo>
                  <a:close/>
                  <a:moveTo>
                    <a:pt x="67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9"/>
                    <a:pt x="67" y="49"/>
                    <a:pt x="67" y="49"/>
                  </a:cubicBezTo>
                  <a:lnTo>
                    <a:pt x="67" y="54"/>
                  </a:lnTo>
                  <a:close/>
                  <a:moveTo>
                    <a:pt x="67" y="48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lose/>
                  <a:moveTo>
                    <a:pt x="75" y="54"/>
                  </a:moveTo>
                  <a:cubicBezTo>
                    <a:pt x="75" y="54"/>
                    <a:pt x="75" y="54"/>
                    <a:pt x="75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5" y="49"/>
                    <a:pt x="75" y="49"/>
                    <a:pt x="75" y="49"/>
                  </a:cubicBezTo>
                  <a:lnTo>
                    <a:pt x="75" y="54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lose/>
                  <a:moveTo>
                    <a:pt x="83" y="54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83" y="48"/>
                    <a:pt x="83" y="48"/>
                    <a:pt x="83" y="48"/>
                  </a:cubicBezTo>
                  <a:lnTo>
                    <a:pt x="83" y="54"/>
                  </a:lnTo>
                  <a:close/>
                  <a:moveTo>
                    <a:pt x="83" y="48"/>
                  </a:moveTo>
                  <a:cubicBezTo>
                    <a:pt x="83" y="48"/>
                    <a:pt x="83" y="48"/>
                    <a:pt x="83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lose/>
                  <a:moveTo>
                    <a:pt x="90" y="54"/>
                  </a:moveTo>
                  <a:cubicBezTo>
                    <a:pt x="90" y="54"/>
                    <a:pt x="90" y="54"/>
                    <a:pt x="90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90" y="48"/>
                    <a:pt x="90" y="48"/>
                    <a:pt x="90" y="48"/>
                  </a:cubicBezTo>
                  <a:lnTo>
                    <a:pt x="90" y="54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90" y="48"/>
                    <a:pt x="90" y="48"/>
                    <a:pt x="90" y="48"/>
                  </a:cubicBezTo>
                  <a:close/>
                  <a:moveTo>
                    <a:pt x="94" y="54"/>
                  </a:moveTo>
                  <a:cubicBezTo>
                    <a:pt x="94" y="54"/>
                    <a:pt x="94" y="54"/>
                    <a:pt x="94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4" y="48"/>
                    <a:pt x="94" y="48"/>
                    <a:pt x="94" y="48"/>
                  </a:cubicBezTo>
                  <a:lnTo>
                    <a:pt x="94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4" y="47"/>
                    <a:pt x="94" y="47"/>
                    <a:pt x="94" y="47"/>
                  </a:cubicBezTo>
                  <a:lnTo>
                    <a:pt x="94" y="48"/>
                  </a:lnTo>
                  <a:close/>
                  <a:moveTo>
                    <a:pt x="101" y="54"/>
                  </a:moveTo>
                  <a:cubicBezTo>
                    <a:pt x="101" y="54"/>
                    <a:pt x="101" y="54"/>
                    <a:pt x="101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1" y="48"/>
                    <a:pt x="101" y="48"/>
                    <a:pt x="101" y="48"/>
                  </a:cubicBezTo>
                  <a:lnTo>
                    <a:pt x="101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5" y="48"/>
                    <a:pt x="95" y="48"/>
                    <a:pt x="95" y="48"/>
                  </a:cubicBezTo>
                  <a:lnTo>
                    <a:pt x="94" y="48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101" y="46"/>
                    <a:pt x="101" y="46"/>
                    <a:pt x="101" y="46"/>
                  </a:cubicBezTo>
                  <a:lnTo>
                    <a:pt x="101" y="48"/>
                  </a:lnTo>
                  <a:close/>
                  <a:moveTo>
                    <a:pt x="103" y="54"/>
                  </a:moveTo>
                  <a:cubicBezTo>
                    <a:pt x="103" y="54"/>
                    <a:pt x="103" y="54"/>
                    <a:pt x="103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3" y="48"/>
                    <a:pt x="103" y="48"/>
                    <a:pt x="103" y="48"/>
                  </a:cubicBezTo>
                  <a:lnTo>
                    <a:pt x="103" y="54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3" y="47"/>
                    <a:pt x="103" y="47"/>
                    <a:pt x="103" y="47"/>
                  </a:cubicBezTo>
                  <a:lnTo>
                    <a:pt x="103" y="48"/>
                  </a:lnTo>
                  <a:close/>
                  <a:moveTo>
                    <a:pt x="104" y="46"/>
                  </a:moveTo>
                  <a:cubicBezTo>
                    <a:pt x="104" y="46"/>
                    <a:pt x="104" y="46"/>
                    <a:pt x="104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4" y="44"/>
                    <a:pt x="104" y="44"/>
                    <a:pt x="104" y="44"/>
                  </a:cubicBezTo>
                  <a:lnTo>
                    <a:pt x="104" y="46"/>
                  </a:lnTo>
                  <a:close/>
                  <a:moveTo>
                    <a:pt x="110" y="54"/>
                  </a:moveTo>
                  <a:cubicBezTo>
                    <a:pt x="110" y="54"/>
                    <a:pt x="110" y="54"/>
                    <a:pt x="110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10" y="48"/>
                    <a:pt x="110" y="48"/>
                    <a:pt x="110" y="48"/>
                  </a:cubicBezTo>
                  <a:lnTo>
                    <a:pt x="110" y="54"/>
                  </a:lnTo>
                  <a:close/>
                  <a:moveTo>
                    <a:pt x="111" y="47"/>
                  </a:moveTo>
                  <a:cubicBezTo>
                    <a:pt x="111" y="47"/>
                    <a:pt x="111" y="47"/>
                    <a:pt x="111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1" y="45"/>
                    <a:pt x="111" y="45"/>
                    <a:pt x="111" y="45"/>
                  </a:cubicBezTo>
                  <a:lnTo>
                    <a:pt x="111" y="47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4"/>
                    <a:pt x="108" y="44"/>
                    <a:pt x="108" y="44"/>
                  </a:cubicBezTo>
                  <a:lnTo>
                    <a:pt x="106" y="44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11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0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0" y="43"/>
                    <a:pt x="110" y="43"/>
                    <a:pt x="110" y="43"/>
                  </a:cubicBezTo>
                  <a:lnTo>
                    <a:pt x="110" y="44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14" y="54"/>
                    <a:pt x="114" y="54"/>
                    <a:pt x="114" y="54"/>
                  </a:cubicBezTo>
                  <a:lnTo>
                    <a:pt x="114" y="47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lnTo>
                    <a:pt x="114" y="47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12" y="37"/>
                    <a:pt x="112" y="37"/>
                    <a:pt x="112" y="37"/>
                  </a:cubicBezTo>
                  <a:lnTo>
                    <a:pt x="112" y="44"/>
                  </a:lnTo>
                  <a:close/>
                  <a:moveTo>
                    <a:pt x="115" y="5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7"/>
                    <a:pt x="115" y="7"/>
                    <a:pt x="115" y="7"/>
                  </a:cubicBezTo>
                  <a:lnTo>
                    <a:pt x="115" y="5"/>
                  </a:ln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8"/>
                    <a:pt x="115" y="8"/>
                    <a:pt x="115" y="8"/>
                  </a:cubicBezTo>
                  <a:lnTo>
                    <a:pt x="115" y="7"/>
                  </a:lnTo>
                  <a:close/>
                  <a:moveTo>
                    <a:pt x="115" y="8"/>
                  </a:moveTo>
                  <a:cubicBezTo>
                    <a:pt x="115" y="8"/>
                    <a:pt x="115" y="8"/>
                    <a:pt x="115" y="8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5" y="8"/>
                    <a:pt x="115" y="8"/>
                    <a:pt x="115" y="8"/>
                  </a:cubicBezTo>
                  <a:close/>
                  <a:moveTo>
                    <a:pt x="115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5" y="10"/>
                    <a:pt x="115" y="10"/>
                    <a:pt x="115" y="10"/>
                  </a:cubicBezTo>
                  <a:lnTo>
                    <a:pt x="115" y="9"/>
                  </a:lnTo>
                  <a:close/>
                  <a:moveTo>
                    <a:pt x="115" y="10"/>
                  </a:moveTo>
                  <a:cubicBezTo>
                    <a:pt x="115" y="10"/>
                    <a:pt x="115" y="10"/>
                    <a:pt x="115" y="10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1"/>
                    <a:pt x="115" y="11"/>
                    <a:pt x="115" y="11"/>
                  </a:cubicBezTo>
                  <a:lnTo>
                    <a:pt x="115" y="10"/>
                  </a:lnTo>
                  <a:close/>
                  <a:moveTo>
                    <a:pt x="115" y="11"/>
                  </a:moveTo>
                  <a:cubicBezTo>
                    <a:pt x="115" y="11"/>
                    <a:pt x="115" y="11"/>
                    <a:pt x="115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2"/>
                    <a:pt x="115" y="12"/>
                    <a:pt x="115" y="12"/>
                  </a:cubicBezTo>
                  <a:lnTo>
                    <a:pt x="115" y="11"/>
                  </a:lnTo>
                  <a:close/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12"/>
                  </a:lnTo>
                  <a:close/>
                  <a:moveTo>
                    <a:pt x="115" y="13"/>
                  </a:moveTo>
                  <a:cubicBezTo>
                    <a:pt x="115" y="13"/>
                    <a:pt x="115" y="13"/>
                    <a:pt x="115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4"/>
                    <a:pt x="115" y="14"/>
                    <a:pt x="115" y="14"/>
                  </a:cubicBezTo>
                  <a:lnTo>
                    <a:pt x="115" y="13"/>
                  </a:lnTo>
                  <a:close/>
                  <a:moveTo>
                    <a:pt x="115" y="14"/>
                  </a:moveTo>
                  <a:cubicBezTo>
                    <a:pt x="115" y="14"/>
                    <a:pt x="115" y="14"/>
                    <a:pt x="115" y="14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5" y="15"/>
                    <a:pt x="115" y="15"/>
                    <a:pt x="115" y="15"/>
                  </a:cubicBezTo>
                  <a:lnTo>
                    <a:pt x="115" y="14"/>
                  </a:lnTo>
                  <a:close/>
                  <a:moveTo>
                    <a:pt x="115" y="15"/>
                  </a:moveTo>
                  <a:cubicBezTo>
                    <a:pt x="115" y="15"/>
                    <a:pt x="115" y="15"/>
                    <a:pt x="115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5" y="16"/>
                    <a:pt x="115" y="16"/>
                    <a:pt x="115" y="16"/>
                  </a:cubicBezTo>
                  <a:lnTo>
                    <a:pt x="115" y="15"/>
                  </a:ln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7"/>
                    <a:pt x="115" y="17"/>
                    <a:pt x="115" y="17"/>
                  </a:cubicBez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8"/>
                    <a:pt x="115" y="18"/>
                    <a:pt x="115" y="18"/>
                  </a:cubicBezTo>
                  <a:lnTo>
                    <a:pt x="115" y="17"/>
                  </a:lnTo>
                  <a:close/>
                  <a:moveTo>
                    <a:pt x="115" y="18"/>
                  </a:moveTo>
                  <a:cubicBezTo>
                    <a:pt x="115" y="18"/>
                    <a:pt x="115" y="18"/>
                    <a:pt x="115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19"/>
                    <a:pt x="115" y="19"/>
                    <a:pt x="115" y="19"/>
                  </a:cubicBezTo>
                  <a:lnTo>
                    <a:pt x="115" y="18"/>
                  </a:lnTo>
                  <a:close/>
                  <a:moveTo>
                    <a:pt x="115" y="19"/>
                  </a:moveTo>
                  <a:cubicBezTo>
                    <a:pt x="115" y="19"/>
                    <a:pt x="115" y="19"/>
                    <a:pt x="115" y="19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20"/>
                    <a:pt x="115" y="20"/>
                    <a:pt x="115" y="20"/>
                  </a:cubicBezTo>
                  <a:lnTo>
                    <a:pt x="115" y="19"/>
                  </a:lnTo>
                  <a:close/>
                  <a:moveTo>
                    <a:pt x="115" y="20"/>
                  </a:moveTo>
                  <a:cubicBezTo>
                    <a:pt x="115" y="20"/>
                    <a:pt x="115" y="20"/>
                    <a:pt x="115" y="20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5" y="21"/>
                    <a:pt x="115" y="21"/>
                    <a:pt x="115" y="21"/>
                  </a:cubicBezTo>
                  <a:lnTo>
                    <a:pt x="115" y="20"/>
                  </a:ln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5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2"/>
                    <a:pt x="115" y="22"/>
                    <a:pt x="115" y="22"/>
                  </a:cubicBezTo>
                  <a:lnTo>
                    <a:pt x="115" y="21"/>
                  </a:ln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3"/>
                    <a:pt x="115" y="23"/>
                    <a:pt x="115" y="23"/>
                  </a:cubicBez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lnTo>
                    <a:pt x="115" y="23"/>
                  </a:lnTo>
                  <a:close/>
                  <a:moveTo>
                    <a:pt x="115" y="24"/>
                  </a:moveTo>
                  <a:cubicBezTo>
                    <a:pt x="115" y="24"/>
                    <a:pt x="115" y="24"/>
                    <a:pt x="115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5"/>
                    <a:pt x="115" y="25"/>
                    <a:pt x="115" y="25"/>
                  </a:cubicBezTo>
                  <a:lnTo>
                    <a:pt x="115" y="24"/>
                  </a:lnTo>
                  <a:close/>
                  <a:moveTo>
                    <a:pt x="115" y="25"/>
                  </a:moveTo>
                  <a:cubicBezTo>
                    <a:pt x="115" y="25"/>
                    <a:pt x="115" y="25"/>
                    <a:pt x="115" y="25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6"/>
                    <a:pt x="115" y="26"/>
                    <a:pt x="115" y="26"/>
                  </a:cubicBezTo>
                  <a:lnTo>
                    <a:pt x="115" y="25"/>
                  </a:lnTo>
                  <a:close/>
                  <a:moveTo>
                    <a:pt x="115" y="26"/>
                  </a:moveTo>
                  <a:cubicBezTo>
                    <a:pt x="115" y="26"/>
                    <a:pt x="115" y="26"/>
                    <a:pt x="115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115" y="26"/>
                  </a:lnTo>
                  <a:close/>
                  <a:moveTo>
                    <a:pt x="115" y="27"/>
                  </a:moveTo>
                  <a:cubicBezTo>
                    <a:pt x="115" y="27"/>
                    <a:pt x="115" y="27"/>
                    <a:pt x="11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8"/>
                    <a:pt x="115" y="28"/>
                    <a:pt x="115" y="28"/>
                  </a:cubicBezTo>
                  <a:lnTo>
                    <a:pt x="115" y="27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9"/>
                    <a:pt x="115" y="29"/>
                    <a:pt x="115" y="29"/>
                  </a:cubicBez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5" y="30"/>
                    <a:pt x="115" y="30"/>
                    <a:pt x="115" y="30"/>
                  </a:cubicBezTo>
                  <a:lnTo>
                    <a:pt x="115" y="29"/>
                  </a:lnTo>
                  <a:close/>
                  <a:moveTo>
                    <a:pt x="115" y="30"/>
                  </a:moveTo>
                  <a:cubicBezTo>
                    <a:pt x="115" y="30"/>
                    <a:pt x="115" y="30"/>
                    <a:pt x="115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15" y="30"/>
                  </a:ln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2"/>
                    <a:pt x="115" y="32"/>
                    <a:pt x="115" y="32"/>
                  </a:cubicBez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3"/>
                    <a:pt x="115" y="33"/>
                    <a:pt x="115" y="33"/>
                  </a:cubicBezTo>
                  <a:lnTo>
                    <a:pt x="115" y="32"/>
                  </a:lnTo>
                  <a:close/>
                  <a:moveTo>
                    <a:pt x="114" y="6"/>
                  </a:moveTo>
                  <a:cubicBezTo>
                    <a:pt x="114" y="6"/>
                    <a:pt x="114" y="6"/>
                    <a:pt x="114" y="6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lnTo>
                    <a:pt x="114" y="6"/>
                  </a:lnTo>
                  <a:close/>
                  <a:moveTo>
                    <a:pt x="114" y="7"/>
                  </a:move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lnTo>
                    <a:pt x="114" y="7"/>
                  </a:lnTo>
                  <a:close/>
                  <a:moveTo>
                    <a:pt x="114" y="8"/>
                  </a:moveTo>
                  <a:cubicBezTo>
                    <a:pt x="114" y="8"/>
                    <a:pt x="114" y="8"/>
                    <a:pt x="114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9"/>
                    <a:pt x="114" y="9"/>
                    <a:pt x="114" y="9"/>
                  </a:cubicBezTo>
                  <a:lnTo>
                    <a:pt x="114" y="8"/>
                  </a:lnTo>
                  <a:close/>
                  <a:moveTo>
                    <a:pt x="114" y="9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4" y="9"/>
                  </a:ln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4" y="11"/>
                    <a:pt x="114" y="11"/>
                    <a:pt x="114" y="11"/>
                  </a:cubicBez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4" y="12"/>
                    <a:pt x="114" y="12"/>
                  </a:cubicBezTo>
                  <a:lnTo>
                    <a:pt x="114" y="11"/>
                  </a:lnTo>
                  <a:close/>
                  <a:moveTo>
                    <a:pt x="114" y="12"/>
                  </a:move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4" y="13"/>
                    <a:pt x="114" y="13"/>
                    <a:pt x="114" y="13"/>
                  </a:cubicBezTo>
                  <a:lnTo>
                    <a:pt x="114" y="12"/>
                  </a:lnTo>
                  <a:close/>
                  <a:moveTo>
                    <a:pt x="114" y="13"/>
                  </a:moveTo>
                  <a:cubicBezTo>
                    <a:pt x="114" y="13"/>
                    <a:pt x="114" y="13"/>
                    <a:pt x="114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114" y="13"/>
                  </a:lnTo>
                  <a:close/>
                  <a:moveTo>
                    <a:pt x="114" y="14"/>
                  </a:moveTo>
                  <a:cubicBezTo>
                    <a:pt x="114" y="14"/>
                    <a:pt x="114" y="14"/>
                    <a:pt x="114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114" y="14"/>
                  </a:ln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4" y="17"/>
                    <a:pt x="114" y="17"/>
                    <a:pt x="114" y="17"/>
                  </a:cubicBezTo>
                  <a:lnTo>
                    <a:pt x="114" y="15"/>
                  </a:ln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4" y="17"/>
                    <a:pt x="114" y="17"/>
                    <a:pt x="114" y="17"/>
                  </a:cubicBez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4" y="18"/>
                    <a:pt x="114" y="18"/>
                    <a:pt x="114" y="18"/>
                  </a:cubicBezTo>
                  <a:lnTo>
                    <a:pt x="114" y="17"/>
                  </a:lnTo>
                  <a:close/>
                  <a:moveTo>
                    <a:pt x="114" y="18"/>
                  </a:moveTo>
                  <a:cubicBezTo>
                    <a:pt x="114" y="18"/>
                    <a:pt x="114" y="18"/>
                    <a:pt x="114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114" y="18"/>
                  </a:ln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4" y="20"/>
                    <a:pt x="114" y="20"/>
                    <a:pt x="114" y="20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4" y="21"/>
                  </a:moveTo>
                  <a:cubicBezTo>
                    <a:pt x="114" y="21"/>
                    <a:pt x="114" y="21"/>
                    <a:pt x="114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3"/>
                    <a:pt x="114" y="23"/>
                    <a:pt x="114" y="23"/>
                  </a:cubicBezTo>
                  <a:lnTo>
                    <a:pt x="114" y="21"/>
                  </a:ln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23"/>
                    <a:pt x="114" y="23"/>
                    <a:pt x="114" y="23"/>
                  </a:cubicBez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4" y="24"/>
                    <a:pt x="114" y="24"/>
                    <a:pt x="114" y="24"/>
                  </a:cubicBezTo>
                  <a:lnTo>
                    <a:pt x="114" y="23"/>
                  </a:lnTo>
                  <a:close/>
                  <a:moveTo>
                    <a:pt x="114" y="24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5"/>
                    <a:pt x="114" y="25"/>
                    <a:pt x="114" y="25"/>
                  </a:cubicBezTo>
                  <a:lnTo>
                    <a:pt x="114" y="24"/>
                  </a:ln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6"/>
                    <a:pt x="114" y="26"/>
                    <a:pt x="114" y="26"/>
                  </a:cubicBez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4" y="27"/>
                    <a:pt x="114" y="27"/>
                    <a:pt x="114" y="27"/>
                  </a:cubicBezTo>
                  <a:lnTo>
                    <a:pt x="114" y="26"/>
                  </a:lnTo>
                  <a:close/>
                  <a:moveTo>
                    <a:pt x="114" y="27"/>
                  </a:moveTo>
                  <a:cubicBezTo>
                    <a:pt x="114" y="27"/>
                    <a:pt x="114" y="27"/>
                    <a:pt x="114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7"/>
                  </a:ln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29"/>
                    <a:pt x="114" y="29"/>
                    <a:pt x="114" y="29"/>
                  </a:cubicBez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29"/>
                  </a:lnTo>
                  <a:close/>
                  <a:moveTo>
                    <a:pt x="114" y="30"/>
                  </a:moveTo>
                  <a:cubicBezTo>
                    <a:pt x="114" y="30"/>
                    <a:pt x="114" y="30"/>
                    <a:pt x="114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4" y="30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4" y="32"/>
                    <a:pt x="114" y="32"/>
                    <a:pt x="114" y="32"/>
                  </a:cubicBez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3"/>
                    <a:pt x="114" y="33"/>
                    <a:pt x="114" y="33"/>
                  </a:cubicBezTo>
                  <a:lnTo>
                    <a:pt x="114" y="32"/>
                  </a:lnTo>
                  <a:close/>
                  <a:moveTo>
                    <a:pt x="114" y="34"/>
                  </a:moveTo>
                  <a:cubicBezTo>
                    <a:pt x="114" y="34"/>
                    <a:pt x="114" y="34"/>
                    <a:pt x="114" y="34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4"/>
                    <a:pt x="117" y="34"/>
                    <a:pt x="117" y="34"/>
                  </a:cubicBezTo>
                  <a:lnTo>
                    <a:pt x="114" y="34"/>
                  </a:lnTo>
                  <a:close/>
                  <a:moveTo>
                    <a:pt x="146" y="43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46" y="43"/>
                    <a:pt x="146" y="43"/>
                    <a:pt x="146" y="43"/>
                  </a:cubicBezTo>
                  <a:close/>
                  <a:moveTo>
                    <a:pt x="146" y="44"/>
                  </a:moveTo>
                  <a:cubicBezTo>
                    <a:pt x="146" y="44"/>
                    <a:pt x="146" y="44"/>
                    <a:pt x="146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46" y="44"/>
                    <a:pt x="146" y="44"/>
                    <a:pt x="146" y="44"/>
                  </a:cubicBez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6" y="46"/>
                  </a:moveTo>
                  <a:cubicBezTo>
                    <a:pt x="146" y="46"/>
                    <a:pt x="146" y="46"/>
                    <a:pt x="146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6" y="46"/>
                    <a:pt x="146" y="46"/>
                    <a:pt x="146" y="46"/>
                  </a:cubicBezTo>
                  <a:close/>
                  <a:moveTo>
                    <a:pt x="146" y="47"/>
                  </a:moveTo>
                  <a:cubicBezTo>
                    <a:pt x="146" y="47"/>
                    <a:pt x="146" y="47"/>
                    <a:pt x="146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46" y="47"/>
                    <a:pt x="146" y="47"/>
                    <a:pt x="146" y="47"/>
                  </a:cubicBezTo>
                  <a:close/>
                  <a:moveTo>
                    <a:pt x="146" y="48"/>
                  </a:moveTo>
                  <a:cubicBezTo>
                    <a:pt x="146" y="48"/>
                    <a:pt x="146" y="48"/>
                    <a:pt x="146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46" y="48"/>
                    <a:pt x="146" y="48"/>
                    <a:pt x="146" y="48"/>
                  </a:cubicBez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46" y="49"/>
                    <a:pt x="146" y="49"/>
                    <a:pt x="146" y="49"/>
                  </a:cubicBezTo>
                  <a:close/>
                  <a:moveTo>
                    <a:pt x="146" y="50"/>
                  </a:moveTo>
                  <a:cubicBezTo>
                    <a:pt x="146" y="50"/>
                    <a:pt x="146" y="50"/>
                    <a:pt x="146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46" y="50"/>
                    <a:pt x="146" y="50"/>
                    <a:pt x="146" y="50"/>
                  </a:cubicBezTo>
                  <a:close/>
                  <a:moveTo>
                    <a:pt x="146" y="51"/>
                  </a:moveTo>
                  <a:cubicBezTo>
                    <a:pt x="146" y="51"/>
                    <a:pt x="146" y="51"/>
                    <a:pt x="146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6" y="51"/>
                    <a:pt x="146" y="51"/>
                    <a:pt x="146" y="51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46" y="52"/>
                    <a:pt x="146" y="52"/>
                    <a:pt x="146" y="52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3"/>
                    <a:pt x="146" y="53"/>
                    <a:pt x="146" y="53"/>
                  </a:cubicBezTo>
                  <a:lnTo>
                    <a:pt x="146" y="52"/>
                  </a:lnTo>
                  <a:close/>
                  <a:moveTo>
                    <a:pt x="151" y="54"/>
                  </a:moveTo>
                  <a:cubicBezTo>
                    <a:pt x="151" y="54"/>
                    <a:pt x="151" y="54"/>
                    <a:pt x="151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51" y="54"/>
                    <a:pt x="151" y="54"/>
                    <a:pt x="151" y="54"/>
                  </a:cubicBezTo>
                  <a:close/>
                  <a:moveTo>
                    <a:pt x="47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lnTo>
                    <a:pt x="47" y="39"/>
                  </a:lnTo>
                  <a:close/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38" y="40"/>
                  </a:lnTo>
                  <a:close/>
                  <a:moveTo>
                    <a:pt x="47" y="43"/>
                  </a:moveTo>
                  <a:cubicBezTo>
                    <a:pt x="47" y="43"/>
                    <a:pt x="47" y="43"/>
                    <a:pt x="47" y="43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3"/>
                    <a:pt x="47" y="43"/>
                    <a:pt x="47" y="43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47" y="44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47" y="44"/>
                    <a:pt x="47" y="44"/>
                    <a:pt x="47" y="44"/>
                  </a:cubicBezTo>
                  <a:close/>
                  <a:moveTo>
                    <a:pt x="60" y="40"/>
                  </a:moveTo>
                  <a:cubicBezTo>
                    <a:pt x="60" y="40"/>
                    <a:pt x="60" y="40"/>
                    <a:pt x="60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40"/>
                    <a:pt x="60" y="40"/>
                    <a:pt x="60" y="40"/>
                  </a:cubicBezTo>
                  <a:close/>
                  <a:moveTo>
                    <a:pt x="63" y="38"/>
                  </a:moveTo>
                  <a:cubicBezTo>
                    <a:pt x="63" y="38"/>
                    <a:pt x="63" y="38"/>
                    <a:pt x="63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47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4"/>
                    <a:pt x="47" y="44"/>
                    <a:pt x="47" y="44"/>
                  </a:cubicBezTo>
                  <a:lnTo>
                    <a:pt x="47" y="45"/>
                  </a:ln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47" y="46"/>
                    <a:pt x="47" y="46"/>
                    <a:pt x="47" y="46"/>
                  </a:cubicBez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47" y="46"/>
                  </a:lnTo>
                  <a:close/>
                  <a:moveTo>
                    <a:pt x="100" y="14"/>
                  </a:moveTo>
                  <a:cubicBezTo>
                    <a:pt x="100" y="14"/>
                    <a:pt x="100" y="14"/>
                    <a:pt x="10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0" y="12"/>
                    <a:pt x="100" y="12"/>
                    <a:pt x="100" y="12"/>
                  </a:cubicBezTo>
                  <a:lnTo>
                    <a:pt x="100" y="14"/>
                  </a:lnTo>
                  <a:close/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0" y="8"/>
                    <a:pt x="100" y="8"/>
                    <a:pt x="100" y="8"/>
                  </a:cubicBezTo>
                  <a:lnTo>
                    <a:pt x="100" y="11"/>
                  </a:lnTo>
                  <a:close/>
                  <a:moveTo>
                    <a:pt x="103" y="29"/>
                  </a:moveTo>
                  <a:cubicBezTo>
                    <a:pt x="103" y="29"/>
                    <a:pt x="103" y="29"/>
                    <a:pt x="103" y="29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3" y="29"/>
                  </a:lnTo>
                  <a:close/>
                  <a:moveTo>
                    <a:pt x="104" y="8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8"/>
                    <a:pt x="103" y="8"/>
                    <a:pt x="103" y="8"/>
                  </a:cubicBezTo>
                  <a:lnTo>
                    <a:pt x="104" y="8"/>
                  </a:lnTo>
                  <a:close/>
                  <a:moveTo>
                    <a:pt x="104" y="3"/>
                  </a:moveTo>
                  <a:cubicBezTo>
                    <a:pt x="104" y="3"/>
                    <a:pt x="104" y="3"/>
                    <a:pt x="104" y="3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4" y="5"/>
                    <a:pt x="104" y="5"/>
                    <a:pt x="104" y="5"/>
                  </a:cubicBezTo>
                  <a:lnTo>
                    <a:pt x="104" y="3"/>
                  </a:lnTo>
                  <a:close/>
                  <a:moveTo>
                    <a:pt x="60" y="4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1"/>
                    <a:pt x="60" y="41"/>
                    <a:pt x="60" y="41"/>
                  </a:cubicBezTo>
                  <a:close/>
                  <a:moveTo>
                    <a:pt x="100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23"/>
                  </a:lnTo>
                  <a:close/>
                  <a:moveTo>
                    <a:pt x="100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0" y="18"/>
                    <a:pt x="100" y="18"/>
                    <a:pt x="100" y="18"/>
                  </a:cubicBezTo>
                  <a:lnTo>
                    <a:pt x="100" y="20"/>
                  </a:lnTo>
                  <a:close/>
                  <a:moveTo>
                    <a:pt x="100" y="17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17"/>
                  </a:lnTo>
                  <a:close/>
                  <a:moveTo>
                    <a:pt x="71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2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6"/>
                    <a:pt x="103" y="26"/>
                    <a:pt x="103" y="26"/>
                  </a:cubicBezTo>
                  <a:lnTo>
                    <a:pt x="104" y="26"/>
                  </a:lnTo>
                  <a:close/>
                  <a:moveTo>
                    <a:pt x="104" y="11"/>
                  </a:moveTo>
                  <a:cubicBezTo>
                    <a:pt x="104" y="11"/>
                    <a:pt x="104" y="11"/>
                    <a:pt x="104" y="11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11"/>
                    <a:pt x="103" y="11"/>
                    <a:pt x="103" y="11"/>
                  </a:cubicBezTo>
                  <a:lnTo>
                    <a:pt x="104" y="11"/>
                  </a:lnTo>
                  <a:close/>
                  <a:moveTo>
                    <a:pt x="104" y="23"/>
                  </a:moveTo>
                  <a:cubicBezTo>
                    <a:pt x="104" y="23"/>
                    <a:pt x="104" y="23"/>
                    <a:pt x="104" y="23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3"/>
                    <a:pt x="103" y="23"/>
                    <a:pt x="103" y="23"/>
                  </a:cubicBezTo>
                  <a:lnTo>
                    <a:pt x="104" y="23"/>
                  </a:lnTo>
                  <a:close/>
                  <a:moveTo>
                    <a:pt x="104" y="29"/>
                  </a:moveTo>
                  <a:cubicBezTo>
                    <a:pt x="104" y="29"/>
                    <a:pt x="104" y="29"/>
                    <a:pt x="104" y="2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9"/>
                    <a:pt x="103" y="29"/>
                    <a:pt x="103" y="29"/>
                  </a:cubicBezTo>
                  <a:lnTo>
                    <a:pt x="104" y="29"/>
                  </a:lnTo>
                  <a:close/>
                  <a:moveTo>
                    <a:pt x="104" y="14"/>
                  </a:moveTo>
                  <a:cubicBezTo>
                    <a:pt x="104" y="14"/>
                    <a:pt x="104" y="14"/>
                    <a:pt x="104" y="14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4"/>
                    <a:pt x="103" y="14"/>
                    <a:pt x="103" y="14"/>
                  </a:cubicBezTo>
                  <a:lnTo>
                    <a:pt x="104" y="14"/>
                  </a:lnTo>
                  <a:close/>
                  <a:moveTo>
                    <a:pt x="104" y="20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20"/>
                    <a:pt x="103" y="20"/>
                    <a:pt x="103" y="20"/>
                  </a:cubicBezTo>
                  <a:lnTo>
                    <a:pt x="104" y="20"/>
                  </a:lnTo>
                  <a:close/>
                  <a:moveTo>
                    <a:pt x="104" y="17"/>
                  </a:moveTo>
                  <a:cubicBezTo>
                    <a:pt x="104" y="17"/>
                    <a:pt x="104" y="17"/>
                    <a:pt x="104" y="17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7"/>
                    <a:pt x="103" y="17"/>
                    <a:pt x="103" y="17"/>
                  </a:cubicBezTo>
                  <a:lnTo>
                    <a:pt x="104" y="17"/>
                  </a:lnTo>
                  <a:close/>
                  <a:moveTo>
                    <a:pt x="103" y="3"/>
                  </a:moveTo>
                  <a:cubicBezTo>
                    <a:pt x="103" y="3"/>
                    <a:pt x="103" y="3"/>
                    <a:pt x="103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lose/>
                  <a:moveTo>
                    <a:pt x="103" y="5"/>
                  </a:moveTo>
                  <a:cubicBezTo>
                    <a:pt x="103" y="5"/>
                    <a:pt x="103" y="5"/>
                    <a:pt x="103" y="5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3" y="3"/>
                    <a:pt x="103" y="3"/>
                    <a:pt x="103" y="3"/>
                  </a:cubicBezTo>
                  <a:lnTo>
                    <a:pt x="103" y="5"/>
                  </a:lnTo>
                  <a:close/>
                  <a:moveTo>
                    <a:pt x="67" y="42"/>
                  </a:moveTo>
                  <a:cubicBezTo>
                    <a:pt x="67" y="42"/>
                    <a:pt x="67" y="42"/>
                    <a:pt x="67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lnTo>
                    <a:pt x="67" y="42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43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67" y="43"/>
                    <a:pt x="67" y="43"/>
                    <a:pt x="67" y="43"/>
                  </a:cubicBezTo>
                  <a:close/>
                  <a:moveTo>
                    <a:pt x="67" y="41"/>
                  </a:moveTo>
                  <a:cubicBezTo>
                    <a:pt x="67" y="41"/>
                    <a:pt x="67" y="41"/>
                    <a:pt x="67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1"/>
                    <a:pt x="67" y="41"/>
                    <a:pt x="67" y="41"/>
                  </a:cubicBezTo>
                  <a:close/>
                  <a:moveTo>
                    <a:pt x="71" y="37"/>
                  </a:moveTo>
                  <a:cubicBezTo>
                    <a:pt x="71" y="37"/>
                    <a:pt x="71" y="37"/>
                    <a:pt x="71" y="37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67" y="40"/>
                  </a:moveTo>
                  <a:cubicBezTo>
                    <a:pt x="67" y="40"/>
                    <a:pt x="67" y="40"/>
                    <a:pt x="67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0"/>
                    <a:pt x="67" y="40"/>
                    <a:pt x="67" y="40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41"/>
                    <a:pt x="60" y="41"/>
                    <a:pt x="60" y="41"/>
                  </a:cubicBezTo>
                  <a:lnTo>
                    <a:pt x="60" y="42"/>
                  </a:ln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7" y="39"/>
                    <a:pt x="67" y="39"/>
                    <a:pt x="67" y="39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1" y="39"/>
                    <a:pt x="71" y="39"/>
                    <a:pt x="71" y="39"/>
                  </a:cubicBezTo>
                  <a:close/>
                  <a:moveTo>
                    <a:pt x="71" y="40"/>
                  </a:moveTo>
                  <a:cubicBezTo>
                    <a:pt x="71" y="40"/>
                    <a:pt x="71" y="40"/>
                    <a:pt x="71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0"/>
                    <a:pt x="71" y="40"/>
                    <a:pt x="71" y="40"/>
                  </a:cubicBez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1"/>
                    <a:pt x="71" y="41"/>
                    <a:pt x="71" y="41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71" y="39"/>
                  </a:lnTo>
                  <a:close/>
                  <a:moveTo>
                    <a:pt x="67" y="45"/>
                  </a:moveTo>
                  <a:cubicBezTo>
                    <a:pt x="67" y="45"/>
                    <a:pt x="67" y="45"/>
                    <a:pt x="67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5"/>
                    <a:pt x="67" y="45"/>
                    <a:pt x="67" y="45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4" y="37"/>
                    <a:pt x="74" y="37"/>
                    <a:pt x="74" y="37"/>
                  </a:cubicBezTo>
                  <a:close/>
                  <a:moveTo>
                    <a:pt x="67" y="44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7" y="44"/>
                    <a:pt x="67" y="44"/>
                    <a:pt x="67" y="44"/>
                  </a:cubicBez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39"/>
                  </a:lnTo>
                  <a:close/>
                  <a:moveTo>
                    <a:pt x="60" y="46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46"/>
                  </a:lnTo>
                  <a:close/>
                  <a:moveTo>
                    <a:pt x="60" y="45"/>
                  </a:moveTo>
                  <a:cubicBezTo>
                    <a:pt x="60" y="45"/>
                    <a:pt x="60" y="45"/>
                    <a:pt x="60" y="45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45"/>
                  </a:ln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7" y="38"/>
                    <a:pt x="67" y="38"/>
                    <a:pt x="67" y="38"/>
                  </a:cubicBezTo>
                  <a:close/>
                  <a:moveTo>
                    <a:pt x="64" y="39"/>
                  </a:moveTo>
                  <a:cubicBezTo>
                    <a:pt x="64" y="39"/>
                    <a:pt x="64" y="39"/>
                    <a:pt x="64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39"/>
                    <a:pt x="64" y="39"/>
                    <a:pt x="64" y="39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0" y="42"/>
                    <a:pt x="60" y="42"/>
                    <a:pt x="60" y="42"/>
                  </a:cubicBezTo>
                  <a:close/>
                  <a:moveTo>
                    <a:pt x="60" y="44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4"/>
                    <a:pt x="60" y="44"/>
                    <a:pt x="60" y="44"/>
                  </a:cubicBezTo>
                  <a:close/>
                  <a:moveTo>
                    <a:pt x="60" y="43"/>
                  </a:moveTo>
                  <a:cubicBezTo>
                    <a:pt x="60" y="43"/>
                    <a:pt x="60" y="43"/>
                    <a:pt x="60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3"/>
                    <a:pt x="60" y="43"/>
                    <a:pt x="60" y="43"/>
                  </a:cubicBezTo>
                  <a:close/>
                  <a:moveTo>
                    <a:pt x="64" y="43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3"/>
                    <a:pt x="64" y="43"/>
                    <a:pt x="64" y="43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4" y="45"/>
                    <a:pt x="64" y="45"/>
                    <a:pt x="64" y="45"/>
                  </a:cubicBezTo>
                  <a:close/>
                  <a:moveTo>
                    <a:pt x="64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4" y="44"/>
                    <a:pt x="64" y="44"/>
                    <a:pt x="64" y="44"/>
                  </a:cubicBezTo>
                  <a:lnTo>
                    <a:pt x="64" y="45"/>
                  </a:lnTo>
                  <a:close/>
                  <a:moveTo>
                    <a:pt x="64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4" y="43"/>
                    <a:pt x="64" y="43"/>
                    <a:pt x="64" y="43"/>
                  </a:cubicBezTo>
                  <a:lnTo>
                    <a:pt x="64" y="44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4" y="40"/>
                    <a:pt x="64" y="40"/>
                    <a:pt x="64" y="40"/>
                  </a:cubicBezTo>
                  <a:lnTo>
                    <a:pt x="64" y="41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2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1193" y="4158"/>
              <a:ext cx="482" cy="141"/>
            </a:xfrm>
            <a:custGeom>
              <a:avLst/>
              <a:gdLst>
                <a:gd name="T0" fmla="*/ 0 w 186"/>
                <a:gd name="T1" fmla="*/ 53 h 53"/>
                <a:gd name="T2" fmla="*/ 81 w 186"/>
                <a:gd name="T3" fmla="*/ 11 h 53"/>
                <a:gd name="T4" fmla="*/ 155 w 186"/>
                <a:gd name="T5" fmla="*/ 31 h 53"/>
                <a:gd name="T6" fmla="*/ 76 w 186"/>
                <a:gd name="T7" fmla="*/ 4 h 53"/>
                <a:gd name="T8" fmla="*/ 96 w 186"/>
                <a:gd name="T9" fmla="*/ 49 h 53"/>
                <a:gd name="T10" fmla="*/ 95 w 186"/>
                <a:gd name="T11" fmla="*/ 52 h 53"/>
                <a:gd name="T12" fmla="*/ 154 w 186"/>
                <a:gd name="T13" fmla="*/ 15 h 53"/>
                <a:gd name="T14" fmla="*/ 99 w 186"/>
                <a:gd name="T15" fmla="*/ 17 h 53"/>
                <a:gd name="T16" fmla="*/ 18 w 186"/>
                <a:gd name="T17" fmla="*/ 19 h 53"/>
                <a:gd name="T18" fmla="*/ 15 w 186"/>
                <a:gd name="T19" fmla="*/ 21 h 53"/>
                <a:gd name="T20" fmla="*/ 19 w 186"/>
                <a:gd name="T21" fmla="*/ 20 h 53"/>
                <a:gd name="T22" fmla="*/ 23 w 186"/>
                <a:gd name="T23" fmla="*/ 32 h 53"/>
                <a:gd name="T24" fmla="*/ 25 w 186"/>
                <a:gd name="T25" fmla="*/ 32 h 53"/>
                <a:gd name="T26" fmla="*/ 29 w 186"/>
                <a:gd name="T27" fmla="*/ 17 h 53"/>
                <a:gd name="T28" fmla="*/ 49 w 186"/>
                <a:gd name="T29" fmla="*/ 18 h 53"/>
                <a:gd name="T30" fmla="*/ 59 w 186"/>
                <a:gd name="T31" fmla="*/ 4 h 53"/>
                <a:gd name="T32" fmla="*/ 31 w 186"/>
                <a:gd name="T33" fmla="*/ 2 h 53"/>
                <a:gd name="T34" fmla="*/ 22 w 186"/>
                <a:gd name="T35" fmla="*/ 5 h 53"/>
                <a:gd name="T36" fmla="*/ 67 w 186"/>
                <a:gd name="T37" fmla="*/ 31 h 53"/>
                <a:gd name="T38" fmla="*/ 75 w 186"/>
                <a:gd name="T39" fmla="*/ 31 h 53"/>
                <a:gd name="T40" fmla="*/ 78 w 186"/>
                <a:gd name="T41" fmla="*/ 29 h 53"/>
                <a:gd name="T42" fmla="*/ 83 w 186"/>
                <a:gd name="T43" fmla="*/ 26 h 53"/>
                <a:gd name="T44" fmla="*/ 93 w 186"/>
                <a:gd name="T45" fmla="*/ 19 h 53"/>
                <a:gd name="T46" fmla="*/ 103 w 186"/>
                <a:gd name="T47" fmla="*/ 17 h 53"/>
                <a:gd name="T48" fmla="*/ 107 w 186"/>
                <a:gd name="T49" fmla="*/ 21 h 53"/>
                <a:gd name="T50" fmla="*/ 117 w 186"/>
                <a:gd name="T51" fmla="*/ 21 h 53"/>
                <a:gd name="T52" fmla="*/ 20 w 186"/>
                <a:gd name="T53" fmla="*/ 35 h 53"/>
                <a:gd name="T54" fmla="*/ 28 w 186"/>
                <a:gd name="T55" fmla="*/ 41 h 53"/>
                <a:gd name="T56" fmla="*/ 31 w 186"/>
                <a:gd name="T57" fmla="*/ 41 h 53"/>
                <a:gd name="T58" fmla="*/ 33 w 186"/>
                <a:gd name="T59" fmla="*/ 35 h 53"/>
                <a:gd name="T60" fmla="*/ 36 w 186"/>
                <a:gd name="T61" fmla="*/ 47 h 53"/>
                <a:gd name="T62" fmla="*/ 40 w 186"/>
                <a:gd name="T63" fmla="*/ 47 h 53"/>
                <a:gd name="T64" fmla="*/ 41 w 186"/>
                <a:gd name="T65" fmla="*/ 41 h 53"/>
                <a:gd name="T66" fmla="*/ 43 w 186"/>
                <a:gd name="T67" fmla="*/ 48 h 53"/>
                <a:gd name="T68" fmla="*/ 46 w 186"/>
                <a:gd name="T69" fmla="*/ 48 h 53"/>
                <a:gd name="T70" fmla="*/ 49 w 186"/>
                <a:gd name="T71" fmla="*/ 48 h 53"/>
                <a:gd name="T72" fmla="*/ 52 w 186"/>
                <a:gd name="T73" fmla="*/ 41 h 53"/>
                <a:gd name="T74" fmla="*/ 55 w 186"/>
                <a:gd name="T75" fmla="*/ 48 h 53"/>
                <a:gd name="T76" fmla="*/ 57 w 186"/>
                <a:gd name="T77" fmla="*/ 41 h 53"/>
                <a:gd name="T78" fmla="*/ 61 w 186"/>
                <a:gd name="T79" fmla="*/ 48 h 53"/>
                <a:gd name="T80" fmla="*/ 64 w 186"/>
                <a:gd name="T81" fmla="*/ 41 h 53"/>
                <a:gd name="T82" fmla="*/ 71 w 186"/>
                <a:gd name="T83" fmla="*/ 41 h 53"/>
                <a:gd name="T84" fmla="*/ 77 w 186"/>
                <a:gd name="T85" fmla="*/ 33 h 53"/>
                <a:gd name="T86" fmla="*/ 84 w 186"/>
                <a:gd name="T87" fmla="*/ 48 h 53"/>
                <a:gd name="T88" fmla="*/ 89 w 186"/>
                <a:gd name="T89" fmla="*/ 33 h 53"/>
                <a:gd name="T90" fmla="*/ 99 w 186"/>
                <a:gd name="T91" fmla="*/ 41 h 53"/>
                <a:gd name="T92" fmla="*/ 105 w 186"/>
                <a:gd name="T93" fmla="*/ 34 h 53"/>
                <a:gd name="T94" fmla="*/ 112 w 186"/>
                <a:gd name="T95" fmla="*/ 48 h 53"/>
                <a:gd name="T96" fmla="*/ 114 w 186"/>
                <a:gd name="T97" fmla="*/ 48 h 53"/>
                <a:gd name="T98" fmla="*/ 117 w 186"/>
                <a:gd name="T99" fmla="*/ 34 h 53"/>
                <a:gd name="T100" fmla="*/ 143 w 186"/>
                <a:gd name="T101" fmla="*/ 18 h 53"/>
                <a:gd name="T102" fmla="*/ 141 w 186"/>
                <a:gd name="T103" fmla="*/ 17 h 53"/>
                <a:gd name="T104" fmla="*/ 134 w 186"/>
                <a:gd name="T105" fmla="*/ 33 h 53"/>
                <a:gd name="T106" fmla="*/ 127 w 186"/>
                <a:gd name="T107" fmla="*/ 32 h 53"/>
                <a:gd name="T108" fmla="*/ 123 w 186"/>
                <a:gd name="T109" fmla="*/ 22 h 53"/>
                <a:gd name="T110" fmla="*/ 120 w 186"/>
                <a:gd name="T111" fmla="*/ 18 h 53"/>
                <a:gd name="T112" fmla="*/ 122 w 186"/>
                <a:gd name="T113" fmla="*/ 41 h 53"/>
                <a:gd name="T114" fmla="*/ 125 w 186"/>
                <a:gd name="T115" fmla="*/ 33 h 53"/>
                <a:gd name="T116" fmla="*/ 155 w 186"/>
                <a:gd name="T117" fmla="*/ 49 h 53"/>
                <a:gd name="T118" fmla="*/ 162 w 186"/>
                <a:gd name="T119" fmla="*/ 40 h 53"/>
                <a:gd name="T120" fmla="*/ 162 w 186"/>
                <a:gd name="T121" fmla="*/ 40 h 53"/>
                <a:gd name="T122" fmla="*/ 177 w 186"/>
                <a:gd name="T123" fmla="*/ 49 h 53"/>
                <a:gd name="T124" fmla="*/ 181 w 186"/>
                <a:gd name="T125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53">
                  <a:moveTo>
                    <a:pt x="3" y="53"/>
                  </a:move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3" y="52"/>
                    <a:pt x="3" y="52"/>
                    <a:pt x="3" y="52"/>
                  </a:cubicBezTo>
                  <a:lnTo>
                    <a:pt x="3" y="53"/>
                  </a:lnTo>
                  <a:close/>
                  <a:moveTo>
                    <a:pt x="4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1"/>
                    <a:pt x="3" y="51"/>
                    <a:pt x="3" y="51"/>
                  </a:cubicBezTo>
                  <a:lnTo>
                    <a:pt x="4" y="50"/>
                  </a:lnTo>
                  <a:close/>
                  <a:moveTo>
                    <a:pt x="3" y="50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3" y="50"/>
                  </a:ln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9"/>
                    <a:pt x="5" y="49"/>
                    <a:pt x="5" y="49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49"/>
                  </a:lnTo>
                  <a:close/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7"/>
                    <a:pt x="9" y="47"/>
                    <a:pt x="9" y="47"/>
                  </a:cubicBezTo>
                  <a:lnTo>
                    <a:pt x="10" y="47"/>
                  </a:ln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0" y="53"/>
                    <a:pt x="0" y="53"/>
                    <a:pt x="0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52"/>
                  </a:lnTo>
                  <a:close/>
                  <a:moveTo>
                    <a:pt x="76" y="7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8" y="8"/>
                    <a:pt x="77" y="8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2" y="13"/>
                    <a:pt x="102" y="13"/>
                    <a:pt x="102" y="13"/>
                  </a:cubicBezTo>
                  <a:lnTo>
                    <a:pt x="99" y="13"/>
                  </a:lnTo>
                  <a:close/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48"/>
                    <a:pt x="8" y="48"/>
                    <a:pt x="8" y="48"/>
                  </a:cubicBezTo>
                  <a:lnTo>
                    <a:pt x="10" y="48"/>
                  </a:lnTo>
                  <a:close/>
                  <a:moveTo>
                    <a:pt x="87" y="12"/>
                  </a:move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5" y="11"/>
                    <a:pt x="84" y="11"/>
                  </a:cubicBezTo>
                  <a:cubicBezTo>
                    <a:pt x="83" y="11"/>
                    <a:pt x="81" y="10"/>
                    <a:pt x="81" y="10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5" y="13"/>
                    <a:pt x="87" y="13"/>
                    <a:pt x="87" y="13"/>
                  </a:cubicBezTo>
                  <a:lnTo>
                    <a:pt x="87" y="12"/>
                  </a:lnTo>
                  <a:close/>
                  <a:moveTo>
                    <a:pt x="92" y="13"/>
                  </a:moveTo>
                  <a:cubicBezTo>
                    <a:pt x="92" y="13"/>
                    <a:pt x="92" y="13"/>
                    <a:pt x="92" y="13"/>
                  </a:cubicBezTo>
                  <a:cubicBezTo>
                    <a:pt x="91" y="12"/>
                    <a:pt x="88" y="12"/>
                    <a:pt x="88" y="12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3" y="13"/>
                    <a:pt x="92" y="13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11" y="50"/>
                    <a:pt x="11" y="50"/>
                  </a:cubicBez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2"/>
                    <a:pt x="155" y="32"/>
                    <a:pt x="155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39"/>
                  </a:cubicBezTo>
                  <a:cubicBezTo>
                    <a:pt x="154" y="37"/>
                    <a:pt x="154" y="32"/>
                    <a:pt x="154" y="32"/>
                  </a:cubicBezTo>
                  <a:cubicBezTo>
                    <a:pt x="154" y="32"/>
                    <a:pt x="151" y="32"/>
                    <a:pt x="148" y="31"/>
                  </a:cubicBezTo>
                  <a:cubicBezTo>
                    <a:pt x="145" y="31"/>
                    <a:pt x="143" y="31"/>
                    <a:pt x="143" y="31"/>
                  </a:cubicBezTo>
                  <a:cubicBezTo>
                    <a:pt x="143" y="31"/>
                    <a:pt x="143" y="38"/>
                    <a:pt x="143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10"/>
                    <a:pt x="167" y="10"/>
                    <a:pt x="165" y="10"/>
                  </a:cubicBezTo>
                  <a:cubicBezTo>
                    <a:pt x="163" y="10"/>
                    <a:pt x="159" y="10"/>
                    <a:pt x="159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8" y="13"/>
                    <a:pt x="158" y="13"/>
                    <a:pt x="156" y="14"/>
                  </a:cubicBezTo>
                  <a:cubicBezTo>
                    <a:pt x="154" y="14"/>
                    <a:pt x="154" y="15"/>
                    <a:pt x="154" y="15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3" y="22"/>
                    <a:pt x="153" y="21"/>
                    <a:pt x="153" y="21"/>
                  </a:cubicBezTo>
                  <a:cubicBezTo>
                    <a:pt x="153" y="20"/>
                    <a:pt x="152" y="20"/>
                    <a:pt x="150" y="20"/>
                  </a:cubicBezTo>
                  <a:cubicBezTo>
                    <a:pt x="150" y="19"/>
                    <a:pt x="149" y="19"/>
                    <a:pt x="149" y="19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29" y="13"/>
                    <a:pt x="117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89" y="11"/>
                    <a:pt x="85" y="10"/>
                  </a:cubicBezTo>
                  <a:cubicBezTo>
                    <a:pt x="82" y="9"/>
                    <a:pt x="78" y="7"/>
                    <a:pt x="77" y="6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49"/>
                    <a:pt x="186" y="49"/>
                    <a:pt x="186" y="49"/>
                  </a:cubicBezTo>
                  <a:lnTo>
                    <a:pt x="181" y="49"/>
                  </a:lnTo>
                  <a:close/>
                  <a:moveTo>
                    <a:pt x="181" y="32"/>
                  </a:moveTo>
                  <a:cubicBezTo>
                    <a:pt x="181" y="32"/>
                    <a:pt x="181" y="32"/>
                    <a:pt x="181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32"/>
                  </a:lnTo>
                  <a:close/>
                  <a:moveTo>
                    <a:pt x="160" y="10"/>
                  </a:moveTo>
                  <a:cubicBezTo>
                    <a:pt x="160" y="10"/>
                    <a:pt x="160" y="10"/>
                    <a:pt x="160" y="10"/>
                  </a:cubicBezTo>
                  <a:cubicBezTo>
                    <a:pt x="160" y="10"/>
                    <a:pt x="161" y="10"/>
                    <a:pt x="163" y="10"/>
                  </a:cubicBezTo>
                  <a:cubicBezTo>
                    <a:pt x="165" y="10"/>
                    <a:pt x="170" y="11"/>
                    <a:pt x="170" y="11"/>
                  </a:cubicBezTo>
                  <a:cubicBezTo>
                    <a:pt x="170" y="11"/>
                    <a:pt x="166" y="11"/>
                    <a:pt x="164" y="11"/>
                  </a:cubicBezTo>
                  <a:cubicBezTo>
                    <a:pt x="162" y="11"/>
                    <a:pt x="160" y="10"/>
                    <a:pt x="160" y="10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9" y="10"/>
                    <a:pt x="159" y="10"/>
                    <a:pt x="159" y="10"/>
                  </a:cubicBezTo>
                  <a:lnTo>
                    <a:pt x="160" y="10"/>
                  </a:lnTo>
                  <a:close/>
                  <a:moveTo>
                    <a:pt x="159" y="13"/>
                  </a:moveTo>
                  <a:cubicBezTo>
                    <a:pt x="159" y="13"/>
                    <a:pt x="159" y="13"/>
                    <a:pt x="159" y="13"/>
                  </a:cubicBezTo>
                  <a:cubicBezTo>
                    <a:pt x="164" y="12"/>
                    <a:pt x="170" y="11"/>
                    <a:pt x="170" y="11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2" y="13"/>
                    <a:pt x="159" y="14"/>
                  </a:cubicBezTo>
                  <a:cubicBezTo>
                    <a:pt x="156" y="15"/>
                    <a:pt x="155" y="16"/>
                    <a:pt x="155" y="16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4"/>
                    <a:pt x="159" y="13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2" y="17"/>
                  </a:moveTo>
                  <a:cubicBezTo>
                    <a:pt x="112" y="17"/>
                    <a:pt x="112" y="17"/>
                    <a:pt x="112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2" y="19"/>
                    <a:pt x="112" y="19"/>
                    <a:pt x="112" y="19"/>
                  </a:cubicBezTo>
                  <a:lnTo>
                    <a:pt x="112" y="17"/>
                  </a:lnTo>
                  <a:close/>
                  <a:moveTo>
                    <a:pt x="111" y="22"/>
                  </a:moveTo>
                  <a:cubicBezTo>
                    <a:pt x="111" y="22"/>
                    <a:pt x="111" y="22"/>
                    <a:pt x="111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2"/>
                  </a:lnTo>
                  <a:close/>
                  <a:moveTo>
                    <a:pt x="109" y="19"/>
                  </a:moveTo>
                  <a:cubicBezTo>
                    <a:pt x="109" y="19"/>
                    <a:pt x="109" y="19"/>
                    <a:pt x="109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09" y="21"/>
                    <a:pt x="109" y="21"/>
                    <a:pt x="109" y="21"/>
                  </a:cubicBezTo>
                  <a:lnTo>
                    <a:pt x="109" y="19"/>
                  </a:lnTo>
                  <a:close/>
                  <a:moveTo>
                    <a:pt x="98" y="13"/>
                  </a:moveTo>
                  <a:cubicBezTo>
                    <a:pt x="98" y="13"/>
                    <a:pt x="98" y="13"/>
                    <a:pt x="98" y="13"/>
                  </a:cubicBezTo>
                  <a:cubicBezTo>
                    <a:pt x="100" y="13"/>
                    <a:pt x="103" y="13"/>
                    <a:pt x="105" y="13"/>
                  </a:cubicBezTo>
                  <a:cubicBezTo>
                    <a:pt x="103" y="13"/>
                    <a:pt x="101" y="13"/>
                    <a:pt x="98" y="13"/>
                  </a:cubicBezTo>
                  <a:close/>
                  <a:moveTo>
                    <a:pt x="99" y="17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17"/>
                    <a:pt x="97" y="17"/>
                    <a:pt x="97" y="17"/>
                  </a:cubicBezTo>
                  <a:lnTo>
                    <a:pt x="99" y="17"/>
                  </a:lnTo>
                  <a:close/>
                  <a:moveTo>
                    <a:pt x="88" y="12"/>
                  </a:moveTo>
                  <a:cubicBezTo>
                    <a:pt x="88" y="12"/>
                    <a:pt x="88" y="12"/>
                    <a:pt x="88" y="12"/>
                  </a:cubicBezTo>
                  <a:cubicBezTo>
                    <a:pt x="91" y="12"/>
                    <a:pt x="94" y="12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4" y="13"/>
                    <a:pt x="90" y="13"/>
                    <a:pt x="88" y="13"/>
                  </a:cubicBezTo>
                  <a:lnTo>
                    <a:pt x="88" y="12"/>
                  </a:lnTo>
                  <a:close/>
                  <a:moveTo>
                    <a:pt x="80" y="9"/>
                  </a:moveTo>
                  <a:cubicBezTo>
                    <a:pt x="80" y="9"/>
                    <a:pt x="80" y="9"/>
                    <a:pt x="80" y="9"/>
                  </a:cubicBezTo>
                  <a:cubicBezTo>
                    <a:pt x="82" y="10"/>
                    <a:pt x="83" y="11"/>
                    <a:pt x="85" y="11"/>
                  </a:cubicBezTo>
                  <a:cubicBezTo>
                    <a:pt x="85" y="11"/>
                    <a:pt x="86" y="12"/>
                    <a:pt x="87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9"/>
                  </a:lnTo>
                  <a:close/>
                  <a:moveTo>
                    <a:pt x="86" y="25"/>
                  </a:moveTo>
                  <a:cubicBezTo>
                    <a:pt x="86" y="25"/>
                    <a:pt x="86" y="25"/>
                    <a:pt x="86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5"/>
                    <a:pt x="85" y="25"/>
                    <a:pt x="85" y="25"/>
                  </a:cubicBezTo>
                  <a:lnTo>
                    <a:pt x="86" y="25"/>
                  </a:ln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8" y="8"/>
                  </a:lnTo>
                  <a:close/>
                  <a:moveTo>
                    <a:pt x="18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0"/>
                    <a:pt x="18" y="20"/>
                    <a:pt x="18" y="20"/>
                  </a:cubicBezTo>
                  <a:close/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8" y="21"/>
                  </a:lnTo>
                  <a:close/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16" y="21"/>
                  </a:lnTo>
                  <a:close/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lnTo>
                    <a:pt x="14" y="12"/>
                  </a:lnTo>
                  <a:close/>
                  <a:moveTo>
                    <a:pt x="19" y="33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9" y="33"/>
                    <a:pt x="19" y="33"/>
                    <a:pt x="19" y="33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lose/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32"/>
                    <a:pt x="19" y="32"/>
                    <a:pt x="19" y="32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lnTo>
                    <a:pt x="20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33"/>
                  </a:lnTo>
                  <a:close/>
                  <a:moveTo>
                    <a:pt x="22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lnTo>
                    <a:pt x="22" y="33"/>
                  </a:ln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3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2"/>
                    <a:pt x="23" y="32"/>
                    <a:pt x="23" y="32"/>
                  </a:cubicBezTo>
                  <a:close/>
                  <a:moveTo>
                    <a:pt x="25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25" y="33"/>
                  </a:lnTo>
                  <a:close/>
                  <a:moveTo>
                    <a:pt x="24" y="32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32"/>
                    <a:pt x="24" y="32"/>
                    <a:pt x="24" y="32"/>
                  </a:cubicBezTo>
                  <a:close/>
                  <a:moveTo>
                    <a:pt x="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26" y="31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31"/>
                    <a:pt x="26" y="31"/>
                    <a:pt x="26" y="31"/>
                  </a:cubicBezTo>
                  <a:close/>
                  <a:moveTo>
                    <a:pt x="28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lnTo>
                    <a:pt x="28" y="31"/>
                  </a:lnTo>
                  <a:close/>
                  <a:moveTo>
                    <a:pt x="30" y="31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8"/>
                    <a:pt x="30" y="18"/>
                    <a:pt x="30" y="18"/>
                  </a:cubicBezTo>
                  <a:lnTo>
                    <a:pt x="30" y="31"/>
                  </a:lnTo>
                  <a:close/>
                  <a:moveTo>
                    <a:pt x="37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30"/>
                  </a:lnTo>
                  <a:close/>
                  <a:moveTo>
                    <a:pt x="39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39" y="31"/>
                  </a:lnTo>
                  <a:close/>
                  <a:moveTo>
                    <a:pt x="42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2" y="18"/>
                    <a:pt x="42" y="18"/>
                    <a:pt x="42" y="18"/>
                  </a:cubicBezTo>
                  <a:lnTo>
                    <a:pt x="42" y="31"/>
                  </a:lnTo>
                  <a:close/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8" y="18"/>
                    <a:pt x="48" y="18"/>
                    <a:pt x="48" y="18"/>
                  </a:cubicBezTo>
                  <a:lnTo>
                    <a:pt x="48" y="31"/>
                  </a:lnTo>
                  <a:close/>
                  <a:moveTo>
                    <a:pt x="50" y="31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0" y="19"/>
                    <a:pt x="50" y="19"/>
                  </a:cubicBezTo>
                  <a:lnTo>
                    <a:pt x="50" y="31"/>
                  </a:lnTo>
                  <a:close/>
                  <a:moveTo>
                    <a:pt x="5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lnTo>
                    <a:pt x="52" y="31"/>
                  </a:lnTo>
                  <a:close/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19"/>
                    <a:pt x="57" y="19"/>
                    <a:pt x="57" y="19"/>
                  </a:cubicBezTo>
                  <a:lnTo>
                    <a:pt x="57" y="31"/>
                  </a:lnTo>
                  <a:close/>
                  <a:moveTo>
                    <a:pt x="59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9" y="31"/>
                  </a:lnTo>
                  <a:close/>
                  <a:moveTo>
                    <a:pt x="63" y="31"/>
                  </a:moveTo>
                  <a:cubicBezTo>
                    <a:pt x="63" y="31"/>
                    <a:pt x="63" y="31"/>
                    <a:pt x="63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lnTo>
                    <a:pt x="63" y="31"/>
                  </a:lnTo>
                  <a:close/>
                  <a:moveTo>
                    <a:pt x="63" y="18"/>
                  </a:moveTo>
                  <a:cubicBezTo>
                    <a:pt x="63" y="18"/>
                    <a:pt x="63" y="18"/>
                    <a:pt x="63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18"/>
                  </a:lnTo>
                  <a:close/>
                  <a:moveTo>
                    <a:pt x="65" y="31"/>
                  </a:move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lnTo>
                    <a:pt x="65" y="31"/>
                  </a:lnTo>
                  <a:close/>
                  <a:moveTo>
                    <a:pt x="65" y="5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6" y="4"/>
                    <a:pt x="66" y="4"/>
                    <a:pt x="66" y="4"/>
                  </a:cubicBezTo>
                  <a:lnTo>
                    <a:pt x="65" y="5"/>
                  </a:lnTo>
                  <a:close/>
                  <a:moveTo>
                    <a:pt x="6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lnTo>
                    <a:pt x="67" y="31"/>
                  </a:lnTo>
                  <a:close/>
                  <a:moveTo>
                    <a:pt x="71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71" y="19"/>
                    <a:pt x="71" y="19"/>
                    <a:pt x="71" y="19"/>
                  </a:cubicBezTo>
                  <a:lnTo>
                    <a:pt x="71" y="31"/>
                  </a:lnTo>
                  <a:close/>
                  <a:moveTo>
                    <a:pt x="71" y="5"/>
                  </a:moveTo>
                  <a:cubicBezTo>
                    <a:pt x="71" y="5"/>
                    <a:pt x="71" y="5"/>
                    <a:pt x="71" y="5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2" y="5"/>
                    <a:pt x="72" y="5"/>
                    <a:pt x="72" y="5"/>
                  </a:cubicBezTo>
                  <a:lnTo>
                    <a:pt x="71" y="5"/>
                  </a:lnTo>
                  <a:close/>
                  <a:moveTo>
                    <a:pt x="73" y="31"/>
                  </a:move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lnTo>
                    <a:pt x="73" y="31"/>
                  </a:lnTo>
                  <a:close/>
                  <a:moveTo>
                    <a:pt x="73" y="5"/>
                  </a:moveTo>
                  <a:cubicBezTo>
                    <a:pt x="73" y="5"/>
                    <a:pt x="73" y="5"/>
                    <a:pt x="73" y="5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4" y="5"/>
                    <a:pt x="74" y="5"/>
                    <a:pt x="74" y="5"/>
                  </a:cubicBezTo>
                  <a:lnTo>
                    <a:pt x="73" y="5"/>
                  </a:lnTo>
                  <a:close/>
                  <a:moveTo>
                    <a:pt x="75" y="31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8" y="8"/>
                    <a:pt x="80" y="9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6" y="13"/>
                    <a:pt x="76" y="13"/>
                    <a:pt x="76" y="13"/>
                  </a:cubicBezTo>
                  <a:lnTo>
                    <a:pt x="75" y="31"/>
                  </a:lnTo>
                  <a:close/>
                  <a:moveTo>
                    <a:pt x="77" y="16"/>
                  </a:moveTo>
                  <a:cubicBezTo>
                    <a:pt x="77" y="16"/>
                    <a:pt x="77" y="16"/>
                    <a:pt x="77" y="16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6"/>
                    <a:pt x="76" y="16"/>
                    <a:pt x="76" y="16"/>
                  </a:cubicBezTo>
                  <a:lnTo>
                    <a:pt x="77" y="16"/>
                  </a:lnTo>
                  <a:close/>
                  <a:moveTo>
                    <a:pt x="76" y="25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6" y="26"/>
                    <a:pt x="76" y="26"/>
                    <a:pt x="76" y="26"/>
                  </a:cubicBezTo>
                  <a:lnTo>
                    <a:pt x="76" y="25"/>
                  </a:lnTo>
                  <a:close/>
                  <a:moveTo>
                    <a:pt x="78" y="30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78" y="29"/>
                    <a:pt x="78" y="29"/>
                  </a:cubicBezTo>
                  <a:lnTo>
                    <a:pt x="78" y="30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9" y="23"/>
                    <a:pt x="79" y="23"/>
                    <a:pt x="79" y="23"/>
                  </a:cubicBezTo>
                  <a:lnTo>
                    <a:pt x="79" y="21"/>
                  </a:lnTo>
                  <a:close/>
                  <a:moveTo>
                    <a:pt x="81" y="31"/>
                  </a:moveTo>
                  <a:cubicBezTo>
                    <a:pt x="81" y="31"/>
                    <a:pt x="81" y="31"/>
                    <a:pt x="81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31"/>
                  </a:lnTo>
                  <a:close/>
                  <a:moveTo>
                    <a:pt x="81" y="18"/>
                  </a:moveTo>
                  <a:cubicBezTo>
                    <a:pt x="81" y="18"/>
                    <a:pt x="81" y="18"/>
                    <a:pt x="81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1" y="16"/>
                    <a:pt x="81" y="16"/>
                    <a:pt x="81" y="16"/>
                  </a:cubicBezTo>
                  <a:lnTo>
                    <a:pt x="81" y="18"/>
                  </a:lnTo>
                  <a:close/>
                  <a:moveTo>
                    <a:pt x="83" y="30"/>
                  </a:moveTo>
                  <a:cubicBezTo>
                    <a:pt x="83" y="30"/>
                    <a:pt x="83" y="30"/>
                    <a:pt x="83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3" y="28"/>
                    <a:pt x="83" y="28"/>
                    <a:pt x="83" y="28"/>
                  </a:cubicBezTo>
                  <a:lnTo>
                    <a:pt x="83" y="30"/>
                  </a:lnTo>
                  <a:close/>
                  <a:moveTo>
                    <a:pt x="83" y="26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3" y="24"/>
                    <a:pt x="83" y="24"/>
                    <a:pt x="83" y="24"/>
                  </a:cubicBezTo>
                  <a:lnTo>
                    <a:pt x="83" y="26"/>
                  </a:lnTo>
                  <a:close/>
                  <a:moveTo>
                    <a:pt x="86" y="31"/>
                  </a:moveTo>
                  <a:cubicBezTo>
                    <a:pt x="86" y="31"/>
                    <a:pt x="86" y="31"/>
                    <a:pt x="86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6" y="28"/>
                    <a:pt x="86" y="28"/>
                    <a:pt x="86" y="28"/>
                  </a:cubicBezTo>
                  <a:lnTo>
                    <a:pt x="86" y="31"/>
                  </a:lnTo>
                  <a:close/>
                  <a:moveTo>
                    <a:pt x="87" y="19"/>
                  </a:moveTo>
                  <a:cubicBezTo>
                    <a:pt x="87" y="19"/>
                    <a:pt x="87" y="19"/>
                    <a:pt x="87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87" y="19"/>
                  </a:lnTo>
                  <a:close/>
                  <a:moveTo>
                    <a:pt x="87" y="23"/>
                  </a:moveTo>
                  <a:cubicBezTo>
                    <a:pt x="87" y="23"/>
                    <a:pt x="87" y="23"/>
                    <a:pt x="87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5"/>
                    <a:pt x="87" y="25"/>
                    <a:pt x="87" y="25"/>
                  </a:cubicBezTo>
                  <a:lnTo>
                    <a:pt x="87" y="23"/>
                  </a:lnTo>
                  <a:close/>
                  <a:moveTo>
                    <a:pt x="90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0" y="28"/>
                    <a:pt x="90" y="28"/>
                    <a:pt x="90" y="28"/>
                  </a:cubicBezTo>
                  <a:lnTo>
                    <a:pt x="90" y="30"/>
                  </a:ln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1" y="24"/>
                    <a:pt x="91" y="24"/>
                    <a:pt x="91" y="24"/>
                  </a:cubicBezTo>
                  <a:lnTo>
                    <a:pt x="91" y="25"/>
                  </a:lnTo>
                  <a:close/>
                  <a:moveTo>
                    <a:pt x="93" y="19"/>
                  </a:moveTo>
                  <a:cubicBezTo>
                    <a:pt x="93" y="19"/>
                    <a:pt x="93" y="19"/>
                    <a:pt x="93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3" y="18"/>
                    <a:pt x="93" y="18"/>
                    <a:pt x="93" y="18"/>
                  </a:cubicBezTo>
                  <a:lnTo>
                    <a:pt x="93" y="19"/>
                  </a:lnTo>
                  <a:close/>
                  <a:moveTo>
                    <a:pt x="97" y="31"/>
                  </a:moveTo>
                  <a:cubicBezTo>
                    <a:pt x="97" y="31"/>
                    <a:pt x="97" y="31"/>
                    <a:pt x="97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7" y="29"/>
                    <a:pt x="97" y="29"/>
                    <a:pt x="97" y="29"/>
                  </a:cubicBezTo>
                  <a:lnTo>
                    <a:pt x="97" y="31"/>
                  </a:lnTo>
                  <a:close/>
                  <a:moveTo>
                    <a:pt x="99" y="25"/>
                  </a:moveTo>
                  <a:cubicBezTo>
                    <a:pt x="99" y="25"/>
                    <a:pt x="99" y="25"/>
                    <a:pt x="99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9" y="24"/>
                    <a:pt x="99" y="24"/>
                    <a:pt x="99" y="24"/>
                  </a:cubicBezTo>
                  <a:lnTo>
                    <a:pt x="99" y="25"/>
                  </a:lnTo>
                  <a:close/>
                  <a:moveTo>
                    <a:pt x="100" y="19"/>
                  </a:moveTo>
                  <a:cubicBezTo>
                    <a:pt x="100" y="19"/>
                    <a:pt x="100" y="19"/>
                    <a:pt x="100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19"/>
                  </a:lnTo>
                  <a:close/>
                  <a:moveTo>
                    <a:pt x="102" y="31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2" y="29"/>
                    <a:pt x="102" y="29"/>
                    <a:pt x="102" y="29"/>
                  </a:cubicBezTo>
                  <a:lnTo>
                    <a:pt x="102" y="31"/>
                  </a:lnTo>
                  <a:close/>
                  <a:moveTo>
                    <a:pt x="103" y="17"/>
                  </a:moveTo>
                  <a:cubicBezTo>
                    <a:pt x="103" y="17"/>
                    <a:pt x="103" y="17"/>
                    <a:pt x="103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3" y="18"/>
                    <a:pt x="103" y="18"/>
                    <a:pt x="103" y="18"/>
                  </a:cubicBezTo>
                  <a:lnTo>
                    <a:pt x="103" y="17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0"/>
                    <a:pt x="104" y="30"/>
                    <a:pt x="104" y="30"/>
                  </a:cubicBezTo>
                  <a:lnTo>
                    <a:pt x="104" y="31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lnTo>
                    <a:pt x="104" y="26"/>
                  </a:lnTo>
                  <a:close/>
                  <a:moveTo>
                    <a:pt x="104" y="18"/>
                  </a:moveTo>
                  <a:cubicBezTo>
                    <a:pt x="104" y="18"/>
                    <a:pt x="104" y="18"/>
                    <a:pt x="104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4" y="20"/>
                    <a:pt x="104" y="20"/>
                    <a:pt x="104" y="20"/>
                  </a:cubicBezTo>
                  <a:lnTo>
                    <a:pt x="104" y="18"/>
                  </a:lnTo>
                  <a:close/>
                  <a:moveTo>
                    <a:pt x="107" y="23"/>
                  </a:moveTo>
                  <a:cubicBezTo>
                    <a:pt x="107" y="23"/>
                    <a:pt x="107" y="23"/>
                    <a:pt x="107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lnTo>
                    <a:pt x="107" y="23"/>
                  </a:lnTo>
                  <a:close/>
                  <a:moveTo>
                    <a:pt x="108" y="21"/>
                  </a:moveTo>
                  <a:cubicBezTo>
                    <a:pt x="108" y="21"/>
                    <a:pt x="108" y="21"/>
                    <a:pt x="108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8" y="20"/>
                    <a:pt x="108" y="20"/>
                    <a:pt x="108" y="20"/>
                  </a:cubicBezTo>
                  <a:lnTo>
                    <a:pt x="108" y="21"/>
                  </a:lnTo>
                  <a:close/>
                  <a:moveTo>
                    <a:pt x="111" y="25"/>
                  </a:moveTo>
                  <a:cubicBezTo>
                    <a:pt x="111" y="25"/>
                    <a:pt x="111" y="25"/>
                    <a:pt x="111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5"/>
                  </a:lnTo>
                  <a:close/>
                  <a:moveTo>
                    <a:pt x="112" y="27"/>
                  </a:moveTo>
                  <a:cubicBezTo>
                    <a:pt x="112" y="27"/>
                    <a:pt x="112" y="27"/>
                    <a:pt x="112" y="2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6"/>
                    <a:pt x="112" y="26"/>
                    <a:pt x="112" y="26"/>
                  </a:cubicBezTo>
                  <a:lnTo>
                    <a:pt x="112" y="27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32"/>
                  </a:lnTo>
                  <a:close/>
                  <a:moveTo>
                    <a:pt x="116" y="25"/>
                  </a:moveTo>
                  <a:cubicBezTo>
                    <a:pt x="116" y="25"/>
                    <a:pt x="116" y="25"/>
                    <a:pt x="116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6" y="22"/>
                    <a:pt x="116" y="22"/>
                    <a:pt x="116" y="22"/>
                  </a:cubicBezTo>
                  <a:lnTo>
                    <a:pt x="116" y="25"/>
                  </a:lnTo>
                  <a:close/>
                  <a:moveTo>
                    <a:pt x="116" y="19"/>
                  </a:moveTo>
                  <a:cubicBezTo>
                    <a:pt x="116" y="19"/>
                    <a:pt x="116" y="19"/>
                    <a:pt x="116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6" y="21"/>
                    <a:pt x="116" y="21"/>
                    <a:pt x="116" y="21"/>
                  </a:cubicBezTo>
                  <a:lnTo>
                    <a:pt x="116" y="19"/>
                  </a:lnTo>
                  <a:close/>
                  <a:moveTo>
                    <a:pt x="117" y="25"/>
                  </a:move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7" y="24"/>
                    <a:pt x="117" y="24"/>
                  </a:cubicBezTo>
                  <a:lnTo>
                    <a:pt x="117" y="25"/>
                  </a:lnTo>
                  <a:close/>
                  <a:moveTo>
                    <a:pt x="85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5" y="41"/>
                    <a:pt x="85" y="41"/>
                    <a:pt x="85" y="41"/>
                  </a:cubicBezTo>
                  <a:lnTo>
                    <a:pt x="85" y="33"/>
                  </a:lnTo>
                  <a:close/>
                  <a:moveTo>
                    <a:pt x="44" y="34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34"/>
                  </a:lnTo>
                  <a:close/>
                  <a:moveTo>
                    <a:pt x="15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lnTo>
                    <a:pt x="15" y="47"/>
                  </a:lnTo>
                  <a:close/>
                  <a:moveTo>
                    <a:pt x="20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0" y="35"/>
                    <a:pt x="20" y="35"/>
                    <a:pt x="20" y="35"/>
                  </a:cubicBezTo>
                  <a:lnTo>
                    <a:pt x="20" y="46"/>
                  </a:lnTo>
                  <a:close/>
                  <a:moveTo>
                    <a:pt x="25" y="46"/>
                  </a:moveTo>
                  <a:cubicBezTo>
                    <a:pt x="25" y="46"/>
                    <a:pt x="25" y="46"/>
                    <a:pt x="25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5" y="46"/>
                  </a:lnTo>
                  <a:close/>
                  <a:moveTo>
                    <a:pt x="26" y="46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6" y="42"/>
                    <a:pt x="26" y="42"/>
                    <a:pt x="26" y="42"/>
                  </a:cubicBezTo>
                  <a:lnTo>
                    <a:pt x="26" y="46"/>
                  </a:lnTo>
                  <a:close/>
                  <a:moveTo>
                    <a:pt x="26" y="41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lnTo>
                    <a:pt x="26" y="41"/>
                  </a:lnTo>
                  <a:close/>
                  <a:moveTo>
                    <a:pt x="28" y="47"/>
                  </a:move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lnTo>
                    <a:pt x="28" y="47"/>
                  </a:lnTo>
                  <a:close/>
                  <a:moveTo>
                    <a:pt x="28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8" y="41"/>
                  </a:ln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lnTo>
                    <a:pt x="29" y="47"/>
                  </a:lnTo>
                  <a:close/>
                  <a:moveTo>
                    <a:pt x="29" y="41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29" y="41"/>
                  </a:lnTo>
                  <a:close/>
                  <a:moveTo>
                    <a:pt x="30" y="47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0" y="47"/>
                  </a:lnTo>
                  <a:close/>
                  <a:moveTo>
                    <a:pt x="30" y="41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0" y="41"/>
                  </a:lnTo>
                  <a:close/>
                  <a:moveTo>
                    <a:pt x="3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lnTo>
                    <a:pt x="32" y="47"/>
                  </a:lnTo>
                  <a:close/>
                  <a:moveTo>
                    <a:pt x="32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5"/>
                    <a:pt x="32" y="35"/>
                    <a:pt x="32" y="35"/>
                  </a:cubicBezTo>
                  <a:lnTo>
                    <a:pt x="32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6" y="47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lnTo>
                    <a:pt x="36" y="47"/>
                  </a:ln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lnTo>
                    <a:pt x="36" y="41"/>
                  </a:lnTo>
                  <a:close/>
                  <a:moveTo>
                    <a:pt x="37" y="47"/>
                  </a:move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lnTo>
                    <a:pt x="37" y="47"/>
                  </a:lnTo>
                  <a:close/>
                  <a:moveTo>
                    <a:pt x="37" y="41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lnTo>
                    <a:pt x="37" y="41"/>
                  </a:lnTo>
                  <a:close/>
                  <a:moveTo>
                    <a:pt x="38" y="47"/>
                  </a:moveTo>
                  <a:cubicBezTo>
                    <a:pt x="38" y="47"/>
                    <a:pt x="38" y="47"/>
                    <a:pt x="38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1"/>
                    <a:pt x="38" y="41"/>
                    <a:pt x="38" y="41"/>
                  </a:cubicBezTo>
                  <a:lnTo>
                    <a:pt x="38" y="47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lnTo>
                    <a:pt x="38" y="41"/>
                  </a:lnTo>
                  <a:close/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0" y="47"/>
                  </a:lnTo>
                  <a:close/>
                  <a:moveTo>
                    <a:pt x="40" y="41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40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2" y="47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2" y="41"/>
                    <a:pt x="42" y="41"/>
                  </a:cubicBezTo>
                  <a:lnTo>
                    <a:pt x="42" y="47"/>
                  </a:lnTo>
                  <a:close/>
                  <a:moveTo>
                    <a:pt x="42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lnTo>
                    <a:pt x="42" y="41"/>
                  </a:lnTo>
                  <a:close/>
                  <a:moveTo>
                    <a:pt x="43" y="48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43" y="48"/>
                  </a:lnTo>
                  <a:close/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41"/>
                  </a:lnTo>
                  <a:close/>
                  <a:moveTo>
                    <a:pt x="44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48"/>
                  </a:lnTo>
                  <a:close/>
                  <a:moveTo>
                    <a:pt x="44" y="41"/>
                  </a:moveTo>
                  <a:cubicBezTo>
                    <a:pt x="44" y="41"/>
                    <a:pt x="44" y="41"/>
                    <a:pt x="44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4" y="34"/>
                  </a:cubicBezTo>
                  <a:lnTo>
                    <a:pt x="44" y="41"/>
                  </a:lnTo>
                  <a:close/>
                  <a:moveTo>
                    <a:pt x="45" y="48"/>
                  </a:move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lnTo>
                    <a:pt x="45" y="48"/>
                  </a:lnTo>
                  <a:close/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45" y="41"/>
                  </a:lnTo>
                  <a:close/>
                  <a:moveTo>
                    <a:pt x="46" y="48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lnTo>
                    <a:pt x="46" y="48"/>
                  </a:lnTo>
                  <a:close/>
                  <a:moveTo>
                    <a:pt x="46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6" y="41"/>
                  </a:lnTo>
                  <a:close/>
                  <a:moveTo>
                    <a:pt x="47" y="4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8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lnTo>
                    <a:pt x="47" y="41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8" y="41"/>
                    <a:pt x="48" y="41"/>
                  </a:cubicBezTo>
                  <a:lnTo>
                    <a:pt x="48" y="48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8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48" y="41"/>
                  </a:lnTo>
                  <a:close/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49" y="48"/>
                  </a:lnTo>
                  <a:close/>
                  <a:moveTo>
                    <a:pt x="49" y="41"/>
                  </a:move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49" y="41"/>
                  </a:lnTo>
                  <a:close/>
                  <a:moveTo>
                    <a:pt x="50" y="48"/>
                  </a:move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lnTo>
                    <a:pt x="50" y="48"/>
                  </a:lnTo>
                  <a:close/>
                  <a:moveTo>
                    <a:pt x="50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lnTo>
                    <a:pt x="50" y="41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1"/>
                    <a:pt x="52" y="41"/>
                    <a:pt x="52" y="41"/>
                  </a:cubicBezTo>
                  <a:lnTo>
                    <a:pt x="52" y="48"/>
                  </a:lnTo>
                  <a:close/>
                  <a:moveTo>
                    <a:pt x="52" y="41"/>
                  </a:move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52" y="41"/>
                  </a:lnTo>
                  <a:close/>
                  <a:moveTo>
                    <a:pt x="53" y="48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3" y="48"/>
                  </a:lnTo>
                  <a:close/>
                  <a:moveTo>
                    <a:pt x="53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3" y="34"/>
                    <a:pt x="53" y="34"/>
                    <a:pt x="53" y="34"/>
                  </a:cubicBezTo>
                  <a:lnTo>
                    <a:pt x="53" y="41"/>
                  </a:lnTo>
                  <a:close/>
                  <a:moveTo>
                    <a:pt x="54" y="48"/>
                  </a:moveTo>
                  <a:cubicBezTo>
                    <a:pt x="54" y="48"/>
                    <a:pt x="54" y="48"/>
                    <a:pt x="54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lnTo>
                    <a:pt x="54" y="48"/>
                  </a:lnTo>
                  <a:close/>
                  <a:moveTo>
                    <a:pt x="54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4" y="33"/>
                    <a:pt x="54" y="33"/>
                    <a:pt x="54" y="33"/>
                  </a:cubicBezTo>
                  <a:lnTo>
                    <a:pt x="54" y="41"/>
                  </a:lnTo>
                  <a:close/>
                  <a:moveTo>
                    <a:pt x="55" y="48"/>
                  </a:move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1"/>
                    <a:pt x="55" y="41"/>
                  </a:cubicBezTo>
                  <a:lnTo>
                    <a:pt x="55" y="48"/>
                  </a:lnTo>
                  <a:close/>
                  <a:moveTo>
                    <a:pt x="55" y="41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5" y="33"/>
                    <a:pt x="55" y="33"/>
                    <a:pt x="55" y="33"/>
                  </a:cubicBezTo>
                  <a:lnTo>
                    <a:pt x="55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lnTo>
                    <a:pt x="58" y="48"/>
                  </a:lnTo>
                  <a:close/>
                  <a:moveTo>
                    <a:pt x="58" y="41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lnTo>
                    <a:pt x="58" y="41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lnTo>
                    <a:pt x="59" y="48"/>
                  </a:ln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lnTo>
                    <a:pt x="59" y="41"/>
                  </a:lnTo>
                  <a:close/>
                  <a:moveTo>
                    <a:pt x="61" y="48"/>
                  </a:moveTo>
                  <a:cubicBezTo>
                    <a:pt x="61" y="48"/>
                    <a:pt x="61" y="48"/>
                    <a:pt x="61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41"/>
                    <a:pt x="61" y="41"/>
                    <a:pt x="61" y="41"/>
                  </a:cubicBezTo>
                  <a:lnTo>
                    <a:pt x="61" y="48"/>
                  </a:ln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1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3"/>
                    <a:pt x="61" y="33"/>
                    <a:pt x="61" y="33"/>
                  </a:cubicBezTo>
                  <a:lnTo>
                    <a:pt x="61" y="41"/>
                  </a:lnTo>
                  <a:close/>
                  <a:moveTo>
                    <a:pt x="64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8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4" y="33"/>
                    <a:pt x="64" y="33"/>
                    <a:pt x="64" y="33"/>
                  </a:cubicBezTo>
                  <a:lnTo>
                    <a:pt x="64" y="41"/>
                  </a:lnTo>
                  <a:close/>
                  <a:moveTo>
                    <a:pt x="66" y="48"/>
                  </a:moveTo>
                  <a:cubicBezTo>
                    <a:pt x="66" y="48"/>
                    <a:pt x="66" y="48"/>
                    <a:pt x="66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48"/>
                  </a:lnTo>
                  <a:close/>
                  <a:moveTo>
                    <a:pt x="66" y="41"/>
                  </a:moveTo>
                  <a:cubicBezTo>
                    <a:pt x="66" y="41"/>
                    <a:pt x="66" y="41"/>
                    <a:pt x="6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6" y="33"/>
                    <a:pt x="66" y="33"/>
                    <a:pt x="66" y="33"/>
                  </a:cubicBezTo>
                  <a:lnTo>
                    <a:pt x="66" y="41"/>
                  </a:lnTo>
                  <a:close/>
                  <a:moveTo>
                    <a:pt x="68" y="48"/>
                  </a:moveTo>
                  <a:cubicBezTo>
                    <a:pt x="68" y="48"/>
                    <a:pt x="68" y="48"/>
                    <a:pt x="6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8" y="41"/>
                    <a:pt x="68" y="41"/>
                    <a:pt x="68" y="41"/>
                  </a:cubicBezTo>
                  <a:lnTo>
                    <a:pt x="68" y="48"/>
                  </a:lnTo>
                  <a:close/>
                  <a:moveTo>
                    <a:pt x="68" y="41"/>
                  </a:moveTo>
                  <a:cubicBezTo>
                    <a:pt x="68" y="41"/>
                    <a:pt x="68" y="41"/>
                    <a:pt x="68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8" y="33"/>
                    <a:pt x="68" y="33"/>
                    <a:pt x="68" y="33"/>
                  </a:cubicBezTo>
                  <a:lnTo>
                    <a:pt x="68" y="41"/>
                  </a:lnTo>
                  <a:close/>
                  <a:moveTo>
                    <a:pt x="71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8"/>
                  </a:ln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1" y="33"/>
                    <a:pt x="71" y="33"/>
                    <a:pt x="71" y="33"/>
                  </a:cubicBezTo>
                  <a:lnTo>
                    <a:pt x="71" y="41"/>
                  </a:lnTo>
                  <a:close/>
                  <a:moveTo>
                    <a:pt x="73" y="48"/>
                  </a:moveTo>
                  <a:cubicBezTo>
                    <a:pt x="73" y="48"/>
                    <a:pt x="73" y="48"/>
                    <a:pt x="73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3" y="41"/>
                    <a:pt x="73" y="41"/>
                    <a:pt x="73" y="41"/>
                  </a:cubicBezTo>
                  <a:lnTo>
                    <a:pt x="73" y="48"/>
                  </a:lnTo>
                  <a:close/>
                  <a:moveTo>
                    <a:pt x="73" y="41"/>
                  </a:moveTo>
                  <a:cubicBezTo>
                    <a:pt x="73" y="41"/>
                    <a:pt x="73" y="41"/>
                    <a:pt x="73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3" y="33"/>
                    <a:pt x="73" y="33"/>
                    <a:pt x="73" y="33"/>
                  </a:cubicBezTo>
                  <a:lnTo>
                    <a:pt x="73" y="41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5" y="41"/>
                    <a:pt x="75" y="41"/>
                    <a:pt x="75" y="41"/>
                  </a:cubicBezTo>
                  <a:lnTo>
                    <a:pt x="75" y="48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75" y="41"/>
                  </a:lnTo>
                  <a:close/>
                  <a:moveTo>
                    <a:pt x="77" y="48"/>
                  </a:moveTo>
                  <a:cubicBezTo>
                    <a:pt x="77" y="48"/>
                    <a:pt x="77" y="48"/>
                    <a:pt x="77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7" y="41"/>
                    <a:pt x="77" y="41"/>
                    <a:pt x="77" y="41"/>
                  </a:cubicBezTo>
                  <a:lnTo>
                    <a:pt x="77" y="48"/>
                  </a:lnTo>
                  <a:close/>
                  <a:moveTo>
                    <a:pt x="77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41"/>
                  </a:lnTo>
                  <a:close/>
                  <a:moveTo>
                    <a:pt x="80" y="48"/>
                  </a:moveTo>
                  <a:cubicBezTo>
                    <a:pt x="80" y="48"/>
                    <a:pt x="80" y="48"/>
                    <a:pt x="80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80" y="41"/>
                    <a:pt x="80" y="41"/>
                    <a:pt x="80" y="41"/>
                  </a:cubicBezTo>
                  <a:lnTo>
                    <a:pt x="80" y="48"/>
                  </a:lnTo>
                  <a:close/>
                  <a:moveTo>
                    <a:pt x="80" y="41"/>
                  </a:moveTo>
                  <a:cubicBezTo>
                    <a:pt x="80" y="41"/>
                    <a:pt x="80" y="41"/>
                    <a:pt x="80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0" y="33"/>
                    <a:pt x="80" y="33"/>
                    <a:pt x="80" y="33"/>
                  </a:cubicBezTo>
                  <a:lnTo>
                    <a:pt x="80" y="41"/>
                  </a:lnTo>
                  <a:close/>
                  <a:moveTo>
                    <a:pt x="82" y="48"/>
                  </a:moveTo>
                  <a:cubicBezTo>
                    <a:pt x="82" y="48"/>
                    <a:pt x="82" y="48"/>
                    <a:pt x="82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2" y="41"/>
                    <a:pt x="82" y="41"/>
                    <a:pt x="82" y="41"/>
                  </a:cubicBezTo>
                  <a:lnTo>
                    <a:pt x="82" y="48"/>
                  </a:lnTo>
                  <a:close/>
                  <a:moveTo>
                    <a:pt x="82" y="41"/>
                  </a:moveTo>
                  <a:cubicBezTo>
                    <a:pt x="82" y="41"/>
                    <a:pt x="82" y="41"/>
                    <a:pt x="82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33"/>
                    <a:pt x="82" y="33"/>
                    <a:pt x="82" y="33"/>
                  </a:cubicBezTo>
                  <a:lnTo>
                    <a:pt x="82" y="41"/>
                  </a:lnTo>
                  <a:close/>
                  <a:moveTo>
                    <a:pt x="84" y="48"/>
                  </a:moveTo>
                  <a:cubicBezTo>
                    <a:pt x="84" y="48"/>
                    <a:pt x="84" y="48"/>
                    <a:pt x="84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4" y="41"/>
                    <a:pt x="84" y="41"/>
                    <a:pt x="84" y="41"/>
                  </a:cubicBezTo>
                  <a:lnTo>
                    <a:pt x="84" y="48"/>
                  </a:lnTo>
                  <a:close/>
                  <a:moveTo>
                    <a:pt x="84" y="41"/>
                  </a:moveTo>
                  <a:cubicBezTo>
                    <a:pt x="84" y="41"/>
                    <a:pt x="84" y="41"/>
                    <a:pt x="84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4" y="33"/>
                    <a:pt x="84" y="33"/>
                    <a:pt x="84" y="33"/>
                  </a:cubicBezTo>
                  <a:lnTo>
                    <a:pt x="84" y="41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4" y="41"/>
                    <a:pt x="94" y="41"/>
                    <a:pt x="94" y="41"/>
                  </a:cubicBezTo>
                  <a:lnTo>
                    <a:pt x="94" y="48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8"/>
                    <a:pt x="91" y="48"/>
                    <a:pt x="91" y="48"/>
                  </a:cubicBezTo>
                  <a:lnTo>
                    <a:pt x="90" y="48"/>
                  </a:lnTo>
                  <a:close/>
                  <a:moveTo>
                    <a:pt x="94" y="41"/>
                  </a:moveTo>
                  <a:cubicBezTo>
                    <a:pt x="94" y="41"/>
                    <a:pt x="94" y="41"/>
                    <a:pt x="94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94" y="33"/>
                    <a:pt x="94" y="33"/>
                    <a:pt x="94" y="33"/>
                  </a:cubicBezTo>
                  <a:lnTo>
                    <a:pt x="94" y="41"/>
                  </a:lnTo>
                  <a:close/>
                  <a:moveTo>
                    <a:pt x="96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48"/>
                  </a:lnTo>
                  <a:close/>
                  <a:moveTo>
                    <a:pt x="96" y="41"/>
                  </a:moveTo>
                  <a:cubicBezTo>
                    <a:pt x="96" y="41"/>
                    <a:pt x="96" y="41"/>
                    <a:pt x="96" y="41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6" y="33"/>
                    <a:pt x="96" y="33"/>
                    <a:pt x="96" y="33"/>
                  </a:cubicBezTo>
                  <a:lnTo>
                    <a:pt x="96" y="41"/>
                  </a:lnTo>
                  <a:close/>
                  <a:moveTo>
                    <a:pt x="96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33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01" y="41"/>
                    <a:pt x="101" y="41"/>
                    <a:pt x="101" y="41"/>
                  </a:cubicBezTo>
                  <a:lnTo>
                    <a:pt x="101" y="48"/>
                  </a:lnTo>
                  <a:close/>
                  <a:moveTo>
                    <a:pt x="101" y="41"/>
                  </a:moveTo>
                  <a:cubicBezTo>
                    <a:pt x="101" y="41"/>
                    <a:pt x="101" y="41"/>
                    <a:pt x="101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1" y="34"/>
                    <a:pt x="101" y="34"/>
                    <a:pt x="101" y="34"/>
                  </a:cubicBezTo>
                  <a:lnTo>
                    <a:pt x="101" y="41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3" y="41"/>
                    <a:pt x="103" y="41"/>
                    <a:pt x="103" y="41"/>
                  </a:cubicBezTo>
                  <a:lnTo>
                    <a:pt x="103" y="48"/>
                  </a:lnTo>
                  <a:close/>
                  <a:moveTo>
                    <a:pt x="103" y="41"/>
                  </a:moveTo>
                  <a:cubicBezTo>
                    <a:pt x="103" y="41"/>
                    <a:pt x="103" y="41"/>
                    <a:pt x="103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4"/>
                    <a:pt x="103" y="34"/>
                    <a:pt x="103" y="34"/>
                  </a:cubicBezTo>
                  <a:lnTo>
                    <a:pt x="103" y="41"/>
                  </a:lnTo>
                  <a:close/>
                  <a:moveTo>
                    <a:pt x="105" y="48"/>
                  </a:move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5" y="41"/>
                    <a:pt x="105" y="41"/>
                    <a:pt x="105" y="41"/>
                  </a:cubicBezTo>
                  <a:lnTo>
                    <a:pt x="105" y="48"/>
                  </a:lnTo>
                  <a:close/>
                  <a:moveTo>
                    <a:pt x="105" y="41"/>
                  </a:moveTo>
                  <a:cubicBezTo>
                    <a:pt x="105" y="41"/>
                    <a:pt x="105" y="41"/>
                    <a:pt x="105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5" y="34"/>
                    <a:pt x="105" y="34"/>
                    <a:pt x="105" y="34"/>
                  </a:cubicBezTo>
                  <a:lnTo>
                    <a:pt x="105" y="41"/>
                  </a:lnTo>
                  <a:close/>
                  <a:moveTo>
                    <a:pt x="107" y="48"/>
                  </a:moveTo>
                  <a:cubicBezTo>
                    <a:pt x="107" y="48"/>
                    <a:pt x="107" y="48"/>
                    <a:pt x="107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7" y="41"/>
                    <a:pt x="107" y="41"/>
                    <a:pt x="107" y="41"/>
                  </a:cubicBezTo>
                  <a:lnTo>
                    <a:pt x="107" y="48"/>
                  </a:lnTo>
                  <a:close/>
                  <a:moveTo>
                    <a:pt x="107" y="41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7" y="34"/>
                    <a:pt x="107" y="34"/>
                    <a:pt x="107" y="34"/>
                  </a:cubicBezTo>
                  <a:lnTo>
                    <a:pt x="107" y="41"/>
                  </a:lnTo>
                  <a:close/>
                  <a:moveTo>
                    <a:pt x="109" y="48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lnTo>
                    <a:pt x="109" y="48"/>
                  </a:lnTo>
                  <a:close/>
                  <a:moveTo>
                    <a:pt x="10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9" y="34"/>
                    <a:pt x="109" y="34"/>
                    <a:pt x="109" y="34"/>
                  </a:cubicBezTo>
                  <a:lnTo>
                    <a:pt x="109" y="41"/>
                  </a:ln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2" y="48"/>
                    <a:pt x="112" y="48"/>
                    <a:pt x="112" y="48"/>
                  </a:cubicBez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2" y="41"/>
                    <a:pt x="112" y="41"/>
                    <a:pt x="112" y="41"/>
                  </a:cubicBezTo>
                  <a:lnTo>
                    <a:pt x="112" y="48"/>
                  </a:lnTo>
                  <a:close/>
                  <a:moveTo>
                    <a:pt x="112" y="41"/>
                  </a:moveTo>
                  <a:cubicBezTo>
                    <a:pt x="112" y="41"/>
                    <a:pt x="112" y="41"/>
                    <a:pt x="112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2" y="34"/>
                    <a:pt x="112" y="34"/>
                    <a:pt x="112" y="34"/>
                  </a:cubicBezTo>
                  <a:lnTo>
                    <a:pt x="112" y="41"/>
                  </a:ln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4" y="48"/>
                    <a:pt x="114" y="48"/>
                    <a:pt x="114" y="48"/>
                  </a:cubicBez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4" y="41"/>
                    <a:pt x="114" y="41"/>
                    <a:pt x="114" y="41"/>
                  </a:cubicBezTo>
                  <a:lnTo>
                    <a:pt x="114" y="48"/>
                  </a:lnTo>
                  <a:close/>
                  <a:moveTo>
                    <a:pt x="114" y="41"/>
                  </a:moveTo>
                  <a:cubicBezTo>
                    <a:pt x="114" y="41"/>
                    <a:pt x="114" y="41"/>
                    <a:pt x="114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4" y="34"/>
                    <a:pt x="114" y="34"/>
                    <a:pt x="114" y="34"/>
                  </a:cubicBezTo>
                  <a:lnTo>
                    <a:pt x="114" y="41"/>
                  </a:ln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6" y="48"/>
                    <a:pt x="116" y="48"/>
                    <a:pt x="116" y="48"/>
                  </a:cubicBez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1"/>
                    <a:pt x="116" y="41"/>
                    <a:pt x="116" y="41"/>
                  </a:cubicBezTo>
                  <a:lnTo>
                    <a:pt x="116" y="48"/>
                  </a:lnTo>
                  <a:close/>
                  <a:moveTo>
                    <a:pt x="116" y="41"/>
                  </a:moveTo>
                  <a:cubicBezTo>
                    <a:pt x="116" y="41"/>
                    <a:pt x="116" y="41"/>
                    <a:pt x="116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6" y="34"/>
                    <a:pt x="116" y="34"/>
                    <a:pt x="116" y="34"/>
                  </a:cubicBezTo>
                  <a:lnTo>
                    <a:pt x="116" y="41"/>
                  </a:ln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48"/>
                    <a:pt x="117" y="48"/>
                    <a:pt x="117" y="48"/>
                  </a:cubicBez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7" y="41"/>
                    <a:pt x="117" y="41"/>
                    <a:pt x="117" y="41"/>
                  </a:cubicBezTo>
                  <a:lnTo>
                    <a:pt x="117" y="48"/>
                  </a:lnTo>
                  <a:close/>
                  <a:moveTo>
                    <a:pt x="117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9" y="48"/>
                    <a:pt x="119" y="48"/>
                    <a:pt x="119" y="48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9" y="41"/>
                    <a:pt x="119" y="41"/>
                    <a:pt x="119" y="41"/>
                  </a:cubicBezTo>
                  <a:lnTo>
                    <a:pt x="119" y="48"/>
                  </a:ln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lnTo>
                    <a:pt x="119" y="41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1"/>
                    <a:pt x="120" y="41"/>
                  </a:cubicBezTo>
                  <a:lnTo>
                    <a:pt x="120" y="48"/>
                  </a:lnTo>
                  <a:close/>
                  <a:moveTo>
                    <a:pt x="143" y="18"/>
                  </a:moveTo>
                  <a:cubicBezTo>
                    <a:pt x="143" y="18"/>
                    <a:pt x="143" y="18"/>
                    <a:pt x="143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19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52" y="20"/>
                    <a:pt x="153" y="21"/>
                    <a:pt x="153" y="21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3" y="21"/>
                    <a:pt x="150" y="20"/>
                    <a:pt x="146" y="20"/>
                  </a:cubicBezTo>
                  <a:cubicBezTo>
                    <a:pt x="143" y="20"/>
                    <a:pt x="140" y="21"/>
                    <a:pt x="140" y="21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0" y="21"/>
                    <a:pt x="141" y="20"/>
                    <a:pt x="143" y="20"/>
                  </a:cubicBezTo>
                  <a:lnTo>
                    <a:pt x="143" y="18"/>
                  </a:lnTo>
                  <a:close/>
                  <a:moveTo>
                    <a:pt x="142" y="31"/>
                  </a:moveTo>
                  <a:cubicBezTo>
                    <a:pt x="142" y="31"/>
                    <a:pt x="142" y="31"/>
                    <a:pt x="142" y="3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2" y="31"/>
                  </a:lnTo>
                  <a:close/>
                  <a:moveTo>
                    <a:pt x="141" y="20"/>
                  </a:moveTo>
                  <a:cubicBezTo>
                    <a:pt x="141" y="20"/>
                    <a:pt x="141" y="20"/>
                    <a:pt x="141" y="20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0"/>
                    <a:pt x="141" y="20"/>
                    <a:pt x="141" y="20"/>
                  </a:cubicBezTo>
                  <a:close/>
                  <a:moveTo>
                    <a:pt x="140" y="15"/>
                  </a:moveTo>
                  <a:cubicBezTo>
                    <a:pt x="140" y="15"/>
                    <a:pt x="140" y="15"/>
                    <a:pt x="140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0" y="17"/>
                    <a:pt x="140" y="17"/>
                    <a:pt x="140" y="17"/>
                  </a:cubicBezTo>
                  <a:lnTo>
                    <a:pt x="140" y="15"/>
                  </a:lnTo>
                  <a:close/>
                  <a:moveTo>
                    <a:pt x="129" y="21"/>
                  </a:moveTo>
                  <a:cubicBezTo>
                    <a:pt x="129" y="21"/>
                    <a:pt x="129" y="21"/>
                    <a:pt x="129" y="21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2" y="19"/>
                    <a:pt x="133" y="19"/>
                    <a:pt x="134" y="19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9" y="18"/>
                    <a:pt x="141" y="18"/>
                    <a:pt x="141" y="18"/>
                  </a:cubicBezTo>
                  <a:cubicBezTo>
                    <a:pt x="141" y="18"/>
                    <a:pt x="137" y="18"/>
                    <a:pt x="133" y="19"/>
                  </a:cubicBezTo>
                  <a:cubicBezTo>
                    <a:pt x="129" y="21"/>
                    <a:pt x="129" y="22"/>
                    <a:pt x="129" y="22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1"/>
                    <a:pt x="129" y="21"/>
                    <a:pt x="129" y="21"/>
                  </a:cubicBezTo>
                  <a:close/>
                  <a:moveTo>
                    <a:pt x="137" y="31"/>
                  </a:moveTo>
                  <a:cubicBezTo>
                    <a:pt x="137" y="31"/>
                    <a:pt x="137" y="31"/>
                    <a:pt x="137" y="31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6" y="32"/>
                    <a:pt x="136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lnTo>
                    <a:pt x="137" y="31"/>
                  </a:lnTo>
                  <a:close/>
                  <a:moveTo>
                    <a:pt x="135" y="32"/>
                  </a:moveTo>
                  <a:cubicBezTo>
                    <a:pt x="135" y="32"/>
                    <a:pt x="135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5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lnTo>
                    <a:pt x="135" y="32"/>
                  </a:lnTo>
                  <a:close/>
                  <a:moveTo>
                    <a:pt x="134" y="32"/>
                  </a:moveTo>
                  <a:cubicBezTo>
                    <a:pt x="134" y="32"/>
                    <a:pt x="134" y="32"/>
                    <a:pt x="134" y="32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3"/>
                    <a:pt x="133" y="33"/>
                    <a:pt x="132" y="33"/>
                  </a:cubicBezTo>
                  <a:cubicBezTo>
                    <a:pt x="132" y="32"/>
                    <a:pt x="132" y="32"/>
                    <a:pt x="132" y="32"/>
                  </a:cubicBezTo>
                  <a:lnTo>
                    <a:pt x="134" y="32"/>
                  </a:lnTo>
                  <a:close/>
                  <a:moveTo>
                    <a:pt x="131" y="32"/>
                  </a:moveTo>
                  <a:cubicBezTo>
                    <a:pt x="131" y="32"/>
                    <a:pt x="131" y="32"/>
                    <a:pt x="131" y="32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3"/>
                    <a:pt x="130" y="33"/>
                    <a:pt x="129" y="33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3"/>
                    <a:pt x="131" y="33"/>
                    <a:pt x="131" y="33"/>
                  </a:cubicBezTo>
                  <a:cubicBezTo>
                    <a:pt x="131" y="32"/>
                    <a:pt x="131" y="32"/>
                    <a:pt x="131" y="32"/>
                  </a:cubicBezTo>
                  <a:close/>
                  <a:moveTo>
                    <a:pt x="129" y="32"/>
                  </a:moveTo>
                  <a:cubicBezTo>
                    <a:pt x="129" y="32"/>
                    <a:pt x="129" y="32"/>
                    <a:pt x="129" y="32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3"/>
                    <a:pt x="128" y="33"/>
                    <a:pt x="128" y="33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129" y="32"/>
                  </a:lnTo>
                  <a:close/>
                  <a:moveTo>
                    <a:pt x="125" y="31"/>
                  </a:move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27" y="31"/>
                    <a:pt x="127" y="31"/>
                    <a:pt x="127" y="31"/>
                  </a:cubicBezTo>
                  <a:lnTo>
                    <a:pt x="125" y="31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7"/>
                    <a:pt x="126" y="38"/>
                    <a:pt x="126" y="40"/>
                  </a:cubicBezTo>
                  <a:cubicBezTo>
                    <a:pt x="126" y="40"/>
                    <a:pt x="126" y="40"/>
                    <a:pt x="126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7" y="32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3"/>
                    <a:pt x="127" y="34"/>
                    <a:pt x="127" y="35"/>
                  </a:cubicBezTo>
                  <a:lnTo>
                    <a:pt x="127" y="32"/>
                  </a:lnTo>
                  <a:close/>
                  <a:moveTo>
                    <a:pt x="126" y="15"/>
                  </a:moveTo>
                  <a:cubicBezTo>
                    <a:pt x="126" y="15"/>
                    <a:pt x="126" y="15"/>
                    <a:pt x="126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126" y="15"/>
                  </a:lnTo>
                  <a:close/>
                  <a:moveTo>
                    <a:pt x="124" y="16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4" y="18"/>
                    <a:pt x="124" y="18"/>
                  </a:cubicBezTo>
                  <a:lnTo>
                    <a:pt x="124" y="16"/>
                  </a:lnTo>
                  <a:close/>
                  <a:moveTo>
                    <a:pt x="123" y="20"/>
                  </a:moveTo>
                  <a:cubicBezTo>
                    <a:pt x="123" y="20"/>
                    <a:pt x="123" y="20"/>
                    <a:pt x="123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3" y="22"/>
                    <a:pt x="123" y="22"/>
                    <a:pt x="123" y="22"/>
                  </a:cubicBezTo>
                  <a:lnTo>
                    <a:pt x="123" y="20"/>
                  </a:lnTo>
                  <a:close/>
                  <a:moveTo>
                    <a:pt x="124" y="23"/>
                  </a:moveTo>
                  <a:cubicBezTo>
                    <a:pt x="124" y="23"/>
                    <a:pt x="124" y="23"/>
                    <a:pt x="124" y="23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3"/>
                    <a:pt x="123" y="23"/>
                    <a:pt x="123" y="23"/>
                  </a:cubicBezTo>
                  <a:lnTo>
                    <a:pt x="124" y="23"/>
                  </a:lnTo>
                  <a:close/>
                  <a:moveTo>
                    <a:pt x="122" y="28"/>
                  </a:moveTo>
                  <a:cubicBezTo>
                    <a:pt x="122" y="28"/>
                    <a:pt x="122" y="28"/>
                    <a:pt x="122" y="28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8"/>
                    <a:pt x="123" y="28"/>
                    <a:pt x="123" y="28"/>
                  </a:cubicBezTo>
                  <a:lnTo>
                    <a:pt x="122" y="28"/>
                  </a:lnTo>
                  <a:close/>
                  <a:moveTo>
                    <a:pt x="122" y="29"/>
                  </a:move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lnTo>
                    <a:pt x="122" y="29"/>
                  </a:lnTo>
                  <a:close/>
                  <a:moveTo>
                    <a:pt x="121" y="19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19"/>
                  </a:lnTo>
                  <a:close/>
                  <a:moveTo>
                    <a:pt x="120" y="18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lnTo>
                    <a:pt x="120" y="18"/>
                  </a:lnTo>
                  <a:close/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120" y="26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2" y="48"/>
                    <a:pt x="122" y="48"/>
                    <a:pt x="122" y="48"/>
                  </a:cubicBezTo>
                  <a:lnTo>
                    <a:pt x="120" y="48"/>
                  </a:lnTo>
                  <a:close/>
                  <a:moveTo>
                    <a:pt x="122" y="48"/>
                  </a:moveTo>
                  <a:cubicBezTo>
                    <a:pt x="122" y="48"/>
                    <a:pt x="122" y="48"/>
                    <a:pt x="122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2" y="41"/>
                    <a:pt x="122" y="41"/>
                    <a:pt x="122" y="41"/>
                  </a:cubicBezTo>
                  <a:lnTo>
                    <a:pt x="122" y="48"/>
                  </a:lnTo>
                  <a:close/>
                  <a:moveTo>
                    <a:pt x="122" y="41"/>
                  </a:moveTo>
                  <a:cubicBezTo>
                    <a:pt x="122" y="41"/>
                    <a:pt x="122" y="41"/>
                    <a:pt x="122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2" y="33"/>
                    <a:pt x="122" y="33"/>
                    <a:pt x="122" y="33"/>
                  </a:cubicBezTo>
                  <a:lnTo>
                    <a:pt x="122" y="41"/>
                  </a:lnTo>
                  <a:close/>
                  <a:moveTo>
                    <a:pt x="123" y="48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3" y="41"/>
                    <a:pt x="123" y="41"/>
                    <a:pt x="123" y="41"/>
                  </a:cubicBezTo>
                  <a:lnTo>
                    <a:pt x="123" y="48"/>
                  </a:lnTo>
                  <a:close/>
                  <a:moveTo>
                    <a:pt x="123" y="41"/>
                  </a:moveTo>
                  <a:cubicBezTo>
                    <a:pt x="123" y="41"/>
                    <a:pt x="123" y="41"/>
                    <a:pt x="123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3" y="33"/>
                    <a:pt x="123" y="33"/>
                    <a:pt x="123" y="33"/>
                  </a:cubicBezTo>
                  <a:lnTo>
                    <a:pt x="123" y="41"/>
                  </a:lnTo>
                  <a:close/>
                  <a:moveTo>
                    <a:pt x="124" y="48"/>
                  </a:moveTo>
                  <a:cubicBezTo>
                    <a:pt x="124" y="48"/>
                    <a:pt x="124" y="48"/>
                    <a:pt x="124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1"/>
                    <a:pt x="124" y="41"/>
                  </a:cubicBezTo>
                  <a:lnTo>
                    <a:pt x="124" y="48"/>
                  </a:lnTo>
                  <a:close/>
                  <a:moveTo>
                    <a:pt x="124" y="41"/>
                  </a:moveTo>
                  <a:cubicBezTo>
                    <a:pt x="124" y="41"/>
                    <a:pt x="124" y="41"/>
                    <a:pt x="124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lnTo>
                    <a:pt x="124" y="41"/>
                  </a:lnTo>
                  <a:close/>
                  <a:moveTo>
                    <a:pt x="125" y="48"/>
                  </a:moveTo>
                  <a:cubicBezTo>
                    <a:pt x="125" y="48"/>
                    <a:pt x="125" y="48"/>
                    <a:pt x="125" y="48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5" y="41"/>
                    <a:pt x="125" y="41"/>
                    <a:pt x="125" y="41"/>
                  </a:cubicBezTo>
                  <a:lnTo>
                    <a:pt x="125" y="48"/>
                  </a:lnTo>
                  <a:close/>
                  <a:moveTo>
                    <a:pt x="125" y="41"/>
                  </a:moveTo>
                  <a:cubicBezTo>
                    <a:pt x="125" y="41"/>
                    <a:pt x="125" y="41"/>
                    <a:pt x="125" y="41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5" y="41"/>
                  </a:lnTo>
                  <a:close/>
                  <a:moveTo>
                    <a:pt x="140" y="49"/>
                  </a:moveTo>
                  <a:cubicBezTo>
                    <a:pt x="140" y="49"/>
                    <a:pt x="140" y="49"/>
                    <a:pt x="140" y="49"/>
                  </a:cubicBezTo>
                  <a:cubicBezTo>
                    <a:pt x="125" y="48"/>
                    <a:pt x="125" y="48"/>
                    <a:pt x="125" y="48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6" y="44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9" y="48"/>
                    <a:pt x="130" y="48"/>
                    <a:pt x="131" y="49"/>
                  </a:cubicBezTo>
                  <a:cubicBezTo>
                    <a:pt x="134" y="49"/>
                    <a:pt x="139" y="49"/>
                    <a:pt x="139" y="49"/>
                  </a:cubicBezTo>
                  <a:cubicBezTo>
                    <a:pt x="139" y="49"/>
                    <a:pt x="139" y="45"/>
                    <a:pt x="139" y="42"/>
                  </a:cubicBezTo>
                  <a:cubicBezTo>
                    <a:pt x="139" y="42"/>
                    <a:pt x="139" y="41"/>
                    <a:pt x="139" y="41"/>
                  </a:cubicBezTo>
                  <a:cubicBezTo>
                    <a:pt x="140" y="40"/>
                    <a:pt x="140" y="40"/>
                    <a:pt x="140" y="40"/>
                  </a:cubicBezTo>
                  <a:lnTo>
                    <a:pt x="140" y="49"/>
                  </a:lnTo>
                  <a:close/>
                  <a:moveTo>
                    <a:pt x="140" y="40"/>
                  </a:moveTo>
                  <a:cubicBezTo>
                    <a:pt x="140" y="40"/>
                    <a:pt x="140" y="40"/>
                    <a:pt x="140" y="40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37"/>
                    <a:pt x="139" y="32"/>
                    <a:pt x="139" y="32"/>
                  </a:cubicBezTo>
                  <a:cubicBezTo>
                    <a:pt x="139" y="32"/>
                    <a:pt x="138" y="32"/>
                    <a:pt x="137" y="32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0" y="40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43" y="43"/>
                    <a:pt x="143" y="49"/>
                    <a:pt x="143" y="49"/>
                  </a:cubicBezTo>
                  <a:cubicBezTo>
                    <a:pt x="143" y="49"/>
                    <a:pt x="147" y="49"/>
                    <a:pt x="148" y="49"/>
                  </a:cubicBezTo>
                  <a:cubicBezTo>
                    <a:pt x="150" y="49"/>
                    <a:pt x="154" y="49"/>
                    <a:pt x="154" y="49"/>
                  </a:cubicBezTo>
                  <a:cubicBezTo>
                    <a:pt x="154" y="49"/>
                    <a:pt x="154" y="43"/>
                    <a:pt x="154" y="40"/>
                  </a:cubicBezTo>
                  <a:cubicBezTo>
                    <a:pt x="155" y="40"/>
                    <a:pt x="155" y="40"/>
                    <a:pt x="155" y="40"/>
                  </a:cubicBezTo>
                  <a:lnTo>
                    <a:pt x="155" y="49"/>
                  </a:lnTo>
                  <a:close/>
                  <a:moveTo>
                    <a:pt x="157" y="49"/>
                  </a:moveTo>
                  <a:cubicBezTo>
                    <a:pt x="157" y="49"/>
                    <a:pt x="157" y="49"/>
                    <a:pt x="157" y="49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7" y="40"/>
                    <a:pt x="157" y="40"/>
                    <a:pt x="157" y="40"/>
                  </a:cubicBezTo>
                  <a:lnTo>
                    <a:pt x="157" y="49"/>
                  </a:lnTo>
                  <a:close/>
                  <a:moveTo>
                    <a:pt x="157" y="40"/>
                  </a:moveTo>
                  <a:cubicBezTo>
                    <a:pt x="157" y="40"/>
                    <a:pt x="157" y="40"/>
                    <a:pt x="157" y="40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7" y="34"/>
                  </a:cubicBezTo>
                  <a:lnTo>
                    <a:pt x="157" y="40"/>
                  </a:lnTo>
                  <a:close/>
                  <a:moveTo>
                    <a:pt x="162" y="39"/>
                  </a:moveTo>
                  <a:cubicBezTo>
                    <a:pt x="162" y="39"/>
                    <a:pt x="162" y="39"/>
                    <a:pt x="162" y="39"/>
                  </a:cubicBezTo>
                  <a:cubicBezTo>
                    <a:pt x="162" y="39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39"/>
                  </a:lnTo>
                  <a:close/>
                  <a:moveTo>
                    <a:pt x="160" y="49"/>
                  </a:moveTo>
                  <a:cubicBezTo>
                    <a:pt x="160" y="49"/>
                    <a:pt x="160" y="49"/>
                    <a:pt x="160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60" y="49"/>
                  </a:lnTo>
                  <a:close/>
                  <a:moveTo>
                    <a:pt x="160" y="40"/>
                  </a:moveTo>
                  <a:cubicBezTo>
                    <a:pt x="160" y="40"/>
                    <a:pt x="160" y="40"/>
                    <a:pt x="160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8" y="35"/>
                    <a:pt x="159" y="35"/>
                    <a:pt x="160" y="36"/>
                  </a:cubicBezTo>
                  <a:lnTo>
                    <a:pt x="160" y="40"/>
                  </a:lnTo>
                  <a:close/>
                  <a:moveTo>
                    <a:pt x="160" y="32"/>
                  </a:moveTo>
                  <a:cubicBezTo>
                    <a:pt x="160" y="32"/>
                    <a:pt x="160" y="32"/>
                    <a:pt x="160" y="32"/>
                  </a:cubicBezTo>
                  <a:cubicBezTo>
                    <a:pt x="159" y="32"/>
                    <a:pt x="158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0" y="32"/>
                    <a:pt x="160" y="32"/>
                    <a:pt x="160" y="32"/>
                  </a:cubicBezTo>
                  <a:close/>
                  <a:moveTo>
                    <a:pt x="162" y="49"/>
                  </a:moveTo>
                  <a:cubicBezTo>
                    <a:pt x="162" y="49"/>
                    <a:pt x="162" y="49"/>
                    <a:pt x="162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49"/>
                  </a:lnTo>
                  <a:close/>
                  <a:moveTo>
                    <a:pt x="162" y="40"/>
                  </a:moveTo>
                  <a:cubicBezTo>
                    <a:pt x="162" y="40"/>
                    <a:pt x="162" y="40"/>
                    <a:pt x="162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7"/>
                    <a:pt x="160" y="37"/>
                    <a:pt x="161" y="37"/>
                  </a:cubicBezTo>
                  <a:cubicBezTo>
                    <a:pt x="161" y="38"/>
                    <a:pt x="161" y="38"/>
                    <a:pt x="162" y="39"/>
                  </a:cubicBezTo>
                  <a:lnTo>
                    <a:pt x="162" y="40"/>
                  </a:lnTo>
                  <a:close/>
                  <a:moveTo>
                    <a:pt x="162" y="32"/>
                  </a:moveTo>
                  <a:cubicBezTo>
                    <a:pt x="162" y="32"/>
                    <a:pt x="162" y="32"/>
                    <a:pt x="162" y="32"/>
                  </a:cubicBezTo>
                  <a:cubicBezTo>
                    <a:pt x="161" y="32"/>
                    <a:pt x="160" y="32"/>
                    <a:pt x="16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2" y="32"/>
                    <a:pt x="162" y="32"/>
                    <a:pt x="162" y="32"/>
                  </a:cubicBezTo>
                  <a:close/>
                  <a:moveTo>
                    <a:pt x="175" y="49"/>
                  </a:moveTo>
                  <a:cubicBezTo>
                    <a:pt x="175" y="49"/>
                    <a:pt x="175" y="49"/>
                    <a:pt x="175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4" y="44"/>
                    <a:pt x="165" y="49"/>
                    <a:pt x="165" y="49"/>
                  </a:cubicBezTo>
                  <a:cubicBezTo>
                    <a:pt x="165" y="49"/>
                    <a:pt x="167" y="49"/>
                    <a:pt x="169" y="49"/>
                  </a:cubicBezTo>
                  <a:cubicBezTo>
                    <a:pt x="170" y="49"/>
                    <a:pt x="174" y="49"/>
                    <a:pt x="175" y="49"/>
                  </a:cubicBezTo>
                  <a:close/>
                  <a:moveTo>
                    <a:pt x="175" y="48"/>
                  </a:moveTo>
                  <a:cubicBezTo>
                    <a:pt x="175" y="48"/>
                    <a:pt x="175" y="48"/>
                    <a:pt x="175" y="48"/>
                  </a:cubicBezTo>
                  <a:cubicBezTo>
                    <a:pt x="175" y="46"/>
                    <a:pt x="174" y="43"/>
                    <a:pt x="174" y="41"/>
                  </a:cubicBezTo>
                  <a:cubicBezTo>
                    <a:pt x="174" y="41"/>
                    <a:pt x="174" y="41"/>
                    <a:pt x="174" y="40"/>
                  </a:cubicBezTo>
                  <a:cubicBezTo>
                    <a:pt x="175" y="40"/>
                    <a:pt x="175" y="40"/>
                    <a:pt x="175" y="40"/>
                  </a:cubicBezTo>
                  <a:lnTo>
                    <a:pt x="175" y="48"/>
                  </a:lnTo>
                  <a:close/>
                  <a:moveTo>
                    <a:pt x="175" y="40"/>
                  </a:moveTo>
                  <a:cubicBezTo>
                    <a:pt x="175" y="40"/>
                    <a:pt x="175" y="40"/>
                    <a:pt x="175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37"/>
                    <a:pt x="173" y="32"/>
                    <a:pt x="173" y="32"/>
                  </a:cubicBezTo>
                  <a:cubicBezTo>
                    <a:pt x="173" y="32"/>
                    <a:pt x="167" y="3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5" y="33"/>
                    <a:pt x="175" y="33"/>
                    <a:pt x="175" y="33"/>
                  </a:cubicBezTo>
                  <a:lnTo>
                    <a:pt x="175" y="40"/>
                  </a:lnTo>
                  <a:close/>
                  <a:moveTo>
                    <a:pt x="177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8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7" y="40"/>
                    <a:pt x="177" y="40"/>
                    <a:pt x="177" y="40"/>
                  </a:cubicBezTo>
                  <a:lnTo>
                    <a:pt x="177" y="49"/>
                  </a:lnTo>
                  <a:close/>
                  <a:moveTo>
                    <a:pt x="177" y="40"/>
                  </a:moveTo>
                  <a:cubicBezTo>
                    <a:pt x="177" y="40"/>
                    <a:pt x="177" y="40"/>
                    <a:pt x="177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7" y="33"/>
                    <a:pt x="177" y="33"/>
                    <a:pt x="177" y="33"/>
                  </a:cubicBezTo>
                  <a:lnTo>
                    <a:pt x="177" y="40"/>
                  </a:lnTo>
                  <a:close/>
                  <a:moveTo>
                    <a:pt x="179" y="49"/>
                  </a:moveTo>
                  <a:cubicBezTo>
                    <a:pt x="179" y="49"/>
                    <a:pt x="179" y="49"/>
                    <a:pt x="179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9" y="40"/>
                    <a:pt x="179" y="40"/>
                    <a:pt x="179" y="40"/>
                  </a:cubicBezTo>
                  <a:lnTo>
                    <a:pt x="179" y="49"/>
                  </a:lnTo>
                  <a:close/>
                  <a:moveTo>
                    <a:pt x="179" y="40"/>
                  </a:moveTo>
                  <a:cubicBezTo>
                    <a:pt x="179" y="40"/>
                    <a:pt x="179" y="40"/>
                    <a:pt x="179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33"/>
                    <a:pt x="177" y="33"/>
                    <a:pt x="177" y="33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79" y="40"/>
                  </a:ln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49"/>
                  </a:lnTo>
                  <a:close/>
                  <a:moveTo>
                    <a:pt x="181" y="40"/>
                  </a:moveTo>
                  <a:cubicBezTo>
                    <a:pt x="181" y="40"/>
                    <a:pt x="181" y="40"/>
                    <a:pt x="181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81" y="32"/>
                    <a:pt x="181" y="32"/>
                    <a:pt x="181" y="32"/>
                  </a:cubicBezTo>
                  <a:lnTo>
                    <a:pt x="18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888" y="4158"/>
              <a:ext cx="435" cy="136"/>
            </a:xfrm>
            <a:custGeom>
              <a:avLst/>
              <a:gdLst>
                <a:gd name="T0" fmla="*/ 46 w 168"/>
                <a:gd name="T1" fmla="*/ 51 h 51"/>
                <a:gd name="T2" fmla="*/ 61 w 168"/>
                <a:gd name="T3" fmla="*/ 38 h 51"/>
                <a:gd name="T4" fmla="*/ 16 w 168"/>
                <a:gd name="T5" fmla="*/ 51 h 51"/>
                <a:gd name="T6" fmla="*/ 70 w 168"/>
                <a:gd name="T7" fmla="*/ 12 h 51"/>
                <a:gd name="T8" fmla="*/ 55 w 168"/>
                <a:gd name="T9" fmla="*/ 37 h 51"/>
                <a:gd name="T10" fmla="*/ 45 w 168"/>
                <a:gd name="T11" fmla="*/ 34 h 51"/>
                <a:gd name="T12" fmla="*/ 28 w 168"/>
                <a:gd name="T13" fmla="*/ 8 h 51"/>
                <a:gd name="T14" fmla="*/ 50 w 168"/>
                <a:gd name="T15" fmla="*/ 9 h 51"/>
                <a:gd name="T16" fmla="*/ 76 w 168"/>
                <a:gd name="T17" fmla="*/ 13 h 51"/>
                <a:gd name="T18" fmla="*/ 90 w 168"/>
                <a:gd name="T19" fmla="*/ 17 h 51"/>
                <a:gd name="T20" fmla="*/ 101 w 168"/>
                <a:gd name="T21" fmla="*/ 20 h 51"/>
                <a:gd name="T22" fmla="*/ 106 w 168"/>
                <a:gd name="T23" fmla="*/ 22 h 51"/>
                <a:gd name="T24" fmla="*/ 110 w 168"/>
                <a:gd name="T25" fmla="*/ 39 h 51"/>
                <a:gd name="T26" fmla="*/ 121 w 168"/>
                <a:gd name="T27" fmla="*/ 29 h 51"/>
                <a:gd name="T28" fmla="*/ 10 w 168"/>
                <a:gd name="T29" fmla="*/ 38 h 51"/>
                <a:gd name="T30" fmla="*/ 19 w 168"/>
                <a:gd name="T31" fmla="*/ 8 h 51"/>
                <a:gd name="T32" fmla="*/ 2 w 168"/>
                <a:gd name="T33" fmla="*/ 12 h 51"/>
                <a:gd name="T34" fmla="*/ 5 w 168"/>
                <a:gd name="T35" fmla="*/ 10 h 51"/>
                <a:gd name="T36" fmla="*/ 57 w 168"/>
                <a:gd name="T37" fmla="*/ 10 h 51"/>
                <a:gd name="T38" fmla="*/ 139 w 168"/>
                <a:gd name="T39" fmla="*/ 41 h 51"/>
                <a:gd name="T40" fmla="*/ 115 w 168"/>
                <a:gd name="T41" fmla="*/ 39 h 51"/>
                <a:gd name="T42" fmla="*/ 107 w 168"/>
                <a:gd name="T43" fmla="*/ 43 h 51"/>
                <a:gd name="T44" fmla="*/ 97 w 168"/>
                <a:gd name="T45" fmla="*/ 40 h 51"/>
                <a:gd name="T46" fmla="*/ 84 w 168"/>
                <a:gd name="T47" fmla="*/ 40 h 51"/>
                <a:gd name="T48" fmla="*/ 67 w 168"/>
                <a:gd name="T49" fmla="*/ 39 h 51"/>
                <a:gd name="T50" fmla="*/ 142 w 168"/>
                <a:gd name="T51" fmla="*/ 42 h 51"/>
                <a:gd name="T52" fmla="*/ 140 w 168"/>
                <a:gd name="T53" fmla="*/ 49 h 51"/>
                <a:gd name="T54" fmla="*/ 142 w 168"/>
                <a:gd name="T55" fmla="*/ 49 h 51"/>
                <a:gd name="T56" fmla="*/ 118 w 168"/>
                <a:gd name="T57" fmla="*/ 43 h 51"/>
                <a:gd name="T58" fmla="*/ 115 w 168"/>
                <a:gd name="T59" fmla="*/ 43 h 51"/>
                <a:gd name="T60" fmla="*/ 109 w 168"/>
                <a:gd name="T61" fmla="*/ 44 h 51"/>
                <a:gd name="T62" fmla="*/ 95 w 168"/>
                <a:gd name="T63" fmla="*/ 44 h 51"/>
                <a:gd name="T64" fmla="*/ 75 w 168"/>
                <a:gd name="T65" fmla="*/ 49 h 51"/>
                <a:gd name="T66" fmla="*/ 91 w 168"/>
                <a:gd name="T67" fmla="*/ 50 h 51"/>
                <a:gd name="T68" fmla="*/ 99 w 168"/>
                <a:gd name="T69" fmla="*/ 50 h 51"/>
                <a:gd name="T70" fmla="*/ 107 w 168"/>
                <a:gd name="T71" fmla="*/ 47 h 51"/>
                <a:gd name="T72" fmla="*/ 110 w 168"/>
                <a:gd name="T73" fmla="*/ 50 h 51"/>
                <a:gd name="T74" fmla="*/ 113 w 168"/>
                <a:gd name="T75" fmla="*/ 50 h 51"/>
                <a:gd name="T76" fmla="*/ 116 w 168"/>
                <a:gd name="T77" fmla="*/ 49 h 51"/>
                <a:gd name="T78" fmla="*/ 120 w 168"/>
                <a:gd name="T79" fmla="*/ 47 h 51"/>
                <a:gd name="T80" fmla="*/ 124 w 168"/>
                <a:gd name="T81" fmla="*/ 49 h 51"/>
                <a:gd name="T82" fmla="*/ 127 w 168"/>
                <a:gd name="T83" fmla="*/ 50 h 51"/>
                <a:gd name="T84" fmla="*/ 128 w 168"/>
                <a:gd name="T85" fmla="*/ 49 h 51"/>
                <a:gd name="T86" fmla="*/ 128 w 168"/>
                <a:gd name="T87" fmla="*/ 47 h 51"/>
                <a:gd name="T88" fmla="*/ 129 w 168"/>
                <a:gd name="T89" fmla="*/ 45 h 51"/>
                <a:gd name="T90" fmla="*/ 74 w 168"/>
                <a:gd name="T91" fmla="*/ 50 h 51"/>
                <a:gd name="T92" fmla="*/ 132 w 168"/>
                <a:gd name="T93" fmla="*/ 45 h 51"/>
                <a:gd name="T94" fmla="*/ 140 w 168"/>
                <a:gd name="T95" fmla="*/ 43 h 51"/>
                <a:gd name="T96" fmla="*/ 135 w 168"/>
                <a:gd name="T97" fmla="*/ 50 h 51"/>
                <a:gd name="T98" fmla="*/ 137 w 168"/>
                <a:gd name="T99" fmla="*/ 47 h 51"/>
                <a:gd name="T100" fmla="*/ 139 w 168"/>
                <a:gd name="T101" fmla="*/ 49 h 51"/>
                <a:gd name="T102" fmla="*/ 139 w 168"/>
                <a:gd name="T103" fmla="*/ 48 h 51"/>
                <a:gd name="T104" fmla="*/ 144 w 168"/>
                <a:gd name="T105" fmla="*/ 45 h 51"/>
                <a:gd name="T106" fmla="*/ 144 w 168"/>
                <a:gd name="T107" fmla="*/ 45 h 51"/>
                <a:gd name="T108" fmla="*/ 148 w 168"/>
                <a:gd name="T109" fmla="*/ 49 h 51"/>
                <a:gd name="T110" fmla="*/ 151 w 168"/>
                <a:gd name="T111" fmla="*/ 46 h 51"/>
                <a:gd name="T112" fmla="*/ 152 w 168"/>
                <a:gd name="T113" fmla="*/ 49 h 51"/>
                <a:gd name="T114" fmla="*/ 157 w 168"/>
                <a:gd name="T115" fmla="*/ 49 h 51"/>
                <a:gd name="T116" fmla="*/ 159 w 168"/>
                <a:gd name="T117" fmla="*/ 49 h 51"/>
                <a:gd name="T118" fmla="*/ 161 w 168"/>
                <a:gd name="T119" fmla="*/ 48 h 51"/>
                <a:gd name="T120" fmla="*/ 117 w 168"/>
                <a:gd name="T121" fmla="*/ 39 h 51"/>
                <a:gd name="T122" fmla="*/ 26 w 168"/>
                <a:gd name="T123" fmla="*/ 51 h 51"/>
                <a:gd name="T124" fmla="*/ 35 w 168"/>
                <a:gd name="T1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" h="51">
                  <a:moveTo>
                    <a:pt x="26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lose/>
                  <a:moveTo>
                    <a:pt x="39" y="51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39" y="51"/>
                    <a:pt x="39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73" y="39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73" y="39"/>
                  </a:lnTo>
                  <a:close/>
                  <a:moveTo>
                    <a:pt x="45" y="5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1"/>
                    <a:pt x="45" y="51"/>
                    <a:pt x="45" y="51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lose/>
                  <a:moveTo>
                    <a:pt x="50" y="51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0" y="51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2" y="51"/>
                    <a:pt x="22" y="51"/>
                  </a:cubicBezTo>
                  <a:close/>
                  <a:moveTo>
                    <a:pt x="82" y="39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lnTo>
                    <a:pt x="82" y="39"/>
                  </a:lnTo>
                  <a:close/>
                  <a:moveTo>
                    <a:pt x="80" y="39"/>
                  </a:move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4"/>
                    <a:pt x="80" y="14"/>
                    <a:pt x="80" y="14"/>
                  </a:cubicBezTo>
                  <a:lnTo>
                    <a:pt x="80" y="39"/>
                  </a:lnTo>
                  <a:close/>
                  <a:moveTo>
                    <a:pt x="61" y="38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10"/>
                    <a:pt x="60" y="10"/>
                    <a:pt x="60" y="10"/>
                  </a:cubicBezTo>
                  <a:lnTo>
                    <a:pt x="61" y="38"/>
                  </a:ln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2"/>
                    <a:pt x="71" y="12"/>
                    <a:pt x="71" y="12"/>
                  </a:cubicBezTo>
                  <a:lnTo>
                    <a:pt x="71" y="39"/>
                  </a:ln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9"/>
                    <a:pt x="97" y="19"/>
                    <a:pt x="97" y="19"/>
                  </a:cubicBezTo>
                  <a:lnTo>
                    <a:pt x="95" y="40"/>
                  </a:ln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lnTo>
                    <a:pt x="16" y="51"/>
                  </a:lnTo>
                  <a:close/>
                  <a:moveTo>
                    <a:pt x="120" y="39"/>
                  </a:move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3"/>
                    <a:pt x="122" y="36"/>
                    <a:pt x="121" y="37"/>
                  </a:cubicBezTo>
                  <a:cubicBezTo>
                    <a:pt x="121" y="38"/>
                    <a:pt x="121" y="39"/>
                    <a:pt x="120" y="39"/>
                  </a:cubicBezTo>
                  <a:close/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lose/>
                  <a:moveTo>
                    <a:pt x="69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1"/>
                    <a:pt x="69" y="11"/>
                    <a:pt x="69" y="11"/>
                  </a:cubicBezTo>
                  <a:lnTo>
                    <a:pt x="69" y="39"/>
                  </a:lnTo>
                  <a:close/>
                  <a:moveTo>
                    <a:pt x="117" y="37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lnTo>
                    <a:pt x="117" y="37"/>
                  </a:lnTo>
                  <a:close/>
                  <a:moveTo>
                    <a:pt x="115" y="39"/>
                  </a:moveTo>
                  <a:cubicBezTo>
                    <a:pt x="115" y="39"/>
                    <a:pt x="115" y="39"/>
                    <a:pt x="115" y="39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39"/>
                    <a:pt x="115" y="39"/>
                    <a:pt x="115" y="39"/>
                  </a:cubicBezTo>
                  <a:close/>
                  <a:moveTo>
                    <a:pt x="114" y="39"/>
                  </a:moveTo>
                  <a:cubicBezTo>
                    <a:pt x="114" y="39"/>
                    <a:pt x="114" y="39"/>
                    <a:pt x="114" y="39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lose/>
                  <a:moveTo>
                    <a:pt x="119" y="34"/>
                  </a:moveTo>
                  <a:cubicBezTo>
                    <a:pt x="119" y="34"/>
                    <a:pt x="119" y="34"/>
                    <a:pt x="119" y="34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lnTo>
                    <a:pt x="119" y="34"/>
                  </a:lnTo>
                  <a:close/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6"/>
                    <a:pt x="17" y="35"/>
                  </a:cubicBezTo>
                  <a:cubicBezTo>
                    <a:pt x="20" y="35"/>
                    <a:pt x="30" y="34"/>
                    <a:pt x="46" y="36"/>
                  </a:cubicBezTo>
                  <a:cubicBezTo>
                    <a:pt x="47" y="36"/>
                    <a:pt x="48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7"/>
                    <a:pt x="54" y="37"/>
                    <a:pt x="55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40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0"/>
                    <a:pt x="122" y="29"/>
                    <a:pt x="122" y="28"/>
                  </a:cubicBezTo>
                  <a:cubicBezTo>
                    <a:pt x="121" y="27"/>
                    <a:pt x="120" y="26"/>
                    <a:pt x="119" y="25"/>
                  </a:cubicBezTo>
                  <a:cubicBezTo>
                    <a:pt x="114" y="20"/>
                    <a:pt x="97" y="15"/>
                    <a:pt x="88" y="12"/>
                  </a:cubicBezTo>
                  <a:cubicBezTo>
                    <a:pt x="80" y="9"/>
                    <a:pt x="57" y="3"/>
                    <a:pt x="36" y="2"/>
                  </a:cubicBezTo>
                  <a:cubicBezTo>
                    <a:pt x="16" y="0"/>
                    <a:pt x="7" y="3"/>
                    <a:pt x="4" y="5"/>
                  </a:cubicBezTo>
                  <a:cubicBezTo>
                    <a:pt x="1" y="7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9" y="36"/>
                    <a:pt x="10" y="38"/>
                  </a:cubicBezTo>
                  <a:cubicBezTo>
                    <a:pt x="11" y="40"/>
                    <a:pt x="13" y="41"/>
                    <a:pt x="13" y="4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2" y="40"/>
                    <a:pt x="11" y="39"/>
                  </a:cubicBezTo>
                  <a:cubicBezTo>
                    <a:pt x="10" y="37"/>
                    <a:pt x="14" y="36"/>
                    <a:pt x="15" y="36"/>
                  </a:cubicBezTo>
                  <a:cubicBezTo>
                    <a:pt x="15" y="36"/>
                    <a:pt x="14" y="37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29" y="3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lnTo>
                    <a:pt x="29" y="34"/>
                  </a:ln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8" y="8"/>
                  </a:ln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4" y="7"/>
                    <a:pt x="14" y="7"/>
                    <a:pt x="14" y="7"/>
                  </a:cubicBezTo>
                  <a:lnTo>
                    <a:pt x="16" y="8"/>
                  </a:ln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4" y="8"/>
                    <a:pt x="14" y="8"/>
                  </a:cubicBezTo>
                  <a:close/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11" y="8"/>
                  </a:ln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lnTo>
                    <a:pt x="1" y="12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4"/>
                    <a:pt x="2" y="14"/>
                    <a:pt x="2" y="14"/>
                  </a:cubicBezTo>
                  <a:lnTo>
                    <a:pt x="2" y="11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2" y="11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8" y="25"/>
                    <a:pt x="8" y="25"/>
                    <a:pt x="8" y="25"/>
                  </a:cubicBezTo>
                  <a:lnTo>
                    <a:pt x="3" y="10"/>
                  </a:ln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4" y="10"/>
                  </a:lnTo>
                  <a:close/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5" y="9"/>
                  </a:ln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35"/>
                    <a:pt x="14" y="35"/>
                    <a:pt x="14" y="35"/>
                  </a:cubicBezTo>
                  <a:lnTo>
                    <a:pt x="6" y="9"/>
                  </a:lnTo>
                  <a:close/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6" y="35"/>
                    <a:pt x="16" y="35"/>
                    <a:pt x="16" y="35"/>
                  </a:cubicBezTo>
                  <a:lnTo>
                    <a:pt x="8" y="9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lnTo>
                    <a:pt x="115" y="29"/>
                  </a:lnTo>
                  <a:close/>
                  <a:moveTo>
                    <a:pt x="55" y="37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3" y="37"/>
                    <a:pt x="52" y="37"/>
                    <a:pt x="50" y="37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5" y="51"/>
                    <a:pt x="58" y="51"/>
                    <a:pt x="61" y="51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0" y="38"/>
                    <a:pt x="58" y="38"/>
                    <a:pt x="55" y="37"/>
                  </a:cubicBez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8" y="37"/>
                    <a:pt x="60" y="38"/>
                    <a:pt x="61" y="38"/>
                  </a:cubicBezTo>
                  <a:cubicBezTo>
                    <a:pt x="59" y="10"/>
                    <a:pt x="59" y="10"/>
                    <a:pt x="59" y="10"/>
                  </a:cubicBezTo>
                  <a:lnTo>
                    <a:pt x="57" y="10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46" y="42"/>
                    <a:pt x="145" y="42"/>
                  </a:cubicBezTo>
                  <a:cubicBezTo>
                    <a:pt x="144" y="42"/>
                    <a:pt x="143" y="42"/>
                    <a:pt x="143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8" y="41"/>
                  </a:cubicBezTo>
                  <a:cubicBezTo>
                    <a:pt x="136" y="41"/>
                    <a:pt x="133" y="41"/>
                    <a:pt x="129" y="41"/>
                  </a:cubicBezTo>
                  <a:cubicBezTo>
                    <a:pt x="128" y="41"/>
                    <a:pt x="124" y="41"/>
                    <a:pt x="119" y="42"/>
                  </a:cubicBezTo>
                  <a:cubicBezTo>
                    <a:pt x="120" y="41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4" y="42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40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4" y="43"/>
                    <a:pt x="104" y="43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1" y="43"/>
                    <a:pt x="101" y="43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4"/>
                    <a:pt x="95" y="44"/>
                    <a:pt x="95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5"/>
                    <a:pt x="92" y="45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3" y="51"/>
                    <a:pt x="64" y="51"/>
                    <a:pt x="64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71" y="51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1"/>
                    <a:pt x="82" y="51"/>
                    <a:pt x="82" y="51"/>
                  </a:cubicBezTo>
                  <a:cubicBezTo>
                    <a:pt x="86" y="51"/>
                    <a:pt x="97" y="51"/>
                    <a:pt x="103" y="51"/>
                  </a:cubicBezTo>
                  <a:cubicBezTo>
                    <a:pt x="110" y="51"/>
                    <a:pt x="131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4" y="48"/>
                    <a:pt x="136" y="47"/>
                  </a:cubicBezTo>
                  <a:cubicBezTo>
                    <a:pt x="138" y="45"/>
                    <a:pt x="139" y="45"/>
                    <a:pt x="139" y="44"/>
                  </a:cubicBezTo>
                  <a:cubicBezTo>
                    <a:pt x="140" y="44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2"/>
                    <a:pt x="140" y="42"/>
                    <a:pt x="141" y="42"/>
                  </a:cubicBezTo>
                  <a:cubicBezTo>
                    <a:pt x="141" y="42"/>
                    <a:pt x="141" y="41"/>
                    <a:pt x="141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39" y="45"/>
                    <a:pt x="137" y="46"/>
                  </a:cubicBezTo>
                  <a:cubicBezTo>
                    <a:pt x="135" y="47"/>
                    <a:pt x="132" y="50"/>
                    <a:pt x="132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8" y="50"/>
                    <a:pt x="140" y="50"/>
                    <a:pt x="143" y="50"/>
                  </a:cubicBezTo>
                  <a:cubicBezTo>
                    <a:pt x="147" y="50"/>
                    <a:pt x="152" y="50"/>
                    <a:pt x="152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4"/>
                    <a:pt x="141" y="44"/>
                  </a:cubicBezTo>
                  <a:cubicBezTo>
                    <a:pt x="141" y="44"/>
                    <a:pt x="142" y="44"/>
                    <a:pt x="142" y="44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lnTo>
                    <a:pt x="166" y="48"/>
                  </a:lnTo>
                  <a:close/>
                  <a:moveTo>
                    <a:pt x="119" y="43"/>
                  </a:move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lose/>
                  <a:moveTo>
                    <a:pt x="118" y="42"/>
                  </a:move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42"/>
                  </a:lnTo>
                  <a:close/>
                  <a:moveTo>
                    <a:pt x="118" y="43"/>
                  </a:move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8" y="43"/>
                  </a:lnTo>
                  <a:close/>
                  <a:moveTo>
                    <a:pt x="117" y="42"/>
                  </a:move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7" y="42"/>
                  </a:lnTo>
                  <a:close/>
                  <a:moveTo>
                    <a:pt x="117" y="43"/>
                  </a:move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lose/>
                  <a:moveTo>
                    <a:pt x="116" y="42"/>
                  </a:move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5" y="43"/>
                  </a:cubicBezTo>
                  <a:lnTo>
                    <a:pt x="116" y="42"/>
                  </a:lnTo>
                  <a:close/>
                  <a:moveTo>
                    <a:pt x="115" y="43"/>
                  </a:moveTo>
                  <a:cubicBezTo>
                    <a:pt x="115" y="43"/>
                    <a:pt x="115" y="43"/>
                    <a:pt x="115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5" y="43"/>
                    <a:pt x="115" y="43"/>
                    <a:pt x="115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4" y="43"/>
                    <a:pt x="114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4" y="43"/>
                    <a:pt x="114" y="43"/>
                  </a:cubicBezTo>
                  <a:close/>
                  <a:moveTo>
                    <a:pt x="113" y="43"/>
                  </a:move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2" y="44"/>
                  </a:cubicBezTo>
                  <a:lnTo>
                    <a:pt x="113" y="43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2" y="44"/>
                    <a:pt x="112" y="44"/>
                    <a:pt x="112" y="44"/>
                  </a:cubicBezTo>
                  <a:close/>
                  <a:moveTo>
                    <a:pt x="111" y="43"/>
                  </a:move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1" y="43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lose/>
                  <a:moveTo>
                    <a:pt x="109" y="43"/>
                  </a:move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09" y="43"/>
                  </a:lnTo>
                  <a:close/>
                  <a:moveTo>
                    <a:pt x="109" y="44"/>
                  </a:move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lose/>
                  <a:moveTo>
                    <a:pt x="107" y="43"/>
                  </a:move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6" y="44"/>
                  </a:cubicBezTo>
                  <a:lnTo>
                    <a:pt x="107" y="43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lose/>
                  <a:moveTo>
                    <a:pt x="104" y="43"/>
                  </a:moveTo>
                  <a:cubicBezTo>
                    <a:pt x="104" y="43"/>
                    <a:pt x="104" y="43"/>
                    <a:pt x="104" y="43"/>
                  </a:cubicBezTo>
                  <a:cubicBezTo>
                    <a:pt x="104" y="43"/>
                    <a:pt x="105" y="43"/>
                    <a:pt x="105" y="4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4" y="45"/>
                    <a:pt x="104" y="45"/>
                    <a:pt x="104" y="45"/>
                  </a:cubicBezTo>
                  <a:lnTo>
                    <a:pt x="104" y="43"/>
                  </a:lnTo>
                  <a:close/>
                  <a:moveTo>
                    <a:pt x="101" y="44"/>
                  </a:move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5"/>
                    <a:pt x="101" y="45"/>
                    <a:pt x="101" y="45"/>
                  </a:cubicBezTo>
                  <a:lnTo>
                    <a:pt x="101" y="44"/>
                  </a:ln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45"/>
                    <a:pt x="99" y="45"/>
                    <a:pt x="98" y="45"/>
                  </a:cubicBezTo>
                  <a:lnTo>
                    <a:pt x="98" y="44"/>
                  </a:lnTo>
                  <a:close/>
                  <a:moveTo>
                    <a:pt x="95" y="44"/>
                  </a:move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6" y="44"/>
                    <a:pt x="96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5" y="46"/>
                    <a:pt x="95" y="46"/>
                    <a:pt x="95" y="46"/>
                  </a:cubicBezTo>
                  <a:lnTo>
                    <a:pt x="95" y="44"/>
                  </a:lnTo>
                  <a:close/>
                  <a:moveTo>
                    <a:pt x="92" y="45"/>
                  </a:moveTo>
                  <a:cubicBezTo>
                    <a:pt x="92" y="45"/>
                    <a:pt x="92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6"/>
                    <a:pt x="91" y="46"/>
                  </a:cubicBezTo>
                  <a:lnTo>
                    <a:pt x="92" y="45"/>
                  </a:lnTo>
                  <a:close/>
                  <a:moveTo>
                    <a:pt x="88" y="45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lnTo>
                    <a:pt x="88" y="45"/>
                  </a:lnTo>
                  <a:close/>
                  <a:moveTo>
                    <a:pt x="84" y="46"/>
                  </a:move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lnTo>
                    <a:pt x="84" y="46"/>
                  </a:ln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lnTo>
                    <a:pt x="80" y="47"/>
                  </a:ln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5" y="49"/>
                    <a:pt x="75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7" y="48"/>
                    <a:pt x="77" y="48"/>
                  </a:cubicBezTo>
                  <a:cubicBezTo>
                    <a:pt x="77" y="48"/>
                    <a:pt x="76" y="48"/>
                    <a:pt x="76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4" y="49"/>
                    <a:pt x="74" y="49"/>
                  </a:cubicBez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1" y="49"/>
                    <a:pt x="69" y="50"/>
                    <a:pt x="67" y="50"/>
                  </a:cubicBezTo>
                  <a:cubicBezTo>
                    <a:pt x="69" y="50"/>
                    <a:pt x="72" y="49"/>
                    <a:pt x="73" y="49"/>
                  </a:cubicBezTo>
                  <a:cubicBezTo>
                    <a:pt x="73" y="49"/>
                    <a:pt x="74" y="49"/>
                    <a:pt x="74" y="49"/>
                  </a:cubicBezTo>
                  <a:close/>
                  <a:moveTo>
                    <a:pt x="87" y="51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5" y="51"/>
                    <a:pt x="84" y="51"/>
                    <a:pt x="83" y="51"/>
                  </a:cubicBezTo>
                  <a:cubicBezTo>
                    <a:pt x="84" y="51"/>
                    <a:pt x="85" y="51"/>
                    <a:pt x="87" y="50"/>
                  </a:cubicBezTo>
                  <a:lnTo>
                    <a:pt x="87" y="51"/>
                  </a:lnTo>
                  <a:close/>
                  <a:moveTo>
                    <a:pt x="89" y="51"/>
                  </a:moveTo>
                  <a:cubicBezTo>
                    <a:pt x="89" y="51"/>
                    <a:pt x="89" y="51"/>
                    <a:pt x="89" y="51"/>
                  </a:cubicBezTo>
                  <a:cubicBezTo>
                    <a:pt x="88" y="51"/>
                    <a:pt x="88" y="51"/>
                    <a:pt x="87" y="51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8" y="50"/>
                    <a:pt x="88" y="50"/>
                    <a:pt x="89" y="50"/>
                  </a:cubicBezTo>
                  <a:lnTo>
                    <a:pt x="89" y="51"/>
                  </a:lnTo>
                  <a:close/>
                  <a:moveTo>
                    <a:pt x="91" y="51"/>
                  </a:move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0" y="51"/>
                    <a:pt x="89" y="51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0" y="50"/>
                    <a:pt x="91" y="50"/>
                    <a:pt x="91" y="50"/>
                  </a:cubicBezTo>
                  <a:lnTo>
                    <a:pt x="91" y="51"/>
                  </a:lnTo>
                  <a:close/>
                  <a:moveTo>
                    <a:pt x="93" y="51"/>
                  </a:move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2" y="51"/>
                    <a:pt x="91" y="51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2" y="49"/>
                    <a:pt x="93" y="49"/>
                    <a:pt x="93" y="49"/>
                  </a:cubicBezTo>
                  <a:lnTo>
                    <a:pt x="93" y="51"/>
                  </a:lnTo>
                  <a:close/>
                  <a:moveTo>
                    <a:pt x="95" y="51"/>
                  </a:move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4" y="51"/>
                    <a:pt x="94" y="51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49"/>
                    <a:pt x="95" y="49"/>
                    <a:pt x="95" y="49"/>
                  </a:cubicBezTo>
                  <a:lnTo>
                    <a:pt x="95" y="51"/>
                  </a:lnTo>
                  <a:close/>
                  <a:moveTo>
                    <a:pt x="98" y="51"/>
                  </a:moveTo>
                  <a:cubicBezTo>
                    <a:pt x="98" y="51"/>
                    <a:pt x="98" y="51"/>
                    <a:pt x="98" y="51"/>
                  </a:cubicBezTo>
                  <a:cubicBezTo>
                    <a:pt x="97" y="51"/>
                    <a:pt x="96" y="51"/>
                    <a:pt x="96" y="51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50"/>
                    <a:pt x="98" y="50"/>
                    <a:pt x="98" y="50"/>
                  </a:cubicBezTo>
                  <a:lnTo>
                    <a:pt x="98" y="51"/>
                  </a:lnTo>
                  <a:close/>
                  <a:moveTo>
                    <a:pt x="98" y="50"/>
                  </a:moveTo>
                  <a:cubicBezTo>
                    <a:pt x="98" y="50"/>
                    <a:pt x="98" y="50"/>
                    <a:pt x="98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7" y="49"/>
                    <a:pt x="98" y="49"/>
                  </a:cubicBezTo>
                  <a:lnTo>
                    <a:pt x="98" y="50"/>
                  </a:lnTo>
                  <a:close/>
                  <a:moveTo>
                    <a:pt x="100" y="51"/>
                  </a:moveTo>
                  <a:cubicBezTo>
                    <a:pt x="100" y="51"/>
                    <a:pt x="100" y="51"/>
                    <a:pt x="100" y="51"/>
                  </a:cubicBezTo>
                  <a:cubicBezTo>
                    <a:pt x="99" y="51"/>
                    <a:pt x="98" y="51"/>
                    <a:pt x="98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99" y="48"/>
                    <a:pt x="100" y="48"/>
                  </a:cubicBezTo>
                  <a:lnTo>
                    <a:pt x="100" y="51"/>
                  </a:lnTo>
                  <a:close/>
                  <a:moveTo>
                    <a:pt x="101" y="51"/>
                  </a:moveTo>
                  <a:cubicBezTo>
                    <a:pt x="101" y="51"/>
                    <a:pt x="101" y="51"/>
                    <a:pt x="101" y="51"/>
                  </a:cubicBezTo>
                  <a:cubicBezTo>
                    <a:pt x="101" y="51"/>
                    <a:pt x="100" y="51"/>
                    <a:pt x="100" y="51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1" y="48"/>
                    <a:pt x="101" y="48"/>
                  </a:cubicBezTo>
                  <a:lnTo>
                    <a:pt x="101" y="51"/>
                  </a:lnTo>
                  <a:close/>
                  <a:moveTo>
                    <a:pt x="103" y="49"/>
                  </a:move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2" y="51"/>
                    <a:pt x="102" y="51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2" y="48"/>
                    <a:pt x="103" y="48"/>
                    <a:pt x="103" y="48"/>
                  </a:cubicBezTo>
                  <a:lnTo>
                    <a:pt x="103" y="49"/>
                  </a:ln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0"/>
                    <a:pt x="108" y="50"/>
                    <a:pt x="108" y="50"/>
                  </a:cubicBez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1"/>
                    <a:pt x="105" y="51"/>
                    <a:pt x="104" y="51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6" y="47"/>
                    <a:pt x="107" y="47"/>
                    <a:pt x="108" y="47"/>
                  </a:cubicBezTo>
                  <a:lnTo>
                    <a:pt x="108" y="50"/>
                  </a:lnTo>
                  <a:close/>
                  <a:moveTo>
                    <a:pt x="104" y="49"/>
                  </a:moveTo>
                  <a:cubicBezTo>
                    <a:pt x="104" y="49"/>
                    <a:pt x="104" y="49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7"/>
                    <a:pt x="105" y="47"/>
                    <a:pt x="105" y="47"/>
                  </a:cubicBezTo>
                  <a:cubicBezTo>
                    <a:pt x="105" y="49"/>
                    <a:pt x="105" y="49"/>
                    <a:pt x="105" y="49"/>
                  </a:cubicBezTo>
                  <a:lnTo>
                    <a:pt x="104" y="49"/>
                  </a:lnTo>
                  <a:close/>
                  <a:moveTo>
                    <a:pt x="112" y="50"/>
                  </a:moveTo>
                  <a:cubicBezTo>
                    <a:pt x="112" y="50"/>
                    <a:pt x="112" y="50"/>
                    <a:pt x="112" y="50"/>
                  </a:cubicBezTo>
                  <a:cubicBezTo>
                    <a:pt x="111" y="50"/>
                    <a:pt x="110" y="50"/>
                    <a:pt x="109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1" y="46"/>
                    <a:pt x="111" y="46"/>
                    <a:pt x="112" y="46"/>
                  </a:cubicBezTo>
                  <a:lnTo>
                    <a:pt x="112" y="50"/>
                  </a:lnTo>
                  <a:close/>
                  <a:moveTo>
                    <a:pt x="109" y="50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10" y="47"/>
                    <a:pt x="110" y="47"/>
                  </a:cubicBezTo>
                  <a:cubicBezTo>
                    <a:pt x="110" y="50"/>
                    <a:pt x="110" y="50"/>
                    <a:pt x="110" y="50"/>
                  </a:cubicBezTo>
                  <a:lnTo>
                    <a:pt x="109" y="50"/>
                  </a:lnTo>
                  <a:close/>
                  <a:moveTo>
                    <a:pt x="113" y="47"/>
                  </a:move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2" y="50"/>
                    <a:pt x="112" y="50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3" y="46"/>
                    <a:pt x="113" y="46"/>
                  </a:cubicBezTo>
                  <a:lnTo>
                    <a:pt x="113" y="47"/>
                  </a:ln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4" y="50"/>
                    <a:pt x="114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5" y="50"/>
                    <a:pt x="115" y="50"/>
                    <a:pt x="115" y="50"/>
                  </a:cubicBez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5" y="47"/>
                    <a:pt x="115" y="47"/>
                    <a:pt x="115" y="47"/>
                  </a:cubicBezTo>
                  <a:lnTo>
                    <a:pt x="115" y="50"/>
                  </a:lnTo>
                  <a:close/>
                  <a:moveTo>
                    <a:pt x="115" y="47"/>
                  </a:moveTo>
                  <a:cubicBezTo>
                    <a:pt x="115" y="47"/>
                    <a:pt x="115" y="47"/>
                    <a:pt x="115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4" y="46"/>
                    <a:pt x="114" y="46"/>
                    <a:pt x="115" y="46"/>
                  </a:cubicBezTo>
                  <a:lnTo>
                    <a:pt x="115" y="47"/>
                  </a:lnTo>
                  <a:close/>
                  <a:moveTo>
                    <a:pt x="116" y="49"/>
                  </a:move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46"/>
                    <a:pt x="116" y="46"/>
                    <a:pt x="116" y="46"/>
                  </a:cubicBezTo>
                  <a:lnTo>
                    <a:pt x="116" y="49"/>
                  </a:lnTo>
                  <a:close/>
                  <a:moveTo>
                    <a:pt x="117" y="50"/>
                  </a:moveTo>
                  <a:cubicBezTo>
                    <a:pt x="117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6" y="50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7" y="49"/>
                    <a:pt x="117" y="49"/>
                    <a:pt x="117" y="49"/>
                  </a:cubicBezTo>
                  <a:lnTo>
                    <a:pt x="117" y="50"/>
                  </a:lnTo>
                  <a:close/>
                  <a:moveTo>
                    <a:pt x="117" y="49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7" y="46"/>
                    <a:pt x="117" y="46"/>
                    <a:pt x="117" y="46"/>
                  </a:cubicBezTo>
                  <a:lnTo>
                    <a:pt x="117" y="49"/>
                  </a:lnTo>
                  <a:close/>
                  <a:moveTo>
                    <a:pt x="119" y="47"/>
                  </a:move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9" y="46"/>
                  </a:cubicBezTo>
                  <a:lnTo>
                    <a:pt x="119" y="47"/>
                  </a:lnTo>
                  <a:close/>
                  <a:moveTo>
                    <a:pt x="120" y="50"/>
                  </a:move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19" y="50"/>
                    <a:pt x="119" y="50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7"/>
                    <a:pt x="120" y="47"/>
                    <a:pt x="120" y="47"/>
                  </a:cubicBezTo>
                  <a:lnTo>
                    <a:pt x="120" y="50"/>
                  </a:lnTo>
                  <a:close/>
                  <a:moveTo>
                    <a:pt x="120" y="47"/>
                  </a:moveTo>
                  <a:cubicBezTo>
                    <a:pt x="120" y="47"/>
                    <a:pt x="120" y="47"/>
                    <a:pt x="120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9" y="46"/>
                    <a:pt x="120" y="45"/>
                    <a:pt x="120" y="45"/>
                  </a:cubicBezTo>
                  <a:lnTo>
                    <a:pt x="120" y="47"/>
                  </a:lnTo>
                  <a:close/>
                  <a:moveTo>
                    <a:pt x="123" y="50"/>
                  </a:move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1" y="50"/>
                    <a:pt x="120" y="50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2" y="45"/>
                    <a:pt x="122" y="45"/>
                    <a:pt x="123" y="45"/>
                  </a:cubicBezTo>
                  <a:lnTo>
                    <a:pt x="123" y="50"/>
                  </a:lnTo>
                  <a:close/>
                  <a:moveTo>
                    <a:pt x="124" y="4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4" y="45"/>
                  </a:cubicBezTo>
                  <a:lnTo>
                    <a:pt x="124" y="49"/>
                  </a:lnTo>
                  <a:close/>
                  <a:moveTo>
                    <a:pt x="125" y="50"/>
                  </a:move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5" y="50"/>
                    <a:pt x="125" y="50"/>
                    <a:pt x="125" y="50"/>
                  </a:cubicBezTo>
                  <a:close/>
                  <a:moveTo>
                    <a:pt x="125" y="49"/>
                  </a:moveTo>
                  <a:cubicBezTo>
                    <a:pt x="125" y="49"/>
                    <a:pt x="125" y="49"/>
                    <a:pt x="125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5" y="45"/>
                  </a:cubicBezTo>
                  <a:lnTo>
                    <a:pt x="125" y="49"/>
                  </a:lnTo>
                  <a:close/>
                  <a:moveTo>
                    <a:pt x="126" y="46"/>
                  </a:move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6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5" y="45"/>
                    <a:pt x="126" y="45"/>
                    <a:pt x="126" y="45"/>
                  </a:cubicBezTo>
                  <a:lnTo>
                    <a:pt x="126" y="46"/>
                  </a:lnTo>
                  <a:close/>
                  <a:moveTo>
                    <a:pt x="127" y="50"/>
                  </a:moveTo>
                  <a:cubicBezTo>
                    <a:pt x="127" y="50"/>
                    <a:pt x="127" y="50"/>
                    <a:pt x="127" y="50"/>
                  </a:cubicBezTo>
                  <a:cubicBezTo>
                    <a:pt x="127" y="50"/>
                    <a:pt x="126" y="50"/>
                    <a:pt x="126" y="50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7" y="49"/>
                    <a:pt x="127" y="49"/>
                    <a:pt x="127" y="49"/>
                  </a:cubicBezTo>
                  <a:lnTo>
                    <a:pt x="127" y="50"/>
                  </a:lnTo>
                  <a:close/>
                  <a:moveTo>
                    <a:pt x="127" y="49"/>
                  </a:moveTo>
                  <a:cubicBezTo>
                    <a:pt x="127" y="49"/>
                    <a:pt x="127" y="49"/>
                    <a:pt x="127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49"/>
                  </a:lnTo>
                  <a:close/>
                  <a:moveTo>
                    <a:pt x="127" y="46"/>
                  </a:moveTo>
                  <a:cubicBezTo>
                    <a:pt x="127" y="46"/>
                    <a:pt x="127" y="46"/>
                    <a:pt x="127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7" y="45"/>
                    <a:pt x="127" y="45"/>
                  </a:cubicBezTo>
                  <a:lnTo>
                    <a:pt x="127" y="46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7" y="50"/>
                    <a:pt x="127" y="50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128" y="50"/>
                    <a:pt x="128" y="50"/>
                    <a:pt x="128" y="50"/>
                  </a:cubicBezTo>
                  <a:close/>
                  <a:moveTo>
                    <a:pt x="128" y="49"/>
                  </a:moveTo>
                  <a:cubicBezTo>
                    <a:pt x="128" y="49"/>
                    <a:pt x="128" y="49"/>
                    <a:pt x="128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8" y="49"/>
                  </a:lnTo>
                  <a:close/>
                  <a:moveTo>
                    <a:pt x="128" y="48"/>
                  </a:moveTo>
                  <a:cubicBezTo>
                    <a:pt x="128" y="48"/>
                    <a:pt x="128" y="48"/>
                    <a:pt x="128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8" y="48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5"/>
                    <a:pt x="128" y="45"/>
                    <a:pt x="128" y="45"/>
                  </a:cubicBezTo>
                  <a:lnTo>
                    <a:pt x="128" y="47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8" y="50"/>
                    <a:pt x="128" y="50"/>
                  </a:cubicBezTo>
                  <a:close/>
                  <a:moveTo>
                    <a:pt x="129" y="47"/>
                  </a:moveTo>
                  <a:cubicBezTo>
                    <a:pt x="129" y="47"/>
                    <a:pt x="129" y="47"/>
                    <a:pt x="129" y="47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9" y="47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9" y="45"/>
                    <a:pt x="129" y="45"/>
                  </a:cubicBezTo>
                  <a:cubicBezTo>
                    <a:pt x="129" y="47"/>
                    <a:pt x="129" y="47"/>
                    <a:pt x="129" y="47"/>
                  </a:cubicBezTo>
                  <a:lnTo>
                    <a:pt x="128" y="47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9" y="48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9" y="48"/>
                    <a:pt x="129" y="48"/>
                  </a:cubicBezTo>
                  <a:close/>
                  <a:moveTo>
                    <a:pt x="129" y="50"/>
                  </a:moveTo>
                  <a:cubicBezTo>
                    <a:pt x="129" y="50"/>
                    <a:pt x="129" y="50"/>
                    <a:pt x="129" y="50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9" y="48"/>
                    <a:pt x="129" y="48"/>
                    <a:pt x="130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9" y="49"/>
                    <a:pt x="129" y="49"/>
                    <a:pt x="129" y="50"/>
                  </a:cubicBezTo>
                  <a:close/>
                  <a:moveTo>
                    <a:pt x="129" y="45"/>
                  </a:moveTo>
                  <a:cubicBezTo>
                    <a:pt x="129" y="45"/>
                    <a:pt x="129" y="45"/>
                    <a:pt x="129" y="45"/>
                  </a:cubicBezTo>
                  <a:cubicBezTo>
                    <a:pt x="129" y="45"/>
                    <a:pt x="129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9" y="47"/>
                    <a:pt x="129" y="47"/>
                    <a:pt x="129" y="48"/>
                  </a:cubicBezTo>
                  <a:lnTo>
                    <a:pt x="129" y="45"/>
                  </a:lnTo>
                  <a:close/>
                  <a:moveTo>
                    <a:pt x="130" y="49"/>
                  </a:moveTo>
                  <a:cubicBezTo>
                    <a:pt x="130" y="49"/>
                    <a:pt x="130" y="49"/>
                    <a:pt x="130" y="49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lose/>
                  <a:moveTo>
                    <a:pt x="130" y="45"/>
                  </a:move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lnTo>
                    <a:pt x="130" y="45"/>
                  </a:lnTo>
                  <a:close/>
                  <a:moveTo>
                    <a:pt x="131" y="45"/>
                  </a:move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1" y="46"/>
                    <a:pt x="131" y="46"/>
                  </a:cubicBezTo>
                  <a:lnTo>
                    <a:pt x="131" y="45"/>
                  </a:lnTo>
                  <a:close/>
                  <a:moveTo>
                    <a:pt x="131" y="48"/>
                  </a:move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7"/>
                    <a:pt x="131" y="46"/>
                    <a:pt x="131" y="46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lose/>
                  <a:moveTo>
                    <a:pt x="106" y="45"/>
                  </a:moveTo>
                  <a:cubicBezTo>
                    <a:pt x="106" y="45"/>
                    <a:pt x="106" y="45"/>
                    <a:pt x="106" y="45"/>
                  </a:cubicBezTo>
                  <a:cubicBezTo>
                    <a:pt x="101" y="46"/>
                    <a:pt x="76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9" y="49"/>
                    <a:pt x="86" y="47"/>
                    <a:pt x="91" y="47"/>
                  </a:cubicBezTo>
                  <a:cubicBezTo>
                    <a:pt x="94" y="46"/>
                    <a:pt x="98" y="46"/>
                    <a:pt x="102" y="45"/>
                  </a:cubicBezTo>
                  <a:cubicBezTo>
                    <a:pt x="108" y="44"/>
                    <a:pt x="115" y="43"/>
                    <a:pt x="118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2"/>
                    <a:pt x="119" y="42"/>
                  </a:cubicBezTo>
                  <a:cubicBezTo>
                    <a:pt x="124" y="42"/>
                    <a:pt x="128" y="41"/>
                    <a:pt x="129" y="41"/>
                  </a:cubicBezTo>
                  <a:cubicBezTo>
                    <a:pt x="133" y="41"/>
                    <a:pt x="136" y="41"/>
                    <a:pt x="138" y="42"/>
                  </a:cubicBezTo>
                  <a:cubicBezTo>
                    <a:pt x="138" y="42"/>
                    <a:pt x="137" y="42"/>
                    <a:pt x="136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43"/>
                    <a:pt x="111" y="45"/>
                    <a:pt x="106" y="45"/>
                  </a:cubicBez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4"/>
                    <a:pt x="132" y="44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6"/>
                    <a:pt x="132" y="46"/>
                  </a:cubicBezTo>
                  <a:lnTo>
                    <a:pt x="132" y="45"/>
                  </a:lnTo>
                  <a:close/>
                  <a:moveTo>
                    <a:pt x="132" y="48"/>
                  </a:move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7"/>
                    <a:pt x="132" y="48"/>
                    <a:pt x="132" y="48"/>
                  </a:cubicBezTo>
                  <a:close/>
                  <a:moveTo>
                    <a:pt x="132" y="44"/>
                  </a:moveTo>
                  <a:cubicBezTo>
                    <a:pt x="132" y="44"/>
                    <a:pt x="132" y="44"/>
                    <a:pt x="132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2" y="45"/>
                  </a:cubicBezTo>
                  <a:lnTo>
                    <a:pt x="132" y="44"/>
                  </a:ln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2" y="47"/>
                  </a:cubicBezTo>
                  <a:lnTo>
                    <a:pt x="132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lose/>
                  <a:moveTo>
                    <a:pt x="133" y="44"/>
                  </a:move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4" y="44"/>
                    <a:pt x="134" y="44"/>
                  </a:cubicBezTo>
                  <a:cubicBezTo>
                    <a:pt x="134" y="44"/>
                    <a:pt x="133" y="45"/>
                    <a:pt x="133" y="45"/>
                  </a:cubicBezTo>
                  <a:lnTo>
                    <a:pt x="133" y="44"/>
                  </a:lnTo>
                  <a:close/>
                  <a:moveTo>
                    <a:pt x="133" y="45"/>
                  </a:moveTo>
                  <a:cubicBezTo>
                    <a:pt x="133" y="45"/>
                    <a:pt x="133" y="45"/>
                    <a:pt x="133" y="45"/>
                  </a:cubicBezTo>
                  <a:cubicBezTo>
                    <a:pt x="134" y="45"/>
                    <a:pt x="134" y="45"/>
                    <a:pt x="134" y="44"/>
                  </a:cubicBezTo>
                  <a:cubicBezTo>
                    <a:pt x="135" y="44"/>
                    <a:pt x="136" y="44"/>
                    <a:pt x="137" y="44"/>
                  </a:cubicBezTo>
                  <a:cubicBezTo>
                    <a:pt x="137" y="44"/>
                    <a:pt x="136" y="45"/>
                    <a:pt x="136" y="45"/>
                  </a:cubicBezTo>
                  <a:cubicBezTo>
                    <a:pt x="135" y="45"/>
                    <a:pt x="134" y="46"/>
                    <a:pt x="133" y="46"/>
                  </a:cubicBezTo>
                  <a:lnTo>
                    <a:pt x="133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4" y="46"/>
                    <a:pt x="135" y="45"/>
                    <a:pt x="136" y="45"/>
                  </a:cubicBezTo>
                  <a:cubicBezTo>
                    <a:pt x="137" y="45"/>
                    <a:pt x="137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7" y="45"/>
                    <a:pt x="135" y="46"/>
                    <a:pt x="133" y="47"/>
                  </a:cubicBezTo>
                  <a:close/>
                  <a:moveTo>
                    <a:pt x="140" y="43"/>
                  </a:move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40" y="43"/>
                  </a:cubicBezTo>
                  <a:close/>
                  <a:moveTo>
                    <a:pt x="139" y="43"/>
                  </a:moveTo>
                  <a:cubicBezTo>
                    <a:pt x="139" y="43"/>
                    <a:pt x="139" y="43"/>
                    <a:pt x="139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8" y="42"/>
                    <a:pt x="138" y="42"/>
                  </a:cubicBezTo>
                  <a:cubicBezTo>
                    <a:pt x="139" y="42"/>
                    <a:pt x="139" y="42"/>
                    <a:pt x="140" y="42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39" y="42"/>
                    <a:pt x="139" y="42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0" y="42"/>
                    <a:pt x="140" y="42"/>
                    <a:pt x="140" y="42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8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50"/>
                    <a:pt x="136" y="50"/>
                    <a:pt x="136" y="50"/>
                  </a:cubicBezTo>
                  <a:lnTo>
                    <a:pt x="135" y="50"/>
                  </a:lnTo>
                  <a:close/>
                  <a:moveTo>
                    <a:pt x="136" y="50"/>
                  </a:moveTo>
                  <a:cubicBezTo>
                    <a:pt x="136" y="50"/>
                    <a:pt x="136" y="50"/>
                    <a:pt x="136" y="50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7" y="48"/>
                  </a:cubicBezTo>
                  <a:cubicBezTo>
                    <a:pt x="137" y="50"/>
                    <a:pt x="137" y="50"/>
                    <a:pt x="137" y="50"/>
                  </a:cubicBezTo>
                  <a:lnTo>
                    <a:pt x="136" y="50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50"/>
                    <a:pt x="137" y="50"/>
                    <a:pt x="137" y="50"/>
                  </a:cubicBezTo>
                  <a:close/>
                  <a:moveTo>
                    <a:pt x="137" y="47"/>
                  </a:moveTo>
                  <a:cubicBezTo>
                    <a:pt x="137" y="47"/>
                    <a:pt x="137" y="47"/>
                    <a:pt x="137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lnTo>
                    <a:pt x="137" y="47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lnTo>
                    <a:pt x="137" y="50"/>
                  </a:lnTo>
                  <a:close/>
                  <a:moveTo>
                    <a:pt x="138" y="47"/>
                  </a:move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lose/>
                  <a:moveTo>
                    <a:pt x="138" y="50"/>
                  </a:moveTo>
                  <a:cubicBezTo>
                    <a:pt x="138" y="50"/>
                    <a:pt x="138" y="50"/>
                    <a:pt x="138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50"/>
                    <a:pt x="140" y="50"/>
                    <a:pt x="140" y="50"/>
                  </a:cubicBezTo>
                  <a:lnTo>
                    <a:pt x="139" y="50"/>
                  </a:ln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50"/>
                  </a:move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50"/>
                    <a:pt x="140" y="50"/>
                    <a:pt x="140" y="50"/>
                  </a:cubicBezTo>
                  <a:close/>
                  <a:moveTo>
                    <a:pt x="143" y="44"/>
                  </a:moveTo>
                  <a:cubicBezTo>
                    <a:pt x="143" y="44"/>
                    <a:pt x="143" y="44"/>
                    <a:pt x="143" y="44"/>
                  </a:cubicBezTo>
                  <a:cubicBezTo>
                    <a:pt x="143" y="45"/>
                    <a:pt x="144" y="45"/>
                    <a:pt x="144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3" y="44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4" y="45"/>
                  </a:lnTo>
                  <a:close/>
                  <a:moveTo>
                    <a:pt x="143" y="47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3" y="49"/>
                    <a:pt x="143" y="49"/>
                    <a:pt x="143" y="49"/>
                  </a:cubicBezTo>
                  <a:lnTo>
                    <a:pt x="143" y="47"/>
                  </a:lnTo>
                  <a:close/>
                  <a:moveTo>
                    <a:pt x="143" y="49"/>
                  </a:move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3" y="49"/>
                  </a:lnTo>
                  <a:close/>
                  <a:moveTo>
                    <a:pt x="144" y="47"/>
                  </a:moveTo>
                  <a:cubicBezTo>
                    <a:pt x="144" y="47"/>
                    <a:pt x="144" y="47"/>
                    <a:pt x="144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4" y="47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5" y="45"/>
                    <a:pt x="145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4" y="45"/>
                    <a:pt x="144" y="45"/>
                    <a:pt x="144" y="45"/>
                  </a:cubicBezTo>
                  <a:close/>
                  <a:moveTo>
                    <a:pt x="144" y="49"/>
                  </a:move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lnTo>
                    <a:pt x="144" y="49"/>
                  </a:ln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7" y="45"/>
                    <a:pt x="147" y="45"/>
                  </a:cubicBezTo>
                  <a:cubicBezTo>
                    <a:pt x="147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5"/>
                    <a:pt x="146" y="45"/>
                    <a:pt x="146" y="45"/>
                  </a:cubicBezTo>
                  <a:lnTo>
                    <a:pt x="148" y="45"/>
                  </a:ln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46" y="49"/>
                  </a:ln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9" y="45"/>
                    <a:pt x="149" y="45"/>
                    <a:pt x="150" y="45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48" y="46"/>
                    <a:pt x="148" y="46"/>
                    <a:pt x="148" y="46"/>
                  </a:cubicBezTo>
                  <a:lnTo>
                    <a:pt x="148" y="45"/>
                  </a:lnTo>
                  <a:close/>
                  <a:moveTo>
                    <a:pt x="148" y="47"/>
                  </a:moveTo>
                  <a:cubicBezTo>
                    <a:pt x="148" y="47"/>
                    <a:pt x="148" y="47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8" y="47"/>
                    <a:pt x="148" y="47"/>
                    <a:pt x="148" y="47"/>
                  </a:cubicBezTo>
                  <a:close/>
                  <a:moveTo>
                    <a:pt x="148" y="49"/>
                  </a:moveTo>
                  <a:cubicBezTo>
                    <a:pt x="148" y="49"/>
                    <a:pt x="148" y="49"/>
                    <a:pt x="148" y="49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9"/>
                    <a:pt x="150" y="49"/>
                    <a:pt x="150" y="49"/>
                  </a:cubicBezTo>
                  <a:lnTo>
                    <a:pt x="148" y="49"/>
                  </a:lnTo>
                  <a:close/>
                  <a:moveTo>
                    <a:pt x="150" y="49"/>
                  </a:moveTo>
                  <a:cubicBezTo>
                    <a:pt x="150" y="49"/>
                    <a:pt x="150" y="49"/>
                    <a:pt x="150" y="49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5"/>
                    <a:pt x="151" y="45"/>
                    <a:pt x="152" y="45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0" y="49"/>
                  </a:lnTo>
                  <a:close/>
                  <a:moveTo>
                    <a:pt x="152" y="45"/>
                  </a:moveTo>
                  <a:cubicBezTo>
                    <a:pt x="152" y="45"/>
                    <a:pt x="152" y="45"/>
                    <a:pt x="152" y="45"/>
                  </a:cubicBezTo>
                  <a:cubicBezTo>
                    <a:pt x="153" y="45"/>
                    <a:pt x="153" y="45"/>
                    <a:pt x="154" y="45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2" y="46"/>
                    <a:pt x="152" y="46"/>
                    <a:pt x="152" y="46"/>
                  </a:cubicBezTo>
                  <a:lnTo>
                    <a:pt x="152" y="45"/>
                  </a:lnTo>
                  <a:close/>
                  <a:moveTo>
                    <a:pt x="152" y="47"/>
                  </a:moveTo>
                  <a:cubicBezTo>
                    <a:pt x="152" y="47"/>
                    <a:pt x="152" y="47"/>
                    <a:pt x="152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2" y="47"/>
                  </a:lnTo>
                  <a:close/>
                  <a:moveTo>
                    <a:pt x="152" y="49"/>
                  </a:move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lnTo>
                    <a:pt x="152" y="49"/>
                  </a:lnTo>
                  <a:close/>
                  <a:moveTo>
                    <a:pt x="154" y="49"/>
                  </a:move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9"/>
                    <a:pt x="155" y="49"/>
                    <a:pt x="155" y="49"/>
                  </a:cubicBezTo>
                  <a:lnTo>
                    <a:pt x="154" y="49"/>
                  </a:lnTo>
                  <a:close/>
                  <a:moveTo>
                    <a:pt x="155" y="45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lnTo>
                    <a:pt x="155" y="45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5" y="49"/>
                  </a:ln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8" y="47"/>
                    <a:pt x="158" y="47"/>
                    <a:pt x="158" y="47"/>
                  </a:cubicBez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8" y="47"/>
                  </a:lnTo>
                  <a:close/>
                  <a:moveTo>
                    <a:pt x="158" y="49"/>
                  </a:move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lnTo>
                    <a:pt x="158" y="49"/>
                  </a:lnTo>
                  <a:close/>
                  <a:moveTo>
                    <a:pt x="159" y="49"/>
                  </a:move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9"/>
                    <a:pt x="160" y="49"/>
                    <a:pt x="160" y="49"/>
                  </a:cubicBezTo>
                  <a:lnTo>
                    <a:pt x="159" y="49"/>
                  </a:lnTo>
                  <a:close/>
                  <a:moveTo>
                    <a:pt x="161" y="49"/>
                  </a:moveTo>
                  <a:cubicBezTo>
                    <a:pt x="161" y="49"/>
                    <a:pt x="161" y="49"/>
                    <a:pt x="161" y="49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lnTo>
                    <a:pt x="161" y="49"/>
                  </a:lnTo>
                  <a:close/>
                  <a:moveTo>
                    <a:pt x="161" y="48"/>
                  </a:move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lose/>
                  <a:moveTo>
                    <a:pt x="163" y="49"/>
                  </a:move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5" y="49"/>
                    <a:pt x="165" y="49"/>
                    <a:pt x="165" y="49"/>
                  </a:cubicBezTo>
                  <a:lnTo>
                    <a:pt x="163" y="49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46" y="44"/>
                    <a:pt x="145" y="44"/>
                  </a:cubicBezTo>
                  <a:cubicBezTo>
                    <a:pt x="144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2"/>
                    <a:pt x="144" y="42"/>
                    <a:pt x="145" y="42"/>
                  </a:cubicBezTo>
                  <a:cubicBezTo>
                    <a:pt x="146" y="43"/>
                    <a:pt x="153" y="43"/>
                    <a:pt x="154" y="43"/>
                  </a:cubicBezTo>
                  <a:cubicBezTo>
                    <a:pt x="166" y="48"/>
                    <a:pt x="166" y="48"/>
                    <a:pt x="166" y="48"/>
                  </a:cubicBez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lose/>
                  <a:moveTo>
                    <a:pt x="92" y="40"/>
                  </a:moveTo>
                  <a:cubicBezTo>
                    <a:pt x="92" y="40"/>
                    <a:pt x="92" y="40"/>
                    <a:pt x="92" y="40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40"/>
                    <a:pt x="92" y="40"/>
                    <a:pt x="92" y="40"/>
                  </a:cubicBezTo>
                  <a:close/>
                  <a:moveTo>
                    <a:pt x="117" y="39"/>
                  </a:move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lose/>
                  <a:moveTo>
                    <a:pt x="20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1" y="37"/>
                    <a:pt x="20" y="37"/>
                  </a:cubicBezTo>
                  <a:close/>
                  <a:moveTo>
                    <a:pt x="18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8" y="37"/>
                    <a:pt x="18" y="37"/>
                  </a:cubicBezTo>
                  <a:close/>
                  <a:moveTo>
                    <a:pt x="44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9" y="51"/>
                    <a:pt x="50" y="51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7" y="37"/>
                    <a:pt x="46" y="37"/>
                    <a:pt x="44" y="37"/>
                  </a:cubicBezTo>
                  <a:close/>
                  <a:moveTo>
                    <a:pt x="15" y="38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8"/>
                  </a:cubicBezTo>
                  <a:close/>
                  <a:moveTo>
                    <a:pt x="24" y="37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5" y="37"/>
                    <a:pt x="24" y="37"/>
                  </a:cubicBezTo>
                  <a:close/>
                  <a:moveTo>
                    <a:pt x="16" y="37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  <a:moveTo>
                    <a:pt x="38" y="36"/>
                  </a:moveTo>
                  <a:cubicBezTo>
                    <a:pt x="38" y="36"/>
                    <a:pt x="38" y="36"/>
                    <a:pt x="38" y="36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3" y="51"/>
                    <a:pt x="45" y="51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37"/>
                    <a:pt x="40" y="37"/>
                    <a:pt x="38" y="36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8" y="51"/>
                    <a:pt x="39" y="51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6"/>
                    <a:pt x="34" y="36"/>
                    <a:pt x="33" y="36"/>
                  </a:cubicBezTo>
                  <a:close/>
                  <a:moveTo>
                    <a:pt x="28" y="37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29" y="36"/>
                    <a:pt x="28" y="37"/>
                  </a:cubicBezTo>
                  <a:close/>
                  <a:moveTo>
                    <a:pt x="34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4" y="51"/>
                    <a:pt x="34" y="51"/>
                    <a:pt x="3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0" y="4299"/>
              <a:ext cx="5775" cy="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947" y="4133"/>
              <a:ext cx="122" cy="131"/>
            </a:xfrm>
            <a:custGeom>
              <a:avLst/>
              <a:gdLst>
                <a:gd name="T0" fmla="*/ 34 w 47"/>
                <a:gd name="T1" fmla="*/ 3 h 49"/>
                <a:gd name="T2" fmla="*/ 34 w 47"/>
                <a:gd name="T3" fmla="*/ 5 h 49"/>
                <a:gd name="T4" fmla="*/ 33 w 47"/>
                <a:gd name="T5" fmla="*/ 12 h 49"/>
                <a:gd name="T6" fmla="*/ 37 w 47"/>
                <a:gd name="T7" fmla="*/ 12 h 49"/>
                <a:gd name="T8" fmla="*/ 40 w 47"/>
                <a:gd name="T9" fmla="*/ 12 h 49"/>
                <a:gd name="T10" fmla="*/ 47 w 47"/>
                <a:gd name="T11" fmla="*/ 15 h 49"/>
                <a:gd name="T12" fmla="*/ 43 w 47"/>
                <a:gd name="T13" fmla="*/ 16 h 49"/>
                <a:gd name="T14" fmla="*/ 37 w 47"/>
                <a:gd name="T15" fmla="*/ 16 h 49"/>
                <a:gd name="T16" fmla="*/ 36 w 47"/>
                <a:gd name="T17" fmla="*/ 18 h 49"/>
                <a:gd name="T18" fmla="*/ 32 w 47"/>
                <a:gd name="T19" fmla="*/ 25 h 49"/>
                <a:gd name="T20" fmla="*/ 32 w 47"/>
                <a:gd name="T21" fmla="*/ 30 h 49"/>
                <a:gd name="T22" fmla="*/ 32 w 47"/>
                <a:gd name="T23" fmla="*/ 31 h 49"/>
                <a:gd name="T24" fmla="*/ 33 w 47"/>
                <a:gd name="T25" fmla="*/ 37 h 49"/>
                <a:gd name="T26" fmla="*/ 33 w 47"/>
                <a:gd name="T27" fmla="*/ 39 h 49"/>
                <a:gd name="T28" fmla="*/ 33 w 47"/>
                <a:gd name="T29" fmla="*/ 43 h 49"/>
                <a:gd name="T30" fmla="*/ 31 w 47"/>
                <a:gd name="T31" fmla="*/ 49 h 49"/>
                <a:gd name="T32" fmla="*/ 28 w 47"/>
                <a:gd name="T33" fmla="*/ 45 h 49"/>
                <a:gd name="T34" fmla="*/ 27 w 47"/>
                <a:gd name="T35" fmla="*/ 40 h 49"/>
                <a:gd name="T36" fmla="*/ 26 w 47"/>
                <a:gd name="T37" fmla="*/ 37 h 49"/>
                <a:gd name="T38" fmla="*/ 28 w 47"/>
                <a:gd name="T39" fmla="*/ 36 h 49"/>
                <a:gd name="T40" fmla="*/ 28 w 47"/>
                <a:gd name="T41" fmla="*/ 34 h 49"/>
                <a:gd name="T42" fmla="*/ 28 w 47"/>
                <a:gd name="T43" fmla="*/ 29 h 49"/>
                <a:gd name="T44" fmla="*/ 25 w 47"/>
                <a:gd name="T45" fmla="*/ 33 h 49"/>
                <a:gd name="T46" fmla="*/ 22 w 47"/>
                <a:gd name="T47" fmla="*/ 36 h 49"/>
                <a:gd name="T48" fmla="*/ 21 w 47"/>
                <a:gd name="T49" fmla="*/ 37 h 49"/>
                <a:gd name="T50" fmla="*/ 16 w 47"/>
                <a:gd name="T51" fmla="*/ 40 h 49"/>
                <a:gd name="T52" fmla="*/ 16 w 47"/>
                <a:gd name="T53" fmla="*/ 36 h 49"/>
                <a:gd name="T54" fmla="*/ 14 w 47"/>
                <a:gd name="T55" fmla="*/ 36 h 49"/>
                <a:gd name="T56" fmla="*/ 18 w 47"/>
                <a:gd name="T57" fmla="*/ 30 h 49"/>
                <a:gd name="T58" fmla="*/ 21 w 47"/>
                <a:gd name="T59" fmla="*/ 27 h 49"/>
                <a:gd name="T60" fmla="*/ 25 w 47"/>
                <a:gd name="T61" fmla="*/ 23 h 49"/>
                <a:gd name="T62" fmla="*/ 28 w 47"/>
                <a:gd name="T63" fmla="*/ 18 h 49"/>
                <a:gd name="T64" fmla="*/ 26 w 47"/>
                <a:gd name="T65" fmla="*/ 17 h 49"/>
                <a:gd name="T66" fmla="*/ 26 w 47"/>
                <a:gd name="T67" fmla="*/ 17 h 49"/>
                <a:gd name="T68" fmla="*/ 19 w 47"/>
                <a:gd name="T69" fmla="*/ 20 h 49"/>
                <a:gd name="T70" fmla="*/ 16 w 47"/>
                <a:gd name="T71" fmla="*/ 21 h 49"/>
                <a:gd name="T72" fmla="*/ 10 w 47"/>
                <a:gd name="T73" fmla="*/ 24 h 49"/>
                <a:gd name="T74" fmla="*/ 1 w 47"/>
                <a:gd name="T75" fmla="*/ 23 h 49"/>
                <a:gd name="T76" fmla="*/ 4 w 47"/>
                <a:gd name="T77" fmla="*/ 21 h 49"/>
                <a:gd name="T78" fmla="*/ 8 w 47"/>
                <a:gd name="T79" fmla="*/ 21 h 49"/>
                <a:gd name="T80" fmla="*/ 11 w 47"/>
                <a:gd name="T81" fmla="*/ 20 h 49"/>
                <a:gd name="T82" fmla="*/ 17 w 47"/>
                <a:gd name="T83" fmla="*/ 18 h 49"/>
                <a:gd name="T84" fmla="*/ 29 w 47"/>
                <a:gd name="T85" fmla="*/ 8 h 49"/>
                <a:gd name="T86" fmla="*/ 29 w 47"/>
                <a:gd name="T87" fmla="*/ 4 h 49"/>
                <a:gd name="T88" fmla="*/ 27 w 47"/>
                <a:gd name="T89" fmla="*/ 1 h 49"/>
                <a:gd name="T90" fmla="*/ 33 w 47"/>
                <a:gd name="T9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49">
                  <a:moveTo>
                    <a:pt x="33" y="1"/>
                  </a:moveTo>
                  <a:cubicBezTo>
                    <a:pt x="34" y="1"/>
                    <a:pt x="33" y="2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4" y="8"/>
                    <a:pt x="33" y="10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5" y="12"/>
                    <a:pt x="36" y="12"/>
                    <a:pt x="37" y="12"/>
                  </a:cubicBezTo>
                  <a:cubicBezTo>
                    <a:pt x="37" y="12"/>
                    <a:pt x="37" y="12"/>
                    <a:pt x="38" y="12"/>
                  </a:cubicBezTo>
                  <a:cubicBezTo>
                    <a:pt x="38" y="12"/>
                    <a:pt x="39" y="12"/>
                    <a:pt x="40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5" y="14"/>
                    <a:pt x="46" y="14"/>
                    <a:pt x="47" y="15"/>
                  </a:cubicBezTo>
                  <a:cubicBezTo>
                    <a:pt x="46" y="16"/>
                    <a:pt x="47" y="17"/>
                    <a:pt x="45" y="17"/>
                  </a:cubicBezTo>
                  <a:cubicBezTo>
                    <a:pt x="45" y="16"/>
                    <a:pt x="44" y="17"/>
                    <a:pt x="43" y="16"/>
                  </a:cubicBezTo>
                  <a:cubicBezTo>
                    <a:pt x="43" y="16"/>
                    <a:pt x="42" y="16"/>
                    <a:pt x="41" y="16"/>
                  </a:cubicBezTo>
                  <a:cubicBezTo>
                    <a:pt x="40" y="16"/>
                    <a:pt x="39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7" y="18"/>
                    <a:pt x="36" y="18"/>
                  </a:cubicBezTo>
                  <a:cubicBezTo>
                    <a:pt x="36" y="19"/>
                    <a:pt x="36" y="20"/>
                    <a:pt x="36" y="20"/>
                  </a:cubicBezTo>
                  <a:cubicBezTo>
                    <a:pt x="34" y="22"/>
                    <a:pt x="33" y="23"/>
                    <a:pt x="32" y="25"/>
                  </a:cubicBezTo>
                  <a:cubicBezTo>
                    <a:pt x="32" y="25"/>
                    <a:pt x="32" y="26"/>
                    <a:pt x="32" y="26"/>
                  </a:cubicBezTo>
                  <a:cubicBezTo>
                    <a:pt x="32" y="27"/>
                    <a:pt x="32" y="28"/>
                    <a:pt x="32" y="30"/>
                  </a:cubicBezTo>
                  <a:cubicBezTo>
                    <a:pt x="32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2"/>
                    <a:pt x="33" y="33"/>
                  </a:cubicBezTo>
                  <a:cubicBezTo>
                    <a:pt x="32" y="34"/>
                    <a:pt x="32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3" y="38"/>
                    <a:pt x="32" y="39"/>
                    <a:pt x="33" y="39"/>
                  </a:cubicBezTo>
                  <a:cubicBezTo>
                    <a:pt x="32" y="40"/>
                    <a:pt x="33" y="41"/>
                    <a:pt x="33" y="42"/>
                  </a:cubicBezTo>
                  <a:cubicBezTo>
                    <a:pt x="33" y="42"/>
                    <a:pt x="33" y="42"/>
                    <a:pt x="33" y="43"/>
                  </a:cubicBezTo>
                  <a:cubicBezTo>
                    <a:pt x="33" y="44"/>
                    <a:pt x="33" y="45"/>
                    <a:pt x="33" y="46"/>
                  </a:cubicBezTo>
                  <a:cubicBezTo>
                    <a:pt x="32" y="47"/>
                    <a:pt x="32" y="48"/>
                    <a:pt x="31" y="49"/>
                  </a:cubicBezTo>
                  <a:cubicBezTo>
                    <a:pt x="30" y="49"/>
                    <a:pt x="30" y="49"/>
                    <a:pt x="29" y="49"/>
                  </a:cubicBezTo>
                  <a:cubicBezTo>
                    <a:pt x="30" y="47"/>
                    <a:pt x="28" y="47"/>
                    <a:pt x="28" y="45"/>
                  </a:cubicBezTo>
                  <a:cubicBezTo>
                    <a:pt x="27" y="45"/>
                    <a:pt x="27" y="43"/>
                    <a:pt x="28" y="42"/>
                  </a:cubicBezTo>
                  <a:cubicBezTo>
                    <a:pt x="28" y="41"/>
                    <a:pt x="27" y="41"/>
                    <a:pt x="27" y="40"/>
                  </a:cubicBezTo>
                  <a:cubicBezTo>
                    <a:pt x="27" y="39"/>
                    <a:pt x="26" y="39"/>
                    <a:pt x="26" y="38"/>
                  </a:cubicBezTo>
                  <a:cubicBezTo>
                    <a:pt x="26" y="38"/>
                    <a:pt x="27" y="38"/>
                    <a:pt x="26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8" y="34"/>
                    <a:pt x="28" y="34"/>
                  </a:cubicBezTo>
                  <a:cubicBezTo>
                    <a:pt x="28" y="33"/>
                    <a:pt x="28" y="31"/>
                    <a:pt x="28" y="30"/>
                  </a:cubicBezTo>
                  <a:cubicBezTo>
                    <a:pt x="28" y="29"/>
                    <a:pt x="29" y="29"/>
                    <a:pt x="28" y="29"/>
                  </a:cubicBezTo>
                  <a:cubicBezTo>
                    <a:pt x="27" y="29"/>
                    <a:pt x="27" y="31"/>
                    <a:pt x="26" y="31"/>
                  </a:cubicBezTo>
                  <a:cubicBezTo>
                    <a:pt x="26" y="32"/>
                    <a:pt x="25" y="32"/>
                    <a:pt x="25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5"/>
                    <a:pt x="22" y="35"/>
                    <a:pt x="22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7"/>
                    <a:pt x="20" y="37"/>
                  </a:cubicBezTo>
                  <a:cubicBezTo>
                    <a:pt x="19" y="38"/>
                    <a:pt x="18" y="39"/>
                    <a:pt x="16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8"/>
                    <a:pt x="16" y="37"/>
                    <a:pt x="16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5"/>
                    <a:pt x="16" y="34"/>
                    <a:pt x="16" y="33"/>
                  </a:cubicBezTo>
                  <a:cubicBezTo>
                    <a:pt x="17" y="32"/>
                    <a:pt x="17" y="31"/>
                    <a:pt x="18" y="30"/>
                  </a:cubicBezTo>
                  <a:cubicBezTo>
                    <a:pt x="18" y="30"/>
                    <a:pt x="19" y="30"/>
                    <a:pt x="19" y="29"/>
                  </a:cubicBezTo>
                  <a:cubicBezTo>
                    <a:pt x="20" y="28"/>
                    <a:pt x="20" y="28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25" y="22"/>
                    <a:pt x="25" y="22"/>
                    <a:pt x="26" y="21"/>
                  </a:cubicBezTo>
                  <a:cubicBezTo>
                    <a:pt x="27" y="20"/>
                    <a:pt x="28" y="19"/>
                    <a:pt x="28" y="18"/>
                  </a:cubicBezTo>
                  <a:cubicBezTo>
                    <a:pt x="28" y="17"/>
                    <a:pt x="30" y="17"/>
                    <a:pt x="29" y="16"/>
                  </a:cubicBezTo>
                  <a:cubicBezTo>
                    <a:pt x="28" y="16"/>
                    <a:pt x="27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4" y="18"/>
                    <a:pt x="23" y="18"/>
                  </a:cubicBezTo>
                  <a:cubicBezTo>
                    <a:pt x="22" y="19"/>
                    <a:pt x="20" y="19"/>
                    <a:pt x="19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4" y="22"/>
                    <a:pt x="13" y="23"/>
                    <a:pt x="12" y="23"/>
                  </a:cubicBezTo>
                  <a:cubicBezTo>
                    <a:pt x="12" y="24"/>
                    <a:pt x="10" y="23"/>
                    <a:pt x="10" y="24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2" y="22"/>
                    <a:pt x="0" y="22"/>
                    <a:pt x="2" y="21"/>
                  </a:cubicBezTo>
                  <a:cubicBezTo>
                    <a:pt x="2" y="21"/>
                    <a:pt x="3" y="22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7" y="21"/>
                    <a:pt x="8" y="21"/>
                  </a:cubicBezTo>
                  <a:cubicBezTo>
                    <a:pt x="8" y="21"/>
                    <a:pt x="8" y="20"/>
                    <a:pt x="8" y="21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20"/>
                    <a:pt x="13" y="19"/>
                    <a:pt x="14" y="19"/>
                  </a:cubicBezTo>
                  <a:cubicBezTo>
                    <a:pt x="15" y="19"/>
                    <a:pt x="16" y="18"/>
                    <a:pt x="17" y="18"/>
                  </a:cubicBezTo>
                  <a:cubicBezTo>
                    <a:pt x="21" y="16"/>
                    <a:pt x="25" y="15"/>
                    <a:pt x="29" y="14"/>
                  </a:cubicBezTo>
                  <a:cubicBezTo>
                    <a:pt x="29" y="12"/>
                    <a:pt x="29" y="10"/>
                    <a:pt x="29" y="8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6" y="2"/>
                    <a:pt x="27" y="1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0" y="0"/>
                    <a:pt x="32" y="0"/>
                    <a:pt x="3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4833" y="4128"/>
              <a:ext cx="140" cy="142"/>
            </a:xfrm>
            <a:custGeom>
              <a:avLst/>
              <a:gdLst>
                <a:gd name="T0" fmla="*/ 15 w 54"/>
                <a:gd name="T1" fmla="*/ 0 h 53"/>
                <a:gd name="T2" fmla="*/ 20 w 54"/>
                <a:gd name="T3" fmla="*/ 7 h 53"/>
                <a:gd name="T4" fmla="*/ 23 w 54"/>
                <a:gd name="T5" fmla="*/ 11 h 53"/>
                <a:gd name="T6" fmla="*/ 25 w 54"/>
                <a:gd name="T7" fmla="*/ 15 h 53"/>
                <a:gd name="T8" fmla="*/ 30 w 54"/>
                <a:gd name="T9" fmla="*/ 22 h 53"/>
                <a:gd name="T10" fmla="*/ 33 w 54"/>
                <a:gd name="T11" fmla="*/ 27 h 53"/>
                <a:gd name="T12" fmla="*/ 36 w 54"/>
                <a:gd name="T13" fmla="*/ 25 h 53"/>
                <a:gd name="T14" fmla="*/ 35 w 54"/>
                <a:gd name="T15" fmla="*/ 18 h 53"/>
                <a:gd name="T16" fmla="*/ 39 w 54"/>
                <a:gd name="T17" fmla="*/ 18 h 53"/>
                <a:gd name="T18" fmla="*/ 41 w 54"/>
                <a:gd name="T19" fmla="*/ 25 h 53"/>
                <a:gd name="T20" fmla="*/ 39 w 54"/>
                <a:gd name="T21" fmla="*/ 35 h 53"/>
                <a:gd name="T22" fmla="*/ 42 w 54"/>
                <a:gd name="T23" fmla="*/ 41 h 53"/>
                <a:gd name="T24" fmla="*/ 48 w 54"/>
                <a:gd name="T25" fmla="*/ 46 h 53"/>
                <a:gd name="T26" fmla="*/ 51 w 54"/>
                <a:gd name="T27" fmla="*/ 45 h 53"/>
                <a:gd name="T28" fmla="*/ 54 w 54"/>
                <a:gd name="T29" fmla="*/ 51 h 53"/>
                <a:gd name="T30" fmla="*/ 53 w 54"/>
                <a:gd name="T31" fmla="*/ 53 h 53"/>
                <a:gd name="T32" fmla="*/ 51 w 54"/>
                <a:gd name="T33" fmla="*/ 53 h 53"/>
                <a:gd name="T34" fmla="*/ 44 w 54"/>
                <a:gd name="T35" fmla="*/ 48 h 53"/>
                <a:gd name="T36" fmla="*/ 37 w 54"/>
                <a:gd name="T37" fmla="*/ 40 h 53"/>
                <a:gd name="T38" fmla="*/ 32 w 54"/>
                <a:gd name="T39" fmla="*/ 42 h 53"/>
                <a:gd name="T40" fmla="*/ 27 w 54"/>
                <a:gd name="T41" fmla="*/ 44 h 53"/>
                <a:gd name="T42" fmla="*/ 25 w 54"/>
                <a:gd name="T43" fmla="*/ 43 h 53"/>
                <a:gd name="T44" fmla="*/ 30 w 54"/>
                <a:gd name="T45" fmla="*/ 41 h 53"/>
                <a:gd name="T46" fmla="*/ 34 w 54"/>
                <a:gd name="T47" fmla="*/ 35 h 53"/>
                <a:gd name="T48" fmla="*/ 32 w 54"/>
                <a:gd name="T49" fmla="*/ 31 h 53"/>
                <a:gd name="T50" fmla="*/ 26 w 54"/>
                <a:gd name="T51" fmla="*/ 34 h 53"/>
                <a:gd name="T52" fmla="*/ 22 w 54"/>
                <a:gd name="T53" fmla="*/ 38 h 53"/>
                <a:gd name="T54" fmla="*/ 17 w 54"/>
                <a:gd name="T55" fmla="*/ 44 h 53"/>
                <a:gd name="T56" fmla="*/ 14 w 54"/>
                <a:gd name="T57" fmla="*/ 45 h 53"/>
                <a:gd name="T58" fmla="*/ 12 w 54"/>
                <a:gd name="T59" fmla="*/ 37 h 53"/>
                <a:gd name="T60" fmla="*/ 19 w 54"/>
                <a:gd name="T61" fmla="*/ 34 h 53"/>
                <a:gd name="T62" fmla="*/ 24 w 54"/>
                <a:gd name="T63" fmla="*/ 27 h 53"/>
                <a:gd name="T64" fmla="*/ 19 w 54"/>
                <a:gd name="T65" fmla="*/ 28 h 53"/>
                <a:gd name="T66" fmla="*/ 16 w 54"/>
                <a:gd name="T67" fmla="*/ 29 h 53"/>
                <a:gd name="T68" fmla="*/ 9 w 54"/>
                <a:gd name="T69" fmla="*/ 34 h 53"/>
                <a:gd name="T70" fmla="*/ 7 w 54"/>
                <a:gd name="T71" fmla="*/ 42 h 53"/>
                <a:gd name="T72" fmla="*/ 3 w 54"/>
                <a:gd name="T73" fmla="*/ 42 h 53"/>
                <a:gd name="T74" fmla="*/ 2 w 54"/>
                <a:gd name="T75" fmla="*/ 38 h 53"/>
                <a:gd name="T76" fmla="*/ 4 w 54"/>
                <a:gd name="T77" fmla="*/ 29 h 53"/>
                <a:gd name="T78" fmla="*/ 1 w 54"/>
                <a:gd name="T79" fmla="*/ 23 h 53"/>
                <a:gd name="T80" fmla="*/ 7 w 54"/>
                <a:gd name="T81" fmla="*/ 28 h 53"/>
                <a:gd name="T82" fmla="*/ 10 w 54"/>
                <a:gd name="T83" fmla="*/ 27 h 53"/>
                <a:gd name="T84" fmla="*/ 13 w 54"/>
                <a:gd name="T85" fmla="*/ 23 h 53"/>
                <a:gd name="T86" fmla="*/ 14 w 54"/>
                <a:gd name="T87" fmla="*/ 21 h 53"/>
                <a:gd name="T88" fmla="*/ 16 w 54"/>
                <a:gd name="T89" fmla="*/ 19 h 53"/>
                <a:gd name="T90" fmla="*/ 15 w 54"/>
                <a:gd name="T91" fmla="*/ 17 h 53"/>
                <a:gd name="T92" fmla="*/ 10 w 54"/>
                <a:gd name="T93" fmla="*/ 20 h 53"/>
                <a:gd name="T94" fmla="*/ 6 w 54"/>
                <a:gd name="T95" fmla="*/ 20 h 53"/>
                <a:gd name="T96" fmla="*/ 3 w 54"/>
                <a:gd name="T97" fmla="*/ 19 h 53"/>
                <a:gd name="T98" fmla="*/ 11 w 54"/>
                <a:gd name="T99" fmla="*/ 16 h 53"/>
                <a:gd name="T100" fmla="*/ 19 w 54"/>
                <a:gd name="T101" fmla="*/ 12 h 53"/>
                <a:gd name="T102" fmla="*/ 16 w 54"/>
                <a:gd name="T103" fmla="*/ 8 h 53"/>
                <a:gd name="T104" fmla="*/ 10 w 54"/>
                <a:gd name="T105" fmla="*/ 1 h 53"/>
                <a:gd name="T106" fmla="*/ 31 w 54"/>
                <a:gd name="T107" fmla="*/ 4 h 53"/>
                <a:gd name="T108" fmla="*/ 33 w 54"/>
                <a:gd name="T109" fmla="*/ 8 h 53"/>
                <a:gd name="T110" fmla="*/ 29 w 54"/>
                <a:gd name="T111" fmla="*/ 9 h 53"/>
                <a:gd name="T112" fmla="*/ 27 w 54"/>
                <a:gd name="T113" fmla="*/ 3 h 53"/>
                <a:gd name="T114" fmla="*/ 29 w 54"/>
                <a:gd name="T115" fmla="*/ 4 h 53"/>
                <a:gd name="T116" fmla="*/ 25 w 54"/>
                <a:gd name="T117" fmla="*/ 19 h 53"/>
                <a:gd name="T118" fmla="*/ 18 w 54"/>
                <a:gd name="T119" fmla="*/ 25 h 53"/>
                <a:gd name="T120" fmla="*/ 23 w 54"/>
                <a:gd name="T121" fmla="*/ 17 h 53"/>
                <a:gd name="T122" fmla="*/ 12 w 54"/>
                <a:gd name="T123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" h="53">
                  <a:moveTo>
                    <a:pt x="12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7" y="4"/>
                    <a:pt x="18" y="4"/>
                    <a:pt x="18" y="5"/>
                  </a:cubicBezTo>
                  <a:cubicBezTo>
                    <a:pt x="19" y="6"/>
                    <a:pt x="19" y="6"/>
                    <a:pt x="20" y="7"/>
                  </a:cubicBezTo>
                  <a:cubicBezTo>
                    <a:pt x="20" y="8"/>
                    <a:pt x="22" y="8"/>
                    <a:pt x="21" y="10"/>
                  </a:cubicBezTo>
                  <a:cubicBezTo>
                    <a:pt x="21" y="10"/>
                    <a:pt x="22" y="10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10"/>
                    <a:pt x="27" y="11"/>
                    <a:pt x="27" y="12"/>
                  </a:cubicBezTo>
                  <a:cubicBezTo>
                    <a:pt x="27" y="12"/>
                    <a:pt x="26" y="12"/>
                    <a:pt x="27" y="12"/>
                  </a:cubicBezTo>
                  <a:cubicBezTo>
                    <a:pt x="26" y="13"/>
                    <a:pt x="26" y="14"/>
                    <a:pt x="25" y="15"/>
                  </a:cubicBezTo>
                  <a:cubicBezTo>
                    <a:pt x="24" y="16"/>
                    <a:pt x="26" y="16"/>
                    <a:pt x="26" y="18"/>
                  </a:cubicBezTo>
                  <a:cubicBezTo>
                    <a:pt x="27" y="18"/>
                    <a:pt x="27" y="19"/>
                    <a:pt x="27" y="19"/>
                  </a:cubicBezTo>
                  <a:cubicBezTo>
                    <a:pt x="28" y="20"/>
                    <a:pt x="28" y="21"/>
                    <a:pt x="28" y="21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1" y="22"/>
                    <a:pt x="32" y="23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2" y="26"/>
                    <a:pt x="32" y="27"/>
                    <a:pt x="33" y="27"/>
                  </a:cubicBezTo>
                  <a:cubicBezTo>
                    <a:pt x="33" y="28"/>
                    <a:pt x="34" y="30"/>
                    <a:pt x="35" y="30"/>
                  </a:cubicBezTo>
                  <a:cubicBezTo>
                    <a:pt x="36" y="30"/>
                    <a:pt x="35" y="29"/>
                    <a:pt x="36" y="28"/>
                  </a:cubicBezTo>
                  <a:cubicBezTo>
                    <a:pt x="36" y="28"/>
                    <a:pt x="36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7" y="21"/>
                    <a:pt x="36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8"/>
                  </a:cubicBezTo>
                  <a:cubicBezTo>
                    <a:pt x="36" y="18"/>
                    <a:pt x="37" y="19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39" y="20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1"/>
                    <a:pt x="40" y="22"/>
                    <a:pt x="41" y="22"/>
                  </a:cubicBezTo>
                  <a:cubicBezTo>
                    <a:pt x="40" y="23"/>
                    <a:pt x="41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1" y="28"/>
                    <a:pt x="40" y="28"/>
                  </a:cubicBezTo>
                  <a:cubicBezTo>
                    <a:pt x="39" y="30"/>
                    <a:pt x="40" y="33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6"/>
                    <a:pt x="39" y="36"/>
                    <a:pt x="39" y="37"/>
                  </a:cubicBezTo>
                  <a:cubicBezTo>
                    <a:pt x="41" y="38"/>
                    <a:pt x="40" y="40"/>
                    <a:pt x="42" y="40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3" y="41"/>
                    <a:pt x="44" y="42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7" y="46"/>
                    <a:pt x="48" y="46"/>
                  </a:cubicBezTo>
                  <a:cubicBezTo>
                    <a:pt x="48" y="46"/>
                    <a:pt x="48" y="47"/>
                    <a:pt x="48" y="47"/>
                  </a:cubicBezTo>
                  <a:cubicBezTo>
                    <a:pt x="48" y="46"/>
                    <a:pt x="49" y="46"/>
                    <a:pt x="49" y="45"/>
                  </a:cubicBezTo>
                  <a:cubicBezTo>
                    <a:pt x="49" y="45"/>
                    <a:pt x="48" y="44"/>
                    <a:pt x="49" y="44"/>
                  </a:cubicBezTo>
                  <a:cubicBezTo>
                    <a:pt x="50" y="44"/>
                    <a:pt x="50" y="45"/>
                    <a:pt x="51" y="45"/>
                  </a:cubicBezTo>
                  <a:cubicBezTo>
                    <a:pt x="50" y="46"/>
                    <a:pt x="52" y="47"/>
                    <a:pt x="52" y="48"/>
                  </a:cubicBezTo>
                  <a:cubicBezTo>
                    <a:pt x="53" y="48"/>
                    <a:pt x="52" y="49"/>
                    <a:pt x="53" y="50"/>
                  </a:cubicBezTo>
                  <a:cubicBezTo>
                    <a:pt x="53" y="50"/>
                    <a:pt x="53" y="51"/>
                    <a:pt x="53" y="51"/>
                  </a:cubicBezTo>
                  <a:cubicBezTo>
                    <a:pt x="53" y="51"/>
                    <a:pt x="54" y="51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4" y="51"/>
                    <a:pt x="53" y="52"/>
                    <a:pt x="53" y="52"/>
                  </a:cubicBezTo>
                  <a:cubicBezTo>
                    <a:pt x="53" y="52"/>
                    <a:pt x="54" y="52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3"/>
                    <a:pt x="52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0" y="52"/>
                    <a:pt x="49" y="53"/>
                    <a:pt x="49" y="52"/>
                  </a:cubicBezTo>
                  <a:cubicBezTo>
                    <a:pt x="49" y="52"/>
                    <a:pt x="48" y="51"/>
                    <a:pt x="48" y="51"/>
                  </a:cubicBezTo>
                  <a:cubicBezTo>
                    <a:pt x="49" y="50"/>
                    <a:pt x="47" y="51"/>
                    <a:pt x="46" y="50"/>
                  </a:cubicBezTo>
                  <a:cubicBezTo>
                    <a:pt x="46" y="49"/>
                    <a:pt x="44" y="49"/>
                    <a:pt x="44" y="48"/>
                  </a:cubicBezTo>
                  <a:cubicBezTo>
                    <a:pt x="44" y="48"/>
                    <a:pt x="43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1" y="45"/>
                    <a:pt x="39" y="43"/>
                    <a:pt x="39" y="42"/>
                  </a:cubicBezTo>
                  <a:cubicBezTo>
                    <a:pt x="39" y="41"/>
                    <a:pt x="38" y="40"/>
                    <a:pt x="37" y="40"/>
                  </a:cubicBezTo>
                  <a:cubicBezTo>
                    <a:pt x="37" y="40"/>
                    <a:pt x="37" y="39"/>
                    <a:pt x="37" y="39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33" y="40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3"/>
                    <a:pt x="31" y="43"/>
                  </a:cubicBezTo>
                  <a:cubicBezTo>
                    <a:pt x="30" y="43"/>
                    <a:pt x="30" y="42"/>
                    <a:pt x="29" y="42"/>
                  </a:cubicBezTo>
                  <a:cubicBezTo>
                    <a:pt x="29" y="43"/>
                    <a:pt x="27" y="42"/>
                    <a:pt x="27" y="44"/>
                  </a:cubicBezTo>
                  <a:cubicBezTo>
                    <a:pt x="26" y="43"/>
                    <a:pt x="25" y="45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7" y="42"/>
                    <a:pt x="27" y="42"/>
                  </a:cubicBezTo>
                  <a:cubicBezTo>
                    <a:pt x="28" y="42"/>
                    <a:pt x="28" y="42"/>
                    <a:pt x="29" y="41"/>
                  </a:cubicBezTo>
                  <a:cubicBezTo>
                    <a:pt x="29" y="42"/>
                    <a:pt x="29" y="41"/>
                    <a:pt x="30" y="41"/>
                  </a:cubicBezTo>
                  <a:cubicBezTo>
                    <a:pt x="29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38"/>
                    <a:pt x="34" y="37"/>
                  </a:cubicBezTo>
                  <a:cubicBezTo>
                    <a:pt x="34" y="37"/>
                    <a:pt x="34" y="36"/>
                    <a:pt x="34" y="35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3" y="33"/>
                    <a:pt x="32" y="32"/>
                    <a:pt x="32" y="31"/>
                  </a:cubicBezTo>
                  <a:cubicBezTo>
                    <a:pt x="32" y="31"/>
                    <a:pt x="31" y="31"/>
                    <a:pt x="31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0"/>
                    <a:pt x="31" y="28"/>
                    <a:pt x="29" y="28"/>
                  </a:cubicBezTo>
                  <a:cubicBezTo>
                    <a:pt x="29" y="29"/>
                    <a:pt x="28" y="29"/>
                    <a:pt x="28" y="30"/>
                  </a:cubicBezTo>
                  <a:cubicBezTo>
                    <a:pt x="27" y="31"/>
                    <a:pt x="27" y="32"/>
                    <a:pt x="26" y="33"/>
                  </a:cubicBezTo>
                  <a:cubicBezTo>
                    <a:pt x="26" y="33"/>
                    <a:pt x="26" y="33"/>
                    <a:pt x="26" y="34"/>
                  </a:cubicBezTo>
                  <a:cubicBezTo>
                    <a:pt x="26" y="34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5" y="36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cubicBezTo>
                    <a:pt x="21" y="38"/>
                    <a:pt x="22" y="40"/>
                    <a:pt x="21" y="40"/>
                  </a:cubicBezTo>
                  <a:cubicBezTo>
                    <a:pt x="20" y="40"/>
                    <a:pt x="20" y="41"/>
                    <a:pt x="19" y="41"/>
                  </a:cubicBezTo>
                  <a:cubicBezTo>
                    <a:pt x="19" y="42"/>
                    <a:pt x="18" y="42"/>
                    <a:pt x="18" y="43"/>
                  </a:cubicBezTo>
                  <a:cubicBezTo>
                    <a:pt x="18" y="43"/>
                    <a:pt x="17" y="43"/>
                    <a:pt x="17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4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5"/>
                    <a:pt x="14" y="45"/>
                  </a:cubicBezTo>
                  <a:cubicBezTo>
                    <a:pt x="12" y="44"/>
                    <a:pt x="13" y="42"/>
                    <a:pt x="12" y="40"/>
                  </a:cubicBezTo>
                  <a:cubicBezTo>
                    <a:pt x="12" y="40"/>
                    <a:pt x="11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2" y="37"/>
                    <a:pt x="12" y="37"/>
                  </a:cubicBezTo>
                  <a:cubicBezTo>
                    <a:pt x="13" y="38"/>
                    <a:pt x="14" y="39"/>
                    <a:pt x="16" y="39"/>
                  </a:cubicBezTo>
                  <a:cubicBezTo>
                    <a:pt x="16" y="40"/>
                    <a:pt x="16" y="39"/>
                    <a:pt x="17" y="39"/>
                  </a:cubicBezTo>
                  <a:cubicBezTo>
                    <a:pt x="16" y="38"/>
                    <a:pt x="18" y="38"/>
                    <a:pt x="17" y="37"/>
                  </a:cubicBezTo>
                  <a:cubicBezTo>
                    <a:pt x="18" y="36"/>
                    <a:pt x="19" y="36"/>
                    <a:pt x="19" y="34"/>
                  </a:cubicBezTo>
                  <a:cubicBezTo>
                    <a:pt x="19" y="34"/>
                    <a:pt x="20" y="33"/>
                    <a:pt x="20" y="33"/>
                  </a:cubicBezTo>
                  <a:cubicBezTo>
                    <a:pt x="20" y="31"/>
                    <a:pt x="22" y="31"/>
                    <a:pt x="22" y="30"/>
                  </a:cubicBezTo>
                  <a:cubicBezTo>
                    <a:pt x="22" y="29"/>
                    <a:pt x="23" y="28"/>
                    <a:pt x="23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6" y="26"/>
                    <a:pt x="24" y="25"/>
                  </a:cubicBezTo>
                  <a:cubicBezTo>
                    <a:pt x="23" y="25"/>
                    <a:pt x="22" y="26"/>
                    <a:pt x="21" y="26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4" y="30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0" y="34"/>
                    <a:pt x="9" y="34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7"/>
                    <a:pt x="8" y="38"/>
                    <a:pt x="8" y="39"/>
                  </a:cubicBezTo>
                  <a:cubicBezTo>
                    <a:pt x="8" y="39"/>
                    <a:pt x="8" y="40"/>
                    <a:pt x="7" y="41"/>
                  </a:cubicBezTo>
                  <a:cubicBezTo>
                    <a:pt x="8" y="42"/>
                    <a:pt x="6" y="42"/>
                    <a:pt x="7" y="42"/>
                  </a:cubicBezTo>
                  <a:cubicBezTo>
                    <a:pt x="7" y="43"/>
                    <a:pt x="6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4" y="44"/>
                  </a:cubicBezTo>
                  <a:cubicBezTo>
                    <a:pt x="4" y="43"/>
                    <a:pt x="4" y="43"/>
                    <a:pt x="3" y="42"/>
                  </a:cubicBezTo>
                  <a:cubicBezTo>
                    <a:pt x="4" y="41"/>
                    <a:pt x="2" y="41"/>
                    <a:pt x="3" y="40"/>
                  </a:cubicBezTo>
                  <a:cubicBezTo>
                    <a:pt x="2" y="39"/>
                    <a:pt x="2" y="38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7"/>
                    <a:pt x="3" y="36"/>
                    <a:pt x="4" y="36"/>
                  </a:cubicBezTo>
                  <a:cubicBezTo>
                    <a:pt x="4" y="35"/>
                    <a:pt x="4" y="34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4" y="31"/>
                    <a:pt x="4" y="30"/>
                    <a:pt x="4" y="29"/>
                  </a:cubicBezTo>
                  <a:cubicBezTo>
                    <a:pt x="4" y="28"/>
                    <a:pt x="3" y="28"/>
                    <a:pt x="3" y="27"/>
                  </a:cubicBezTo>
                  <a:cubicBezTo>
                    <a:pt x="3" y="26"/>
                    <a:pt x="1" y="26"/>
                    <a:pt x="1" y="24"/>
                  </a:cubicBezTo>
                  <a:cubicBezTo>
                    <a:pt x="1" y="24"/>
                    <a:pt x="0" y="24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2" y="24"/>
                    <a:pt x="3" y="23"/>
                    <a:pt x="3" y="24"/>
                  </a:cubicBezTo>
                  <a:cubicBezTo>
                    <a:pt x="4" y="23"/>
                    <a:pt x="4" y="25"/>
                    <a:pt x="5" y="24"/>
                  </a:cubicBezTo>
                  <a:cubicBezTo>
                    <a:pt x="5" y="25"/>
                    <a:pt x="6" y="25"/>
                    <a:pt x="6" y="26"/>
                  </a:cubicBezTo>
                  <a:cubicBezTo>
                    <a:pt x="7" y="27"/>
                    <a:pt x="6" y="28"/>
                    <a:pt x="7" y="28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0"/>
                    <a:pt x="9" y="30"/>
                    <a:pt x="10" y="29"/>
                  </a:cubicBezTo>
                  <a:cubicBezTo>
                    <a:pt x="9" y="28"/>
                    <a:pt x="10" y="28"/>
                    <a:pt x="10" y="27"/>
                  </a:cubicBezTo>
                  <a:cubicBezTo>
                    <a:pt x="11" y="27"/>
                    <a:pt x="10" y="26"/>
                    <a:pt x="12" y="25"/>
                  </a:cubicBezTo>
                  <a:cubicBezTo>
                    <a:pt x="11" y="24"/>
                    <a:pt x="13" y="25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6" y="20"/>
                    <a:pt x="15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9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0" y="19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8" y="20"/>
                    <a:pt x="7" y="21"/>
                  </a:cubicBezTo>
                  <a:cubicBezTo>
                    <a:pt x="7" y="21"/>
                    <a:pt x="6" y="21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4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4" y="20"/>
                    <a:pt x="3" y="19"/>
                  </a:cubicBezTo>
                  <a:cubicBezTo>
                    <a:pt x="4" y="19"/>
                    <a:pt x="5" y="18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8"/>
                    <a:pt x="8" y="18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3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7" y="13"/>
                  </a:cubicBezTo>
                  <a:cubicBezTo>
                    <a:pt x="18" y="14"/>
                    <a:pt x="18" y="12"/>
                    <a:pt x="19" y="12"/>
                  </a:cubicBezTo>
                  <a:cubicBezTo>
                    <a:pt x="19" y="11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5" y="7"/>
                    <a:pt x="14" y="6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2" y="3"/>
                    <a:pt x="10" y="5"/>
                    <a:pt x="10" y="3"/>
                  </a:cubicBezTo>
                  <a:cubicBezTo>
                    <a:pt x="10" y="2"/>
                    <a:pt x="9" y="2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lose/>
                  <a:moveTo>
                    <a:pt x="31" y="4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2" y="4"/>
                    <a:pt x="33" y="6"/>
                  </a:cubicBezTo>
                  <a:cubicBezTo>
                    <a:pt x="33" y="6"/>
                    <a:pt x="32" y="6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3" y="10"/>
                    <a:pt x="32" y="9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8"/>
                    <a:pt x="29" y="7"/>
                    <a:pt x="28" y="6"/>
                  </a:cubicBezTo>
                  <a:cubicBezTo>
                    <a:pt x="28" y="5"/>
                    <a:pt x="27" y="5"/>
                    <a:pt x="27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6" y="4"/>
                    <a:pt x="26" y="3"/>
                    <a:pt x="27" y="3"/>
                  </a:cubicBezTo>
                  <a:cubicBezTo>
                    <a:pt x="28" y="4"/>
                    <a:pt x="27" y="3"/>
                    <a:pt x="28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4"/>
                    <a:pt x="31" y="4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6" y="20"/>
                    <a:pt x="26" y="21"/>
                  </a:cubicBezTo>
                  <a:cubicBezTo>
                    <a:pt x="25" y="21"/>
                    <a:pt x="24" y="22"/>
                    <a:pt x="24" y="22"/>
                  </a:cubicBezTo>
                  <a:cubicBezTo>
                    <a:pt x="23" y="22"/>
                    <a:pt x="23" y="23"/>
                    <a:pt x="21" y="23"/>
                  </a:cubicBezTo>
                  <a:cubicBezTo>
                    <a:pt x="21" y="24"/>
                    <a:pt x="19" y="24"/>
                    <a:pt x="18" y="25"/>
                  </a:cubicBezTo>
                  <a:cubicBezTo>
                    <a:pt x="18" y="25"/>
                    <a:pt x="17" y="25"/>
                    <a:pt x="18" y="24"/>
                  </a:cubicBezTo>
                  <a:cubicBezTo>
                    <a:pt x="18" y="24"/>
                    <a:pt x="18" y="24"/>
                    <a:pt x="18" y="23"/>
                  </a:cubicBezTo>
                  <a:cubicBezTo>
                    <a:pt x="19" y="22"/>
                    <a:pt x="20" y="21"/>
                    <a:pt x="21" y="20"/>
                  </a:cubicBezTo>
                  <a:cubicBezTo>
                    <a:pt x="21" y="19"/>
                    <a:pt x="23" y="18"/>
                    <a:pt x="23" y="17"/>
                  </a:cubicBezTo>
                  <a:cubicBezTo>
                    <a:pt x="24" y="17"/>
                    <a:pt x="24" y="19"/>
                    <a:pt x="25" y="19"/>
                  </a:cubicBezTo>
                  <a:close/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4541" y="4120"/>
              <a:ext cx="145" cy="158"/>
            </a:xfrm>
            <a:custGeom>
              <a:avLst/>
              <a:gdLst>
                <a:gd name="T0" fmla="*/ 35 w 56"/>
                <a:gd name="T1" fmla="*/ 2 h 59"/>
                <a:gd name="T2" fmla="*/ 37 w 56"/>
                <a:gd name="T3" fmla="*/ 6 h 59"/>
                <a:gd name="T4" fmla="*/ 35 w 56"/>
                <a:gd name="T5" fmla="*/ 10 h 59"/>
                <a:gd name="T6" fmla="*/ 28 w 56"/>
                <a:gd name="T7" fmla="*/ 12 h 59"/>
                <a:gd name="T8" fmla="*/ 25 w 56"/>
                <a:gd name="T9" fmla="*/ 8 h 59"/>
                <a:gd name="T10" fmla="*/ 19 w 56"/>
                <a:gd name="T11" fmla="*/ 3 h 59"/>
                <a:gd name="T12" fmla="*/ 20 w 56"/>
                <a:gd name="T13" fmla="*/ 0 h 59"/>
                <a:gd name="T14" fmla="*/ 27 w 56"/>
                <a:gd name="T15" fmla="*/ 1 h 59"/>
                <a:gd name="T16" fmla="*/ 43 w 56"/>
                <a:gd name="T17" fmla="*/ 18 h 59"/>
                <a:gd name="T18" fmla="*/ 48 w 56"/>
                <a:gd name="T19" fmla="*/ 21 h 59"/>
                <a:gd name="T20" fmla="*/ 47 w 56"/>
                <a:gd name="T21" fmla="*/ 25 h 59"/>
                <a:gd name="T22" fmla="*/ 43 w 56"/>
                <a:gd name="T23" fmla="*/ 26 h 59"/>
                <a:gd name="T24" fmla="*/ 39 w 56"/>
                <a:gd name="T25" fmla="*/ 25 h 59"/>
                <a:gd name="T26" fmla="*/ 34 w 56"/>
                <a:gd name="T27" fmla="*/ 26 h 59"/>
                <a:gd name="T28" fmla="*/ 28 w 56"/>
                <a:gd name="T29" fmla="*/ 27 h 59"/>
                <a:gd name="T30" fmla="*/ 23 w 56"/>
                <a:gd name="T31" fmla="*/ 28 h 59"/>
                <a:gd name="T32" fmla="*/ 15 w 56"/>
                <a:gd name="T33" fmla="*/ 27 h 59"/>
                <a:gd name="T34" fmla="*/ 8 w 56"/>
                <a:gd name="T35" fmla="*/ 23 h 59"/>
                <a:gd name="T36" fmla="*/ 20 w 56"/>
                <a:gd name="T37" fmla="*/ 21 h 59"/>
                <a:gd name="T38" fmla="*/ 29 w 56"/>
                <a:gd name="T39" fmla="*/ 20 h 59"/>
                <a:gd name="T40" fmla="*/ 32 w 56"/>
                <a:gd name="T41" fmla="*/ 20 h 59"/>
                <a:gd name="T42" fmla="*/ 39 w 56"/>
                <a:gd name="T43" fmla="*/ 19 h 59"/>
                <a:gd name="T44" fmla="*/ 42 w 56"/>
                <a:gd name="T45" fmla="*/ 18 h 59"/>
                <a:gd name="T46" fmla="*/ 44 w 56"/>
                <a:gd name="T47" fmla="*/ 33 h 59"/>
                <a:gd name="T48" fmla="*/ 39 w 56"/>
                <a:gd name="T49" fmla="*/ 39 h 59"/>
                <a:gd name="T50" fmla="*/ 34 w 56"/>
                <a:gd name="T51" fmla="*/ 43 h 59"/>
                <a:gd name="T52" fmla="*/ 34 w 56"/>
                <a:gd name="T53" fmla="*/ 44 h 59"/>
                <a:gd name="T54" fmla="*/ 30 w 56"/>
                <a:gd name="T55" fmla="*/ 44 h 59"/>
                <a:gd name="T56" fmla="*/ 35 w 56"/>
                <a:gd name="T57" fmla="*/ 36 h 59"/>
                <a:gd name="T58" fmla="*/ 38 w 56"/>
                <a:gd name="T59" fmla="*/ 30 h 59"/>
                <a:gd name="T60" fmla="*/ 23 w 56"/>
                <a:gd name="T61" fmla="*/ 36 h 59"/>
                <a:gd name="T62" fmla="*/ 28 w 56"/>
                <a:gd name="T63" fmla="*/ 35 h 59"/>
                <a:gd name="T64" fmla="*/ 25 w 56"/>
                <a:gd name="T65" fmla="*/ 40 h 59"/>
                <a:gd name="T66" fmla="*/ 22 w 56"/>
                <a:gd name="T67" fmla="*/ 45 h 59"/>
                <a:gd name="T68" fmla="*/ 21 w 56"/>
                <a:gd name="T69" fmla="*/ 45 h 59"/>
                <a:gd name="T70" fmla="*/ 17 w 56"/>
                <a:gd name="T71" fmla="*/ 43 h 59"/>
                <a:gd name="T72" fmla="*/ 14 w 56"/>
                <a:gd name="T73" fmla="*/ 42 h 59"/>
                <a:gd name="T74" fmla="*/ 19 w 56"/>
                <a:gd name="T75" fmla="*/ 35 h 59"/>
                <a:gd name="T76" fmla="*/ 24 w 56"/>
                <a:gd name="T77" fmla="*/ 31 h 59"/>
                <a:gd name="T78" fmla="*/ 34 w 56"/>
                <a:gd name="T79" fmla="*/ 42 h 59"/>
                <a:gd name="T80" fmla="*/ 54 w 56"/>
                <a:gd name="T81" fmla="*/ 48 h 59"/>
                <a:gd name="T82" fmla="*/ 56 w 56"/>
                <a:gd name="T83" fmla="*/ 50 h 59"/>
                <a:gd name="T84" fmla="*/ 55 w 56"/>
                <a:gd name="T85" fmla="*/ 52 h 59"/>
                <a:gd name="T86" fmla="*/ 51 w 56"/>
                <a:gd name="T87" fmla="*/ 52 h 59"/>
                <a:gd name="T88" fmla="*/ 48 w 56"/>
                <a:gd name="T89" fmla="*/ 52 h 59"/>
                <a:gd name="T90" fmla="*/ 45 w 56"/>
                <a:gd name="T91" fmla="*/ 53 h 59"/>
                <a:gd name="T92" fmla="*/ 35 w 56"/>
                <a:gd name="T93" fmla="*/ 53 h 59"/>
                <a:gd name="T94" fmla="*/ 26 w 56"/>
                <a:gd name="T95" fmla="*/ 54 h 59"/>
                <a:gd name="T96" fmla="*/ 24 w 56"/>
                <a:gd name="T97" fmla="*/ 55 h 59"/>
                <a:gd name="T98" fmla="*/ 17 w 56"/>
                <a:gd name="T99" fmla="*/ 56 h 59"/>
                <a:gd name="T100" fmla="*/ 11 w 56"/>
                <a:gd name="T101" fmla="*/ 58 h 59"/>
                <a:gd name="T102" fmla="*/ 6 w 56"/>
                <a:gd name="T103" fmla="*/ 57 h 59"/>
                <a:gd name="T104" fmla="*/ 1 w 56"/>
                <a:gd name="T105" fmla="*/ 55 h 59"/>
                <a:gd name="T106" fmla="*/ 4 w 56"/>
                <a:gd name="T107" fmla="*/ 52 h 59"/>
                <a:gd name="T108" fmla="*/ 10 w 56"/>
                <a:gd name="T109" fmla="*/ 52 h 59"/>
                <a:gd name="T110" fmla="*/ 16 w 56"/>
                <a:gd name="T111" fmla="*/ 50 h 59"/>
                <a:gd name="T112" fmla="*/ 23 w 56"/>
                <a:gd name="T113" fmla="*/ 49 h 59"/>
                <a:gd name="T114" fmla="*/ 30 w 56"/>
                <a:gd name="T115" fmla="*/ 48 h 59"/>
                <a:gd name="T116" fmla="*/ 39 w 56"/>
                <a:gd name="T117" fmla="*/ 47 h 59"/>
                <a:gd name="T118" fmla="*/ 47 w 56"/>
                <a:gd name="T119" fmla="*/ 46 h 59"/>
                <a:gd name="T120" fmla="*/ 11 w 56"/>
                <a:gd name="T121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" h="59">
                  <a:moveTo>
                    <a:pt x="29" y="1"/>
                  </a:moveTo>
                  <a:cubicBezTo>
                    <a:pt x="30" y="0"/>
                    <a:pt x="32" y="0"/>
                    <a:pt x="32" y="1"/>
                  </a:cubicBezTo>
                  <a:cubicBezTo>
                    <a:pt x="33" y="1"/>
                    <a:pt x="33" y="0"/>
                    <a:pt x="33" y="1"/>
                  </a:cubicBezTo>
                  <a:cubicBezTo>
                    <a:pt x="34" y="1"/>
                    <a:pt x="34" y="2"/>
                    <a:pt x="35" y="2"/>
                  </a:cubicBezTo>
                  <a:cubicBezTo>
                    <a:pt x="35" y="3"/>
                    <a:pt x="35" y="3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7" y="6"/>
                    <a:pt x="37" y="7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8" y="8"/>
                    <a:pt x="36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6" y="10"/>
                    <a:pt x="35" y="10"/>
                  </a:cubicBezTo>
                  <a:cubicBezTo>
                    <a:pt x="34" y="11"/>
                    <a:pt x="33" y="11"/>
                    <a:pt x="32" y="11"/>
                  </a:cubicBezTo>
                  <a:cubicBezTo>
                    <a:pt x="31" y="12"/>
                    <a:pt x="31" y="13"/>
                    <a:pt x="30" y="13"/>
                  </a:cubicBezTo>
                  <a:cubicBezTo>
                    <a:pt x="29" y="13"/>
                    <a:pt x="29" y="14"/>
                    <a:pt x="28" y="13"/>
                  </a:cubicBezTo>
                  <a:cubicBezTo>
                    <a:pt x="27" y="13"/>
                    <a:pt x="28" y="12"/>
                    <a:pt x="28" y="12"/>
                  </a:cubicBezTo>
                  <a:cubicBezTo>
                    <a:pt x="28" y="11"/>
                    <a:pt x="30" y="10"/>
                    <a:pt x="28" y="9"/>
                  </a:cubicBezTo>
                  <a:cubicBezTo>
                    <a:pt x="28" y="9"/>
                    <a:pt x="28" y="7"/>
                    <a:pt x="27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19" y="5"/>
                    <a:pt x="20" y="4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1"/>
                    <a:pt x="22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8" y="1"/>
                    <a:pt x="29" y="0"/>
                  </a:cubicBezTo>
                  <a:lnTo>
                    <a:pt x="29" y="1"/>
                  </a:lnTo>
                  <a:close/>
                  <a:moveTo>
                    <a:pt x="43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5" y="18"/>
                    <a:pt x="46" y="19"/>
                    <a:pt x="46" y="18"/>
                  </a:cubicBezTo>
                  <a:cubicBezTo>
                    <a:pt x="47" y="19"/>
                    <a:pt x="45" y="20"/>
                    <a:pt x="46" y="20"/>
                  </a:cubicBezTo>
                  <a:cubicBezTo>
                    <a:pt x="47" y="20"/>
                    <a:pt x="48" y="20"/>
                    <a:pt x="48" y="21"/>
                  </a:cubicBezTo>
                  <a:cubicBezTo>
                    <a:pt x="48" y="21"/>
                    <a:pt x="50" y="22"/>
                    <a:pt x="49" y="22"/>
                  </a:cubicBezTo>
                  <a:cubicBezTo>
                    <a:pt x="50" y="23"/>
                    <a:pt x="49" y="24"/>
                    <a:pt x="50" y="24"/>
                  </a:cubicBezTo>
                  <a:cubicBezTo>
                    <a:pt x="50" y="25"/>
                    <a:pt x="50" y="25"/>
                    <a:pt x="49" y="25"/>
                  </a:cubicBezTo>
                  <a:cubicBezTo>
                    <a:pt x="48" y="24"/>
                    <a:pt x="48" y="26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5" y="25"/>
                    <a:pt x="44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2" y="25"/>
                    <a:pt x="41" y="25"/>
                  </a:cubicBezTo>
                  <a:cubicBezTo>
                    <a:pt x="41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5"/>
                    <a:pt x="36" y="26"/>
                    <a:pt x="35" y="25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5"/>
                    <a:pt x="32" y="26"/>
                    <a:pt x="32" y="26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9" y="26"/>
                    <a:pt x="28" y="26"/>
                    <a:pt x="28" y="27"/>
                  </a:cubicBezTo>
                  <a:cubicBezTo>
                    <a:pt x="27" y="27"/>
                    <a:pt x="26" y="27"/>
                    <a:pt x="26" y="26"/>
                  </a:cubicBezTo>
                  <a:cubicBezTo>
                    <a:pt x="26" y="26"/>
                    <a:pt x="26" y="27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3" y="28"/>
                  </a:cubicBezTo>
                  <a:cubicBezTo>
                    <a:pt x="23" y="27"/>
                    <a:pt x="22" y="27"/>
                    <a:pt x="21" y="28"/>
                  </a:cubicBezTo>
                  <a:cubicBezTo>
                    <a:pt x="20" y="27"/>
                    <a:pt x="20" y="28"/>
                    <a:pt x="18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7" y="28"/>
                    <a:pt x="15" y="28"/>
                    <a:pt x="15" y="27"/>
                  </a:cubicBezTo>
                  <a:cubicBezTo>
                    <a:pt x="14" y="27"/>
                    <a:pt x="12" y="27"/>
                    <a:pt x="12" y="26"/>
                  </a:cubicBezTo>
                  <a:cubicBezTo>
                    <a:pt x="11" y="25"/>
                    <a:pt x="10" y="25"/>
                    <a:pt x="9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8" y="22"/>
                    <a:pt x="9" y="23"/>
                    <a:pt x="9" y="22"/>
                  </a:cubicBezTo>
                  <a:cubicBezTo>
                    <a:pt x="11" y="22"/>
                    <a:pt x="14" y="22"/>
                    <a:pt x="16" y="21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3" y="21"/>
                    <a:pt x="23" y="20"/>
                    <a:pt x="24" y="20"/>
                  </a:cubicBezTo>
                  <a:cubicBezTo>
                    <a:pt x="25" y="20"/>
                    <a:pt x="26" y="21"/>
                    <a:pt x="26" y="20"/>
                  </a:cubicBezTo>
                  <a:cubicBezTo>
                    <a:pt x="27" y="21"/>
                    <a:pt x="28" y="20"/>
                    <a:pt x="29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4" y="20"/>
                    <a:pt x="35" y="19"/>
                  </a:cubicBezTo>
                  <a:cubicBezTo>
                    <a:pt x="36" y="20"/>
                    <a:pt x="36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39" y="18"/>
                    <a:pt x="40" y="18"/>
                  </a:cubicBezTo>
                  <a:cubicBezTo>
                    <a:pt x="41" y="19"/>
                    <a:pt x="42" y="18"/>
                    <a:pt x="42" y="18"/>
                  </a:cubicBezTo>
                  <a:lnTo>
                    <a:pt x="43" y="18"/>
                  </a:lnTo>
                  <a:close/>
                  <a:moveTo>
                    <a:pt x="41" y="31"/>
                  </a:moveTo>
                  <a:cubicBezTo>
                    <a:pt x="41" y="31"/>
                    <a:pt x="41" y="31"/>
                    <a:pt x="42" y="31"/>
                  </a:cubicBezTo>
                  <a:cubicBezTo>
                    <a:pt x="42" y="32"/>
                    <a:pt x="43" y="32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4"/>
                    <a:pt x="44" y="34"/>
                  </a:cubicBezTo>
                  <a:cubicBezTo>
                    <a:pt x="43" y="35"/>
                    <a:pt x="43" y="36"/>
                    <a:pt x="42" y="37"/>
                  </a:cubicBezTo>
                  <a:cubicBezTo>
                    <a:pt x="41" y="38"/>
                    <a:pt x="40" y="39"/>
                    <a:pt x="39" y="39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6" y="42"/>
                    <a:pt x="36" y="43"/>
                    <a:pt x="35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4" y="43"/>
                    <a:pt x="34" y="44"/>
                  </a:cubicBezTo>
                  <a:cubicBezTo>
                    <a:pt x="33" y="44"/>
                    <a:pt x="32" y="45"/>
                    <a:pt x="31" y="45"/>
                  </a:cubicBezTo>
                  <a:cubicBezTo>
                    <a:pt x="31" y="46"/>
                    <a:pt x="30" y="46"/>
                    <a:pt x="29" y="47"/>
                  </a:cubicBezTo>
                  <a:cubicBezTo>
                    <a:pt x="29" y="47"/>
                    <a:pt x="28" y="46"/>
                    <a:pt x="29" y="46"/>
                  </a:cubicBezTo>
                  <a:cubicBezTo>
                    <a:pt x="28" y="45"/>
                    <a:pt x="30" y="45"/>
                    <a:pt x="30" y="44"/>
                  </a:cubicBezTo>
                  <a:cubicBezTo>
                    <a:pt x="31" y="44"/>
                    <a:pt x="30" y="43"/>
                    <a:pt x="32" y="42"/>
                  </a:cubicBezTo>
                  <a:cubicBezTo>
                    <a:pt x="32" y="42"/>
                    <a:pt x="33" y="41"/>
                    <a:pt x="33" y="40"/>
                  </a:cubicBezTo>
                  <a:cubicBezTo>
                    <a:pt x="33" y="40"/>
                    <a:pt x="33" y="39"/>
                    <a:pt x="34" y="38"/>
                  </a:cubicBezTo>
                  <a:cubicBezTo>
                    <a:pt x="34" y="37"/>
                    <a:pt x="35" y="37"/>
                    <a:pt x="35" y="36"/>
                  </a:cubicBezTo>
                  <a:cubicBezTo>
                    <a:pt x="36" y="36"/>
                    <a:pt x="37" y="35"/>
                    <a:pt x="36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2"/>
                    <a:pt x="39" y="31"/>
                    <a:pt x="38" y="31"/>
                  </a:cubicBezTo>
                  <a:cubicBezTo>
                    <a:pt x="38" y="31"/>
                    <a:pt x="38" y="30"/>
                    <a:pt x="38" y="30"/>
                  </a:cubicBezTo>
                  <a:cubicBezTo>
                    <a:pt x="39" y="30"/>
                    <a:pt x="40" y="30"/>
                    <a:pt x="41" y="31"/>
                  </a:cubicBezTo>
                  <a:close/>
                  <a:moveTo>
                    <a:pt x="26" y="30"/>
                  </a:moveTo>
                  <a:cubicBezTo>
                    <a:pt x="25" y="31"/>
                    <a:pt x="25" y="33"/>
                    <a:pt x="24" y="33"/>
                  </a:cubicBezTo>
                  <a:cubicBezTo>
                    <a:pt x="24" y="34"/>
                    <a:pt x="23" y="35"/>
                    <a:pt x="23" y="36"/>
                  </a:cubicBezTo>
                  <a:cubicBezTo>
                    <a:pt x="23" y="37"/>
                    <a:pt x="23" y="38"/>
                    <a:pt x="24" y="38"/>
                  </a:cubicBezTo>
                  <a:cubicBezTo>
                    <a:pt x="25" y="38"/>
                    <a:pt x="26" y="38"/>
                    <a:pt x="26" y="37"/>
                  </a:cubicBezTo>
                  <a:cubicBezTo>
                    <a:pt x="27" y="37"/>
                    <a:pt x="27" y="36"/>
                    <a:pt x="28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8" y="36"/>
                    <a:pt x="28" y="36"/>
                  </a:cubicBezTo>
                  <a:cubicBezTo>
                    <a:pt x="27" y="36"/>
                    <a:pt x="28" y="38"/>
                    <a:pt x="27" y="37"/>
                  </a:cubicBezTo>
                  <a:cubicBezTo>
                    <a:pt x="26" y="38"/>
                    <a:pt x="25" y="39"/>
                    <a:pt x="26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5" y="42"/>
                    <a:pt x="24" y="42"/>
                  </a:cubicBezTo>
                  <a:cubicBezTo>
                    <a:pt x="24" y="43"/>
                    <a:pt x="23" y="43"/>
                    <a:pt x="23" y="44"/>
                  </a:cubicBezTo>
                  <a:cubicBezTo>
                    <a:pt x="22" y="44"/>
                    <a:pt x="23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8" y="44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6" y="43"/>
                    <a:pt x="15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5" y="42"/>
                    <a:pt x="14" y="42"/>
                  </a:cubicBezTo>
                  <a:cubicBezTo>
                    <a:pt x="14" y="41"/>
                    <a:pt x="13" y="40"/>
                    <a:pt x="14" y="40"/>
                  </a:cubicBezTo>
                  <a:cubicBezTo>
                    <a:pt x="15" y="40"/>
                    <a:pt x="16" y="39"/>
                    <a:pt x="16" y="39"/>
                  </a:cubicBezTo>
                  <a:cubicBezTo>
                    <a:pt x="16" y="37"/>
                    <a:pt x="17" y="37"/>
                    <a:pt x="18" y="36"/>
                  </a:cubicBezTo>
                  <a:cubicBezTo>
                    <a:pt x="19" y="36"/>
                    <a:pt x="18" y="35"/>
                    <a:pt x="19" y="35"/>
                  </a:cubicBezTo>
                  <a:cubicBezTo>
                    <a:pt x="20" y="34"/>
                    <a:pt x="21" y="35"/>
                    <a:pt x="21" y="34"/>
                  </a:cubicBezTo>
                  <a:cubicBezTo>
                    <a:pt x="21" y="33"/>
                    <a:pt x="21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2"/>
                    <a:pt x="24" y="32"/>
                    <a:pt x="24" y="31"/>
                  </a:cubicBezTo>
                  <a:cubicBezTo>
                    <a:pt x="25" y="31"/>
                    <a:pt x="25" y="30"/>
                    <a:pt x="26" y="30"/>
                  </a:cubicBezTo>
                  <a:close/>
                  <a:moveTo>
                    <a:pt x="35" y="42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5" y="42"/>
                    <a:pt x="35" y="42"/>
                  </a:cubicBezTo>
                  <a:close/>
                  <a:moveTo>
                    <a:pt x="51" y="47"/>
                  </a:moveTo>
                  <a:cubicBezTo>
                    <a:pt x="52" y="46"/>
                    <a:pt x="53" y="47"/>
                    <a:pt x="53" y="46"/>
                  </a:cubicBezTo>
                  <a:cubicBezTo>
                    <a:pt x="53" y="47"/>
                    <a:pt x="54" y="47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5" y="49"/>
                    <a:pt x="54" y="49"/>
                  </a:cubicBezTo>
                  <a:cubicBezTo>
                    <a:pt x="55" y="49"/>
                    <a:pt x="55" y="50"/>
                    <a:pt x="56" y="50"/>
                  </a:cubicBezTo>
                  <a:cubicBezTo>
                    <a:pt x="56" y="50"/>
                    <a:pt x="56" y="51"/>
                    <a:pt x="55" y="51"/>
                  </a:cubicBezTo>
                  <a:cubicBezTo>
                    <a:pt x="56" y="51"/>
                    <a:pt x="56" y="52"/>
                    <a:pt x="56" y="52"/>
                  </a:cubicBezTo>
                  <a:cubicBezTo>
                    <a:pt x="56" y="53"/>
                    <a:pt x="55" y="53"/>
                    <a:pt x="55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2" y="52"/>
                    <a:pt x="52" y="5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0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7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4" y="52"/>
                    <a:pt x="43" y="53"/>
                  </a:cubicBezTo>
                  <a:cubicBezTo>
                    <a:pt x="42" y="53"/>
                    <a:pt x="41" y="53"/>
                    <a:pt x="40" y="53"/>
                  </a:cubicBezTo>
                  <a:cubicBezTo>
                    <a:pt x="40" y="53"/>
                    <a:pt x="39" y="53"/>
                    <a:pt x="39" y="53"/>
                  </a:cubicBezTo>
                  <a:cubicBezTo>
                    <a:pt x="37" y="53"/>
                    <a:pt x="36" y="54"/>
                    <a:pt x="35" y="53"/>
                  </a:cubicBezTo>
                  <a:cubicBezTo>
                    <a:pt x="34" y="54"/>
                    <a:pt x="33" y="54"/>
                    <a:pt x="33" y="54"/>
                  </a:cubicBezTo>
                  <a:cubicBezTo>
                    <a:pt x="32" y="54"/>
                    <a:pt x="31" y="53"/>
                    <a:pt x="30" y="54"/>
                  </a:cubicBezTo>
                  <a:cubicBezTo>
                    <a:pt x="29" y="54"/>
                    <a:pt x="28" y="54"/>
                    <a:pt x="27" y="54"/>
                  </a:cubicBezTo>
                  <a:cubicBezTo>
                    <a:pt x="27" y="53"/>
                    <a:pt x="27" y="54"/>
                    <a:pt x="26" y="54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6" y="55"/>
                    <a:pt x="26" y="54"/>
                    <a:pt x="25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6"/>
                    <a:pt x="21" y="55"/>
                    <a:pt x="20" y="55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6" y="57"/>
                    <a:pt x="15" y="56"/>
                    <a:pt x="14" y="57"/>
                  </a:cubicBezTo>
                  <a:cubicBezTo>
                    <a:pt x="13" y="56"/>
                    <a:pt x="12" y="58"/>
                    <a:pt x="12" y="57"/>
                  </a:cubicBezTo>
                  <a:cubicBezTo>
                    <a:pt x="12" y="56"/>
                    <a:pt x="12" y="56"/>
                    <a:pt x="11" y="56"/>
                  </a:cubicBezTo>
                  <a:cubicBezTo>
                    <a:pt x="11" y="57"/>
                    <a:pt x="11" y="57"/>
                    <a:pt x="11" y="58"/>
                  </a:cubicBezTo>
                  <a:cubicBezTo>
                    <a:pt x="10" y="58"/>
                    <a:pt x="9" y="58"/>
                    <a:pt x="9" y="58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8" y="58"/>
                    <a:pt x="7" y="59"/>
                    <a:pt x="7" y="58"/>
                  </a:cubicBezTo>
                  <a:cubicBezTo>
                    <a:pt x="6" y="58"/>
                    <a:pt x="6" y="58"/>
                    <a:pt x="6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7"/>
                    <a:pt x="3" y="57"/>
                    <a:pt x="3" y="56"/>
                  </a:cubicBezTo>
                  <a:cubicBezTo>
                    <a:pt x="2" y="57"/>
                    <a:pt x="2" y="56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4"/>
                    <a:pt x="1" y="54"/>
                    <a:pt x="1" y="53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3"/>
                    <a:pt x="3" y="53"/>
                    <a:pt x="4" y="52"/>
                  </a:cubicBezTo>
                  <a:cubicBezTo>
                    <a:pt x="4" y="53"/>
                    <a:pt x="5" y="53"/>
                    <a:pt x="5" y="53"/>
                  </a:cubicBezTo>
                  <a:cubicBezTo>
                    <a:pt x="5" y="52"/>
                    <a:pt x="7" y="53"/>
                    <a:pt x="8" y="52"/>
                  </a:cubicBezTo>
                  <a:cubicBezTo>
                    <a:pt x="8" y="52"/>
                    <a:pt x="9" y="52"/>
                    <a:pt x="9" y="51"/>
                  </a:cubicBezTo>
                  <a:cubicBezTo>
                    <a:pt x="9" y="52"/>
                    <a:pt x="10" y="52"/>
                    <a:pt x="10" y="52"/>
                  </a:cubicBezTo>
                  <a:cubicBezTo>
                    <a:pt x="11" y="51"/>
                    <a:pt x="12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0"/>
                    <a:pt x="16" y="50"/>
                  </a:cubicBezTo>
                  <a:cubicBezTo>
                    <a:pt x="17" y="51"/>
                    <a:pt x="18" y="50"/>
                    <a:pt x="18" y="49"/>
                  </a:cubicBezTo>
                  <a:cubicBezTo>
                    <a:pt x="19" y="50"/>
                    <a:pt x="19" y="50"/>
                    <a:pt x="20" y="50"/>
                  </a:cubicBezTo>
                  <a:cubicBezTo>
                    <a:pt x="20" y="49"/>
                    <a:pt x="21" y="50"/>
                    <a:pt x="21" y="49"/>
                  </a:cubicBezTo>
                  <a:cubicBezTo>
                    <a:pt x="22" y="50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8" y="49"/>
                    <a:pt x="29" y="48"/>
                    <a:pt x="29" y="49"/>
                  </a:cubicBezTo>
                  <a:cubicBezTo>
                    <a:pt x="29" y="49"/>
                    <a:pt x="30" y="49"/>
                    <a:pt x="30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8"/>
                    <a:pt x="32" y="49"/>
                    <a:pt x="33" y="49"/>
                  </a:cubicBezTo>
                  <a:cubicBezTo>
                    <a:pt x="34" y="49"/>
                    <a:pt x="35" y="48"/>
                    <a:pt x="36" y="48"/>
                  </a:cubicBezTo>
                  <a:cubicBezTo>
                    <a:pt x="36" y="47"/>
                    <a:pt x="38" y="49"/>
                    <a:pt x="39" y="47"/>
                  </a:cubicBezTo>
                  <a:cubicBezTo>
                    <a:pt x="40" y="47"/>
                    <a:pt x="41" y="49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3" y="47"/>
                    <a:pt x="44" y="47"/>
                  </a:cubicBezTo>
                  <a:cubicBezTo>
                    <a:pt x="45" y="47"/>
                    <a:pt x="46" y="47"/>
                    <a:pt x="47" y="46"/>
                  </a:cubicBezTo>
                  <a:cubicBezTo>
                    <a:pt x="47" y="47"/>
                    <a:pt x="48" y="47"/>
                    <a:pt x="49" y="47"/>
                  </a:cubicBezTo>
                  <a:cubicBezTo>
                    <a:pt x="49" y="46"/>
                    <a:pt x="51" y="46"/>
                    <a:pt x="51" y="47"/>
                  </a:cubicBezTo>
                  <a:close/>
                  <a:moveTo>
                    <a:pt x="11" y="57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10" y="57"/>
                    <a:pt x="10" y="57"/>
                    <a:pt x="10" y="57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4696" y="4155"/>
              <a:ext cx="101" cy="112"/>
            </a:xfrm>
            <a:custGeom>
              <a:avLst/>
              <a:gdLst>
                <a:gd name="T0" fmla="*/ 20 w 39"/>
                <a:gd name="T1" fmla="*/ 3 h 42"/>
                <a:gd name="T2" fmla="*/ 20 w 39"/>
                <a:gd name="T3" fmla="*/ 8 h 42"/>
                <a:gd name="T4" fmla="*/ 23 w 39"/>
                <a:gd name="T5" fmla="*/ 9 h 42"/>
                <a:gd name="T6" fmla="*/ 24 w 39"/>
                <a:gd name="T7" fmla="*/ 10 h 42"/>
                <a:gd name="T8" fmla="*/ 22 w 39"/>
                <a:gd name="T9" fmla="*/ 13 h 42"/>
                <a:gd name="T10" fmla="*/ 20 w 39"/>
                <a:gd name="T11" fmla="*/ 18 h 42"/>
                <a:gd name="T12" fmla="*/ 23 w 39"/>
                <a:gd name="T13" fmla="*/ 19 h 42"/>
                <a:gd name="T14" fmla="*/ 19 w 39"/>
                <a:gd name="T15" fmla="*/ 22 h 42"/>
                <a:gd name="T16" fmla="*/ 15 w 39"/>
                <a:gd name="T17" fmla="*/ 24 h 42"/>
                <a:gd name="T18" fmla="*/ 11 w 39"/>
                <a:gd name="T19" fmla="*/ 26 h 42"/>
                <a:gd name="T20" fmla="*/ 6 w 39"/>
                <a:gd name="T21" fmla="*/ 32 h 42"/>
                <a:gd name="T22" fmla="*/ 4 w 39"/>
                <a:gd name="T23" fmla="*/ 35 h 42"/>
                <a:gd name="T24" fmla="*/ 1 w 39"/>
                <a:gd name="T25" fmla="*/ 39 h 42"/>
                <a:gd name="T26" fmla="*/ 1 w 39"/>
                <a:gd name="T27" fmla="*/ 36 h 42"/>
                <a:gd name="T28" fmla="*/ 2 w 39"/>
                <a:gd name="T29" fmla="*/ 32 h 42"/>
                <a:gd name="T30" fmla="*/ 7 w 39"/>
                <a:gd name="T31" fmla="*/ 28 h 42"/>
                <a:gd name="T32" fmla="*/ 10 w 39"/>
                <a:gd name="T33" fmla="*/ 25 h 42"/>
                <a:gd name="T34" fmla="*/ 9 w 39"/>
                <a:gd name="T35" fmla="*/ 20 h 42"/>
                <a:gd name="T36" fmla="*/ 9 w 39"/>
                <a:gd name="T37" fmla="*/ 20 h 42"/>
                <a:gd name="T38" fmla="*/ 12 w 39"/>
                <a:gd name="T39" fmla="*/ 20 h 42"/>
                <a:gd name="T40" fmla="*/ 15 w 39"/>
                <a:gd name="T41" fmla="*/ 18 h 42"/>
                <a:gd name="T42" fmla="*/ 13 w 39"/>
                <a:gd name="T43" fmla="*/ 16 h 42"/>
                <a:gd name="T44" fmla="*/ 8 w 39"/>
                <a:gd name="T45" fmla="*/ 15 h 42"/>
                <a:gd name="T46" fmla="*/ 6 w 39"/>
                <a:gd name="T47" fmla="*/ 14 h 42"/>
                <a:gd name="T48" fmla="*/ 13 w 39"/>
                <a:gd name="T49" fmla="*/ 12 h 42"/>
                <a:gd name="T50" fmla="*/ 15 w 39"/>
                <a:gd name="T51" fmla="*/ 6 h 42"/>
                <a:gd name="T52" fmla="*/ 15 w 39"/>
                <a:gd name="T53" fmla="*/ 2 h 42"/>
                <a:gd name="T54" fmla="*/ 15 w 39"/>
                <a:gd name="T55" fmla="*/ 1 h 42"/>
                <a:gd name="T56" fmla="*/ 16 w 39"/>
                <a:gd name="T57" fmla="*/ 1 h 42"/>
                <a:gd name="T58" fmla="*/ 32 w 39"/>
                <a:gd name="T59" fmla="*/ 25 h 42"/>
                <a:gd name="T60" fmla="*/ 35 w 39"/>
                <a:gd name="T61" fmla="*/ 26 h 42"/>
                <a:gd name="T62" fmla="*/ 39 w 39"/>
                <a:gd name="T63" fmla="*/ 29 h 42"/>
                <a:gd name="T64" fmla="*/ 36 w 39"/>
                <a:gd name="T65" fmla="*/ 31 h 42"/>
                <a:gd name="T66" fmla="*/ 34 w 39"/>
                <a:gd name="T67" fmla="*/ 30 h 42"/>
                <a:gd name="T68" fmla="*/ 32 w 39"/>
                <a:gd name="T69" fmla="*/ 27 h 42"/>
                <a:gd name="T70" fmla="*/ 31 w 39"/>
                <a:gd name="T71" fmla="*/ 27 h 42"/>
                <a:gd name="T72" fmla="*/ 32 w 39"/>
                <a:gd name="T73" fmla="*/ 25 h 42"/>
                <a:gd name="T74" fmla="*/ 24 w 39"/>
                <a:gd name="T75" fmla="*/ 28 h 42"/>
                <a:gd name="T76" fmla="*/ 25 w 39"/>
                <a:gd name="T77" fmla="*/ 30 h 42"/>
                <a:gd name="T78" fmla="*/ 29 w 39"/>
                <a:gd name="T79" fmla="*/ 34 h 42"/>
                <a:gd name="T80" fmla="*/ 31 w 39"/>
                <a:gd name="T81" fmla="*/ 37 h 42"/>
                <a:gd name="T82" fmla="*/ 27 w 39"/>
                <a:gd name="T83" fmla="*/ 40 h 42"/>
                <a:gd name="T84" fmla="*/ 23 w 39"/>
                <a:gd name="T85" fmla="*/ 41 h 42"/>
                <a:gd name="T86" fmla="*/ 17 w 39"/>
                <a:gd name="T87" fmla="*/ 41 h 42"/>
                <a:gd name="T88" fmla="*/ 12 w 39"/>
                <a:gd name="T89" fmla="*/ 37 h 42"/>
                <a:gd name="T90" fmla="*/ 10 w 39"/>
                <a:gd name="T91" fmla="*/ 33 h 42"/>
                <a:gd name="T92" fmla="*/ 9 w 39"/>
                <a:gd name="T93" fmla="*/ 31 h 42"/>
                <a:gd name="T94" fmla="*/ 11 w 39"/>
                <a:gd name="T95" fmla="*/ 32 h 42"/>
                <a:gd name="T96" fmla="*/ 17 w 39"/>
                <a:gd name="T97" fmla="*/ 37 h 42"/>
                <a:gd name="T98" fmla="*/ 24 w 39"/>
                <a:gd name="T99" fmla="*/ 37 h 42"/>
                <a:gd name="T100" fmla="*/ 25 w 39"/>
                <a:gd name="T101" fmla="*/ 35 h 42"/>
                <a:gd name="T102" fmla="*/ 23 w 39"/>
                <a:gd name="T103" fmla="*/ 32 h 42"/>
                <a:gd name="T104" fmla="*/ 22 w 39"/>
                <a:gd name="T105" fmla="*/ 30 h 42"/>
                <a:gd name="T106" fmla="*/ 21 w 39"/>
                <a:gd name="T107" fmla="*/ 29 h 42"/>
                <a:gd name="T108" fmla="*/ 19 w 39"/>
                <a:gd name="T109" fmla="*/ 28 h 42"/>
                <a:gd name="T110" fmla="*/ 18 w 39"/>
                <a:gd name="T111" fmla="*/ 31 h 42"/>
                <a:gd name="T112" fmla="*/ 20 w 39"/>
                <a:gd name="T113" fmla="*/ 33 h 42"/>
                <a:gd name="T114" fmla="*/ 18 w 39"/>
                <a:gd name="T115" fmla="*/ 35 h 42"/>
                <a:gd name="T116" fmla="*/ 16 w 39"/>
                <a:gd name="T117" fmla="*/ 30 h 42"/>
                <a:gd name="T118" fmla="*/ 17 w 39"/>
                <a:gd name="T119" fmla="*/ 28 h 42"/>
                <a:gd name="T120" fmla="*/ 22 w 39"/>
                <a:gd name="T12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" h="42">
                  <a:moveTo>
                    <a:pt x="18" y="1"/>
                  </a:moveTo>
                  <a:cubicBezTo>
                    <a:pt x="19" y="1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5"/>
                    <a:pt x="20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8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4" y="11"/>
                  </a:cubicBezTo>
                  <a:cubicBezTo>
                    <a:pt x="23" y="11"/>
                    <a:pt x="24" y="12"/>
                    <a:pt x="24" y="12"/>
                  </a:cubicBezTo>
                  <a:cubicBezTo>
                    <a:pt x="23" y="13"/>
                    <a:pt x="22" y="12"/>
                    <a:pt x="22" y="13"/>
                  </a:cubicBezTo>
                  <a:cubicBezTo>
                    <a:pt x="21" y="13"/>
                    <a:pt x="20" y="14"/>
                    <a:pt x="20" y="15"/>
                  </a:cubicBezTo>
                  <a:cubicBezTo>
                    <a:pt x="19" y="15"/>
                    <a:pt x="20" y="15"/>
                    <a:pt x="19" y="15"/>
                  </a:cubicBezTo>
                  <a:cubicBezTo>
                    <a:pt x="20" y="16"/>
                    <a:pt x="18" y="18"/>
                    <a:pt x="20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1"/>
                  </a:cubicBezTo>
                  <a:cubicBezTo>
                    <a:pt x="23" y="21"/>
                    <a:pt x="22" y="21"/>
                    <a:pt x="22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7" y="23"/>
                    <a:pt x="17" y="23"/>
                  </a:cubicBezTo>
                  <a:cubicBezTo>
                    <a:pt x="16" y="23"/>
                    <a:pt x="16" y="25"/>
                    <a:pt x="15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3" y="24"/>
                    <a:pt x="13" y="24"/>
                    <a:pt x="12" y="24"/>
                  </a:cubicBezTo>
                  <a:cubicBezTo>
                    <a:pt x="12" y="25"/>
                    <a:pt x="11" y="25"/>
                    <a:pt x="11" y="26"/>
                  </a:cubicBezTo>
                  <a:cubicBezTo>
                    <a:pt x="9" y="28"/>
                    <a:pt x="8" y="30"/>
                    <a:pt x="6" y="31"/>
                  </a:cubicBezTo>
                  <a:cubicBezTo>
                    <a:pt x="6" y="31"/>
                    <a:pt x="5" y="31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5" y="32"/>
                    <a:pt x="5" y="33"/>
                  </a:cubicBezTo>
                  <a:cubicBezTo>
                    <a:pt x="4" y="33"/>
                    <a:pt x="5" y="34"/>
                    <a:pt x="4" y="34"/>
                  </a:cubicBezTo>
                  <a:cubicBezTo>
                    <a:pt x="5" y="34"/>
                    <a:pt x="4" y="35"/>
                    <a:pt x="4" y="35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7"/>
                  </a:cubicBezTo>
                  <a:cubicBezTo>
                    <a:pt x="3" y="38"/>
                    <a:pt x="3" y="39"/>
                    <a:pt x="1" y="39"/>
                  </a:cubicBezTo>
                  <a:cubicBezTo>
                    <a:pt x="1" y="39"/>
                    <a:pt x="1" y="38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6"/>
                  </a:cubicBezTo>
                  <a:cubicBezTo>
                    <a:pt x="1" y="36"/>
                    <a:pt x="1" y="35"/>
                    <a:pt x="1" y="35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3"/>
                    <a:pt x="2" y="33"/>
                    <a:pt x="2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3" y="31"/>
                    <a:pt x="4" y="31"/>
                    <a:pt x="4" y="30"/>
                  </a:cubicBezTo>
                  <a:cubicBezTo>
                    <a:pt x="5" y="29"/>
                    <a:pt x="6" y="29"/>
                    <a:pt x="7" y="28"/>
                  </a:cubicBezTo>
                  <a:cubicBezTo>
                    <a:pt x="7" y="28"/>
                    <a:pt x="8" y="27"/>
                    <a:pt x="8" y="27"/>
                  </a:cubicBezTo>
                  <a:cubicBezTo>
                    <a:pt x="8" y="27"/>
                    <a:pt x="9" y="26"/>
                    <a:pt x="9" y="26"/>
                  </a:cubicBezTo>
                  <a:cubicBezTo>
                    <a:pt x="9" y="26"/>
                    <a:pt x="10" y="26"/>
                    <a:pt x="10" y="25"/>
                  </a:cubicBezTo>
                  <a:cubicBezTo>
                    <a:pt x="10" y="25"/>
                    <a:pt x="11" y="24"/>
                    <a:pt x="12" y="24"/>
                  </a:cubicBezTo>
                  <a:cubicBezTo>
                    <a:pt x="12" y="23"/>
                    <a:pt x="10" y="23"/>
                    <a:pt x="10" y="22"/>
                  </a:cubicBezTo>
                  <a:cubicBezTo>
                    <a:pt x="10" y="22"/>
                    <a:pt x="9" y="21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20"/>
                    <a:pt x="9" y="19"/>
                  </a:cubicBezTo>
                  <a:cubicBezTo>
                    <a:pt x="10" y="20"/>
                    <a:pt x="10" y="19"/>
                    <a:pt x="11" y="20"/>
                  </a:cubicBezTo>
                  <a:cubicBezTo>
                    <a:pt x="11" y="20"/>
                    <a:pt x="12" y="19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2" y="16"/>
                    <a:pt x="11" y="16"/>
                    <a:pt x="10" y="16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4"/>
                    <a:pt x="6" y="14"/>
                    <a:pt x="7" y="13"/>
                  </a:cubicBezTo>
                  <a:cubicBezTo>
                    <a:pt x="9" y="13"/>
                    <a:pt x="11" y="13"/>
                    <a:pt x="13" y="12"/>
                  </a:cubicBezTo>
                  <a:cubicBezTo>
                    <a:pt x="14" y="11"/>
                    <a:pt x="15" y="11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5" y="7"/>
                    <a:pt x="15" y="6"/>
                  </a:cubicBezTo>
                  <a:cubicBezTo>
                    <a:pt x="15" y="6"/>
                    <a:pt x="15" y="5"/>
                    <a:pt x="14" y="5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8" y="1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5"/>
                    <a:pt x="34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7" y="27"/>
                  </a:cubicBezTo>
                  <a:cubicBezTo>
                    <a:pt x="38" y="27"/>
                    <a:pt x="39" y="28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7" y="31"/>
                    <a:pt x="36" y="31"/>
                  </a:cubicBezTo>
                  <a:cubicBezTo>
                    <a:pt x="36" y="31"/>
                    <a:pt x="35" y="31"/>
                    <a:pt x="36" y="30"/>
                  </a:cubicBezTo>
                  <a:cubicBezTo>
                    <a:pt x="35" y="30"/>
                    <a:pt x="35" y="30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9"/>
                    <a:pt x="34" y="29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1" y="26"/>
                    <a:pt x="30" y="26"/>
                    <a:pt x="31" y="26"/>
                  </a:cubicBezTo>
                  <a:cubicBezTo>
                    <a:pt x="31" y="26"/>
                    <a:pt x="31" y="25"/>
                    <a:pt x="30" y="26"/>
                  </a:cubicBezTo>
                  <a:cubicBezTo>
                    <a:pt x="31" y="25"/>
                    <a:pt x="31" y="26"/>
                    <a:pt x="32" y="25"/>
                  </a:cubicBezTo>
                  <a:close/>
                  <a:moveTo>
                    <a:pt x="22" y="27"/>
                  </a:moveTo>
                  <a:cubicBezTo>
                    <a:pt x="22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6" y="30"/>
                    <a:pt x="26" y="31"/>
                    <a:pt x="27" y="32"/>
                  </a:cubicBezTo>
                  <a:cubicBezTo>
                    <a:pt x="27" y="32"/>
                    <a:pt x="27" y="33"/>
                    <a:pt x="28" y="33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5"/>
                    <a:pt x="31" y="35"/>
                    <a:pt x="30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8"/>
                    <a:pt x="32" y="39"/>
                  </a:cubicBezTo>
                  <a:cubicBezTo>
                    <a:pt x="31" y="40"/>
                    <a:pt x="30" y="40"/>
                    <a:pt x="28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0"/>
                    <a:pt x="26" y="41"/>
                    <a:pt x="25" y="41"/>
                  </a:cubicBezTo>
                  <a:cubicBezTo>
                    <a:pt x="25" y="41"/>
                    <a:pt x="24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1" y="41"/>
                    <a:pt x="21" y="41"/>
                  </a:cubicBezTo>
                  <a:cubicBezTo>
                    <a:pt x="20" y="41"/>
                    <a:pt x="20" y="42"/>
                    <a:pt x="19" y="41"/>
                  </a:cubicBezTo>
                  <a:cubicBezTo>
                    <a:pt x="19" y="42"/>
                    <a:pt x="18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41"/>
                  </a:cubicBezTo>
                  <a:cubicBezTo>
                    <a:pt x="13" y="40"/>
                    <a:pt x="12" y="38"/>
                    <a:pt x="12" y="37"/>
                  </a:cubicBezTo>
                  <a:cubicBezTo>
                    <a:pt x="11" y="37"/>
                    <a:pt x="11" y="36"/>
                    <a:pt x="11" y="35"/>
                  </a:cubicBezTo>
                  <a:cubicBezTo>
                    <a:pt x="10" y="34"/>
                    <a:pt x="10" y="34"/>
                    <a:pt x="10" y="33"/>
                  </a:cubicBezTo>
                  <a:cubicBezTo>
                    <a:pt x="9" y="33"/>
                    <a:pt x="10" y="33"/>
                    <a:pt x="10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9" y="32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1" y="32"/>
                    <a:pt x="12" y="32"/>
                    <a:pt x="12" y="33"/>
                  </a:cubicBezTo>
                  <a:cubicBezTo>
                    <a:pt x="13" y="34"/>
                    <a:pt x="14" y="36"/>
                    <a:pt x="16" y="37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8"/>
                    <a:pt x="21" y="37"/>
                    <a:pt x="22" y="37"/>
                  </a:cubicBezTo>
                  <a:cubicBezTo>
                    <a:pt x="22" y="37"/>
                    <a:pt x="23" y="38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5" y="37"/>
                    <a:pt x="26" y="37"/>
                  </a:cubicBezTo>
                  <a:cubicBezTo>
                    <a:pt x="25" y="36"/>
                    <a:pt x="26" y="35"/>
                    <a:pt x="25" y="35"/>
                  </a:cubicBezTo>
                  <a:cubicBezTo>
                    <a:pt x="25" y="34"/>
                    <a:pt x="24" y="34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2"/>
                    <a:pt x="23" y="32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2" y="30"/>
                    <a:pt x="22" y="30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3" y="29"/>
                    <a:pt x="22" y="29"/>
                    <a:pt x="22" y="29"/>
                  </a:cubicBezTo>
                  <a:cubicBezTo>
                    <a:pt x="22" y="29"/>
                    <a:pt x="22" y="29"/>
                    <a:pt x="21" y="29"/>
                  </a:cubicBezTo>
                  <a:cubicBezTo>
                    <a:pt x="21" y="28"/>
                    <a:pt x="21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9" y="32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5"/>
                    <a:pt x="18" y="35"/>
                  </a:cubicBezTo>
                  <a:cubicBezTo>
                    <a:pt x="18" y="34"/>
                    <a:pt x="18" y="35"/>
                    <a:pt x="18" y="35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2"/>
                    <a:pt x="17" y="31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29"/>
                    <a:pt x="16" y="28"/>
                  </a:cubicBezTo>
                  <a:cubicBezTo>
                    <a:pt x="16" y="28"/>
                    <a:pt x="17" y="28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9" y="26"/>
                    <a:pt x="20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7"/>
                    <a:pt x="22" y="27"/>
                    <a:pt x="2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5268" y="4115"/>
              <a:ext cx="98" cy="115"/>
            </a:xfrm>
            <a:custGeom>
              <a:avLst/>
              <a:gdLst>
                <a:gd name="T0" fmla="*/ 35 w 38"/>
                <a:gd name="T1" fmla="*/ 4 h 43"/>
                <a:gd name="T2" fmla="*/ 38 w 38"/>
                <a:gd name="T3" fmla="*/ 8 h 43"/>
                <a:gd name="T4" fmla="*/ 36 w 38"/>
                <a:gd name="T5" fmla="*/ 15 h 43"/>
                <a:gd name="T6" fmla="*/ 36 w 38"/>
                <a:gd name="T7" fmla="*/ 19 h 43"/>
                <a:gd name="T8" fmla="*/ 36 w 38"/>
                <a:gd name="T9" fmla="*/ 31 h 43"/>
                <a:gd name="T10" fmla="*/ 37 w 38"/>
                <a:gd name="T11" fmla="*/ 33 h 43"/>
                <a:gd name="T12" fmla="*/ 34 w 38"/>
                <a:gd name="T13" fmla="*/ 42 h 43"/>
                <a:gd name="T14" fmla="*/ 33 w 38"/>
                <a:gd name="T15" fmla="*/ 40 h 43"/>
                <a:gd name="T16" fmla="*/ 32 w 38"/>
                <a:gd name="T17" fmla="*/ 37 h 43"/>
                <a:gd name="T18" fmla="*/ 32 w 38"/>
                <a:gd name="T19" fmla="*/ 36 h 43"/>
                <a:gd name="T20" fmla="*/ 32 w 38"/>
                <a:gd name="T21" fmla="*/ 35 h 43"/>
                <a:gd name="T22" fmla="*/ 32 w 38"/>
                <a:gd name="T23" fmla="*/ 35 h 43"/>
                <a:gd name="T24" fmla="*/ 33 w 38"/>
                <a:gd name="T25" fmla="*/ 21 h 43"/>
                <a:gd name="T26" fmla="*/ 32 w 38"/>
                <a:gd name="T27" fmla="*/ 5 h 43"/>
                <a:gd name="T28" fmla="*/ 25 w 38"/>
                <a:gd name="T29" fmla="*/ 3 h 43"/>
                <a:gd name="T30" fmla="*/ 17 w 38"/>
                <a:gd name="T31" fmla="*/ 4 h 43"/>
                <a:gd name="T32" fmla="*/ 14 w 38"/>
                <a:gd name="T33" fmla="*/ 5 h 43"/>
                <a:gd name="T34" fmla="*/ 18 w 38"/>
                <a:gd name="T35" fmla="*/ 0 h 43"/>
                <a:gd name="T36" fmla="*/ 28 w 38"/>
                <a:gd name="T37" fmla="*/ 0 h 43"/>
                <a:gd name="T38" fmla="*/ 17 w 38"/>
                <a:gd name="T39" fmla="*/ 14 h 43"/>
                <a:gd name="T40" fmla="*/ 17 w 38"/>
                <a:gd name="T41" fmla="*/ 19 h 43"/>
                <a:gd name="T42" fmla="*/ 21 w 38"/>
                <a:gd name="T43" fmla="*/ 21 h 43"/>
                <a:gd name="T44" fmla="*/ 23 w 38"/>
                <a:gd name="T45" fmla="*/ 24 h 43"/>
                <a:gd name="T46" fmla="*/ 19 w 38"/>
                <a:gd name="T47" fmla="*/ 26 h 43"/>
                <a:gd name="T48" fmla="*/ 15 w 38"/>
                <a:gd name="T49" fmla="*/ 27 h 43"/>
                <a:gd name="T50" fmla="*/ 10 w 38"/>
                <a:gd name="T51" fmla="*/ 26 h 43"/>
                <a:gd name="T52" fmla="*/ 10 w 38"/>
                <a:gd name="T53" fmla="*/ 21 h 43"/>
                <a:gd name="T54" fmla="*/ 10 w 38"/>
                <a:gd name="T55" fmla="*/ 19 h 43"/>
                <a:gd name="T56" fmla="*/ 8 w 38"/>
                <a:gd name="T57" fmla="*/ 17 h 43"/>
                <a:gd name="T58" fmla="*/ 15 w 38"/>
                <a:gd name="T59" fmla="*/ 14 h 43"/>
                <a:gd name="T60" fmla="*/ 12 w 38"/>
                <a:gd name="T61" fmla="*/ 11 h 43"/>
                <a:gd name="T62" fmla="*/ 5 w 38"/>
                <a:gd name="T63" fmla="*/ 10 h 43"/>
                <a:gd name="T64" fmla="*/ 6 w 38"/>
                <a:gd name="T65" fmla="*/ 19 h 43"/>
                <a:gd name="T66" fmla="*/ 4 w 38"/>
                <a:gd name="T67" fmla="*/ 24 h 43"/>
                <a:gd name="T68" fmla="*/ 4 w 38"/>
                <a:gd name="T69" fmla="*/ 30 h 43"/>
                <a:gd name="T70" fmla="*/ 5 w 38"/>
                <a:gd name="T71" fmla="*/ 35 h 43"/>
                <a:gd name="T72" fmla="*/ 4 w 38"/>
                <a:gd name="T73" fmla="*/ 36 h 43"/>
                <a:gd name="T74" fmla="*/ 0 w 38"/>
                <a:gd name="T75" fmla="*/ 30 h 43"/>
                <a:gd name="T76" fmla="*/ 0 w 38"/>
                <a:gd name="T77" fmla="*/ 28 h 43"/>
                <a:gd name="T78" fmla="*/ 3 w 38"/>
                <a:gd name="T79" fmla="*/ 10 h 43"/>
                <a:gd name="T80" fmla="*/ 23 w 38"/>
                <a:gd name="T81" fmla="*/ 14 h 43"/>
                <a:gd name="T82" fmla="*/ 26 w 38"/>
                <a:gd name="T83" fmla="*/ 18 h 43"/>
                <a:gd name="T84" fmla="*/ 22 w 38"/>
                <a:gd name="T85" fmla="*/ 13 h 43"/>
                <a:gd name="T86" fmla="*/ 24 w 38"/>
                <a:gd name="T87" fmla="*/ 31 h 43"/>
                <a:gd name="T88" fmla="*/ 21 w 38"/>
                <a:gd name="T89" fmla="*/ 34 h 43"/>
                <a:gd name="T90" fmla="*/ 16 w 38"/>
                <a:gd name="T91" fmla="*/ 34 h 43"/>
                <a:gd name="T92" fmla="*/ 9 w 38"/>
                <a:gd name="T93" fmla="*/ 34 h 43"/>
                <a:gd name="T94" fmla="*/ 9 w 38"/>
                <a:gd name="T95" fmla="*/ 32 h 43"/>
                <a:gd name="T96" fmla="*/ 22 w 38"/>
                <a:gd name="T9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3">
                  <a:moveTo>
                    <a:pt x="28" y="0"/>
                  </a:moveTo>
                  <a:cubicBezTo>
                    <a:pt x="30" y="0"/>
                    <a:pt x="31" y="1"/>
                    <a:pt x="32" y="2"/>
                  </a:cubicBezTo>
                  <a:cubicBezTo>
                    <a:pt x="34" y="2"/>
                    <a:pt x="34" y="3"/>
                    <a:pt x="35" y="4"/>
                  </a:cubicBezTo>
                  <a:cubicBezTo>
                    <a:pt x="35" y="4"/>
                    <a:pt x="35" y="5"/>
                    <a:pt x="36" y="5"/>
                  </a:cubicBezTo>
                  <a:cubicBezTo>
                    <a:pt x="36" y="6"/>
                    <a:pt x="36" y="7"/>
                    <a:pt x="37" y="7"/>
                  </a:cubicBezTo>
                  <a:cubicBezTo>
                    <a:pt x="37" y="8"/>
                    <a:pt x="38" y="8"/>
                    <a:pt x="38" y="8"/>
                  </a:cubicBezTo>
                  <a:cubicBezTo>
                    <a:pt x="37" y="9"/>
                    <a:pt x="38" y="10"/>
                    <a:pt x="37" y="11"/>
                  </a:cubicBezTo>
                  <a:cubicBezTo>
                    <a:pt x="37" y="12"/>
                    <a:pt x="37" y="12"/>
                    <a:pt x="36" y="13"/>
                  </a:cubicBezTo>
                  <a:cubicBezTo>
                    <a:pt x="37" y="14"/>
                    <a:pt x="36" y="15"/>
                    <a:pt x="36" y="15"/>
                  </a:cubicBezTo>
                  <a:cubicBezTo>
                    <a:pt x="36" y="15"/>
                    <a:pt x="36" y="16"/>
                    <a:pt x="36" y="16"/>
                  </a:cubicBezTo>
                  <a:cubicBezTo>
                    <a:pt x="36" y="16"/>
                    <a:pt x="36" y="17"/>
                    <a:pt x="36" y="17"/>
                  </a:cubicBezTo>
                  <a:cubicBezTo>
                    <a:pt x="36" y="18"/>
                    <a:pt x="36" y="18"/>
                    <a:pt x="36" y="19"/>
                  </a:cubicBezTo>
                  <a:cubicBezTo>
                    <a:pt x="36" y="20"/>
                    <a:pt x="35" y="21"/>
                    <a:pt x="36" y="21"/>
                  </a:cubicBezTo>
                  <a:cubicBezTo>
                    <a:pt x="36" y="22"/>
                    <a:pt x="35" y="22"/>
                    <a:pt x="36" y="23"/>
                  </a:cubicBezTo>
                  <a:cubicBezTo>
                    <a:pt x="35" y="26"/>
                    <a:pt x="37" y="28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6" y="32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6"/>
                    <a:pt x="37" y="38"/>
                    <a:pt x="37" y="41"/>
                  </a:cubicBezTo>
                  <a:cubicBezTo>
                    <a:pt x="36" y="42"/>
                    <a:pt x="35" y="43"/>
                    <a:pt x="34" y="42"/>
                  </a:cubicBezTo>
                  <a:cubicBezTo>
                    <a:pt x="33" y="42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39"/>
                    <a:pt x="32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0"/>
                    <a:pt x="32" y="26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6"/>
                    <a:pt x="33" y="11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5"/>
                    <a:pt x="32" y="6"/>
                    <a:pt x="32" y="5"/>
                  </a:cubicBezTo>
                  <a:cubicBezTo>
                    <a:pt x="31" y="4"/>
                    <a:pt x="30" y="3"/>
                    <a:pt x="29" y="3"/>
                  </a:cubicBezTo>
                  <a:cubicBezTo>
                    <a:pt x="28" y="3"/>
                    <a:pt x="27" y="3"/>
                    <a:pt x="26" y="3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19" y="3"/>
                    <a:pt x="19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5"/>
                    <a:pt x="15" y="4"/>
                    <a:pt x="15" y="5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11" y="3"/>
                    <a:pt x="13" y="3"/>
                    <a:pt x="13" y="2"/>
                  </a:cubicBezTo>
                  <a:cubicBezTo>
                    <a:pt x="15" y="2"/>
                    <a:pt x="17" y="1"/>
                    <a:pt x="18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lose/>
                  <a:moveTo>
                    <a:pt x="17" y="10"/>
                  </a:moveTo>
                  <a:cubicBezTo>
                    <a:pt x="18" y="11"/>
                    <a:pt x="17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9" y="16"/>
                    <a:pt x="21" y="16"/>
                    <a:pt x="20" y="17"/>
                  </a:cubicBezTo>
                  <a:cubicBezTo>
                    <a:pt x="20" y="18"/>
                    <a:pt x="18" y="19"/>
                    <a:pt x="17" y="19"/>
                  </a:cubicBezTo>
                  <a:cubicBezTo>
                    <a:pt x="17" y="20"/>
                    <a:pt x="16" y="20"/>
                    <a:pt x="17" y="21"/>
                  </a:cubicBezTo>
                  <a:cubicBezTo>
                    <a:pt x="18" y="21"/>
                    <a:pt x="19" y="21"/>
                    <a:pt x="20" y="21"/>
                  </a:cubicBezTo>
                  <a:cubicBezTo>
                    <a:pt x="20" y="21"/>
                    <a:pt x="21" y="20"/>
                    <a:pt x="21" y="21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22"/>
                    <a:pt x="23" y="22"/>
                    <a:pt x="22" y="23"/>
                  </a:cubicBezTo>
                  <a:cubicBezTo>
                    <a:pt x="22" y="23"/>
                    <a:pt x="23" y="23"/>
                    <a:pt x="23" y="24"/>
                  </a:cubicBezTo>
                  <a:cubicBezTo>
                    <a:pt x="23" y="25"/>
                    <a:pt x="22" y="25"/>
                    <a:pt x="21" y="25"/>
                  </a:cubicBezTo>
                  <a:cubicBezTo>
                    <a:pt x="21" y="25"/>
                    <a:pt x="20" y="25"/>
                    <a:pt x="20" y="25"/>
                  </a:cubicBezTo>
                  <a:cubicBezTo>
                    <a:pt x="20" y="26"/>
                    <a:pt x="19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8" y="26"/>
                    <a:pt x="17" y="26"/>
                  </a:cubicBezTo>
                  <a:cubicBezTo>
                    <a:pt x="17" y="27"/>
                    <a:pt x="16" y="26"/>
                    <a:pt x="15" y="27"/>
                  </a:cubicBezTo>
                  <a:cubicBezTo>
                    <a:pt x="15" y="26"/>
                    <a:pt x="15" y="27"/>
                    <a:pt x="14" y="27"/>
                  </a:cubicBezTo>
                  <a:cubicBezTo>
                    <a:pt x="14" y="27"/>
                    <a:pt x="13" y="27"/>
                    <a:pt x="13" y="27"/>
                  </a:cubicBezTo>
                  <a:cubicBezTo>
                    <a:pt x="12" y="27"/>
                    <a:pt x="11" y="27"/>
                    <a:pt x="10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0" y="22"/>
                    <a:pt x="9" y="21"/>
                    <a:pt x="10" y="21"/>
                  </a:cubicBezTo>
                  <a:cubicBezTo>
                    <a:pt x="9" y="20"/>
                    <a:pt x="11" y="20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3" y="15"/>
                    <a:pt x="15" y="15"/>
                    <a:pt x="15" y="14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4" y="13"/>
                    <a:pt x="13" y="12"/>
                    <a:pt x="12" y="12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3" y="10"/>
                    <a:pt x="15" y="9"/>
                    <a:pt x="16" y="10"/>
                  </a:cubicBezTo>
                  <a:lnTo>
                    <a:pt x="17" y="10"/>
                  </a:lnTo>
                  <a:close/>
                  <a:moveTo>
                    <a:pt x="5" y="10"/>
                  </a:moveTo>
                  <a:cubicBezTo>
                    <a:pt x="5" y="11"/>
                    <a:pt x="6" y="12"/>
                    <a:pt x="6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6" y="16"/>
                    <a:pt x="6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4" y="22"/>
                  </a:cubicBezTo>
                  <a:cubicBezTo>
                    <a:pt x="5" y="23"/>
                    <a:pt x="5" y="24"/>
                    <a:pt x="4" y="24"/>
                  </a:cubicBezTo>
                  <a:cubicBezTo>
                    <a:pt x="5" y="25"/>
                    <a:pt x="4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5" y="28"/>
                    <a:pt x="4" y="30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5" y="32"/>
                    <a:pt x="5" y="33"/>
                    <a:pt x="6" y="34"/>
                  </a:cubicBezTo>
                  <a:cubicBezTo>
                    <a:pt x="6" y="35"/>
                    <a:pt x="5" y="35"/>
                    <a:pt x="5" y="35"/>
                  </a:cubicBezTo>
                  <a:cubicBezTo>
                    <a:pt x="5" y="35"/>
                    <a:pt x="5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3" y="35"/>
                    <a:pt x="2" y="35"/>
                    <a:pt x="2" y="34"/>
                  </a:cubicBezTo>
                  <a:cubicBezTo>
                    <a:pt x="1" y="33"/>
                    <a:pt x="2" y="32"/>
                    <a:pt x="1" y="31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29"/>
                    <a:pt x="1" y="29"/>
                    <a:pt x="1" y="29"/>
                  </a:cubicBezTo>
                  <a:cubicBezTo>
                    <a:pt x="0" y="29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0" y="22"/>
                    <a:pt x="1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5"/>
                    <a:pt x="3" y="13"/>
                    <a:pt x="3" y="10"/>
                  </a:cubicBezTo>
                  <a:cubicBezTo>
                    <a:pt x="3" y="10"/>
                    <a:pt x="3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lose/>
                  <a:moveTo>
                    <a:pt x="23" y="14"/>
                  </a:moveTo>
                  <a:cubicBezTo>
                    <a:pt x="23" y="13"/>
                    <a:pt x="23" y="14"/>
                    <a:pt x="23" y="14"/>
                  </a:cubicBezTo>
                  <a:cubicBezTo>
                    <a:pt x="25" y="14"/>
                    <a:pt x="27" y="15"/>
                    <a:pt x="27" y="16"/>
                  </a:cubicBezTo>
                  <a:cubicBezTo>
                    <a:pt x="27" y="17"/>
                    <a:pt x="26" y="17"/>
                    <a:pt x="26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3" y="16"/>
                    <a:pt x="22" y="15"/>
                    <a:pt x="21" y="14"/>
                  </a:cubicBezTo>
                  <a:cubicBezTo>
                    <a:pt x="21" y="13"/>
                    <a:pt x="22" y="13"/>
                    <a:pt x="22" y="13"/>
                  </a:cubicBezTo>
                  <a:lnTo>
                    <a:pt x="23" y="14"/>
                  </a:lnTo>
                  <a:close/>
                  <a:moveTo>
                    <a:pt x="22" y="31"/>
                  </a:moveTo>
                  <a:cubicBezTo>
                    <a:pt x="23" y="31"/>
                    <a:pt x="24" y="30"/>
                    <a:pt x="24" y="31"/>
                  </a:cubicBezTo>
                  <a:cubicBezTo>
                    <a:pt x="24" y="31"/>
                    <a:pt x="24" y="32"/>
                    <a:pt x="24" y="32"/>
                  </a:cubicBezTo>
                  <a:cubicBezTo>
                    <a:pt x="23" y="32"/>
                    <a:pt x="24" y="33"/>
                    <a:pt x="23" y="33"/>
                  </a:cubicBezTo>
                  <a:cubicBezTo>
                    <a:pt x="23" y="34"/>
                    <a:pt x="22" y="34"/>
                    <a:pt x="21" y="34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4"/>
                    <a:pt x="17" y="33"/>
                    <a:pt x="16" y="34"/>
                  </a:cubicBezTo>
                  <a:cubicBezTo>
                    <a:pt x="16" y="34"/>
                    <a:pt x="15" y="34"/>
                    <a:pt x="14" y="34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0" y="34"/>
                    <a:pt x="10" y="34"/>
                    <a:pt x="9" y="34"/>
                  </a:cubicBezTo>
                  <a:cubicBezTo>
                    <a:pt x="9" y="34"/>
                    <a:pt x="9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9" y="32"/>
                    <a:pt x="9" y="32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5" y="31"/>
                    <a:pt x="17" y="30"/>
                    <a:pt x="20" y="30"/>
                  </a:cubicBezTo>
                  <a:cubicBezTo>
                    <a:pt x="20" y="31"/>
                    <a:pt x="22" y="31"/>
                    <a:pt x="2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5537" y="4091"/>
              <a:ext cx="202" cy="222"/>
            </a:xfrm>
            <a:custGeom>
              <a:avLst/>
              <a:gdLst>
                <a:gd name="T0" fmla="*/ 43 w 78"/>
                <a:gd name="T1" fmla="*/ 32 h 83"/>
                <a:gd name="T2" fmla="*/ 45 w 78"/>
                <a:gd name="T3" fmla="*/ 40 h 83"/>
                <a:gd name="T4" fmla="*/ 62 w 78"/>
                <a:gd name="T5" fmla="*/ 67 h 83"/>
                <a:gd name="T6" fmla="*/ 69 w 78"/>
                <a:gd name="T7" fmla="*/ 67 h 83"/>
                <a:gd name="T8" fmla="*/ 71 w 78"/>
                <a:gd name="T9" fmla="*/ 66 h 83"/>
                <a:gd name="T10" fmla="*/ 73 w 78"/>
                <a:gd name="T11" fmla="*/ 62 h 83"/>
                <a:gd name="T12" fmla="*/ 75 w 78"/>
                <a:gd name="T13" fmla="*/ 66 h 83"/>
                <a:gd name="T14" fmla="*/ 76 w 78"/>
                <a:gd name="T15" fmla="*/ 68 h 83"/>
                <a:gd name="T16" fmla="*/ 77 w 78"/>
                <a:gd name="T17" fmla="*/ 72 h 83"/>
                <a:gd name="T18" fmla="*/ 78 w 78"/>
                <a:gd name="T19" fmla="*/ 74 h 83"/>
                <a:gd name="T20" fmla="*/ 78 w 78"/>
                <a:gd name="T21" fmla="*/ 79 h 83"/>
                <a:gd name="T22" fmla="*/ 59 w 78"/>
                <a:gd name="T23" fmla="*/ 76 h 83"/>
                <a:gd name="T24" fmla="*/ 35 w 78"/>
                <a:gd name="T25" fmla="*/ 53 h 83"/>
                <a:gd name="T26" fmla="*/ 19 w 78"/>
                <a:gd name="T27" fmla="*/ 66 h 83"/>
                <a:gd name="T28" fmla="*/ 5 w 78"/>
                <a:gd name="T29" fmla="*/ 73 h 83"/>
                <a:gd name="T30" fmla="*/ 0 w 78"/>
                <a:gd name="T31" fmla="*/ 63 h 83"/>
                <a:gd name="T32" fmla="*/ 2 w 78"/>
                <a:gd name="T33" fmla="*/ 53 h 83"/>
                <a:gd name="T34" fmla="*/ 3 w 78"/>
                <a:gd name="T35" fmla="*/ 38 h 83"/>
                <a:gd name="T36" fmla="*/ 2 w 78"/>
                <a:gd name="T37" fmla="*/ 33 h 83"/>
                <a:gd name="T38" fmla="*/ 5 w 78"/>
                <a:gd name="T39" fmla="*/ 17 h 83"/>
                <a:gd name="T40" fmla="*/ 10 w 78"/>
                <a:gd name="T41" fmla="*/ 14 h 83"/>
                <a:gd name="T42" fmla="*/ 11 w 78"/>
                <a:gd name="T43" fmla="*/ 35 h 83"/>
                <a:gd name="T44" fmla="*/ 24 w 78"/>
                <a:gd name="T45" fmla="*/ 31 h 83"/>
                <a:gd name="T46" fmla="*/ 18 w 78"/>
                <a:gd name="T47" fmla="*/ 22 h 83"/>
                <a:gd name="T48" fmla="*/ 29 w 78"/>
                <a:gd name="T49" fmla="*/ 15 h 83"/>
                <a:gd name="T50" fmla="*/ 26 w 78"/>
                <a:gd name="T51" fmla="*/ 12 h 83"/>
                <a:gd name="T52" fmla="*/ 15 w 78"/>
                <a:gd name="T53" fmla="*/ 12 h 83"/>
                <a:gd name="T54" fmla="*/ 26 w 78"/>
                <a:gd name="T55" fmla="*/ 4 h 83"/>
                <a:gd name="T56" fmla="*/ 45 w 78"/>
                <a:gd name="T57" fmla="*/ 0 h 83"/>
                <a:gd name="T58" fmla="*/ 50 w 78"/>
                <a:gd name="T59" fmla="*/ 7 h 83"/>
                <a:gd name="T60" fmla="*/ 47 w 78"/>
                <a:gd name="T61" fmla="*/ 18 h 83"/>
                <a:gd name="T62" fmla="*/ 52 w 78"/>
                <a:gd name="T63" fmla="*/ 23 h 83"/>
                <a:gd name="T64" fmla="*/ 35 w 78"/>
                <a:gd name="T65" fmla="*/ 24 h 83"/>
                <a:gd name="T66" fmla="*/ 74 w 78"/>
                <a:gd name="T67" fmla="*/ 39 h 83"/>
                <a:gd name="T68" fmla="*/ 72 w 78"/>
                <a:gd name="T69" fmla="*/ 33 h 83"/>
                <a:gd name="T70" fmla="*/ 72 w 78"/>
                <a:gd name="T71" fmla="*/ 31 h 83"/>
                <a:gd name="T72" fmla="*/ 71 w 78"/>
                <a:gd name="T73" fmla="*/ 35 h 83"/>
                <a:gd name="T74" fmla="*/ 70 w 78"/>
                <a:gd name="T75" fmla="*/ 46 h 83"/>
                <a:gd name="T76" fmla="*/ 71 w 78"/>
                <a:gd name="T77" fmla="*/ 50 h 83"/>
                <a:gd name="T78" fmla="*/ 69 w 78"/>
                <a:gd name="T79" fmla="*/ 57 h 83"/>
                <a:gd name="T80" fmla="*/ 68 w 78"/>
                <a:gd name="T81" fmla="*/ 50 h 83"/>
                <a:gd name="T82" fmla="*/ 69 w 78"/>
                <a:gd name="T83" fmla="*/ 43 h 83"/>
                <a:gd name="T84" fmla="*/ 70 w 78"/>
                <a:gd name="T85" fmla="*/ 32 h 83"/>
                <a:gd name="T86" fmla="*/ 33 w 78"/>
                <a:gd name="T87" fmla="*/ 42 h 83"/>
                <a:gd name="T88" fmla="*/ 12 w 78"/>
                <a:gd name="T89" fmla="*/ 60 h 83"/>
                <a:gd name="T90" fmla="*/ 9 w 78"/>
                <a:gd name="T91" fmla="*/ 52 h 83"/>
                <a:gd name="T92" fmla="*/ 23 w 78"/>
                <a:gd name="T93" fmla="*/ 43 h 83"/>
                <a:gd name="T94" fmla="*/ 34 w 78"/>
                <a:gd name="T95" fmla="*/ 41 h 83"/>
                <a:gd name="T96" fmla="*/ 74 w 78"/>
                <a:gd name="T97" fmla="*/ 48 h 83"/>
                <a:gd name="T98" fmla="*/ 72 w 78"/>
                <a:gd name="T99" fmla="*/ 53 h 83"/>
                <a:gd name="T100" fmla="*/ 72 w 78"/>
                <a:gd name="T101" fmla="*/ 48 h 83"/>
                <a:gd name="T102" fmla="*/ 73 w 78"/>
                <a:gd name="T103" fmla="*/ 45 h 83"/>
                <a:gd name="T104" fmla="*/ 70 w 78"/>
                <a:gd name="T105" fmla="*/ 54 h 83"/>
                <a:gd name="T106" fmla="*/ 70 w 78"/>
                <a:gd name="T107" fmla="*/ 66 h 83"/>
                <a:gd name="T108" fmla="*/ 72 w 78"/>
                <a:gd name="T109" fmla="*/ 67 h 83"/>
                <a:gd name="T110" fmla="*/ 74 w 78"/>
                <a:gd name="T111" fmla="*/ 69 h 83"/>
                <a:gd name="T112" fmla="*/ 76 w 78"/>
                <a:gd name="T113" fmla="*/ 7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" h="83">
                  <a:moveTo>
                    <a:pt x="52" y="23"/>
                  </a:moveTo>
                  <a:cubicBezTo>
                    <a:pt x="53" y="26"/>
                    <a:pt x="52" y="27"/>
                    <a:pt x="51" y="28"/>
                  </a:cubicBezTo>
                  <a:cubicBezTo>
                    <a:pt x="51" y="31"/>
                    <a:pt x="48" y="30"/>
                    <a:pt x="46" y="31"/>
                  </a:cubicBezTo>
                  <a:cubicBezTo>
                    <a:pt x="45" y="31"/>
                    <a:pt x="44" y="33"/>
                    <a:pt x="43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1"/>
                    <a:pt x="40" y="34"/>
                    <a:pt x="39" y="34"/>
                  </a:cubicBezTo>
                  <a:cubicBezTo>
                    <a:pt x="40" y="36"/>
                    <a:pt x="40" y="38"/>
                    <a:pt x="42" y="39"/>
                  </a:cubicBezTo>
                  <a:cubicBezTo>
                    <a:pt x="43" y="39"/>
                    <a:pt x="44" y="40"/>
                    <a:pt x="45" y="40"/>
                  </a:cubicBezTo>
                  <a:cubicBezTo>
                    <a:pt x="44" y="41"/>
                    <a:pt x="45" y="42"/>
                    <a:pt x="44" y="43"/>
                  </a:cubicBezTo>
                  <a:cubicBezTo>
                    <a:pt x="45" y="45"/>
                    <a:pt x="47" y="47"/>
                    <a:pt x="49" y="49"/>
                  </a:cubicBezTo>
                  <a:cubicBezTo>
                    <a:pt x="50" y="50"/>
                    <a:pt x="49" y="53"/>
                    <a:pt x="51" y="53"/>
                  </a:cubicBezTo>
                  <a:cubicBezTo>
                    <a:pt x="54" y="58"/>
                    <a:pt x="58" y="62"/>
                    <a:pt x="62" y="67"/>
                  </a:cubicBezTo>
                  <a:cubicBezTo>
                    <a:pt x="64" y="69"/>
                    <a:pt x="66" y="71"/>
                    <a:pt x="68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8" y="70"/>
                    <a:pt x="69" y="69"/>
                    <a:pt x="68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66"/>
                    <a:pt x="69" y="64"/>
                    <a:pt x="68" y="6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1"/>
                    <a:pt x="70" y="62"/>
                    <a:pt x="71" y="62"/>
                  </a:cubicBezTo>
                  <a:cubicBezTo>
                    <a:pt x="71" y="63"/>
                    <a:pt x="71" y="65"/>
                    <a:pt x="71" y="66"/>
                  </a:cubicBezTo>
                  <a:cubicBezTo>
                    <a:pt x="73" y="66"/>
                    <a:pt x="71" y="64"/>
                    <a:pt x="72" y="63"/>
                  </a:cubicBezTo>
                  <a:cubicBezTo>
                    <a:pt x="72" y="62"/>
                    <a:pt x="70" y="60"/>
                    <a:pt x="72" y="59"/>
                  </a:cubicBezTo>
                  <a:cubicBezTo>
                    <a:pt x="73" y="60"/>
                    <a:pt x="72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3" y="64"/>
                    <a:pt x="74" y="65"/>
                    <a:pt x="73" y="67"/>
                  </a:cubicBezTo>
                  <a:cubicBezTo>
                    <a:pt x="73" y="67"/>
                    <a:pt x="74" y="67"/>
                    <a:pt x="74" y="68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5" y="67"/>
                    <a:pt x="75" y="69"/>
                    <a:pt x="77" y="68"/>
                  </a:cubicBezTo>
                  <a:cubicBezTo>
                    <a:pt x="78" y="68"/>
                    <a:pt x="77" y="69"/>
                    <a:pt x="78" y="69"/>
                  </a:cubicBezTo>
                  <a:cubicBezTo>
                    <a:pt x="78" y="70"/>
                    <a:pt x="77" y="70"/>
                    <a:pt x="77" y="70"/>
                  </a:cubicBezTo>
                  <a:cubicBezTo>
                    <a:pt x="76" y="69"/>
                    <a:pt x="77" y="69"/>
                    <a:pt x="76" y="68"/>
                  </a:cubicBezTo>
                  <a:cubicBezTo>
                    <a:pt x="75" y="69"/>
                    <a:pt x="75" y="70"/>
                    <a:pt x="76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6" y="71"/>
                    <a:pt x="77" y="71"/>
                    <a:pt x="77" y="71"/>
                  </a:cubicBezTo>
                  <a:cubicBezTo>
                    <a:pt x="77" y="71"/>
                    <a:pt x="77" y="72"/>
                    <a:pt x="77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73"/>
                    <a:pt x="77" y="74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8" y="75"/>
                    <a:pt x="77" y="75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8" y="77"/>
                    <a:pt x="77" y="78"/>
                    <a:pt x="78" y="79"/>
                  </a:cubicBezTo>
                  <a:cubicBezTo>
                    <a:pt x="78" y="80"/>
                    <a:pt x="77" y="80"/>
                    <a:pt x="78" y="80"/>
                  </a:cubicBezTo>
                  <a:cubicBezTo>
                    <a:pt x="77" y="81"/>
                    <a:pt x="77" y="83"/>
                    <a:pt x="75" y="82"/>
                  </a:cubicBezTo>
                  <a:cubicBezTo>
                    <a:pt x="74" y="83"/>
                    <a:pt x="72" y="82"/>
                    <a:pt x="70" y="82"/>
                  </a:cubicBezTo>
                  <a:cubicBezTo>
                    <a:pt x="66" y="81"/>
                    <a:pt x="63" y="78"/>
                    <a:pt x="59" y="76"/>
                  </a:cubicBezTo>
                  <a:cubicBezTo>
                    <a:pt x="59" y="75"/>
                    <a:pt x="58" y="75"/>
                    <a:pt x="57" y="74"/>
                  </a:cubicBezTo>
                  <a:cubicBezTo>
                    <a:pt x="50" y="67"/>
                    <a:pt x="45" y="59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7" y="51"/>
                    <a:pt x="36" y="52"/>
                    <a:pt x="35" y="53"/>
                  </a:cubicBezTo>
                  <a:cubicBezTo>
                    <a:pt x="34" y="54"/>
                    <a:pt x="32" y="55"/>
                    <a:pt x="32" y="56"/>
                  </a:cubicBezTo>
                  <a:cubicBezTo>
                    <a:pt x="29" y="58"/>
                    <a:pt x="27" y="61"/>
                    <a:pt x="24" y="62"/>
                  </a:cubicBezTo>
                  <a:cubicBezTo>
                    <a:pt x="22" y="63"/>
                    <a:pt x="21" y="65"/>
                    <a:pt x="18" y="65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18" y="67"/>
                    <a:pt x="16" y="67"/>
                    <a:pt x="15" y="68"/>
                  </a:cubicBezTo>
                  <a:cubicBezTo>
                    <a:pt x="14" y="68"/>
                    <a:pt x="14" y="69"/>
                    <a:pt x="12" y="69"/>
                  </a:cubicBezTo>
                  <a:cubicBezTo>
                    <a:pt x="12" y="70"/>
                    <a:pt x="10" y="71"/>
                    <a:pt x="9" y="73"/>
                  </a:cubicBezTo>
                  <a:cubicBezTo>
                    <a:pt x="8" y="73"/>
                    <a:pt x="7" y="72"/>
                    <a:pt x="5" y="73"/>
                  </a:cubicBezTo>
                  <a:cubicBezTo>
                    <a:pt x="5" y="71"/>
                    <a:pt x="3" y="71"/>
                    <a:pt x="3" y="70"/>
                  </a:cubicBezTo>
                  <a:cubicBezTo>
                    <a:pt x="2" y="69"/>
                    <a:pt x="1" y="68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0" y="64"/>
                    <a:pt x="1" y="64"/>
                    <a:pt x="0" y="63"/>
                  </a:cubicBezTo>
                  <a:cubicBezTo>
                    <a:pt x="1" y="61"/>
                    <a:pt x="1" y="59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4"/>
                    <a:pt x="2" y="53"/>
                    <a:pt x="2" y="53"/>
                  </a:cubicBezTo>
                  <a:cubicBezTo>
                    <a:pt x="3" y="49"/>
                    <a:pt x="2" y="46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2"/>
                    <a:pt x="2" y="42"/>
                    <a:pt x="2" y="42"/>
                  </a:cubicBezTo>
                  <a:cubicBezTo>
                    <a:pt x="3" y="41"/>
                    <a:pt x="2" y="40"/>
                    <a:pt x="3" y="38"/>
                  </a:cubicBezTo>
                  <a:cubicBezTo>
                    <a:pt x="2" y="38"/>
                    <a:pt x="2" y="38"/>
                    <a:pt x="2" y="37"/>
                  </a:cubicBezTo>
                  <a:cubicBezTo>
                    <a:pt x="3" y="37"/>
                    <a:pt x="3" y="36"/>
                    <a:pt x="3" y="35"/>
                  </a:cubicBezTo>
                  <a:cubicBezTo>
                    <a:pt x="3" y="35"/>
                    <a:pt x="3" y="34"/>
                    <a:pt x="3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0"/>
                    <a:pt x="2" y="27"/>
                    <a:pt x="4" y="24"/>
                  </a:cubicBezTo>
                  <a:cubicBezTo>
                    <a:pt x="3" y="23"/>
                    <a:pt x="4" y="22"/>
                    <a:pt x="4" y="21"/>
                  </a:cubicBezTo>
                  <a:cubicBezTo>
                    <a:pt x="4" y="20"/>
                    <a:pt x="4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3" y="16"/>
                    <a:pt x="14" y="19"/>
                    <a:pt x="15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6"/>
                    <a:pt x="15" y="29"/>
                    <a:pt x="13" y="30"/>
                  </a:cubicBezTo>
                  <a:cubicBezTo>
                    <a:pt x="12" y="32"/>
                    <a:pt x="14" y="34"/>
                    <a:pt x="11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2" y="39"/>
                    <a:pt x="12" y="37"/>
                    <a:pt x="14" y="36"/>
                  </a:cubicBezTo>
                  <a:cubicBezTo>
                    <a:pt x="16" y="35"/>
                    <a:pt x="19" y="34"/>
                    <a:pt x="21" y="33"/>
                  </a:cubicBezTo>
                  <a:cubicBezTo>
                    <a:pt x="22" y="33"/>
                    <a:pt x="24" y="32"/>
                    <a:pt x="24" y="31"/>
                  </a:cubicBezTo>
                  <a:cubicBezTo>
                    <a:pt x="26" y="31"/>
                    <a:pt x="28" y="30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3" y="25"/>
                    <a:pt x="21" y="31"/>
                    <a:pt x="18" y="27"/>
                  </a:cubicBezTo>
                  <a:cubicBezTo>
                    <a:pt x="16" y="26"/>
                    <a:pt x="18" y="24"/>
                    <a:pt x="18" y="22"/>
                  </a:cubicBezTo>
                  <a:cubicBezTo>
                    <a:pt x="19" y="21"/>
                    <a:pt x="20" y="20"/>
                    <a:pt x="21" y="19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25" y="18"/>
                    <a:pt x="23" y="14"/>
                    <a:pt x="26" y="15"/>
                  </a:cubicBezTo>
                  <a:cubicBezTo>
                    <a:pt x="27" y="15"/>
                    <a:pt x="28" y="16"/>
                    <a:pt x="29" y="15"/>
                  </a:cubicBezTo>
                  <a:cubicBezTo>
                    <a:pt x="31" y="14"/>
                    <a:pt x="32" y="13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2" y="10"/>
                    <a:pt x="31" y="11"/>
                    <a:pt x="29" y="11"/>
                  </a:cubicBezTo>
                  <a:cubicBezTo>
                    <a:pt x="29" y="12"/>
                    <a:pt x="27" y="12"/>
                    <a:pt x="26" y="12"/>
                  </a:cubicBezTo>
                  <a:cubicBezTo>
                    <a:pt x="26" y="13"/>
                    <a:pt x="25" y="12"/>
                    <a:pt x="24" y="13"/>
                  </a:cubicBezTo>
                  <a:cubicBezTo>
                    <a:pt x="24" y="13"/>
                    <a:pt x="23" y="14"/>
                    <a:pt x="23" y="13"/>
                  </a:cubicBezTo>
                  <a:cubicBezTo>
                    <a:pt x="22" y="14"/>
                    <a:pt x="21" y="13"/>
                    <a:pt x="20" y="14"/>
                  </a:cubicBezTo>
                  <a:cubicBezTo>
                    <a:pt x="19" y="12"/>
                    <a:pt x="16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2" y="11"/>
                    <a:pt x="13" y="9"/>
                  </a:cubicBezTo>
                  <a:cubicBezTo>
                    <a:pt x="13" y="8"/>
                    <a:pt x="14" y="6"/>
                    <a:pt x="15" y="6"/>
                  </a:cubicBezTo>
                  <a:cubicBezTo>
                    <a:pt x="19" y="5"/>
                    <a:pt x="22" y="4"/>
                    <a:pt x="26" y="4"/>
                  </a:cubicBezTo>
                  <a:cubicBezTo>
                    <a:pt x="27" y="4"/>
                    <a:pt x="29" y="3"/>
                    <a:pt x="31" y="3"/>
                  </a:cubicBezTo>
                  <a:cubicBezTo>
                    <a:pt x="32" y="2"/>
                    <a:pt x="34" y="3"/>
                    <a:pt x="35" y="2"/>
                  </a:cubicBezTo>
                  <a:cubicBezTo>
                    <a:pt x="38" y="2"/>
                    <a:pt x="40" y="1"/>
                    <a:pt x="42" y="0"/>
                  </a:cubicBezTo>
                  <a:cubicBezTo>
                    <a:pt x="42" y="0"/>
                    <a:pt x="44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1"/>
                    <a:pt x="50" y="1"/>
                    <a:pt x="51" y="3"/>
                  </a:cubicBezTo>
                  <a:cubicBezTo>
                    <a:pt x="50" y="4"/>
                    <a:pt x="52" y="4"/>
                    <a:pt x="52" y="5"/>
                  </a:cubicBezTo>
                  <a:cubicBezTo>
                    <a:pt x="52" y="6"/>
                    <a:pt x="50" y="5"/>
                    <a:pt x="50" y="7"/>
                  </a:cubicBezTo>
                  <a:cubicBezTo>
                    <a:pt x="47" y="8"/>
                    <a:pt x="45" y="11"/>
                    <a:pt x="43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4" y="15"/>
                    <a:pt x="45" y="14"/>
                    <a:pt x="46" y="15"/>
                  </a:cubicBezTo>
                  <a:cubicBezTo>
                    <a:pt x="46" y="16"/>
                    <a:pt x="46" y="17"/>
                    <a:pt x="47" y="18"/>
                  </a:cubicBezTo>
                  <a:cubicBezTo>
                    <a:pt x="46" y="19"/>
                    <a:pt x="45" y="20"/>
                    <a:pt x="43" y="20"/>
                  </a:cubicBezTo>
                  <a:cubicBezTo>
                    <a:pt x="43" y="21"/>
                    <a:pt x="42" y="21"/>
                    <a:pt x="42" y="21"/>
                  </a:cubicBezTo>
                  <a:cubicBezTo>
                    <a:pt x="45" y="22"/>
                    <a:pt x="47" y="21"/>
                    <a:pt x="49" y="22"/>
                  </a:cubicBezTo>
                  <a:cubicBezTo>
                    <a:pt x="50" y="23"/>
                    <a:pt x="51" y="22"/>
                    <a:pt x="52" y="23"/>
                  </a:cubicBezTo>
                  <a:close/>
                  <a:moveTo>
                    <a:pt x="40" y="24"/>
                  </a:moveTo>
                  <a:cubicBezTo>
                    <a:pt x="40" y="25"/>
                    <a:pt x="38" y="25"/>
                    <a:pt x="37" y="26"/>
                  </a:cubicBezTo>
                  <a:cubicBezTo>
                    <a:pt x="36" y="26"/>
                    <a:pt x="36" y="26"/>
                    <a:pt x="35" y="26"/>
                  </a:cubicBezTo>
                  <a:cubicBezTo>
                    <a:pt x="34" y="26"/>
                    <a:pt x="36" y="25"/>
                    <a:pt x="35" y="24"/>
                  </a:cubicBezTo>
                  <a:cubicBezTo>
                    <a:pt x="36" y="24"/>
                    <a:pt x="37" y="22"/>
                    <a:pt x="38" y="23"/>
                  </a:cubicBezTo>
                  <a:cubicBezTo>
                    <a:pt x="39" y="23"/>
                    <a:pt x="39" y="25"/>
                    <a:pt x="40" y="24"/>
                  </a:cubicBezTo>
                  <a:close/>
                  <a:moveTo>
                    <a:pt x="73" y="36"/>
                  </a:moveTo>
                  <a:cubicBezTo>
                    <a:pt x="73" y="37"/>
                    <a:pt x="73" y="38"/>
                    <a:pt x="74" y="39"/>
                  </a:cubicBezTo>
                  <a:cubicBezTo>
                    <a:pt x="73" y="40"/>
                    <a:pt x="73" y="42"/>
                    <a:pt x="74" y="44"/>
                  </a:cubicBezTo>
                  <a:cubicBezTo>
                    <a:pt x="74" y="44"/>
                    <a:pt x="72" y="44"/>
                    <a:pt x="72" y="44"/>
                  </a:cubicBezTo>
                  <a:cubicBezTo>
                    <a:pt x="72" y="41"/>
                    <a:pt x="72" y="37"/>
                    <a:pt x="72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3" y="33"/>
                    <a:pt x="72" y="33"/>
                    <a:pt x="73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1"/>
                  </a:cubicBezTo>
                  <a:cubicBezTo>
                    <a:pt x="72" y="31"/>
                    <a:pt x="73" y="30"/>
                    <a:pt x="73" y="30"/>
                  </a:cubicBezTo>
                  <a:cubicBezTo>
                    <a:pt x="72" y="29"/>
                    <a:pt x="73" y="28"/>
                    <a:pt x="73" y="27"/>
                  </a:cubicBezTo>
                  <a:cubicBezTo>
                    <a:pt x="73" y="29"/>
                    <a:pt x="73" y="33"/>
                    <a:pt x="73" y="36"/>
                  </a:cubicBezTo>
                  <a:close/>
                  <a:moveTo>
                    <a:pt x="71" y="35"/>
                  </a:moveTo>
                  <a:cubicBezTo>
                    <a:pt x="71" y="35"/>
                    <a:pt x="70" y="36"/>
                    <a:pt x="71" y="37"/>
                  </a:cubicBezTo>
                  <a:cubicBezTo>
                    <a:pt x="70" y="37"/>
                    <a:pt x="71" y="38"/>
                    <a:pt x="71" y="39"/>
                  </a:cubicBezTo>
                  <a:cubicBezTo>
                    <a:pt x="70" y="40"/>
                    <a:pt x="71" y="43"/>
                    <a:pt x="70" y="44"/>
                  </a:cubicBezTo>
                  <a:cubicBezTo>
                    <a:pt x="70" y="44"/>
                    <a:pt x="71" y="45"/>
                    <a:pt x="70" y="46"/>
                  </a:cubicBezTo>
                  <a:cubicBezTo>
                    <a:pt x="71" y="46"/>
                    <a:pt x="70" y="47"/>
                    <a:pt x="70" y="48"/>
                  </a:cubicBezTo>
                  <a:cubicBezTo>
                    <a:pt x="69" y="49"/>
                    <a:pt x="70" y="50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1" y="51"/>
                    <a:pt x="70" y="50"/>
                    <a:pt x="71" y="50"/>
                  </a:cubicBezTo>
                  <a:cubicBezTo>
                    <a:pt x="70" y="51"/>
                    <a:pt x="71" y="52"/>
                    <a:pt x="70" y="53"/>
                  </a:cubicBezTo>
                  <a:cubicBezTo>
                    <a:pt x="71" y="54"/>
                    <a:pt x="71" y="56"/>
                    <a:pt x="71" y="57"/>
                  </a:cubicBezTo>
                  <a:cubicBezTo>
                    <a:pt x="70" y="57"/>
                    <a:pt x="70" y="56"/>
                    <a:pt x="70" y="56"/>
                  </a:cubicBezTo>
                  <a:cubicBezTo>
                    <a:pt x="70" y="57"/>
                    <a:pt x="69" y="57"/>
                    <a:pt x="69" y="57"/>
                  </a:cubicBezTo>
                  <a:cubicBezTo>
                    <a:pt x="70" y="58"/>
                    <a:pt x="69" y="59"/>
                    <a:pt x="69" y="60"/>
                  </a:cubicBezTo>
                  <a:cubicBezTo>
                    <a:pt x="68" y="60"/>
                    <a:pt x="69" y="59"/>
                    <a:pt x="68" y="59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67" y="53"/>
                    <a:pt x="69" y="52"/>
                    <a:pt x="68" y="50"/>
                  </a:cubicBezTo>
                  <a:cubicBezTo>
                    <a:pt x="69" y="50"/>
                    <a:pt x="68" y="49"/>
                    <a:pt x="69" y="49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7"/>
                    <a:pt x="69" y="46"/>
                    <a:pt x="69" y="44"/>
                  </a:cubicBezTo>
                  <a:cubicBezTo>
                    <a:pt x="69" y="44"/>
                    <a:pt x="69" y="44"/>
                    <a:pt x="69" y="43"/>
                  </a:cubicBezTo>
                  <a:cubicBezTo>
                    <a:pt x="69" y="43"/>
                    <a:pt x="68" y="43"/>
                    <a:pt x="68" y="43"/>
                  </a:cubicBezTo>
                  <a:cubicBezTo>
                    <a:pt x="71" y="43"/>
                    <a:pt x="68" y="40"/>
                    <a:pt x="69" y="39"/>
                  </a:cubicBezTo>
                  <a:cubicBezTo>
                    <a:pt x="68" y="38"/>
                    <a:pt x="71" y="37"/>
                    <a:pt x="69" y="36"/>
                  </a:cubicBezTo>
                  <a:cubicBezTo>
                    <a:pt x="70" y="35"/>
                    <a:pt x="70" y="33"/>
                    <a:pt x="70" y="32"/>
                  </a:cubicBezTo>
                  <a:cubicBezTo>
                    <a:pt x="71" y="35"/>
                    <a:pt x="71" y="35"/>
                    <a:pt x="71" y="35"/>
                  </a:cubicBezTo>
                  <a:close/>
                  <a:moveTo>
                    <a:pt x="34" y="41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1"/>
                    <a:pt x="33" y="42"/>
                  </a:cubicBezTo>
                  <a:cubicBezTo>
                    <a:pt x="33" y="42"/>
                    <a:pt x="34" y="43"/>
                    <a:pt x="34" y="44"/>
                  </a:cubicBezTo>
                  <a:cubicBezTo>
                    <a:pt x="32" y="46"/>
                    <a:pt x="29" y="47"/>
                    <a:pt x="28" y="49"/>
                  </a:cubicBezTo>
                  <a:cubicBezTo>
                    <a:pt x="27" y="49"/>
                    <a:pt x="27" y="50"/>
                    <a:pt x="26" y="50"/>
                  </a:cubicBezTo>
                  <a:cubicBezTo>
                    <a:pt x="21" y="53"/>
                    <a:pt x="17" y="57"/>
                    <a:pt x="12" y="60"/>
                  </a:cubicBezTo>
                  <a:cubicBezTo>
                    <a:pt x="12" y="60"/>
                    <a:pt x="12" y="60"/>
                    <a:pt x="11" y="60"/>
                  </a:cubicBezTo>
                  <a:cubicBezTo>
                    <a:pt x="11" y="60"/>
                    <a:pt x="11" y="59"/>
                    <a:pt x="10" y="59"/>
                  </a:cubicBezTo>
                  <a:cubicBezTo>
                    <a:pt x="11" y="57"/>
                    <a:pt x="10" y="56"/>
                    <a:pt x="10" y="56"/>
                  </a:cubicBezTo>
                  <a:cubicBezTo>
                    <a:pt x="10" y="54"/>
                    <a:pt x="11" y="53"/>
                    <a:pt x="9" y="52"/>
                  </a:cubicBezTo>
                  <a:cubicBezTo>
                    <a:pt x="11" y="50"/>
                    <a:pt x="10" y="47"/>
                    <a:pt x="10" y="45"/>
                  </a:cubicBezTo>
                  <a:cubicBezTo>
                    <a:pt x="12" y="47"/>
                    <a:pt x="14" y="45"/>
                    <a:pt x="17" y="46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20" y="44"/>
                    <a:pt x="21" y="43"/>
                    <a:pt x="23" y="43"/>
                  </a:cubicBezTo>
                  <a:cubicBezTo>
                    <a:pt x="24" y="43"/>
                    <a:pt x="24" y="41"/>
                    <a:pt x="26" y="42"/>
                  </a:cubicBezTo>
                  <a:cubicBezTo>
                    <a:pt x="27" y="41"/>
                    <a:pt x="28" y="39"/>
                    <a:pt x="30" y="39"/>
                  </a:cubicBezTo>
                  <a:cubicBezTo>
                    <a:pt x="30" y="38"/>
                    <a:pt x="31" y="38"/>
                    <a:pt x="32" y="37"/>
                  </a:cubicBezTo>
                  <a:cubicBezTo>
                    <a:pt x="33" y="38"/>
                    <a:pt x="34" y="40"/>
                    <a:pt x="34" y="41"/>
                  </a:cubicBezTo>
                  <a:close/>
                  <a:moveTo>
                    <a:pt x="74" y="46"/>
                  </a:moveTo>
                  <a:cubicBezTo>
                    <a:pt x="73" y="46"/>
                    <a:pt x="73" y="47"/>
                    <a:pt x="73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9"/>
                    <a:pt x="74" y="50"/>
                    <a:pt x="73" y="51"/>
                  </a:cubicBezTo>
                  <a:cubicBezTo>
                    <a:pt x="74" y="52"/>
                    <a:pt x="74" y="54"/>
                    <a:pt x="73" y="55"/>
                  </a:cubicBezTo>
                  <a:cubicBezTo>
                    <a:pt x="73" y="55"/>
                    <a:pt x="73" y="56"/>
                    <a:pt x="73" y="56"/>
                  </a:cubicBezTo>
                  <a:cubicBezTo>
                    <a:pt x="73" y="56"/>
                    <a:pt x="71" y="54"/>
                    <a:pt x="72" y="53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3" y="54"/>
                    <a:pt x="73" y="52"/>
                    <a:pt x="73" y="51"/>
                  </a:cubicBezTo>
                  <a:cubicBezTo>
                    <a:pt x="72" y="50"/>
                    <a:pt x="73" y="49"/>
                    <a:pt x="72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6"/>
                    <a:pt x="71" y="45"/>
                    <a:pt x="73" y="45"/>
                  </a:cubicBezTo>
                  <a:cubicBezTo>
                    <a:pt x="74" y="45"/>
                    <a:pt x="74" y="45"/>
                    <a:pt x="74" y="45"/>
                  </a:cubicBezTo>
                  <a:lnTo>
                    <a:pt x="74" y="46"/>
                  </a:lnTo>
                  <a:close/>
                  <a:moveTo>
                    <a:pt x="70" y="55"/>
                  </a:move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4"/>
                  </a:cubicBezTo>
                  <a:lnTo>
                    <a:pt x="70" y="55"/>
                  </a:lnTo>
                  <a:close/>
                  <a:moveTo>
                    <a:pt x="70" y="68"/>
                  </a:moveTo>
                  <a:cubicBezTo>
                    <a:pt x="70" y="67"/>
                    <a:pt x="69" y="67"/>
                    <a:pt x="70" y="66"/>
                  </a:cubicBezTo>
                  <a:cubicBezTo>
                    <a:pt x="70" y="68"/>
                    <a:pt x="70" y="68"/>
                    <a:pt x="70" y="68"/>
                  </a:cubicBezTo>
                  <a:close/>
                  <a:moveTo>
                    <a:pt x="72" y="68"/>
                  </a:moveTo>
                  <a:cubicBezTo>
                    <a:pt x="72" y="67"/>
                    <a:pt x="71" y="68"/>
                    <a:pt x="71" y="67"/>
                  </a:cubicBezTo>
                  <a:cubicBezTo>
                    <a:pt x="72" y="67"/>
                    <a:pt x="72" y="67"/>
                    <a:pt x="72" y="67"/>
                  </a:cubicBezTo>
                  <a:lnTo>
                    <a:pt x="72" y="68"/>
                  </a:lnTo>
                  <a:close/>
                  <a:moveTo>
                    <a:pt x="74" y="70"/>
                  </a:moveTo>
                  <a:cubicBezTo>
                    <a:pt x="74" y="70"/>
                    <a:pt x="74" y="70"/>
                    <a:pt x="74" y="7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69"/>
                    <a:pt x="74" y="69"/>
                    <a:pt x="74" y="70"/>
                  </a:cubicBezTo>
                  <a:close/>
                  <a:moveTo>
                    <a:pt x="76" y="76"/>
                  </a:moveTo>
                  <a:cubicBezTo>
                    <a:pt x="76" y="76"/>
                    <a:pt x="76" y="77"/>
                    <a:pt x="76" y="77"/>
                  </a:cubicBezTo>
                  <a:cubicBezTo>
                    <a:pt x="75" y="76"/>
                    <a:pt x="76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5416" y="4133"/>
              <a:ext cx="121" cy="110"/>
            </a:xfrm>
            <a:custGeom>
              <a:avLst/>
              <a:gdLst>
                <a:gd name="T0" fmla="*/ 18 w 47"/>
                <a:gd name="T1" fmla="*/ 5 h 41"/>
                <a:gd name="T2" fmla="*/ 14 w 47"/>
                <a:gd name="T3" fmla="*/ 9 h 41"/>
                <a:gd name="T4" fmla="*/ 11 w 47"/>
                <a:gd name="T5" fmla="*/ 9 h 41"/>
                <a:gd name="T6" fmla="*/ 11 w 47"/>
                <a:gd name="T7" fmla="*/ 0 h 41"/>
                <a:gd name="T8" fmla="*/ 34 w 47"/>
                <a:gd name="T9" fmla="*/ 7 h 41"/>
                <a:gd name="T10" fmla="*/ 33 w 47"/>
                <a:gd name="T11" fmla="*/ 11 h 41"/>
                <a:gd name="T12" fmla="*/ 26 w 47"/>
                <a:gd name="T13" fmla="*/ 17 h 41"/>
                <a:gd name="T14" fmla="*/ 36 w 47"/>
                <a:gd name="T15" fmla="*/ 23 h 41"/>
                <a:gd name="T16" fmla="*/ 40 w 47"/>
                <a:gd name="T17" fmla="*/ 24 h 41"/>
                <a:gd name="T18" fmla="*/ 45 w 47"/>
                <a:gd name="T19" fmla="*/ 24 h 41"/>
                <a:gd name="T20" fmla="*/ 47 w 47"/>
                <a:gd name="T21" fmla="*/ 26 h 41"/>
                <a:gd name="T22" fmla="*/ 45 w 47"/>
                <a:gd name="T23" fmla="*/ 28 h 41"/>
                <a:gd name="T24" fmla="*/ 36 w 47"/>
                <a:gd name="T25" fmla="*/ 27 h 41"/>
                <a:gd name="T26" fmla="*/ 25 w 47"/>
                <a:gd name="T27" fmla="*/ 19 h 41"/>
                <a:gd name="T28" fmla="*/ 20 w 47"/>
                <a:gd name="T29" fmla="*/ 29 h 41"/>
                <a:gd name="T30" fmla="*/ 16 w 47"/>
                <a:gd name="T31" fmla="*/ 32 h 41"/>
                <a:gd name="T32" fmla="*/ 16 w 47"/>
                <a:gd name="T33" fmla="*/ 28 h 41"/>
                <a:gd name="T34" fmla="*/ 24 w 47"/>
                <a:gd name="T35" fmla="*/ 17 h 41"/>
                <a:gd name="T36" fmla="*/ 24 w 47"/>
                <a:gd name="T37" fmla="*/ 17 h 41"/>
                <a:gd name="T38" fmla="*/ 26 w 47"/>
                <a:gd name="T39" fmla="*/ 15 h 41"/>
                <a:gd name="T40" fmla="*/ 34 w 47"/>
                <a:gd name="T41" fmla="*/ 7 h 41"/>
                <a:gd name="T42" fmla="*/ 23 w 47"/>
                <a:gd name="T43" fmla="*/ 11 h 41"/>
                <a:gd name="T44" fmla="*/ 19 w 47"/>
                <a:gd name="T45" fmla="*/ 14 h 41"/>
                <a:gd name="T46" fmla="*/ 22 w 47"/>
                <a:gd name="T47" fmla="*/ 9 h 41"/>
                <a:gd name="T48" fmla="*/ 13 w 47"/>
                <a:gd name="T49" fmla="*/ 20 h 41"/>
                <a:gd name="T50" fmla="*/ 17 w 47"/>
                <a:gd name="T51" fmla="*/ 21 h 41"/>
                <a:gd name="T52" fmla="*/ 12 w 47"/>
                <a:gd name="T53" fmla="*/ 35 h 41"/>
                <a:gd name="T54" fmla="*/ 9 w 47"/>
                <a:gd name="T55" fmla="*/ 39 h 41"/>
                <a:gd name="T56" fmla="*/ 7 w 47"/>
                <a:gd name="T57" fmla="*/ 33 h 41"/>
                <a:gd name="T58" fmla="*/ 4 w 47"/>
                <a:gd name="T59" fmla="*/ 37 h 41"/>
                <a:gd name="T60" fmla="*/ 2 w 47"/>
                <a:gd name="T61" fmla="*/ 32 h 41"/>
                <a:gd name="T62" fmla="*/ 5 w 47"/>
                <a:gd name="T63" fmla="*/ 26 h 41"/>
                <a:gd name="T64" fmla="*/ 0 w 47"/>
                <a:gd name="T65" fmla="*/ 22 h 41"/>
                <a:gd name="T66" fmla="*/ 3 w 47"/>
                <a:gd name="T67" fmla="*/ 21 h 41"/>
                <a:gd name="T68" fmla="*/ 11 w 47"/>
                <a:gd name="T69" fmla="*/ 19 h 41"/>
                <a:gd name="T70" fmla="*/ 31 w 47"/>
                <a:gd name="T71" fmla="*/ 26 h 41"/>
                <a:gd name="T72" fmla="*/ 33 w 47"/>
                <a:gd name="T73" fmla="*/ 37 h 41"/>
                <a:gd name="T74" fmla="*/ 27 w 47"/>
                <a:gd name="T75" fmla="*/ 38 h 41"/>
                <a:gd name="T76" fmla="*/ 27 w 47"/>
                <a:gd name="T77" fmla="*/ 30 h 41"/>
                <a:gd name="T78" fmla="*/ 21 w 47"/>
                <a:gd name="T79" fmla="*/ 31 h 41"/>
                <a:gd name="T80" fmla="*/ 24 w 47"/>
                <a:gd name="T81" fmla="*/ 40 h 41"/>
                <a:gd name="T82" fmla="*/ 23 w 47"/>
                <a:gd name="T83" fmla="*/ 40 h 41"/>
                <a:gd name="T84" fmla="*/ 20 w 47"/>
                <a:gd name="T85" fmla="*/ 34 h 41"/>
                <a:gd name="T86" fmla="*/ 22 w 47"/>
                <a:gd name="T8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1">
                  <a:moveTo>
                    <a:pt x="14" y="3"/>
                  </a:moveTo>
                  <a:cubicBezTo>
                    <a:pt x="15" y="3"/>
                    <a:pt x="15" y="4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6" y="8"/>
                    <a:pt x="16" y="7"/>
                    <a:pt x="16" y="8"/>
                  </a:cubicBezTo>
                  <a:cubicBezTo>
                    <a:pt x="15" y="8"/>
                    <a:pt x="15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10" y="11"/>
                    <a:pt x="11" y="10"/>
                    <a:pt x="11" y="9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4" y="3"/>
                  </a:lnTo>
                  <a:close/>
                  <a:moveTo>
                    <a:pt x="34" y="7"/>
                  </a:moveTo>
                  <a:cubicBezTo>
                    <a:pt x="35" y="8"/>
                    <a:pt x="36" y="9"/>
                    <a:pt x="36" y="10"/>
                  </a:cubicBezTo>
                  <a:cubicBezTo>
                    <a:pt x="35" y="11"/>
                    <a:pt x="34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2"/>
                    <a:pt x="31" y="12"/>
                    <a:pt x="30" y="13"/>
                  </a:cubicBezTo>
                  <a:cubicBezTo>
                    <a:pt x="30" y="13"/>
                    <a:pt x="29" y="13"/>
                    <a:pt x="29" y="13"/>
                  </a:cubicBezTo>
                  <a:cubicBezTo>
                    <a:pt x="28" y="15"/>
                    <a:pt x="27" y="16"/>
                    <a:pt x="26" y="17"/>
                  </a:cubicBezTo>
                  <a:cubicBezTo>
                    <a:pt x="27" y="18"/>
                    <a:pt x="28" y="19"/>
                    <a:pt x="29" y="19"/>
                  </a:cubicBezTo>
                  <a:cubicBezTo>
                    <a:pt x="30" y="20"/>
                    <a:pt x="31" y="21"/>
                    <a:pt x="33" y="22"/>
                  </a:cubicBezTo>
                  <a:cubicBezTo>
                    <a:pt x="34" y="22"/>
                    <a:pt x="35" y="23"/>
                    <a:pt x="36" y="23"/>
                  </a:cubicBezTo>
                  <a:cubicBezTo>
                    <a:pt x="37" y="23"/>
                    <a:pt x="38" y="23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5"/>
                    <a:pt x="46" y="24"/>
                    <a:pt x="46" y="25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6" y="27"/>
                  </a:cubicBezTo>
                  <a:cubicBezTo>
                    <a:pt x="46" y="27"/>
                    <a:pt x="45" y="27"/>
                    <a:pt x="45" y="28"/>
                  </a:cubicBezTo>
                  <a:cubicBezTo>
                    <a:pt x="43" y="28"/>
                    <a:pt x="41" y="28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30" y="24"/>
                    <a:pt x="29" y="22"/>
                    <a:pt x="27" y="21"/>
                  </a:cubicBezTo>
                  <a:cubicBezTo>
                    <a:pt x="27" y="20"/>
                    <a:pt x="26" y="20"/>
                    <a:pt x="25" y="19"/>
                  </a:cubicBezTo>
                  <a:cubicBezTo>
                    <a:pt x="25" y="20"/>
                    <a:pt x="24" y="21"/>
                    <a:pt x="24" y="22"/>
                  </a:cubicBezTo>
                  <a:cubicBezTo>
                    <a:pt x="23" y="23"/>
                    <a:pt x="23" y="24"/>
                    <a:pt x="22" y="25"/>
                  </a:cubicBezTo>
                  <a:cubicBezTo>
                    <a:pt x="21" y="26"/>
                    <a:pt x="21" y="28"/>
                    <a:pt x="20" y="29"/>
                  </a:cubicBezTo>
                  <a:cubicBezTo>
                    <a:pt x="18" y="30"/>
                    <a:pt x="18" y="32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1"/>
                    <a:pt x="16" y="31"/>
                  </a:cubicBezTo>
                  <a:cubicBezTo>
                    <a:pt x="15" y="30"/>
                    <a:pt x="15" y="29"/>
                    <a:pt x="16" y="28"/>
                  </a:cubicBezTo>
                  <a:cubicBezTo>
                    <a:pt x="18" y="25"/>
                    <a:pt x="21" y="21"/>
                    <a:pt x="23" y="18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5" y="16"/>
                    <a:pt x="25" y="16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6" y="13"/>
                    <a:pt x="28" y="13"/>
                    <a:pt x="29" y="11"/>
                  </a:cubicBezTo>
                  <a:cubicBezTo>
                    <a:pt x="30" y="10"/>
                    <a:pt x="32" y="9"/>
                    <a:pt x="32" y="8"/>
                  </a:cubicBezTo>
                  <a:cubicBezTo>
                    <a:pt x="33" y="7"/>
                    <a:pt x="34" y="8"/>
                    <a:pt x="34" y="7"/>
                  </a:cubicBezTo>
                  <a:close/>
                  <a:moveTo>
                    <a:pt x="28" y="8"/>
                  </a:moveTo>
                  <a:cubicBezTo>
                    <a:pt x="27" y="9"/>
                    <a:pt x="26" y="9"/>
                    <a:pt x="25" y="9"/>
                  </a:cubicBezTo>
                  <a:cubicBezTo>
                    <a:pt x="24" y="10"/>
                    <a:pt x="23" y="10"/>
                    <a:pt x="23" y="11"/>
                  </a:cubicBezTo>
                  <a:cubicBezTo>
                    <a:pt x="22" y="11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5"/>
                    <a:pt x="19" y="14"/>
                  </a:cubicBezTo>
                  <a:cubicBezTo>
                    <a:pt x="18" y="14"/>
                    <a:pt x="18" y="13"/>
                    <a:pt x="17" y="12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4" y="8"/>
                    <a:pt x="25" y="8"/>
                    <a:pt x="27" y="8"/>
                  </a:cubicBezTo>
                  <a:cubicBezTo>
                    <a:pt x="27" y="8"/>
                    <a:pt x="28" y="7"/>
                    <a:pt x="28" y="8"/>
                  </a:cubicBezTo>
                  <a:close/>
                  <a:moveTo>
                    <a:pt x="13" y="20"/>
                  </a:moveTo>
                  <a:cubicBezTo>
                    <a:pt x="14" y="21"/>
                    <a:pt x="13" y="22"/>
                    <a:pt x="13" y="23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3"/>
                    <a:pt x="14" y="24"/>
                    <a:pt x="14" y="26"/>
                  </a:cubicBezTo>
                  <a:cubicBezTo>
                    <a:pt x="13" y="27"/>
                    <a:pt x="13" y="28"/>
                    <a:pt x="13" y="29"/>
                  </a:cubicBezTo>
                  <a:cubicBezTo>
                    <a:pt x="13" y="31"/>
                    <a:pt x="12" y="33"/>
                    <a:pt x="12" y="35"/>
                  </a:cubicBezTo>
                  <a:cubicBezTo>
                    <a:pt x="12" y="36"/>
                    <a:pt x="11" y="38"/>
                    <a:pt x="11" y="40"/>
                  </a:cubicBezTo>
                  <a:cubicBezTo>
                    <a:pt x="10" y="40"/>
                    <a:pt x="10" y="39"/>
                    <a:pt x="10" y="40"/>
                  </a:cubicBezTo>
                  <a:cubicBezTo>
                    <a:pt x="9" y="40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8"/>
                    <a:pt x="8" y="37"/>
                    <a:pt x="7" y="36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6" y="35"/>
                    <a:pt x="5" y="34"/>
                    <a:pt x="5" y="35"/>
                  </a:cubicBezTo>
                  <a:cubicBezTo>
                    <a:pt x="5" y="36"/>
                    <a:pt x="4" y="36"/>
                    <a:pt x="4" y="37"/>
                  </a:cubicBezTo>
                  <a:cubicBezTo>
                    <a:pt x="4" y="36"/>
                    <a:pt x="2" y="35"/>
                    <a:pt x="3" y="34"/>
                  </a:cubicBezTo>
                  <a:cubicBezTo>
                    <a:pt x="2" y="34"/>
                    <a:pt x="2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1"/>
                    <a:pt x="3" y="31"/>
                  </a:cubicBezTo>
                  <a:cubicBezTo>
                    <a:pt x="4" y="29"/>
                    <a:pt x="6" y="28"/>
                    <a:pt x="7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6"/>
                    <a:pt x="3" y="26"/>
                    <a:pt x="3" y="25"/>
                  </a:cubicBezTo>
                  <a:cubicBezTo>
                    <a:pt x="2" y="24"/>
                    <a:pt x="1" y="23"/>
                    <a:pt x="0" y="22"/>
                  </a:cubicBezTo>
                  <a:cubicBezTo>
                    <a:pt x="0" y="22"/>
                    <a:pt x="1" y="21"/>
                    <a:pt x="0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5" y="22"/>
                    <a:pt x="6" y="21"/>
                    <a:pt x="8" y="21"/>
                  </a:cubicBezTo>
                  <a:cubicBezTo>
                    <a:pt x="9" y="20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20"/>
                    <a:pt x="13" y="20"/>
                  </a:cubicBezTo>
                  <a:close/>
                  <a:moveTo>
                    <a:pt x="31" y="26"/>
                  </a:moveTo>
                  <a:cubicBezTo>
                    <a:pt x="32" y="27"/>
                    <a:pt x="34" y="28"/>
                    <a:pt x="34" y="29"/>
                  </a:cubicBezTo>
                  <a:cubicBezTo>
                    <a:pt x="34" y="32"/>
                    <a:pt x="32" y="33"/>
                    <a:pt x="31" y="34"/>
                  </a:cubicBezTo>
                  <a:cubicBezTo>
                    <a:pt x="32" y="35"/>
                    <a:pt x="33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2" y="38"/>
                    <a:pt x="31" y="40"/>
                    <a:pt x="30" y="40"/>
                  </a:cubicBezTo>
                  <a:cubicBezTo>
                    <a:pt x="29" y="39"/>
                    <a:pt x="28" y="39"/>
                    <a:pt x="27" y="38"/>
                  </a:cubicBezTo>
                  <a:cubicBezTo>
                    <a:pt x="26" y="38"/>
                    <a:pt x="26" y="37"/>
                    <a:pt x="25" y="36"/>
                  </a:cubicBezTo>
                  <a:cubicBezTo>
                    <a:pt x="25" y="35"/>
                    <a:pt x="24" y="34"/>
                    <a:pt x="25" y="33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5" y="30"/>
                    <a:pt x="24" y="31"/>
                    <a:pt x="23" y="30"/>
                  </a:cubicBezTo>
                  <a:cubicBezTo>
                    <a:pt x="22" y="30"/>
                    <a:pt x="22" y="31"/>
                    <a:pt x="21" y="31"/>
                  </a:cubicBezTo>
                  <a:cubicBezTo>
                    <a:pt x="22" y="33"/>
                    <a:pt x="22" y="36"/>
                    <a:pt x="24" y="38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4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1" y="38"/>
                    <a:pt x="20" y="37"/>
                    <a:pt x="20" y="34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4" y="27"/>
                    <a:pt x="27" y="27"/>
                    <a:pt x="29" y="26"/>
                  </a:cubicBezTo>
                  <a:cubicBezTo>
                    <a:pt x="30" y="27"/>
                    <a:pt x="30" y="26"/>
                    <a:pt x="3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5110" y="4136"/>
              <a:ext cx="158" cy="147"/>
            </a:xfrm>
            <a:custGeom>
              <a:avLst/>
              <a:gdLst>
                <a:gd name="T0" fmla="*/ 22 w 61"/>
                <a:gd name="T1" fmla="*/ 5 h 55"/>
                <a:gd name="T2" fmla="*/ 23 w 61"/>
                <a:gd name="T3" fmla="*/ 5 h 55"/>
                <a:gd name="T4" fmla="*/ 27 w 61"/>
                <a:gd name="T5" fmla="*/ 8 h 55"/>
                <a:gd name="T6" fmla="*/ 35 w 61"/>
                <a:gd name="T7" fmla="*/ 5 h 55"/>
                <a:gd name="T8" fmla="*/ 41 w 61"/>
                <a:gd name="T9" fmla="*/ 3 h 55"/>
                <a:gd name="T10" fmla="*/ 50 w 61"/>
                <a:gd name="T11" fmla="*/ 6 h 55"/>
                <a:gd name="T12" fmla="*/ 52 w 61"/>
                <a:gd name="T13" fmla="*/ 11 h 55"/>
                <a:gd name="T14" fmla="*/ 51 w 61"/>
                <a:gd name="T15" fmla="*/ 13 h 55"/>
                <a:gd name="T16" fmla="*/ 48 w 61"/>
                <a:gd name="T17" fmla="*/ 17 h 55"/>
                <a:gd name="T18" fmla="*/ 43 w 61"/>
                <a:gd name="T19" fmla="*/ 21 h 55"/>
                <a:gd name="T20" fmla="*/ 41 w 61"/>
                <a:gd name="T21" fmla="*/ 21 h 55"/>
                <a:gd name="T22" fmla="*/ 45 w 61"/>
                <a:gd name="T23" fmla="*/ 5 h 55"/>
                <a:gd name="T24" fmla="*/ 38 w 61"/>
                <a:gd name="T25" fmla="*/ 6 h 55"/>
                <a:gd name="T26" fmla="*/ 32 w 61"/>
                <a:gd name="T27" fmla="*/ 8 h 55"/>
                <a:gd name="T28" fmla="*/ 22 w 61"/>
                <a:gd name="T29" fmla="*/ 14 h 55"/>
                <a:gd name="T30" fmla="*/ 21 w 61"/>
                <a:gd name="T31" fmla="*/ 19 h 55"/>
                <a:gd name="T32" fmla="*/ 21 w 61"/>
                <a:gd name="T33" fmla="*/ 32 h 55"/>
                <a:gd name="T34" fmla="*/ 20 w 61"/>
                <a:gd name="T35" fmla="*/ 46 h 55"/>
                <a:gd name="T36" fmla="*/ 17 w 61"/>
                <a:gd name="T37" fmla="*/ 54 h 55"/>
                <a:gd name="T38" fmla="*/ 13 w 61"/>
                <a:gd name="T39" fmla="*/ 50 h 55"/>
                <a:gd name="T40" fmla="*/ 4 w 61"/>
                <a:gd name="T41" fmla="*/ 35 h 55"/>
                <a:gd name="T42" fmla="*/ 5 w 61"/>
                <a:gd name="T43" fmla="*/ 32 h 55"/>
                <a:gd name="T44" fmla="*/ 6 w 61"/>
                <a:gd name="T45" fmla="*/ 26 h 55"/>
                <a:gd name="T46" fmla="*/ 13 w 61"/>
                <a:gd name="T47" fmla="*/ 18 h 55"/>
                <a:gd name="T48" fmla="*/ 3 w 61"/>
                <a:gd name="T49" fmla="*/ 18 h 55"/>
                <a:gd name="T50" fmla="*/ 0 w 61"/>
                <a:gd name="T51" fmla="*/ 14 h 55"/>
                <a:gd name="T52" fmla="*/ 0 w 61"/>
                <a:gd name="T53" fmla="*/ 13 h 55"/>
                <a:gd name="T54" fmla="*/ 6 w 61"/>
                <a:gd name="T55" fmla="*/ 13 h 55"/>
                <a:gd name="T56" fmla="*/ 15 w 61"/>
                <a:gd name="T57" fmla="*/ 11 h 55"/>
                <a:gd name="T58" fmla="*/ 20 w 61"/>
                <a:gd name="T59" fmla="*/ 3 h 55"/>
                <a:gd name="T60" fmla="*/ 22 w 61"/>
                <a:gd name="T61" fmla="*/ 1 h 55"/>
                <a:gd name="T62" fmla="*/ 36 w 61"/>
                <a:gd name="T63" fmla="*/ 21 h 55"/>
                <a:gd name="T64" fmla="*/ 36 w 61"/>
                <a:gd name="T65" fmla="*/ 30 h 55"/>
                <a:gd name="T66" fmla="*/ 47 w 61"/>
                <a:gd name="T67" fmla="*/ 23 h 55"/>
                <a:gd name="T68" fmla="*/ 52 w 61"/>
                <a:gd name="T69" fmla="*/ 24 h 55"/>
                <a:gd name="T70" fmla="*/ 55 w 61"/>
                <a:gd name="T71" fmla="*/ 30 h 55"/>
                <a:gd name="T72" fmla="*/ 52 w 61"/>
                <a:gd name="T73" fmla="*/ 40 h 55"/>
                <a:gd name="T74" fmla="*/ 58 w 61"/>
                <a:gd name="T75" fmla="*/ 46 h 55"/>
                <a:gd name="T76" fmla="*/ 60 w 61"/>
                <a:gd name="T77" fmla="*/ 52 h 55"/>
                <a:gd name="T78" fmla="*/ 52 w 61"/>
                <a:gd name="T79" fmla="*/ 48 h 55"/>
                <a:gd name="T80" fmla="*/ 45 w 61"/>
                <a:gd name="T81" fmla="*/ 48 h 55"/>
                <a:gd name="T82" fmla="*/ 41 w 61"/>
                <a:gd name="T83" fmla="*/ 49 h 55"/>
                <a:gd name="T84" fmla="*/ 33 w 61"/>
                <a:gd name="T85" fmla="*/ 48 h 55"/>
                <a:gd name="T86" fmla="*/ 29 w 61"/>
                <a:gd name="T87" fmla="*/ 44 h 55"/>
                <a:gd name="T88" fmla="*/ 29 w 61"/>
                <a:gd name="T89" fmla="*/ 38 h 55"/>
                <a:gd name="T90" fmla="*/ 30 w 61"/>
                <a:gd name="T91" fmla="*/ 34 h 55"/>
                <a:gd name="T92" fmla="*/ 32 w 61"/>
                <a:gd name="T93" fmla="*/ 26 h 55"/>
                <a:gd name="T94" fmla="*/ 34 w 61"/>
                <a:gd name="T95" fmla="*/ 21 h 55"/>
                <a:gd name="T96" fmla="*/ 35 w 61"/>
                <a:gd name="T97" fmla="*/ 17 h 55"/>
                <a:gd name="T98" fmla="*/ 16 w 61"/>
                <a:gd name="T99" fmla="*/ 27 h 55"/>
                <a:gd name="T100" fmla="*/ 16 w 61"/>
                <a:gd name="T101" fmla="*/ 30 h 55"/>
                <a:gd name="T102" fmla="*/ 15 w 61"/>
                <a:gd name="T103" fmla="*/ 42 h 55"/>
                <a:gd name="T104" fmla="*/ 11 w 61"/>
                <a:gd name="T105" fmla="*/ 42 h 55"/>
                <a:gd name="T106" fmla="*/ 9 w 61"/>
                <a:gd name="T107" fmla="*/ 34 h 55"/>
                <a:gd name="T108" fmla="*/ 14 w 61"/>
                <a:gd name="T109" fmla="*/ 24 h 55"/>
                <a:gd name="T110" fmla="*/ 46 w 61"/>
                <a:gd name="T111" fmla="*/ 27 h 55"/>
                <a:gd name="T112" fmla="*/ 48 w 61"/>
                <a:gd name="T113" fmla="*/ 32 h 55"/>
                <a:gd name="T114" fmla="*/ 46 w 61"/>
                <a:gd name="T115" fmla="*/ 37 h 55"/>
                <a:gd name="T116" fmla="*/ 44 w 61"/>
                <a:gd name="T117" fmla="*/ 27 h 55"/>
                <a:gd name="T118" fmla="*/ 40 w 61"/>
                <a:gd name="T119" fmla="*/ 38 h 55"/>
                <a:gd name="T120" fmla="*/ 40 w 61"/>
                <a:gd name="T121" fmla="*/ 43 h 55"/>
                <a:gd name="T122" fmla="*/ 35 w 61"/>
                <a:gd name="T123" fmla="*/ 41 h 55"/>
                <a:gd name="T124" fmla="*/ 39 w 61"/>
                <a:gd name="T125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55">
                  <a:moveTo>
                    <a:pt x="22" y="1"/>
                  </a:moveTo>
                  <a:cubicBezTo>
                    <a:pt x="24" y="2"/>
                    <a:pt x="21" y="3"/>
                    <a:pt x="22" y="4"/>
                  </a:cubicBezTo>
                  <a:cubicBezTo>
                    <a:pt x="22" y="4"/>
                    <a:pt x="21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6" y="7"/>
                    <a:pt x="26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7"/>
                    <a:pt x="32" y="6"/>
                    <a:pt x="35" y="5"/>
                  </a:cubicBezTo>
                  <a:cubicBezTo>
                    <a:pt x="35" y="5"/>
                    <a:pt x="36" y="4"/>
                    <a:pt x="37" y="4"/>
                  </a:cubicBezTo>
                  <a:cubicBezTo>
                    <a:pt x="38" y="4"/>
                    <a:pt x="39" y="4"/>
                    <a:pt x="39" y="4"/>
                  </a:cubicBezTo>
                  <a:cubicBezTo>
                    <a:pt x="40" y="4"/>
                    <a:pt x="40" y="3"/>
                    <a:pt x="41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5" y="3"/>
                    <a:pt x="47" y="4"/>
                  </a:cubicBezTo>
                  <a:cubicBezTo>
                    <a:pt x="48" y="4"/>
                    <a:pt x="49" y="5"/>
                    <a:pt x="50" y="6"/>
                  </a:cubicBezTo>
                  <a:cubicBezTo>
                    <a:pt x="52" y="6"/>
                    <a:pt x="52" y="8"/>
                    <a:pt x="53" y="9"/>
                  </a:cubicBezTo>
                  <a:cubicBezTo>
                    <a:pt x="52" y="9"/>
                    <a:pt x="52" y="10"/>
                    <a:pt x="52" y="10"/>
                  </a:cubicBezTo>
                  <a:cubicBezTo>
                    <a:pt x="52" y="10"/>
                    <a:pt x="52" y="10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1" y="11"/>
                    <a:pt x="52" y="12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5"/>
                    <a:pt x="50" y="15"/>
                  </a:cubicBezTo>
                  <a:cubicBezTo>
                    <a:pt x="50" y="16"/>
                    <a:pt x="49" y="16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6" y="18"/>
                    <a:pt x="45" y="20"/>
                    <a:pt x="43" y="21"/>
                  </a:cubicBezTo>
                  <a:cubicBezTo>
                    <a:pt x="43" y="21"/>
                    <a:pt x="43" y="20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1" y="21"/>
                    <a:pt x="41" y="21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42" y="17"/>
                    <a:pt x="47" y="15"/>
                    <a:pt x="48" y="10"/>
                  </a:cubicBezTo>
                  <a:cubicBezTo>
                    <a:pt x="48" y="8"/>
                    <a:pt x="47" y="6"/>
                    <a:pt x="45" y="5"/>
                  </a:cubicBezTo>
                  <a:cubicBezTo>
                    <a:pt x="44" y="6"/>
                    <a:pt x="43" y="5"/>
                    <a:pt x="42" y="6"/>
                  </a:cubicBezTo>
                  <a:cubicBezTo>
                    <a:pt x="42" y="6"/>
                    <a:pt x="41" y="5"/>
                    <a:pt x="40" y="5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4" y="6"/>
                    <a:pt x="33" y="8"/>
                    <a:pt x="32" y="8"/>
                  </a:cubicBezTo>
                  <a:cubicBezTo>
                    <a:pt x="31" y="8"/>
                    <a:pt x="30" y="9"/>
                    <a:pt x="29" y="9"/>
                  </a:cubicBezTo>
                  <a:cubicBezTo>
                    <a:pt x="28" y="10"/>
                    <a:pt x="26" y="11"/>
                    <a:pt x="25" y="11"/>
                  </a:cubicBezTo>
                  <a:cubicBezTo>
                    <a:pt x="24" y="13"/>
                    <a:pt x="23" y="13"/>
                    <a:pt x="22" y="14"/>
                  </a:cubicBezTo>
                  <a:cubicBezTo>
                    <a:pt x="21" y="14"/>
                    <a:pt x="22" y="15"/>
                    <a:pt x="21" y="16"/>
                  </a:cubicBezTo>
                  <a:cubicBezTo>
                    <a:pt x="22" y="17"/>
                    <a:pt x="21" y="17"/>
                    <a:pt x="21" y="18"/>
                  </a:cubicBezTo>
                  <a:cubicBezTo>
                    <a:pt x="21" y="18"/>
                    <a:pt x="22" y="19"/>
                    <a:pt x="21" y="19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4"/>
                    <a:pt x="21" y="27"/>
                    <a:pt x="21" y="29"/>
                  </a:cubicBezTo>
                  <a:cubicBezTo>
                    <a:pt x="21" y="30"/>
                    <a:pt x="21" y="31"/>
                    <a:pt x="21" y="32"/>
                  </a:cubicBezTo>
                  <a:cubicBezTo>
                    <a:pt x="21" y="34"/>
                    <a:pt x="21" y="36"/>
                    <a:pt x="21" y="38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5"/>
                    <a:pt x="20" y="46"/>
                  </a:cubicBezTo>
                  <a:cubicBezTo>
                    <a:pt x="20" y="47"/>
                    <a:pt x="19" y="48"/>
                    <a:pt x="20" y="49"/>
                  </a:cubicBezTo>
                  <a:cubicBezTo>
                    <a:pt x="18" y="50"/>
                    <a:pt x="19" y="51"/>
                    <a:pt x="19" y="52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7" y="54"/>
                    <a:pt x="16" y="55"/>
                    <a:pt x="16" y="54"/>
                  </a:cubicBezTo>
                  <a:cubicBezTo>
                    <a:pt x="16" y="53"/>
                    <a:pt x="16" y="53"/>
                    <a:pt x="15" y="52"/>
                  </a:cubicBezTo>
                  <a:cubicBezTo>
                    <a:pt x="14" y="52"/>
                    <a:pt x="13" y="51"/>
                    <a:pt x="13" y="50"/>
                  </a:cubicBezTo>
                  <a:cubicBezTo>
                    <a:pt x="10" y="47"/>
                    <a:pt x="7" y="45"/>
                    <a:pt x="6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5" y="37"/>
                    <a:pt x="4" y="37"/>
                    <a:pt x="4" y="35"/>
                  </a:cubicBezTo>
                  <a:cubicBezTo>
                    <a:pt x="4" y="35"/>
                    <a:pt x="5" y="35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5" y="33"/>
                    <a:pt x="5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4" y="31"/>
                    <a:pt x="5" y="31"/>
                    <a:pt x="4" y="30"/>
                  </a:cubicBezTo>
                  <a:cubicBezTo>
                    <a:pt x="5" y="29"/>
                    <a:pt x="6" y="27"/>
                    <a:pt x="6" y="26"/>
                  </a:cubicBezTo>
                  <a:cubicBezTo>
                    <a:pt x="7" y="26"/>
                    <a:pt x="7" y="25"/>
                    <a:pt x="8" y="24"/>
                  </a:cubicBezTo>
                  <a:cubicBezTo>
                    <a:pt x="10" y="22"/>
                    <a:pt x="11" y="20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2" y="19"/>
                    <a:pt x="12" y="19"/>
                  </a:cubicBezTo>
                  <a:cubicBezTo>
                    <a:pt x="10" y="20"/>
                    <a:pt x="9" y="21"/>
                    <a:pt x="7" y="20"/>
                  </a:cubicBezTo>
                  <a:cubicBezTo>
                    <a:pt x="5" y="19"/>
                    <a:pt x="4" y="20"/>
                    <a:pt x="3" y="18"/>
                  </a:cubicBezTo>
                  <a:cubicBezTo>
                    <a:pt x="2" y="18"/>
                    <a:pt x="2" y="17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1" y="12"/>
                    <a:pt x="2" y="14"/>
                    <a:pt x="2" y="14"/>
                  </a:cubicBezTo>
                  <a:cubicBezTo>
                    <a:pt x="3" y="13"/>
                    <a:pt x="4" y="14"/>
                    <a:pt x="5" y="14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0" y="12"/>
                    <a:pt x="11" y="11"/>
                    <a:pt x="12" y="12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11"/>
                    <a:pt x="16" y="9"/>
                    <a:pt x="17" y="10"/>
                  </a:cubicBezTo>
                  <a:cubicBezTo>
                    <a:pt x="19" y="9"/>
                    <a:pt x="18" y="7"/>
                    <a:pt x="19" y="6"/>
                  </a:cubicBezTo>
                  <a:cubicBezTo>
                    <a:pt x="19" y="5"/>
                    <a:pt x="19" y="4"/>
                    <a:pt x="20" y="3"/>
                  </a:cubicBezTo>
                  <a:cubicBezTo>
                    <a:pt x="19" y="3"/>
                    <a:pt x="20" y="3"/>
                    <a:pt x="19" y="2"/>
                  </a:cubicBezTo>
                  <a:cubicBezTo>
                    <a:pt x="21" y="2"/>
                    <a:pt x="19" y="0"/>
                    <a:pt x="21" y="0"/>
                  </a:cubicBezTo>
                  <a:cubicBezTo>
                    <a:pt x="21" y="0"/>
                    <a:pt x="21" y="1"/>
                    <a:pt x="22" y="1"/>
                  </a:cubicBezTo>
                  <a:close/>
                  <a:moveTo>
                    <a:pt x="36" y="19"/>
                  </a:moveTo>
                  <a:cubicBezTo>
                    <a:pt x="37" y="19"/>
                    <a:pt x="37" y="20"/>
                    <a:pt x="37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1"/>
                    <a:pt x="36" y="22"/>
                    <a:pt x="36" y="23"/>
                  </a:cubicBezTo>
                  <a:cubicBezTo>
                    <a:pt x="37" y="26"/>
                    <a:pt x="35" y="28"/>
                    <a:pt x="36" y="30"/>
                  </a:cubicBezTo>
                  <a:cubicBezTo>
                    <a:pt x="37" y="28"/>
                    <a:pt x="39" y="26"/>
                    <a:pt x="41" y="25"/>
                  </a:cubicBezTo>
                  <a:cubicBezTo>
                    <a:pt x="43" y="24"/>
                    <a:pt x="44" y="23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3"/>
                    <a:pt x="49" y="22"/>
                    <a:pt x="50" y="23"/>
                  </a:cubicBezTo>
                  <a:cubicBezTo>
                    <a:pt x="51" y="22"/>
                    <a:pt x="51" y="24"/>
                    <a:pt x="52" y="24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6"/>
                    <a:pt x="54" y="27"/>
                    <a:pt x="54" y="28"/>
                  </a:cubicBezTo>
                  <a:cubicBezTo>
                    <a:pt x="55" y="29"/>
                    <a:pt x="55" y="29"/>
                    <a:pt x="55" y="30"/>
                  </a:cubicBezTo>
                  <a:cubicBezTo>
                    <a:pt x="55" y="31"/>
                    <a:pt x="55" y="32"/>
                    <a:pt x="55" y="32"/>
                  </a:cubicBezTo>
                  <a:cubicBezTo>
                    <a:pt x="56" y="33"/>
                    <a:pt x="55" y="33"/>
                    <a:pt x="55" y="33"/>
                  </a:cubicBezTo>
                  <a:cubicBezTo>
                    <a:pt x="54" y="36"/>
                    <a:pt x="53" y="38"/>
                    <a:pt x="52" y="40"/>
                  </a:cubicBezTo>
                  <a:cubicBezTo>
                    <a:pt x="52" y="41"/>
                    <a:pt x="53" y="42"/>
                    <a:pt x="53" y="42"/>
                  </a:cubicBezTo>
                  <a:cubicBezTo>
                    <a:pt x="55" y="43"/>
                    <a:pt x="55" y="44"/>
                    <a:pt x="57" y="45"/>
                  </a:cubicBezTo>
                  <a:cubicBezTo>
                    <a:pt x="57" y="45"/>
                    <a:pt x="57" y="46"/>
                    <a:pt x="58" y="46"/>
                  </a:cubicBezTo>
                  <a:cubicBezTo>
                    <a:pt x="59" y="47"/>
                    <a:pt x="60" y="48"/>
                    <a:pt x="60" y="49"/>
                  </a:cubicBezTo>
                  <a:cubicBezTo>
                    <a:pt x="60" y="50"/>
                    <a:pt x="61" y="50"/>
                    <a:pt x="60" y="51"/>
                  </a:cubicBezTo>
                  <a:cubicBezTo>
                    <a:pt x="61" y="51"/>
                    <a:pt x="60" y="52"/>
                    <a:pt x="60" y="52"/>
                  </a:cubicBezTo>
                  <a:cubicBezTo>
                    <a:pt x="59" y="52"/>
                    <a:pt x="57" y="52"/>
                    <a:pt x="56" y="52"/>
                  </a:cubicBezTo>
                  <a:cubicBezTo>
                    <a:pt x="55" y="51"/>
                    <a:pt x="55" y="50"/>
                    <a:pt x="54" y="50"/>
                  </a:cubicBezTo>
                  <a:cubicBezTo>
                    <a:pt x="54" y="48"/>
                    <a:pt x="52" y="49"/>
                    <a:pt x="52" y="48"/>
                  </a:cubicBezTo>
                  <a:cubicBezTo>
                    <a:pt x="51" y="48"/>
                    <a:pt x="50" y="47"/>
                    <a:pt x="49" y="46"/>
                  </a:cubicBezTo>
                  <a:cubicBezTo>
                    <a:pt x="48" y="46"/>
                    <a:pt x="48" y="47"/>
                    <a:pt x="47" y="47"/>
                  </a:cubicBezTo>
                  <a:cubicBezTo>
                    <a:pt x="47" y="48"/>
                    <a:pt x="45" y="48"/>
                    <a:pt x="45" y="48"/>
                  </a:cubicBezTo>
                  <a:cubicBezTo>
                    <a:pt x="43" y="49"/>
                    <a:pt x="42" y="50"/>
                    <a:pt x="41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40" y="49"/>
                    <a:pt x="40" y="49"/>
                    <a:pt x="39" y="49"/>
                  </a:cubicBezTo>
                  <a:cubicBezTo>
                    <a:pt x="38" y="50"/>
                    <a:pt x="37" y="49"/>
                    <a:pt x="36" y="49"/>
                  </a:cubicBezTo>
                  <a:cubicBezTo>
                    <a:pt x="35" y="49"/>
                    <a:pt x="34" y="48"/>
                    <a:pt x="33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48"/>
                    <a:pt x="31" y="47"/>
                    <a:pt x="30" y="46"/>
                  </a:cubicBezTo>
                  <a:cubicBezTo>
                    <a:pt x="29" y="46"/>
                    <a:pt x="30" y="45"/>
                    <a:pt x="29" y="44"/>
                  </a:cubicBezTo>
                  <a:cubicBezTo>
                    <a:pt x="29" y="43"/>
                    <a:pt x="29" y="42"/>
                    <a:pt x="28" y="42"/>
                  </a:cubicBezTo>
                  <a:cubicBezTo>
                    <a:pt x="29" y="41"/>
                    <a:pt x="29" y="39"/>
                    <a:pt x="30" y="38"/>
                  </a:cubicBezTo>
                  <a:cubicBezTo>
                    <a:pt x="30" y="38"/>
                    <a:pt x="30" y="38"/>
                    <a:pt x="29" y="38"/>
                  </a:cubicBezTo>
                  <a:cubicBezTo>
                    <a:pt x="29" y="37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4"/>
                    <a:pt x="30" y="34"/>
                  </a:cubicBezTo>
                  <a:cubicBezTo>
                    <a:pt x="30" y="33"/>
                    <a:pt x="30" y="32"/>
                    <a:pt x="31" y="30"/>
                  </a:cubicBezTo>
                  <a:cubicBezTo>
                    <a:pt x="32" y="30"/>
                    <a:pt x="31" y="29"/>
                    <a:pt x="31" y="29"/>
                  </a:cubicBezTo>
                  <a:cubicBezTo>
                    <a:pt x="31" y="27"/>
                    <a:pt x="33" y="27"/>
                    <a:pt x="32" y="26"/>
                  </a:cubicBezTo>
                  <a:cubicBezTo>
                    <a:pt x="32" y="26"/>
                    <a:pt x="33" y="25"/>
                    <a:pt x="32" y="25"/>
                  </a:cubicBezTo>
                  <a:cubicBezTo>
                    <a:pt x="33" y="24"/>
                    <a:pt x="33" y="23"/>
                    <a:pt x="33" y="21"/>
                  </a:cubicBezTo>
                  <a:cubicBezTo>
                    <a:pt x="33" y="22"/>
                    <a:pt x="34" y="22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7"/>
                    <a:pt x="35" y="17"/>
                  </a:cubicBezTo>
                  <a:lnTo>
                    <a:pt x="36" y="19"/>
                  </a:lnTo>
                  <a:close/>
                  <a:moveTo>
                    <a:pt x="16" y="23"/>
                  </a:moveTo>
                  <a:cubicBezTo>
                    <a:pt x="17" y="25"/>
                    <a:pt x="16" y="26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5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3"/>
                    <a:pt x="16" y="34"/>
                    <a:pt x="15" y="37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0"/>
                    <a:pt x="16" y="41"/>
                    <a:pt x="15" y="42"/>
                  </a:cubicBezTo>
                  <a:cubicBezTo>
                    <a:pt x="15" y="43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2" y="43"/>
                    <a:pt x="11" y="42"/>
                  </a:cubicBezTo>
                  <a:cubicBezTo>
                    <a:pt x="11" y="41"/>
                    <a:pt x="10" y="41"/>
                    <a:pt x="10" y="40"/>
                  </a:cubicBezTo>
                  <a:cubicBezTo>
                    <a:pt x="9" y="38"/>
                    <a:pt x="9" y="37"/>
                    <a:pt x="9" y="35"/>
                  </a:cubicBezTo>
                  <a:cubicBezTo>
                    <a:pt x="9" y="35"/>
                    <a:pt x="10" y="34"/>
                    <a:pt x="9" y="34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10" y="31"/>
                    <a:pt x="10" y="28"/>
                    <a:pt x="12" y="27"/>
                  </a:cubicBezTo>
                  <a:cubicBezTo>
                    <a:pt x="12" y="26"/>
                    <a:pt x="13" y="25"/>
                    <a:pt x="14" y="24"/>
                  </a:cubicBezTo>
                  <a:cubicBezTo>
                    <a:pt x="14" y="23"/>
                    <a:pt x="15" y="22"/>
                    <a:pt x="16" y="20"/>
                  </a:cubicBezTo>
                  <a:cubicBezTo>
                    <a:pt x="16" y="22"/>
                    <a:pt x="17" y="23"/>
                    <a:pt x="16" y="23"/>
                  </a:cubicBezTo>
                  <a:close/>
                  <a:moveTo>
                    <a:pt x="46" y="27"/>
                  </a:moveTo>
                  <a:cubicBezTo>
                    <a:pt x="46" y="26"/>
                    <a:pt x="46" y="27"/>
                    <a:pt x="47" y="27"/>
                  </a:cubicBezTo>
                  <a:cubicBezTo>
                    <a:pt x="47" y="27"/>
                    <a:pt x="48" y="27"/>
                    <a:pt x="48" y="28"/>
                  </a:cubicBezTo>
                  <a:cubicBezTo>
                    <a:pt x="48" y="29"/>
                    <a:pt x="48" y="31"/>
                    <a:pt x="48" y="32"/>
                  </a:cubicBezTo>
                  <a:cubicBezTo>
                    <a:pt x="49" y="33"/>
                    <a:pt x="48" y="33"/>
                    <a:pt x="48" y="34"/>
                  </a:cubicBezTo>
                  <a:cubicBezTo>
                    <a:pt x="48" y="35"/>
                    <a:pt x="47" y="35"/>
                    <a:pt x="47" y="36"/>
                  </a:cubicBezTo>
                  <a:cubicBezTo>
                    <a:pt x="47" y="37"/>
                    <a:pt x="46" y="37"/>
                    <a:pt x="46" y="37"/>
                  </a:cubicBezTo>
                  <a:cubicBezTo>
                    <a:pt x="44" y="36"/>
                    <a:pt x="41" y="36"/>
                    <a:pt x="39" y="33"/>
                  </a:cubicBezTo>
                  <a:cubicBezTo>
                    <a:pt x="39" y="33"/>
                    <a:pt x="40" y="32"/>
                    <a:pt x="40" y="32"/>
                  </a:cubicBezTo>
                  <a:cubicBezTo>
                    <a:pt x="41" y="30"/>
                    <a:pt x="42" y="28"/>
                    <a:pt x="44" y="27"/>
                  </a:cubicBezTo>
                  <a:cubicBezTo>
                    <a:pt x="45" y="27"/>
                    <a:pt x="45" y="26"/>
                    <a:pt x="46" y="27"/>
                  </a:cubicBezTo>
                  <a:close/>
                  <a:moveTo>
                    <a:pt x="39" y="37"/>
                  </a:moveTo>
                  <a:cubicBezTo>
                    <a:pt x="39" y="38"/>
                    <a:pt x="39" y="38"/>
                    <a:pt x="40" y="38"/>
                  </a:cubicBezTo>
                  <a:cubicBezTo>
                    <a:pt x="41" y="39"/>
                    <a:pt x="41" y="39"/>
                    <a:pt x="42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2" y="42"/>
                    <a:pt x="42" y="44"/>
                    <a:pt x="40" y="43"/>
                  </a:cubicBezTo>
                  <a:cubicBezTo>
                    <a:pt x="40" y="44"/>
                    <a:pt x="39" y="43"/>
                    <a:pt x="38" y="43"/>
                  </a:cubicBezTo>
                  <a:cubicBezTo>
                    <a:pt x="37" y="44"/>
                    <a:pt x="36" y="43"/>
                    <a:pt x="35" y="44"/>
                  </a:cubicBezTo>
                  <a:cubicBezTo>
                    <a:pt x="35" y="43"/>
                    <a:pt x="35" y="42"/>
                    <a:pt x="35" y="41"/>
                  </a:cubicBezTo>
                  <a:cubicBezTo>
                    <a:pt x="35" y="40"/>
                    <a:pt x="37" y="39"/>
                    <a:pt x="37" y="37"/>
                  </a:cubicBezTo>
                  <a:cubicBezTo>
                    <a:pt x="37" y="37"/>
                    <a:pt x="37" y="35"/>
                    <a:pt x="38" y="36"/>
                  </a:cubicBezTo>
                  <a:lnTo>
                    <a:pt x="39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含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0161" y="0"/>
            <a:ext cx="12202161" cy="1589102"/>
          </a:xfrm>
          <a:custGeom>
            <a:avLst/>
            <a:gdLst>
              <a:gd name="connsiteX0" fmla="*/ 0 w 12192001"/>
              <a:gd name="connsiteY0" fmla="*/ 0 h 1599658"/>
              <a:gd name="connsiteX1" fmla="*/ 12192001 w 12192001"/>
              <a:gd name="connsiteY1" fmla="*/ 0 h 1599658"/>
              <a:gd name="connsiteX2" fmla="*/ 12192001 w 12192001"/>
              <a:gd name="connsiteY2" fmla="*/ 1599658 h 1599658"/>
              <a:gd name="connsiteX3" fmla="*/ 0 w 12192001"/>
              <a:gd name="connsiteY3" fmla="*/ 1599658 h 1599658"/>
              <a:gd name="connsiteX4" fmla="*/ 0 w 12192001"/>
              <a:gd name="connsiteY4" fmla="*/ 0 h 1599658"/>
              <a:gd name="connsiteX0-1" fmla="*/ 0 w 12192001"/>
              <a:gd name="connsiteY0-2" fmla="*/ 0 h 1599658"/>
              <a:gd name="connsiteX1-3" fmla="*/ 12192001 w 12192001"/>
              <a:gd name="connsiteY1-4" fmla="*/ 0 h 1599658"/>
              <a:gd name="connsiteX2-5" fmla="*/ 12192001 w 12192001"/>
              <a:gd name="connsiteY2-6" fmla="*/ 1599658 h 1599658"/>
              <a:gd name="connsiteX3-7" fmla="*/ 0 w 12192001"/>
              <a:gd name="connsiteY3-8" fmla="*/ 818423 h 1599658"/>
              <a:gd name="connsiteX4-9" fmla="*/ 0 w 12192001"/>
              <a:gd name="connsiteY4-10" fmla="*/ 0 h 1599658"/>
              <a:gd name="connsiteX0-11" fmla="*/ 0 w 12192001"/>
              <a:gd name="connsiteY0-12" fmla="*/ 0 h 1599658"/>
              <a:gd name="connsiteX1-13" fmla="*/ 12192001 w 12192001"/>
              <a:gd name="connsiteY1-14" fmla="*/ 0 h 1599658"/>
              <a:gd name="connsiteX2-15" fmla="*/ 12192001 w 12192001"/>
              <a:gd name="connsiteY2-16" fmla="*/ 1599658 h 1599658"/>
              <a:gd name="connsiteX3-17" fmla="*/ 20320 w 12192001"/>
              <a:gd name="connsiteY3-18" fmla="*/ 452663 h 1599658"/>
              <a:gd name="connsiteX4-19" fmla="*/ 0 w 12192001"/>
              <a:gd name="connsiteY4-20" fmla="*/ 0 h 1599658"/>
              <a:gd name="connsiteX0-21" fmla="*/ 10160 w 12202161"/>
              <a:gd name="connsiteY0-22" fmla="*/ 0 h 1599658"/>
              <a:gd name="connsiteX1-23" fmla="*/ 12202161 w 12202161"/>
              <a:gd name="connsiteY1-24" fmla="*/ 0 h 1599658"/>
              <a:gd name="connsiteX2-25" fmla="*/ 12202161 w 12202161"/>
              <a:gd name="connsiteY2-26" fmla="*/ 1599658 h 1599658"/>
              <a:gd name="connsiteX3-27" fmla="*/ 0 w 12202161"/>
              <a:gd name="connsiteY3-28" fmla="*/ 461043 h 1599658"/>
              <a:gd name="connsiteX4-29" fmla="*/ 10160 w 12202161"/>
              <a:gd name="connsiteY4-30" fmla="*/ 0 h 1599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2161" h="1599658">
                <a:moveTo>
                  <a:pt x="10160" y="0"/>
                </a:moveTo>
                <a:lnTo>
                  <a:pt x="12202161" y="0"/>
                </a:lnTo>
                <a:lnTo>
                  <a:pt x="12202161" y="1599658"/>
                </a:lnTo>
                <a:lnTo>
                  <a:pt x="0" y="461043"/>
                </a:lnTo>
                <a:lnTo>
                  <a:pt x="1016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等腰三角形 1"/>
          <p:cNvSpPr/>
          <p:nvPr userDrawn="1"/>
        </p:nvSpPr>
        <p:spPr>
          <a:xfrm flipV="1">
            <a:off x="-1" y="-10556"/>
            <a:ext cx="5752619" cy="1599658"/>
          </a:xfrm>
          <a:prstGeom prst="triangle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>
            <a:lum bright="100000" contrast="-40000"/>
          </a:blip>
          <a:stretch>
            <a:fillRect/>
          </a:stretch>
        </p:blipFill>
        <p:spPr>
          <a:xfrm>
            <a:off x="163132" y="101800"/>
            <a:ext cx="2772075" cy="762828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1539503" y="2755"/>
            <a:ext cx="10515600" cy="1315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单击此处编辑母版标题样式增长一些尝试</a:t>
            </a:r>
            <a:endParaRPr lang="zh-CN" altLang="en-US"/>
          </a:p>
        </p:txBody>
      </p:sp>
      <p:grpSp>
        <p:nvGrpSpPr>
          <p:cNvPr id="13" name="Group 4"/>
          <p:cNvGrpSpPr>
            <a:grpSpLocks noChangeAspect="1"/>
          </p:cNvGrpSpPr>
          <p:nvPr userDrawn="1"/>
        </p:nvGrpSpPr>
        <p:grpSpPr bwMode="auto">
          <a:xfrm>
            <a:off x="0" y="5072541"/>
            <a:ext cx="12192000" cy="1800828"/>
            <a:chOff x="0" y="3476"/>
            <a:chExt cx="5775" cy="853"/>
          </a:xfrm>
          <a:solidFill>
            <a:schemeClr val="tx2"/>
          </a:solidFill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16" y="3476"/>
              <a:ext cx="233" cy="823"/>
            </a:xfrm>
            <a:custGeom>
              <a:avLst/>
              <a:gdLst>
                <a:gd name="T0" fmla="*/ 83 w 90"/>
                <a:gd name="T1" fmla="*/ 303 h 308"/>
                <a:gd name="T2" fmla="*/ 63 w 90"/>
                <a:gd name="T3" fmla="*/ 300 h 308"/>
                <a:gd name="T4" fmla="*/ 68 w 90"/>
                <a:gd name="T5" fmla="*/ 270 h 308"/>
                <a:gd name="T6" fmla="*/ 62 w 90"/>
                <a:gd name="T7" fmla="*/ 240 h 308"/>
                <a:gd name="T8" fmla="*/ 64 w 90"/>
                <a:gd name="T9" fmla="*/ 196 h 308"/>
                <a:gd name="T10" fmla="*/ 61 w 90"/>
                <a:gd name="T11" fmla="*/ 180 h 308"/>
                <a:gd name="T12" fmla="*/ 65 w 90"/>
                <a:gd name="T13" fmla="*/ 150 h 308"/>
                <a:gd name="T14" fmla="*/ 60 w 90"/>
                <a:gd name="T15" fmla="*/ 120 h 308"/>
                <a:gd name="T16" fmla="*/ 64 w 90"/>
                <a:gd name="T17" fmla="*/ 91 h 308"/>
                <a:gd name="T18" fmla="*/ 58 w 90"/>
                <a:gd name="T19" fmla="*/ 61 h 308"/>
                <a:gd name="T20" fmla="*/ 62 w 90"/>
                <a:gd name="T21" fmla="*/ 30 h 308"/>
                <a:gd name="T22" fmla="*/ 44 w 90"/>
                <a:gd name="T23" fmla="*/ 0 h 308"/>
                <a:gd name="T24" fmla="*/ 32 w 90"/>
                <a:gd name="T25" fmla="*/ 61 h 308"/>
                <a:gd name="T26" fmla="*/ 27 w 90"/>
                <a:gd name="T27" fmla="*/ 91 h 308"/>
                <a:gd name="T28" fmla="*/ 25 w 90"/>
                <a:gd name="T29" fmla="*/ 150 h 308"/>
                <a:gd name="T30" fmla="*/ 25 w 90"/>
                <a:gd name="T31" fmla="*/ 151 h 308"/>
                <a:gd name="T32" fmla="*/ 22 w 90"/>
                <a:gd name="T33" fmla="*/ 221 h 308"/>
                <a:gd name="T34" fmla="*/ 29 w 90"/>
                <a:gd name="T35" fmla="*/ 241 h 308"/>
                <a:gd name="T36" fmla="*/ 22 w 90"/>
                <a:gd name="T37" fmla="*/ 271 h 308"/>
                <a:gd name="T38" fmla="*/ 13 w 90"/>
                <a:gd name="T39" fmla="*/ 303 h 308"/>
                <a:gd name="T40" fmla="*/ 0 w 90"/>
                <a:gd name="T41" fmla="*/ 305 h 308"/>
                <a:gd name="T42" fmla="*/ 90 w 90"/>
                <a:gd name="T43" fmla="*/ 305 h 308"/>
                <a:gd name="T44" fmla="*/ 58 w 90"/>
                <a:gd name="T45" fmla="*/ 239 h 308"/>
                <a:gd name="T46" fmla="*/ 45 w 90"/>
                <a:gd name="T47" fmla="*/ 154 h 308"/>
                <a:gd name="T48" fmla="*/ 34 w 90"/>
                <a:gd name="T49" fmla="*/ 179 h 308"/>
                <a:gd name="T50" fmla="*/ 55 w 90"/>
                <a:gd name="T51" fmla="*/ 59 h 308"/>
                <a:gd name="T52" fmla="*/ 55 w 90"/>
                <a:gd name="T53" fmla="*/ 59 h 308"/>
                <a:gd name="T54" fmla="*/ 56 w 90"/>
                <a:gd name="T55" fmla="*/ 119 h 308"/>
                <a:gd name="T56" fmla="*/ 45 w 90"/>
                <a:gd name="T57" fmla="*/ 274 h 308"/>
                <a:gd name="T58" fmla="*/ 31 w 90"/>
                <a:gd name="T59" fmla="*/ 300 h 308"/>
                <a:gd name="T60" fmla="*/ 48 w 90"/>
                <a:gd name="T61" fmla="*/ 269 h 308"/>
                <a:gd name="T62" fmla="*/ 65 w 90"/>
                <a:gd name="T63" fmla="*/ 269 h 308"/>
                <a:gd name="T64" fmla="*/ 48 w 90"/>
                <a:gd name="T65" fmla="*/ 209 h 308"/>
                <a:gd name="T66" fmla="*/ 48 w 90"/>
                <a:gd name="T67" fmla="*/ 209 h 308"/>
                <a:gd name="T68" fmla="*/ 50 w 90"/>
                <a:gd name="T69" fmla="*/ 144 h 308"/>
                <a:gd name="T70" fmla="*/ 47 w 90"/>
                <a:gd name="T71" fmla="*/ 149 h 308"/>
                <a:gd name="T72" fmla="*/ 56 w 90"/>
                <a:gd name="T73" fmla="*/ 66 h 308"/>
                <a:gd name="T74" fmla="*/ 34 w 90"/>
                <a:gd name="T75" fmla="*/ 66 h 308"/>
                <a:gd name="T76" fmla="*/ 43 w 90"/>
                <a:gd name="T77" fmla="*/ 89 h 308"/>
                <a:gd name="T78" fmla="*/ 33 w 90"/>
                <a:gd name="T79" fmla="*/ 126 h 308"/>
                <a:gd name="T80" fmla="*/ 43 w 90"/>
                <a:gd name="T81" fmla="*/ 149 h 308"/>
                <a:gd name="T82" fmla="*/ 32 w 90"/>
                <a:gd name="T83" fmla="*/ 185 h 308"/>
                <a:gd name="T84" fmla="*/ 27 w 90"/>
                <a:gd name="T85" fmla="*/ 209 h 308"/>
                <a:gd name="T86" fmla="*/ 31 w 90"/>
                <a:gd name="T87" fmla="*/ 245 h 308"/>
                <a:gd name="T88" fmla="*/ 31 w 90"/>
                <a:gd name="T89" fmla="*/ 24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308">
                  <a:moveTo>
                    <a:pt x="90" y="305"/>
                  </a:moveTo>
                  <a:cubicBezTo>
                    <a:pt x="83" y="305"/>
                    <a:pt x="83" y="305"/>
                    <a:pt x="83" y="305"/>
                  </a:cubicBezTo>
                  <a:cubicBezTo>
                    <a:pt x="83" y="303"/>
                    <a:pt x="83" y="303"/>
                    <a:pt x="83" y="303"/>
                  </a:cubicBezTo>
                  <a:cubicBezTo>
                    <a:pt x="77" y="303"/>
                    <a:pt x="77" y="303"/>
                    <a:pt x="77" y="303"/>
                  </a:cubicBezTo>
                  <a:cubicBezTo>
                    <a:pt x="77" y="300"/>
                    <a:pt x="77" y="300"/>
                    <a:pt x="77" y="300"/>
                  </a:cubicBezTo>
                  <a:cubicBezTo>
                    <a:pt x="63" y="300"/>
                    <a:pt x="63" y="300"/>
                    <a:pt x="63" y="300"/>
                  </a:cubicBezTo>
                  <a:cubicBezTo>
                    <a:pt x="68" y="271"/>
                    <a:pt x="68" y="271"/>
                    <a:pt x="68" y="271"/>
                  </a:cubicBezTo>
                  <a:cubicBezTo>
                    <a:pt x="68" y="271"/>
                    <a:pt x="68" y="271"/>
                    <a:pt x="68" y="270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1"/>
                    <a:pt x="62" y="241"/>
                    <a:pt x="62" y="241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5" y="221"/>
                    <a:pt x="65" y="221"/>
                    <a:pt x="65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1"/>
                    <a:pt x="61" y="181"/>
                    <a:pt x="61" y="180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5" y="151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91"/>
                    <a:pt x="64" y="90"/>
                    <a:pt x="63" y="90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22" y="221"/>
                    <a:pt x="22" y="221"/>
                    <a:pt x="22" y="221"/>
                  </a:cubicBezTo>
                  <a:cubicBezTo>
                    <a:pt x="25" y="221"/>
                    <a:pt x="25" y="221"/>
                    <a:pt x="25" y="221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41"/>
                    <a:pt x="29" y="241"/>
                    <a:pt x="29" y="241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22" y="270"/>
                    <a:pt x="22" y="271"/>
                    <a:pt x="22" y="271"/>
                  </a:cubicBezTo>
                  <a:cubicBezTo>
                    <a:pt x="27" y="300"/>
                    <a:pt x="27" y="300"/>
                    <a:pt x="27" y="300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3" y="303"/>
                    <a:pt x="13" y="303"/>
                    <a:pt x="13" y="303"/>
                  </a:cubicBezTo>
                  <a:cubicBezTo>
                    <a:pt x="7" y="303"/>
                    <a:pt x="7" y="303"/>
                    <a:pt x="7" y="303"/>
                  </a:cubicBezTo>
                  <a:cubicBezTo>
                    <a:pt x="7" y="305"/>
                    <a:pt x="7" y="305"/>
                    <a:pt x="7" y="305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90" y="308"/>
                    <a:pt x="90" y="308"/>
                    <a:pt x="90" y="308"/>
                  </a:cubicBezTo>
                  <a:lnTo>
                    <a:pt x="90" y="305"/>
                  </a:lnTo>
                  <a:close/>
                  <a:moveTo>
                    <a:pt x="45" y="214"/>
                  </a:moveTo>
                  <a:cubicBezTo>
                    <a:pt x="45" y="214"/>
                    <a:pt x="45" y="214"/>
                    <a:pt x="45" y="214"/>
                  </a:cubicBezTo>
                  <a:cubicBezTo>
                    <a:pt x="58" y="239"/>
                    <a:pt x="58" y="239"/>
                    <a:pt x="58" y="239"/>
                  </a:cubicBezTo>
                  <a:cubicBezTo>
                    <a:pt x="32" y="239"/>
                    <a:pt x="32" y="239"/>
                    <a:pt x="32" y="239"/>
                  </a:cubicBezTo>
                  <a:lnTo>
                    <a:pt x="45" y="214"/>
                  </a:lnTo>
                  <a:close/>
                  <a:moveTo>
                    <a:pt x="45" y="154"/>
                  </a:moveTo>
                  <a:cubicBezTo>
                    <a:pt x="45" y="154"/>
                    <a:pt x="45" y="154"/>
                    <a:pt x="45" y="154"/>
                  </a:cubicBezTo>
                  <a:cubicBezTo>
                    <a:pt x="57" y="179"/>
                    <a:pt x="57" y="179"/>
                    <a:pt x="57" y="179"/>
                  </a:cubicBezTo>
                  <a:cubicBezTo>
                    <a:pt x="34" y="179"/>
                    <a:pt x="34" y="179"/>
                    <a:pt x="34" y="179"/>
                  </a:cubicBezTo>
                  <a:lnTo>
                    <a:pt x="45" y="154"/>
                  </a:lnTo>
                  <a:close/>
                  <a:moveTo>
                    <a:pt x="55" y="59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45" y="35"/>
                    <a:pt x="45" y="35"/>
                    <a:pt x="45" y="35"/>
                  </a:cubicBezTo>
                  <a:lnTo>
                    <a:pt x="55" y="59"/>
                  </a:lnTo>
                  <a:close/>
                  <a:moveTo>
                    <a:pt x="45" y="95"/>
                  </a:moveTo>
                  <a:cubicBezTo>
                    <a:pt x="45" y="95"/>
                    <a:pt x="45" y="95"/>
                    <a:pt x="45" y="95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35" y="119"/>
                    <a:pt x="35" y="119"/>
                    <a:pt x="35" y="119"/>
                  </a:cubicBezTo>
                  <a:lnTo>
                    <a:pt x="45" y="95"/>
                  </a:lnTo>
                  <a:close/>
                  <a:moveTo>
                    <a:pt x="45" y="274"/>
                  </a:moveTo>
                  <a:cubicBezTo>
                    <a:pt x="45" y="274"/>
                    <a:pt x="45" y="274"/>
                    <a:pt x="45" y="274"/>
                  </a:cubicBezTo>
                  <a:cubicBezTo>
                    <a:pt x="60" y="300"/>
                    <a:pt x="60" y="300"/>
                    <a:pt x="60" y="300"/>
                  </a:cubicBezTo>
                  <a:cubicBezTo>
                    <a:pt x="31" y="300"/>
                    <a:pt x="31" y="300"/>
                    <a:pt x="31" y="300"/>
                  </a:cubicBezTo>
                  <a:lnTo>
                    <a:pt x="45" y="274"/>
                  </a:lnTo>
                  <a:close/>
                  <a:moveTo>
                    <a:pt x="48" y="269"/>
                  </a:moveTo>
                  <a:cubicBezTo>
                    <a:pt x="48" y="269"/>
                    <a:pt x="48" y="269"/>
                    <a:pt x="48" y="269"/>
                  </a:cubicBezTo>
                  <a:cubicBezTo>
                    <a:pt x="52" y="261"/>
                    <a:pt x="52" y="261"/>
                    <a:pt x="52" y="261"/>
                  </a:cubicBezTo>
                  <a:cubicBezTo>
                    <a:pt x="60" y="245"/>
                    <a:pt x="60" y="245"/>
                    <a:pt x="60" y="245"/>
                  </a:cubicBezTo>
                  <a:cubicBezTo>
                    <a:pt x="65" y="269"/>
                    <a:pt x="65" y="269"/>
                    <a:pt x="65" y="269"/>
                  </a:cubicBezTo>
                  <a:lnTo>
                    <a:pt x="48" y="269"/>
                  </a:lnTo>
                  <a:close/>
                  <a:moveTo>
                    <a:pt x="48" y="209"/>
                  </a:moveTo>
                  <a:cubicBezTo>
                    <a:pt x="48" y="209"/>
                    <a:pt x="48" y="209"/>
                    <a:pt x="48" y="209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64" y="209"/>
                    <a:pt x="64" y="209"/>
                    <a:pt x="64" y="209"/>
                  </a:cubicBezTo>
                  <a:lnTo>
                    <a:pt x="48" y="209"/>
                  </a:lnTo>
                  <a:close/>
                  <a:moveTo>
                    <a:pt x="47" y="149"/>
                  </a:moveTo>
                  <a:cubicBezTo>
                    <a:pt x="47" y="149"/>
                    <a:pt x="47" y="149"/>
                    <a:pt x="47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2" y="149"/>
                    <a:pt x="62" y="149"/>
                    <a:pt x="62" y="149"/>
                  </a:cubicBezTo>
                  <a:lnTo>
                    <a:pt x="47" y="149"/>
                  </a:lnTo>
                  <a:close/>
                  <a:moveTo>
                    <a:pt x="47" y="89"/>
                  </a:moveTo>
                  <a:cubicBezTo>
                    <a:pt x="47" y="89"/>
                    <a:pt x="47" y="89"/>
                    <a:pt x="47" y="89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60" y="89"/>
                    <a:pt x="60" y="89"/>
                    <a:pt x="60" y="89"/>
                  </a:cubicBezTo>
                  <a:lnTo>
                    <a:pt x="47" y="89"/>
                  </a:lnTo>
                  <a:close/>
                  <a:moveTo>
                    <a:pt x="34" y="66"/>
                  </a:moveTo>
                  <a:cubicBezTo>
                    <a:pt x="34" y="66"/>
                    <a:pt x="34" y="66"/>
                    <a:pt x="34" y="6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30" y="89"/>
                    <a:pt x="30" y="89"/>
                    <a:pt x="30" y="89"/>
                  </a:cubicBezTo>
                  <a:lnTo>
                    <a:pt x="34" y="66"/>
                  </a:lnTo>
                  <a:close/>
                  <a:moveTo>
                    <a:pt x="33" y="126"/>
                  </a:moveTo>
                  <a:cubicBezTo>
                    <a:pt x="33" y="126"/>
                    <a:pt x="33" y="126"/>
                    <a:pt x="33" y="126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28" y="149"/>
                    <a:pt x="28" y="149"/>
                    <a:pt x="28" y="149"/>
                  </a:cubicBezTo>
                  <a:lnTo>
                    <a:pt x="33" y="126"/>
                  </a:lnTo>
                  <a:close/>
                  <a:moveTo>
                    <a:pt x="32" y="185"/>
                  </a:moveTo>
                  <a:cubicBezTo>
                    <a:pt x="32" y="185"/>
                    <a:pt x="32" y="185"/>
                    <a:pt x="32" y="185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27" y="209"/>
                    <a:pt x="27" y="209"/>
                    <a:pt x="27" y="209"/>
                  </a:cubicBezTo>
                  <a:lnTo>
                    <a:pt x="32" y="185"/>
                  </a:lnTo>
                  <a:close/>
                  <a:moveTo>
                    <a:pt x="31" y="245"/>
                  </a:moveTo>
                  <a:cubicBezTo>
                    <a:pt x="31" y="245"/>
                    <a:pt x="31" y="245"/>
                    <a:pt x="31" y="245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25" y="269"/>
                    <a:pt x="25" y="269"/>
                    <a:pt x="25" y="269"/>
                  </a:cubicBezTo>
                  <a:lnTo>
                    <a:pt x="31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220" y="4133"/>
              <a:ext cx="394" cy="169"/>
            </a:xfrm>
            <a:custGeom>
              <a:avLst/>
              <a:gdLst>
                <a:gd name="T0" fmla="*/ 143 w 152"/>
                <a:gd name="T1" fmla="*/ 48 h 63"/>
                <a:gd name="T2" fmla="*/ 145 w 152"/>
                <a:gd name="T3" fmla="*/ 33 h 63"/>
                <a:gd name="T4" fmla="*/ 146 w 152"/>
                <a:gd name="T5" fmla="*/ 20 h 63"/>
                <a:gd name="T6" fmla="*/ 125 w 152"/>
                <a:gd name="T7" fmla="*/ 11 h 63"/>
                <a:gd name="T8" fmla="*/ 9 w 152"/>
                <a:gd name="T9" fmla="*/ 12 h 63"/>
                <a:gd name="T10" fmla="*/ 11 w 152"/>
                <a:gd name="T11" fmla="*/ 38 h 63"/>
                <a:gd name="T12" fmla="*/ 14 w 152"/>
                <a:gd name="T13" fmla="*/ 50 h 63"/>
                <a:gd name="T14" fmla="*/ 152 w 152"/>
                <a:gd name="T15" fmla="*/ 60 h 63"/>
                <a:gd name="T16" fmla="*/ 112 w 152"/>
                <a:gd name="T17" fmla="*/ 52 h 63"/>
                <a:gd name="T18" fmla="*/ 142 w 152"/>
                <a:gd name="T19" fmla="*/ 48 h 63"/>
                <a:gd name="T20" fmla="*/ 141 w 152"/>
                <a:gd name="T21" fmla="*/ 45 h 63"/>
                <a:gd name="T22" fmla="*/ 116 w 152"/>
                <a:gd name="T23" fmla="*/ 43 h 63"/>
                <a:gd name="T24" fmla="*/ 128 w 152"/>
                <a:gd name="T25" fmla="*/ 41 h 63"/>
                <a:gd name="T26" fmla="*/ 143 w 152"/>
                <a:gd name="T27" fmla="*/ 38 h 63"/>
                <a:gd name="T28" fmla="*/ 144 w 152"/>
                <a:gd name="T29" fmla="*/ 35 h 63"/>
                <a:gd name="T30" fmla="*/ 144 w 152"/>
                <a:gd name="T31" fmla="*/ 35 h 63"/>
                <a:gd name="T32" fmla="*/ 32 w 152"/>
                <a:gd name="T33" fmla="*/ 9 h 63"/>
                <a:gd name="T34" fmla="*/ 145 w 152"/>
                <a:gd name="T35" fmla="*/ 23 h 63"/>
                <a:gd name="T36" fmla="*/ 96 w 152"/>
                <a:gd name="T37" fmla="*/ 22 h 63"/>
                <a:gd name="T38" fmla="*/ 97 w 152"/>
                <a:gd name="T39" fmla="*/ 21 h 63"/>
                <a:gd name="T40" fmla="*/ 95 w 152"/>
                <a:gd name="T41" fmla="*/ 19 h 63"/>
                <a:gd name="T42" fmla="*/ 105 w 152"/>
                <a:gd name="T43" fmla="*/ 18 h 63"/>
                <a:gd name="T44" fmla="*/ 146 w 152"/>
                <a:gd name="T45" fmla="*/ 17 h 63"/>
                <a:gd name="T46" fmla="*/ 146 w 152"/>
                <a:gd name="T47" fmla="*/ 17 h 63"/>
                <a:gd name="T48" fmla="*/ 126 w 152"/>
                <a:gd name="T49" fmla="*/ 12 h 63"/>
                <a:gd name="T50" fmla="*/ 91 w 152"/>
                <a:gd name="T51" fmla="*/ 18 h 63"/>
                <a:gd name="T52" fmla="*/ 10 w 152"/>
                <a:gd name="T53" fmla="*/ 12 h 63"/>
                <a:gd name="T54" fmla="*/ 10 w 152"/>
                <a:gd name="T55" fmla="*/ 12 h 63"/>
                <a:gd name="T56" fmla="*/ 127 w 152"/>
                <a:gd name="T57" fmla="*/ 27 h 63"/>
                <a:gd name="T58" fmla="*/ 110 w 152"/>
                <a:gd name="T59" fmla="*/ 28 h 63"/>
                <a:gd name="T60" fmla="*/ 10 w 152"/>
                <a:gd name="T61" fmla="*/ 18 h 63"/>
                <a:gd name="T62" fmla="*/ 10 w 152"/>
                <a:gd name="T63" fmla="*/ 18 h 63"/>
                <a:gd name="T64" fmla="*/ 19 w 152"/>
                <a:gd name="T65" fmla="*/ 25 h 63"/>
                <a:gd name="T66" fmla="*/ 23 w 152"/>
                <a:gd name="T67" fmla="*/ 32 h 63"/>
                <a:gd name="T68" fmla="*/ 35 w 152"/>
                <a:gd name="T69" fmla="*/ 59 h 63"/>
                <a:gd name="T70" fmla="*/ 85 w 152"/>
                <a:gd name="T71" fmla="*/ 53 h 63"/>
                <a:gd name="T72" fmla="*/ 35 w 152"/>
                <a:gd name="T73" fmla="*/ 45 h 63"/>
                <a:gd name="T74" fmla="*/ 23 w 152"/>
                <a:gd name="T75" fmla="*/ 44 h 63"/>
                <a:gd name="T76" fmla="*/ 12 w 152"/>
                <a:gd name="T77" fmla="*/ 42 h 63"/>
                <a:gd name="T78" fmla="*/ 85 w 152"/>
                <a:gd name="T79" fmla="*/ 45 h 63"/>
                <a:gd name="T80" fmla="*/ 85 w 152"/>
                <a:gd name="T81" fmla="*/ 43 h 63"/>
                <a:gd name="T82" fmla="*/ 12 w 152"/>
                <a:gd name="T83" fmla="*/ 39 h 63"/>
                <a:gd name="T84" fmla="*/ 85 w 152"/>
                <a:gd name="T85" fmla="*/ 40 h 63"/>
                <a:gd name="T86" fmla="*/ 85 w 152"/>
                <a:gd name="T87" fmla="*/ 37 h 63"/>
                <a:gd name="T88" fmla="*/ 11 w 152"/>
                <a:gd name="T89" fmla="*/ 31 h 63"/>
                <a:gd name="T90" fmla="*/ 85 w 152"/>
                <a:gd name="T91" fmla="*/ 34 h 63"/>
                <a:gd name="T92" fmla="*/ 85 w 152"/>
                <a:gd name="T93" fmla="*/ 34 h 63"/>
                <a:gd name="T94" fmla="*/ 18 w 152"/>
                <a:gd name="T95" fmla="*/ 20 h 63"/>
                <a:gd name="T96" fmla="*/ 87 w 152"/>
                <a:gd name="T97" fmla="*/ 53 h 63"/>
                <a:gd name="T98" fmla="*/ 110 w 152"/>
                <a:gd name="T99" fmla="*/ 54 h 63"/>
                <a:gd name="T100" fmla="*/ 87 w 152"/>
                <a:gd name="T101" fmla="*/ 49 h 63"/>
                <a:gd name="T102" fmla="*/ 110 w 152"/>
                <a:gd name="T103" fmla="*/ 49 h 63"/>
                <a:gd name="T104" fmla="*/ 110 w 152"/>
                <a:gd name="T105" fmla="*/ 59 h 63"/>
                <a:gd name="T106" fmla="*/ 110 w 152"/>
                <a:gd name="T107" fmla="*/ 44 h 63"/>
                <a:gd name="T108" fmla="*/ 110 w 152"/>
                <a:gd name="T109" fmla="*/ 37 h 63"/>
                <a:gd name="T110" fmla="*/ 144 w 152"/>
                <a:gd name="T111" fmla="*/ 33 h 63"/>
                <a:gd name="T112" fmla="*/ 112 w 152"/>
                <a:gd name="T113" fmla="*/ 59 h 63"/>
                <a:gd name="T114" fmla="*/ 141 w 152"/>
                <a:gd name="T115" fmla="*/ 54 h 63"/>
                <a:gd name="T116" fmla="*/ 146 w 152"/>
                <a:gd name="T117" fmla="*/ 15 h 63"/>
                <a:gd name="T118" fmla="*/ 10 w 152"/>
                <a:gd name="T119" fmla="*/ 12 h 63"/>
                <a:gd name="T120" fmla="*/ 10 w 152"/>
                <a:gd name="T121" fmla="*/ 18 h 63"/>
                <a:gd name="T122" fmla="*/ 13 w 152"/>
                <a:gd name="T12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" h="63">
                  <a:moveTo>
                    <a:pt x="142" y="59"/>
                  </a:moveTo>
                  <a:cubicBezTo>
                    <a:pt x="142" y="59"/>
                    <a:pt x="142" y="59"/>
                    <a:pt x="142" y="59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2"/>
                  </a:cubicBezTo>
                  <a:cubicBezTo>
                    <a:pt x="146" y="22"/>
                    <a:pt x="146" y="21"/>
                    <a:pt x="146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19"/>
                    <a:pt x="146" y="18"/>
                    <a:pt x="146" y="18"/>
                  </a:cubicBezTo>
                  <a:cubicBezTo>
                    <a:pt x="146" y="18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6" y="12"/>
                    <a:pt x="147" y="10"/>
                    <a:pt x="146" y="10"/>
                  </a:cubicBezTo>
                  <a:cubicBezTo>
                    <a:pt x="145" y="9"/>
                    <a:pt x="138" y="10"/>
                    <a:pt x="12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0" y="12"/>
                    <a:pt x="107" y="13"/>
                    <a:pt x="98" y="13"/>
                  </a:cubicBezTo>
                  <a:cubicBezTo>
                    <a:pt x="91" y="13"/>
                    <a:pt x="79" y="10"/>
                    <a:pt x="71" y="8"/>
                  </a:cubicBezTo>
                  <a:cubicBezTo>
                    <a:pt x="68" y="7"/>
                    <a:pt x="66" y="7"/>
                    <a:pt x="65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54" y="4"/>
                    <a:pt x="36" y="0"/>
                    <a:pt x="32" y="0"/>
                  </a:cubicBezTo>
                  <a:cubicBezTo>
                    <a:pt x="29" y="0"/>
                    <a:pt x="20" y="5"/>
                    <a:pt x="15" y="8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7"/>
                  </a:cubicBezTo>
                  <a:cubicBezTo>
                    <a:pt x="14" y="47"/>
                    <a:pt x="28" y="45"/>
                    <a:pt x="34" y="4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8"/>
                    <a:pt x="16" y="50"/>
                    <a:pt x="14" y="5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152" y="60"/>
                    <a:pt x="152" y="60"/>
                    <a:pt x="152" y="60"/>
                  </a:cubicBezTo>
                  <a:lnTo>
                    <a:pt x="142" y="59"/>
                  </a:lnTo>
                  <a:close/>
                  <a:moveTo>
                    <a:pt x="112" y="52"/>
                  </a:moveTo>
                  <a:cubicBezTo>
                    <a:pt x="112" y="52"/>
                    <a:pt x="112" y="52"/>
                    <a:pt x="112" y="52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20" y="50"/>
                    <a:pt x="135" y="50"/>
                    <a:pt x="137" y="50"/>
                  </a:cubicBezTo>
                  <a:cubicBezTo>
                    <a:pt x="139" y="50"/>
                    <a:pt x="141" y="50"/>
                    <a:pt x="142" y="50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37" y="51"/>
                    <a:pt x="123" y="52"/>
                    <a:pt x="112" y="52"/>
                  </a:cubicBezTo>
                  <a:close/>
                  <a:moveTo>
                    <a:pt x="142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37" y="49"/>
                    <a:pt x="132" y="49"/>
                  </a:cubicBezTo>
                  <a:cubicBezTo>
                    <a:pt x="127" y="49"/>
                    <a:pt x="120" y="49"/>
                    <a:pt x="112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3" y="48"/>
                    <a:pt x="139" y="48"/>
                    <a:pt x="142" y="48"/>
                  </a:cubicBezTo>
                  <a:lnTo>
                    <a:pt x="142" y="49"/>
                  </a:lnTo>
                  <a:close/>
                  <a:moveTo>
                    <a:pt x="130" y="46"/>
                  </a:moveTo>
                  <a:cubicBezTo>
                    <a:pt x="130" y="46"/>
                    <a:pt x="130" y="46"/>
                    <a:pt x="130" y="46"/>
                  </a:cubicBezTo>
                  <a:cubicBezTo>
                    <a:pt x="127" y="46"/>
                    <a:pt x="119" y="47"/>
                    <a:pt x="112" y="47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6" y="44"/>
                    <a:pt x="119" y="44"/>
                    <a:pt x="120" y="44"/>
                  </a:cubicBezTo>
                  <a:cubicBezTo>
                    <a:pt x="123" y="44"/>
                    <a:pt x="130" y="44"/>
                    <a:pt x="133" y="44"/>
                  </a:cubicBezTo>
                  <a:cubicBezTo>
                    <a:pt x="136" y="44"/>
                    <a:pt x="140" y="45"/>
                    <a:pt x="141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33" y="46"/>
                    <a:pt x="130" y="46"/>
                  </a:cubicBezTo>
                  <a:close/>
                  <a:moveTo>
                    <a:pt x="143" y="43"/>
                  </a:moveTo>
                  <a:cubicBezTo>
                    <a:pt x="143" y="43"/>
                    <a:pt x="143" y="43"/>
                    <a:pt x="143" y="43"/>
                  </a:cubicBezTo>
                  <a:cubicBezTo>
                    <a:pt x="142" y="43"/>
                    <a:pt x="142" y="43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0" y="44"/>
                    <a:pt x="121" y="43"/>
                    <a:pt x="116" y="43"/>
                  </a:cubicBezTo>
                  <a:cubicBezTo>
                    <a:pt x="114" y="43"/>
                    <a:pt x="113" y="44"/>
                    <a:pt x="112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3" y="43"/>
                    <a:pt x="114" y="43"/>
                    <a:pt x="115" y="43"/>
                  </a:cubicBezTo>
                  <a:cubicBezTo>
                    <a:pt x="119" y="43"/>
                    <a:pt x="140" y="43"/>
                    <a:pt x="143" y="43"/>
                  </a:cubicBezTo>
                  <a:close/>
                  <a:moveTo>
                    <a:pt x="14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41"/>
                    <a:pt x="142" y="41"/>
                    <a:pt x="140" y="41"/>
                  </a:cubicBezTo>
                  <a:cubicBezTo>
                    <a:pt x="137" y="41"/>
                    <a:pt x="133" y="41"/>
                    <a:pt x="128" y="41"/>
                  </a:cubicBezTo>
                  <a:cubicBezTo>
                    <a:pt x="124" y="41"/>
                    <a:pt x="119" y="42"/>
                    <a:pt x="112" y="4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8" y="39"/>
                    <a:pt x="123" y="39"/>
                    <a:pt x="125" y="39"/>
                  </a:cubicBezTo>
                  <a:cubicBezTo>
                    <a:pt x="129" y="39"/>
                    <a:pt x="137" y="39"/>
                    <a:pt x="139" y="39"/>
                  </a:cubicBezTo>
                  <a:cubicBezTo>
                    <a:pt x="142" y="39"/>
                    <a:pt x="143" y="39"/>
                    <a:pt x="143" y="39"/>
                  </a:cubicBezTo>
                  <a:lnTo>
                    <a:pt x="143" y="41"/>
                  </a:lnTo>
                  <a:close/>
                  <a:moveTo>
                    <a:pt x="143" y="38"/>
                  </a:moveTo>
                  <a:cubicBezTo>
                    <a:pt x="143" y="38"/>
                    <a:pt x="143" y="38"/>
                    <a:pt x="143" y="38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42" y="38"/>
                    <a:pt x="133" y="38"/>
                    <a:pt x="123" y="38"/>
                  </a:cubicBezTo>
                  <a:cubicBezTo>
                    <a:pt x="119" y="38"/>
                    <a:pt x="116" y="38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26" y="37"/>
                    <a:pt x="141" y="38"/>
                    <a:pt x="143" y="38"/>
                  </a:cubicBezTo>
                  <a:close/>
                  <a:moveTo>
                    <a:pt x="144" y="35"/>
                  </a:move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1" y="35"/>
                  </a:cubicBezTo>
                  <a:cubicBezTo>
                    <a:pt x="138" y="36"/>
                    <a:pt x="133" y="36"/>
                    <a:pt x="126" y="36"/>
                  </a:cubicBezTo>
                  <a:cubicBezTo>
                    <a:pt x="121" y="36"/>
                    <a:pt x="117" y="36"/>
                    <a:pt x="112" y="36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3" y="34"/>
                    <a:pt x="122" y="34"/>
                    <a:pt x="124" y="34"/>
                  </a:cubicBezTo>
                  <a:cubicBezTo>
                    <a:pt x="125" y="34"/>
                    <a:pt x="137" y="34"/>
                    <a:pt x="139" y="34"/>
                  </a:cubicBezTo>
                  <a:cubicBezTo>
                    <a:pt x="140" y="34"/>
                    <a:pt x="143" y="34"/>
                    <a:pt x="144" y="34"/>
                  </a:cubicBezTo>
                  <a:lnTo>
                    <a:pt x="144" y="35"/>
                  </a:lnTo>
                  <a:close/>
                  <a:moveTo>
                    <a:pt x="144" y="30"/>
                  </a:move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0" y="30"/>
                    <a:pt x="138" y="30"/>
                  </a:cubicBezTo>
                  <a:cubicBezTo>
                    <a:pt x="136" y="31"/>
                    <a:pt x="123" y="31"/>
                    <a:pt x="114" y="31"/>
                  </a:cubicBezTo>
                  <a:cubicBezTo>
                    <a:pt x="106" y="31"/>
                    <a:pt x="99" y="30"/>
                    <a:pt x="94" y="29"/>
                  </a:cubicBezTo>
                  <a:cubicBezTo>
                    <a:pt x="89" y="28"/>
                    <a:pt x="67" y="22"/>
                    <a:pt x="54" y="18"/>
                  </a:cubicBezTo>
                  <a:cubicBezTo>
                    <a:pt x="42" y="14"/>
                    <a:pt x="36" y="11"/>
                    <a:pt x="32" y="11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7" y="9"/>
                    <a:pt x="51" y="13"/>
                    <a:pt x="58" y="16"/>
                  </a:cubicBezTo>
                  <a:cubicBezTo>
                    <a:pt x="65" y="18"/>
                    <a:pt x="81" y="23"/>
                    <a:pt x="85" y="24"/>
                  </a:cubicBezTo>
                  <a:cubicBezTo>
                    <a:pt x="88" y="26"/>
                    <a:pt x="97" y="28"/>
                    <a:pt x="106" y="28"/>
                  </a:cubicBezTo>
                  <a:cubicBezTo>
                    <a:pt x="115" y="28"/>
                    <a:pt x="131" y="28"/>
                    <a:pt x="134" y="28"/>
                  </a:cubicBezTo>
                  <a:cubicBezTo>
                    <a:pt x="137" y="28"/>
                    <a:pt x="143" y="29"/>
                    <a:pt x="144" y="29"/>
                  </a:cubicBezTo>
                  <a:cubicBezTo>
                    <a:pt x="144" y="29"/>
                    <a:pt x="144" y="29"/>
                    <a:pt x="144" y="29"/>
                  </a:cubicBezTo>
                  <a:lnTo>
                    <a:pt x="144" y="30"/>
                  </a:lnTo>
                  <a:close/>
                  <a:moveTo>
                    <a:pt x="145" y="23"/>
                  </a:move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5" y="23"/>
                    <a:pt x="144" y="22"/>
                    <a:pt x="141" y="22"/>
                  </a:cubicBezTo>
                  <a:cubicBezTo>
                    <a:pt x="137" y="22"/>
                    <a:pt x="123" y="23"/>
                    <a:pt x="119" y="22"/>
                  </a:cubicBezTo>
                  <a:cubicBezTo>
                    <a:pt x="114" y="22"/>
                    <a:pt x="100" y="23"/>
                    <a:pt x="90" y="20"/>
                  </a:cubicBezTo>
                  <a:cubicBezTo>
                    <a:pt x="80" y="16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89" y="21"/>
                    <a:pt x="96" y="22"/>
                  </a:cubicBezTo>
                  <a:cubicBezTo>
                    <a:pt x="103" y="23"/>
                    <a:pt x="114" y="24"/>
                    <a:pt x="126" y="23"/>
                  </a:cubicBezTo>
                  <a:cubicBezTo>
                    <a:pt x="137" y="23"/>
                    <a:pt x="144" y="24"/>
                    <a:pt x="145" y="24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4" y="25"/>
                    <a:pt x="139" y="25"/>
                    <a:pt x="134" y="25"/>
                  </a:cubicBezTo>
                  <a:cubicBezTo>
                    <a:pt x="129" y="25"/>
                    <a:pt x="109" y="26"/>
                    <a:pt x="103" y="25"/>
                  </a:cubicBezTo>
                  <a:cubicBezTo>
                    <a:pt x="97" y="24"/>
                    <a:pt x="94" y="24"/>
                    <a:pt x="78" y="18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9" y="20"/>
                    <a:pt x="97" y="21"/>
                  </a:cubicBezTo>
                  <a:cubicBezTo>
                    <a:pt x="104" y="22"/>
                    <a:pt x="116" y="22"/>
                    <a:pt x="123" y="22"/>
                  </a:cubicBezTo>
                  <a:cubicBezTo>
                    <a:pt x="131" y="22"/>
                    <a:pt x="144" y="22"/>
                    <a:pt x="144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lnTo>
                    <a:pt x="145" y="23"/>
                  </a:lnTo>
                  <a:close/>
                  <a:moveTo>
                    <a:pt x="94" y="18"/>
                  </a:move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6" y="19"/>
                    <a:pt x="94" y="18"/>
                  </a:cubicBezTo>
                  <a:close/>
                  <a:moveTo>
                    <a:pt x="145" y="20"/>
                  </a:moveTo>
                  <a:cubicBezTo>
                    <a:pt x="145" y="20"/>
                    <a:pt x="145" y="20"/>
                    <a:pt x="145" y="20"/>
                  </a:cubicBezTo>
                  <a:cubicBezTo>
                    <a:pt x="144" y="20"/>
                    <a:pt x="143" y="20"/>
                    <a:pt x="141" y="20"/>
                  </a:cubicBezTo>
                  <a:cubicBezTo>
                    <a:pt x="135" y="20"/>
                    <a:pt x="127" y="20"/>
                    <a:pt x="117" y="20"/>
                  </a:cubicBezTo>
                  <a:cubicBezTo>
                    <a:pt x="113" y="20"/>
                    <a:pt x="109" y="20"/>
                    <a:pt x="105" y="2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8"/>
                    <a:pt x="109" y="18"/>
                    <a:pt x="117" y="18"/>
                  </a:cubicBezTo>
                  <a:cubicBezTo>
                    <a:pt x="126" y="18"/>
                    <a:pt x="134" y="18"/>
                    <a:pt x="137" y="18"/>
                  </a:cubicBezTo>
                  <a:cubicBezTo>
                    <a:pt x="139" y="18"/>
                    <a:pt x="144" y="18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20"/>
                  </a:cubicBezTo>
                  <a:close/>
                  <a:moveTo>
                    <a:pt x="146" y="17"/>
                  </a:moveTo>
                  <a:cubicBezTo>
                    <a:pt x="146" y="17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4" y="17"/>
                    <a:pt x="141" y="17"/>
                  </a:cubicBezTo>
                  <a:cubicBezTo>
                    <a:pt x="137" y="17"/>
                    <a:pt x="128" y="17"/>
                    <a:pt x="125" y="17"/>
                  </a:cubicBezTo>
                  <a:cubicBezTo>
                    <a:pt x="121" y="17"/>
                    <a:pt x="106" y="17"/>
                    <a:pt x="105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7"/>
                    <a:pt x="115" y="17"/>
                    <a:pt x="120" y="17"/>
                  </a:cubicBezTo>
                  <a:cubicBezTo>
                    <a:pt x="125" y="17"/>
                    <a:pt x="134" y="17"/>
                    <a:pt x="137" y="17"/>
                  </a:cubicBezTo>
                  <a:cubicBezTo>
                    <a:pt x="140" y="17"/>
                    <a:pt x="145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lose/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6" y="1"/>
                    <a:pt x="54" y="5"/>
                    <a:pt x="62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7"/>
                    <a:pt x="68" y="8"/>
                    <a:pt x="70" y="8"/>
                  </a:cubicBezTo>
                  <a:cubicBezTo>
                    <a:pt x="79" y="11"/>
                    <a:pt x="91" y="13"/>
                    <a:pt x="98" y="13"/>
                  </a:cubicBezTo>
                  <a:cubicBezTo>
                    <a:pt x="107" y="13"/>
                    <a:pt x="120" y="12"/>
                    <a:pt x="126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32" y="11"/>
                    <a:pt x="145" y="10"/>
                    <a:pt x="146" y="10"/>
                  </a:cubicBezTo>
                  <a:cubicBezTo>
                    <a:pt x="146" y="11"/>
                    <a:pt x="146" y="12"/>
                    <a:pt x="146" y="1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5"/>
                    <a:pt x="144" y="15"/>
                  </a:cubicBezTo>
                  <a:cubicBezTo>
                    <a:pt x="143" y="15"/>
                    <a:pt x="132" y="15"/>
                    <a:pt x="128" y="15"/>
                  </a:cubicBezTo>
                  <a:cubicBezTo>
                    <a:pt x="124" y="15"/>
                    <a:pt x="105" y="15"/>
                    <a:pt x="105" y="15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8"/>
                    <a:pt x="90" y="17"/>
                    <a:pt x="90" y="17"/>
                  </a:cubicBezTo>
                  <a:cubicBezTo>
                    <a:pt x="82" y="14"/>
                    <a:pt x="78" y="12"/>
                    <a:pt x="78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50" y="8"/>
                    <a:pt x="37" y="3"/>
                    <a:pt x="32" y="3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1"/>
                    <a:pt x="12" y="10"/>
                  </a:cubicBezTo>
                  <a:cubicBezTo>
                    <a:pt x="13" y="10"/>
                    <a:pt x="14" y="9"/>
                    <a:pt x="15" y="9"/>
                  </a:cubicBezTo>
                  <a:cubicBezTo>
                    <a:pt x="20" y="6"/>
                    <a:pt x="28" y="1"/>
                    <a:pt x="32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27" y="3"/>
                    <a:pt x="21" y="7"/>
                    <a:pt x="17" y="9"/>
                  </a:cubicBezTo>
                  <a:cubicBezTo>
                    <a:pt x="14" y="11"/>
                    <a:pt x="11" y="13"/>
                    <a:pt x="10" y="13"/>
                  </a:cubicBezTo>
                  <a:lnTo>
                    <a:pt x="10" y="12"/>
                  </a:ln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9" y="11"/>
                    <a:pt x="21" y="10"/>
                  </a:cubicBezTo>
                  <a:cubicBezTo>
                    <a:pt x="23" y="9"/>
                    <a:pt x="28" y="6"/>
                    <a:pt x="31" y="6"/>
                  </a:cubicBezTo>
                  <a:cubicBezTo>
                    <a:pt x="35" y="6"/>
                    <a:pt x="40" y="8"/>
                    <a:pt x="45" y="9"/>
                  </a:cubicBezTo>
                  <a:cubicBezTo>
                    <a:pt x="50" y="11"/>
                    <a:pt x="73" y="19"/>
                    <a:pt x="78" y="21"/>
                  </a:cubicBezTo>
                  <a:cubicBezTo>
                    <a:pt x="83" y="23"/>
                    <a:pt x="91" y="26"/>
                    <a:pt x="102" y="27"/>
                  </a:cubicBezTo>
                  <a:cubicBezTo>
                    <a:pt x="112" y="28"/>
                    <a:pt x="121" y="27"/>
                    <a:pt x="127" y="27"/>
                  </a:cubicBezTo>
                  <a:cubicBezTo>
                    <a:pt x="133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3" y="28"/>
                    <a:pt x="139" y="28"/>
                  </a:cubicBezTo>
                  <a:cubicBezTo>
                    <a:pt x="133" y="28"/>
                    <a:pt x="115" y="28"/>
                    <a:pt x="110" y="28"/>
                  </a:cubicBezTo>
                  <a:cubicBezTo>
                    <a:pt x="105" y="28"/>
                    <a:pt x="101" y="28"/>
                    <a:pt x="91" y="26"/>
                  </a:cubicBezTo>
                  <a:cubicBezTo>
                    <a:pt x="82" y="23"/>
                    <a:pt x="65" y="17"/>
                    <a:pt x="59" y="15"/>
                  </a:cubicBezTo>
                  <a:cubicBezTo>
                    <a:pt x="53" y="13"/>
                    <a:pt x="37" y="7"/>
                    <a:pt x="33" y="7"/>
                  </a:cubicBezTo>
                  <a:cubicBezTo>
                    <a:pt x="28" y="6"/>
                    <a:pt x="22" y="10"/>
                    <a:pt x="19" y="12"/>
                  </a:cubicBezTo>
                  <a:cubicBezTo>
                    <a:pt x="16" y="13"/>
                    <a:pt x="11" y="16"/>
                    <a:pt x="10" y="17"/>
                  </a:cubicBezTo>
                  <a:lnTo>
                    <a:pt x="10" y="16"/>
                  </a:ln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1" y="17"/>
                    <a:pt x="15" y="15"/>
                    <a:pt x="18" y="13"/>
                  </a:cubicBezTo>
                  <a:cubicBezTo>
                    <a:pt x="22" y="11"/>
                    <a:pt x="29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28" y="11"/>
                    <a:pt x="21" y="15"/>
                    <a:pt x="19" y="17"/>
                  </a:cubicBezTo>
                  <a:cubicBezTo>
                    <a:pt x="16" y="18"/>
                    <a:pt x="10" y="20"/>
                    <a:pt x="10" y="20"/>
                  </a:cubicBezTo>
                  <a:lnTo>
                    <a:pt x="10" y="18"/>
                  </a:lnTo>
                  <a:close/>
                  <a:moveTo>
                    <a:pt x="10" y="25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6" y="23"/>
                    <a:pt x="19" y="21"/>
                  </a:cubicBezTo>
                  <a:cubicBezTo>
                    <a:pt x="22" y="20"/>
                    <a:pt x="28" y="19"/>
                    <a:pt x="30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25" y="22"/>
                    <a:pt x="21" y="24"/>
                    <a:pt x="19" y="25"/>
                  </a:cubicBezTo>
                  <a:cubicBezTo>
                    <a:pt x="17" y="25"/>
                    <a:pt x="11" y="27"/>
                    <a:pt x="10" y="27"/>
                  </a:cubicBezTo>
                  <a:lnTo>
                    <a:pt x="10" y="25"/>
                  </a:lnTo>
                  <a:close/>
                  <a:moveTo>
                    <a:pt x="1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2"/>
                    <a:pt x="17" y="31"/>
                    <a:pt x="20" y="30"/>
                  </a:cubicBezTo>
                  <a:cubicBezTo>
                    <a:pt x="24" y="28"/>
                    <a:pt x="30" y="27"/>
                    <a:pt x="33" y="2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0" y="29"/>
                    <a:pt x="29" y="30"/>
                    <a:pt x="23" y="32"/>
                  </a:cubicBezTo>
                  <a:cubicBezTo>
                    <a:pt x="17" y="34"/>
                    <a:pt x="12" y="35"/>
                    <a:pt x="11" y="35"/>
                  </a:cubicBezTo>
                  <a:lnTo>
                    <a:pt x="11" y="33"/>
                  </a:lnTo>
                  <a:close/>
                  <a:moveTo>
                    <a:pt x="14" y="59"/>
                  </a:move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6" y="53"/>
                    <a:pt x="29" y="51"/>
                    <a:pt x="34" y="51"/>
                  </a:cubicBezTo>
                  <a:cubicBezTo>
                    <a:pt x="35" y="59"/>
                    <a:pt x="35" y="59"/>
                    <a:pt x="35" y="59"/>
                  </a:cubicBezTo>
                  <a:lnTo>
                    <a:pt x="14" y="59"/>
                  </a:lnTo>
                  <a:close/>
                  <a:moveTo>
                    <a:pt x="85" y="59"/>
                  </a:moveTo>
                  <a:cubicBezTo>
                    <a:pt x="85" y="59"/>
                    <a:pt x="85" y="59"/>
                    <a:pt x="8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6" y="51"/>
                    <a:pt x="36" y="51"/>
                  </a:cubicBezTo>
                  <a:cubicBezTo>
                    <a:pt x="41" y="51"/>
                    <a:pt x="78" y="53"/>
                    <a:pt x="83" y="53"/>
                  </a:cubicBezTo>
                  <a:cubicBezTo>
                    <a:pt x="84" y="53"/>
                    <a:pt x="85" y="53"/>
                    <a:pt x="85" y="53"/>
                  </a:cubicBezTo>
                  <a:lnTo>
                    <a:pt x="85" y="59"/>
                  </a:lnTo>
                  <a:close/>
                  <a:moveTo>
                    <a:pt x="85" y="51"/>
                  </a:moveTo>
                  <a:cubicBezTo>
                    <a:pt x="85" y="51"/>
                    <a:pt x="85" y="51"/>
                    <a:pt x="85" y="51"/>
                  </a:cubicBezTo>
                  <a:cubicBezTo>
                    <a:pt x="76" y="51"/>
                    <a:pt x="67" y="50"/>
                    <a:pt x="58" y="49"/>
                  </a:cubicBezTo>
                  <a:cubicBezTo>
                    <a:pt x="43" y="48"/>
                    <a:pt x="37" y="48"/>
                    <a:pt x="35" y="48"/>
                  </a:cubicBezTo>
                  <a:cubicBezTo>
                    <a:pt x="35" y="48"/>
                    <a:pt x="35" y="48"/>
                    <a:pt x="34" y="4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9" y="45"/>
                    <a:pt x="74" y="48"/>
                    <a:pt x="85" y="49"/>
                  </a:cubicBezTo>
                  <a:lnTo>
                    <a:pt x="85" y="51"/>
                  </a:lnTo>
                  <a:close/>
                  <a:moveTo>
                    <a:pt x="85" y="48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2" y="47"/>
                    <a:pt x="74" y="47"/>
                    <a:pt x="66" y="46"/>
                  </a:cubicBezTo>
                  <a:cubicBezTo>
                    <a:pt x="58" y="45"/>
                    <a:pt x="40" y="43"/>
                    <a:pt x="36" y="43"/>
                  </a:cubicBezTo>
                  <a:cubicBezTo>
                    <a:pt x="32" y="43"/>
                    <a:pt x="29" y="43"/>
                    <a:pt x="23" y="44"/>
                  </a:cubicBezTo>
                  <a:cubicBezTo>
                    <a:pt x="18" y="45"/>
                    <a:pt x="13" y="46"/>
                    <a:pt x="12" y="46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29" y="42"/>
                    <a:pt x="35" y="42"/>
                  </a:cubicBezTo>
                  <a:cubicBezTo>
                    <a:pt x="42" y="42"/>
                    <a:pt x="53" y="44"/>
                    <a:pt x="63" y="45"/>
                  </a:cubicBezTo>
                  <a:cubicBezTo>
                    <a:pt x="68" y="45"/>
                    <a:pt x="77" y="46"/>
                    <a:pt x="85" y="47"/>
                  </a:cubicBezTo>
                  <a:lnTo>
                    <a:pt x="85" y="48"/>
                  </a:lnTo>
                  <a:close/>
                  <a:moveTo>
                    <a:pt x="12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8" y="38"/>
                    <a:pt x="21" y="38"/>
                  </a:cubicBezTo>
                  <a:cubicBezTo>
                    <a:pt x="24" y="37"/>
                    <a:pt x="30" y="36"/>
                    <a:pt x="34" y="36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29" y="38"/>
                    <a:pt x="24" y="40"/>
                    <a:pt x="22" y="41"/>
                  </a:cubicBezTo>
                  <a:cubicBezTo>
                    <a:pt x="20" y="41"/>
                    <a:pt x="13" y="42"/>
                    <a:pt x="12" y="42"/>
                  </a:cubicBezTo>
                  <a:close/>
                  <a:moveTo>
                    <a:pt x="85" y="45"/>
                  </a:moveTo>
                  <a:cubicBezTo>
                    <a:pt x="85" y="45"/>
                    <a:pt x="85" y="45"/>
                    <a:pt x="85" y="45"/>
                  </a:cubicBezTo>
                  <a:cubicBezTo>
                    <a:pt x="79" y="45"/>
                    <a:pt x="65" y="43"/>
                    <a:pt x="57" y="41"/>
                  </a:cubicBezTo>
                  <a:cubicBezTo>
                    <a:pt x="48" y="40"/>
                    <a:pt x="40" y="39"/>
                    <a:pt x="35" y="38"/>
                  </a:cubicBezTo>
                  <a:cubicBezTo>
                    <a:pt x="35" y="38"/>
                    <a:pt x="35" y="38"/>
                    <a:pt x="34" y="38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5" y="36"/>
                    <a:pt x="35" y="36"/>
                  </a:cubicBezTo>
                  <a:cubicBezTo>
                    <a:pt x="37" y="36"/>
                    <a:pt x="46" y="37"/>
                    <a:pt x="50" y="37"/>
                  </a:cubicBezTo>
                  <a:cubicBezTo>
                    <a:pt x="55" y="38"/>
                    <a:pt x="74" y="41"/>
                    <a:pt x="80" y="42"/>
                  </a:cubicBezTo>
                  <a:cubicBezTo>
                    <a:pt x="82" y="42"/>
                    <a:pt x="83" y="43"/>
                    <a:pt x="85" y="43"/>
                  </a:cubicBezTo>
                  <a:lnTo>
                    <a:pt x="85" y="45"/>
                  </a:ln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2" y="42"/>
                    <a:pt x="80" y="41"/>
                  </a:cubicBezTo>
                  <a:cubicBezTo>
                    <a:pt x="72" y="40"/>
                    <a:pt x="59" y="37"/>
                    <a:pt x="52" y="36"/>
                  </a:cubicBezTo>
                  <a:cubicBezTo>
                    <a:pt x="45" y="35"/>
                    <a:pt x="39" y="34"/>
                    <a:pt x="35" y="34"/>
                  </a:cubicBezTo>
                  <a:cubicBezTo>
                    <a:pt x="30" y="34"/>
                    <a:pt x="24" y="36"/>
                    <a:pt x="20" y="37"/>
                  </a:cubicBezTo>
                  <a:cubicBezTo>
                    <a:pt x="16" y="38"/>
                    <a:pt x="13" y="38"/>
                    <a:pt x="12" y="39"/>
                  </a:cubicBezTo>
                  <a:cubicBezTo>
                    <a:pt x="12" y="39"/>
                    <a:pt x="12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38"/>
                    <a:pt x="16" y="37"/>
                    <a:pt x="21" y="36"/>
                  </a:cubicBezTo>
                  <a:cubicBezTo>
                    <a:pt x="27" y="34"/>
                    <a:pt x="30" y="33"/>
                    <a:pt x="35" y="33"/>
                  </a:cubicBezTo>
                  <a:cubicBezTo>
                    <a:pt x="39" y="34"/>
                    <a:pt x="52" y="36"/>
                    <a:pt x="59" y="37"/>
                  </a:cubicBezTo>
                  <a:cubicBezTo>
                    <a:pt x="65" y="38"/>
                    <a:pt x="77" y="40"/>
                    <a:pt x="81" y="41"/>
                  </a:cubicBezTo>
                  <a:cubicBezTo>
                    <a:pt x="82" y="41"/>
                    <a:pt x="84" y="41"/>
                    <a:pt x="85" y="42"/>
                  </a:cubicBezTo>
                  <a:close/>
                  <a:moveTo>
                    <a:pt x="85" y="40"/>
                  </a:moveTo>
                  <a:cubicBezTo>
                    <a:pt x="85" y="40"/>
                    <a:pt x="85" y="40"/>
                    <a:pt x="85" y="40"/>
                  </a:cubicBezTo>
                  <a:cubicBezTo>
                    <a:pt x="81" y="39"/>
                    <a:pt x="76" y="38"/>
                    <a:pt x="72" y="37"/>
                  </a:cubicBezTo>
                  <a:cubicBezTo>
                    <a:pt x="63" y="35"/>
                    <a:pt x="51" y="33"/>
                    <a:pt x="46" y="32"/>
                  </a:cubicBezTo>
                  <a:cubicBezTo>
                    <a:pt x="40" y="30"/>
                    <a:pt x="37" y="29"/>
                    <a:pt x="34" y="29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7" y="27"/>
                    <a:pt x="46" y="29"/>
                    <a:pt x="49" y="29"/>
                  </a:cubicBezTo>
                  <a:cubicBezTo>
                    <a:pt x="53" y="30"/>
                    <a:pt x="63" y="32"/>
                    <a:pt x="67" y="33"/>
                  </a:cubicBezTo>
                  <a:cubicBezTo>
                    <a:pt x="69" y="33"/>
                    <a:pt x="78" y="36"/>
                    <a:pt x="85" y="37"/>
                  </a:cubicBezTo>
                  <a:lnTo>
                    <a:pt x="85" y="40"/>
                  </a:lnTo>
                  <a:close/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78" y="35"/>
                    <a:pt x="69" y="32"/>
                    <a:pt x="65" y="31"/>
                  </a:cubicBezTo>
                  <a:cubicBezTo>
                    <a:pt x="59" y="30"/>
                    <a:pt x="39" y="25"/>
                    <a:pt x="34" y="25"/>
                  </a:cubicBezTo>
                  <a:cubicBezTo>
                    <a:pt x="30" y="25"/>
                    <a:pt x="13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2" y="30"/>
                    <a:pt x="20" y="28"/>
                    <a:pt x="22" y="27"/>
                  </a:cubicBezTo>
                  <a:cubicBezTo>
                    <a:pt x="25" y="26"/>
                    <a:pt x="31" y="24"/>
                    <a:pt x="33" y="24"/>
                  </a:cubicBezTo>
                  <a:cubicBezTo>
                    <a:pt x="36" y="24"/>
                    <a:pt x="47" y="27"/>
                    <a:pt x="52" y="28"/>
                  </a:cubicBezTo>
                  <a:cubicBezTo>
                    <a:pt x="57" y="29"/>
                    <a:pt x="78" y="34"/>
                    <a:pt x="83" y="35"/>
                  </a:cubicBezTo>
                  <a:cubicBezTo>
                    <a:pt x="83" y="35"/>
                    <a:pt x="84" y="35"/>
                    <a:pt x="85" y="36"/>
                  </a:cubicBezTo>
                  <a:close/>
                  <a:moveTo>
                    <a:pt x="85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79" y="32"/>
                    <a:pt x="73" y="30"/>
                  </a:cubicBezTo>
                  <a:cubicBezTo>
                    <a:pt x="48" y="24"/>
                    <a:pt x="46" y="23"/>
                    <a:pt x="42" y="22"/>
                  </a:cubicBezTo>
                  <a:cubicBezTo>
                    <a:pt x="38" y="21"/>
                    <a:pt x="36" y="20"/>
                    <a:pt x="33" y="2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5" y="18"/>
                    <a:pt x="37" y="18"/>
                    <a:pt x="40" y="19"/>
                  </a:cubicBezTo>
                  <a:cubicBezTo>
                    <a:pt x="46" y="20"/>
                    <a:pt x="51" y="22"/>
                    <a:pt x="61" y="24"/>
                  </a:cubicBezTo>
                  <a:cubicBezTo>
                    <a:pt x="71" y="27"/>
                    <a:pt x="84" y="31"/>
                    <a:pt x="85" y="31"/>
                  </a:cubicBezTo>
                  <a:lnTo>
                    <a:pt x="85" y="34"/>
                  </a:ln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3" y="30"/>
                    <a:pt x="51" y="20"/>
                    <a:pt x="44" y="18"/>
                  </a:cubicBezTo>
                  <a:cubicBezTo>
                    <a:pt x="36" y="16"/>
                    <a:pt x="32" y="15"/>
                    <a:pt x="28" y="17"/>
                  </a:cubicBezTo>
                  <a:cubicBezTo>
                    <a:pt x="24" y="19"/>
                    <a:pt x="12" y="23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3" y="22"/>
                    <a:pt x="18" y="20"/>
                  </a:cubicBezTo>
                  <a:cubicBezTo>
                    <a:pt x="23" y="17"/>
                    <a:pt x="30" y="15"/>
                    <a:pt x="32" y="15"/>
                  </a:cubicBezTo>
                  <a:cubicBezTo>
                    <a:pt x="35" y="15"/>
                    <a:pt x="60" y="22"/>
                    <a:pt x="68" y="24"/>
                  </a:cubicBezTo>
                  <a:cubicBezTo>
                    <a:pt x="72" y="26"/>
                    <a:pt x="79" y="28"/>
                    <a:pt x="85" y="29"/>
                  </a:cubicBezTo>
                  <a:lnTo>
                    <a:pt x="85" y="30"/>
                  </a:lnTo>
                  <a:close/>
                  <a:moveTo>
                    <a:pt x="105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105" y="53"/>
                    <a:pt x="105" y="53"/>
                    <a:pt x="105" y="53"/>
                  </a:cubicBezTo>
                  <a:lnTo>
                    <a:pt x="105" y="59"/>
                  </a:lnTo>
                  <a:close/>
                  <a:moveTo>
                    <a:pt x="110" y="59"/>
                  </a:moveTo>
                  <a:cubicBezTo>
                    <a:pt x="110" y="59"/>
                    <a:pt x="110" y="59"/>
                    <a:pt x="110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9" y="54"/>
                    <a:pt x="110" y="54"/>
                    <a:pt x="110" y="54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52"/>
                    <a:pt x="109" y="52"/>
                    <a:pt x="109" y="52"/>
                  </a:cubicBezTo>
                  <a:cubicBezTo>
                    <a:pt x="108" y="52"/>
                    <a:pt x="106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4" y="52"/>
                    <a:pt x="100" y="52"/>
                    <a:pt x="98" y="51"/>
                  </a:cubicBezTo>
                  <a:cubicBezTo>
                    <a:pt x="96" y="51"/>
                    <a:pt x="90" y="51"/>
                    <a:pt x="87" y="51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8" y="49"/>
                    <a:pt x="91" y="50"/>
                    <a:pt x="94" y="50"/>
                  </a:cubicBezTo>
                  <a:cubicBezTo>
                    <a:pt x="97" y="50"/>
                    <a:pt x="110" y="50"/>
                    <a:pt x="110" y="50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9" y="49"/>
                    <a:pt x="94" y="49"/>
                  </a:cubicBezTo>
                  <a:cubicBezTo>
                    <a:pt x="91" y="49"/>
                    <a:pt x="88" y="48"/>
                    <a:pt x="87" y="48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8" y="48"/>
                    <a:pt x="91" y="48"/>
                    <a:pt x="93" y="48"/>
                  </a:cubicBezTo>
                  <a:cubicBezTo>
                    <a:pt x="97" y="49"/>
                    <a:pt x="110" y="49"/>
                    <a:pt x="110" y="49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98" y="47"/>
                    <a:pt x="93" y="47"/>
                  </a:cubicBezTo>
                  <a:cubicBezTo>
                    <a:pt x="90" y="46"/>
                    <a:pt x="88" y="46"/>
                    <a:pt x="87" y="46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8" y="43"/>
                    <a:pt x="89" y="43"/>
                  </a:cubicBezTo>
                  <a:cubicBezTo>
                    <a:pt x="91" y="44"/>
                    <a:pt x="97" y="45"/>
                    <a:pt x="99" y="45"/>
                  </a:cubicBezTo>
                  <a:cubicBezTo>
                    <a:pt x="101" y="45"/>
                    <a:pt x="109" y="45"/>
                    <a:pt x="110" y="45"/>
                  </a:cubicBezTo>
                  <a:lnTo>
                    <a:pt x="110" y="59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9" y="44"/>
                    <a:pt x="106" y="44"/>
                    <a:pt x="104" y="44"/>
                  </a:cubicBezTo>
                  <a:cubicBezTo>
                    <a:pt x="102" y="44"/>
                    <a:pt x="93" y="44"/>
                    <a:pt x="91" y="43"/>
                  </a:cubicBezTo>
                  <a:cubicBezTo>
                    <a:pt x="90" y="43"/>
                    <a:pt x="88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90" y="42"/>
                    <a:pt x="96" y="43"/>
                    <a:pt x="98" y="43"/>
                  </a:cubicBezTo>
                  <a:cubicBezTo>
                    <a:pt x="100" y="43"/>
                    <a:pt x="109" y="44"/>
                    <a:pt x="110" y="44"/>
                  </a:cubicBezTo>
                  <a:close/>
                  <a:moveTo>
                    <a:pt x="110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42"/>
                    <a:pt x="100" y="42"/>
                    <a:pt x="96" y="41"/>
                  </a:cubicBezTo>
                  <a:cubicBezTo>
                    <a:pt x="92" y="41"/>
                    <a:pt x="89" y="41"/>
                    <a:pt x="87" y="40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9" y="37"/>
                    <a:pt x="96" y="39"/>
                    <a:pt x="99" y="39"/>
                  </a:cubicBezTo>
                  <a:cubicBezTo>
                    <a:pt x="103" y="39"/>
                    <a:pt x="110" y="39"/>
                    <a:pt x="110" y="39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04" y="37"/>
                    <a:pt x="100" y="37"/>
                  </a:cubicBezTo>
                  <a:cubicBezTo>
                    <a:pt x="96" y="37"/>
                    <a:pt x="90" y="36"/>
                    <a:pt x="87" y="35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92" y="31"/>
                    <a:pt x="96" y="32"/>
                    <a:pt x="99" y="32"/>
                  </a:cubicBezTo>
                  <a:cubicBezTo>
                    <a:pt x="105" y="33"/>
                    <a:pt x="126" y="32"/>
                    <a:pt x="135" y="32"/>
                  </a:cubicBezTo>
                  <a:cubicBezTo>
                    <a:pt x="142" y="32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33"/>
                    <a:pt x="139" y="33"/>
                    <a:pt x="136" y="33"/>
                  </a:cubicBezTo>
                  <a:cubicBezTo>
                    <a:pt x="133" y="33"/>
                    <a:pt x="127" y="33"/>
                    <a:pt x="123" y="33"/>
                  </a:cubicBezTo>
                  <a:cubicBezTo>
                    <a:pt x="120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0" y="33"/>
                    <a:pt x="110" y="33"/>
                    <a:pt x="110" y="33"/>
                  </a:cubicBezTo>
                  <a:lnTo>
                    <a:pt x="110" y="42"/>
                  </a:lnTo>
                  <a:close/>
                  <a:moveTo>
                    <a:pt x="112" y="59"/>
                  </a:moveTo>
                  <a:cubicBezTo>
                    <a:pt x="112" y="59"/>
                    <a:pt x="112" y="59"/>
                    <a:pt x="112" y="59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1" y="59"/>
                    <a:pt x="141" y="59"/>
                    <a:pt x="141" y="59"/>
                  </a:cubicBezTo>
                  <a:lnTo>
                    <a:pt x="112" y="59"/>
                  </a:lnTo>
                  <a:close/>
                  <a:moveTo>
                    <a:pt x="141" y="54"/>
                  </a:move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0" y="54"/>
                    <a:pt x="134" y="54"/>
                    <a:pt x="129" y="54"/>
                  </a:cubicBezTo>
                  <a:cubicBezTo>
                    <a:pt x="124" y="54"/>
                    <a:pt x="113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4" y="54"/>
                    <a:pt x="115" y="54"/>
                    <a:pt x="116" y="53"/>
                  </a:cubicBezTo>
                  <a:cubicBezTo>
                    <a:pt x="124" y="53"/>
                    <a:pt x="138" y="54"/>
                    <a:pt x="142" y="54"/>
                  </a:cubicBezTo>
                  <a:lnTo>
                    <a:pt x="141" y="54"/>
                  </a:lnTo>
                  <a:close/>
                  <a:moveTo>
                    <a:pt x="146" y="15"/>
                  </a:move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5"/>
                    <a:pt x="142" y="14"/>
                    <a:pt x="143" y="14"/>
                  </a:cubicBezTo>
                  <a:cubicBezTo>
                    <a:pt x="144" y="14"/>
                    <a:pt x="145" y="15"/>
                    <a:pt x="146" y="15"/>
                  </a:cubicBezTo>
                  <a:close/>
                  <a:moveTo>
                    <a:pt x="10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lose/>
                  <a:moveTo>
                    <a:pt x="20" y="14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5" y="18"/>
                    <a:pt x="17" y="17"/>
                  </a:cubicBezTo>
                  <a:cubicBezTo>
                    <a:pt x="19" y="16"/>
                    <a:pt x="23" y="14"/>
                    <a:pt x="23" y="14"/>
                  </a:cubicBezTo>
                  <a:cubicBezTo>
                    <a:pt x="23" y="14"/>
                    <a:pt x="22" y="14"/>
                    <a:pt x="20" y="14"/>
                  </a:cubicBezTo>
                  <a:close/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2" y="15"/>
                    <a:pt x="13" y="15"/>
                  </a:cubicBezTo>
                  <a:cubicBezTo>
                    <a:pt x="13" y="15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559" y="4150"/>
              <a:ext cx="399" cy="149"/>
            </a:xfrm>
            <a:custGeom>
              <a:avLst/>
              <a:gdLst>
                <a:gd name="T0" fmla="*/ 140 w 154"/>
                <a:gd name="T1" fmla="*/ 42 h 56"/>
                <a:gd name="T2" fmla="*/ 80 w 154"/>
                <a:gd name="T3" fmla="*/ 11 h 56"/>
                <a:gd name="T4" fmla="*/ 101 w 154"/>
                <a:gd name="T5" fmla="*/ 30 h 56"/>
                <a:gd name="T6" fmla="*/ 80 w 154"/>
                <a:gd name="T7" fmla="*/ 17 h 56"/>
                <a:gd name="T8" fmla="*/ 106 w 154"/>
                <a:gd name="T9" fmla="*/ 29 h 56"/>
                <a:gd name="T10" fmla="*/ 109 w 154"/>
                <a:gd name="T11" fmla="*/ 1 h 56"/>
                <a:gd name="T12" fmla="*/ 78 w 154"/>
                <a:gd name="T13" fmla="*/ 25 h 56"/>
                <a:gd name="T14" fmla="*/ 11 w 154"/>
                <a:gd name="T15" fmla="*/ 53 h 56"/>
                <a:gd name="T16" fmla="*/ 2 w 154"/>
                <a:gd name="T17" fmla="*/ 50 h 56"/>
                <a:gd name="T18" fmla="*/ 5 w 154"/>
                <a:gd name="T19" fmla="*/ 45 h 56"/>
                <a:gd name="T20" fmla="*/ 6 w 154"/>
                <a:gd name="T21" fmla="*/ 44 h 56"/>
                <a:gd name="T22" fmla="*/ 8 w 154"/>
                <a:gd name="T23" fmla="*/ 44 h 56"/>
                <a:gd name="T24" fmla="*/ 10 w 154"/>
                <a:gd name="T25" fmla="*/ 50 h 56"/>
                <a:gd name="T26" fmla="*/ 12 w 154"/>
                <a:gd name="T27" fmla="*/ 43 h 56"/>
                <a:gd name="T28" fmla="*/ 13 w 154"/>
                <a:gd name="T29" fmla="*/ 43 h 56"/>
                <a:gd name="T30" fmla="*/ 77 w 154"/>
                <a:gd name="T31" fmla="*/ 19 h 56"/>
                <a:gd name="T32" fmla="*/ 79 w 154"/>
                <a:gd name="T33" fmla="*/ 27 h 56"/>
                <a:gd name="T34" fmla="*/ 83 w 154"/>
                <a:gd name="T35" fmla="*/ 40 h 56"/>
                <a:gd name="T36" fmla="*/ 83 w 154"/>
                <a:gd name="T37" fmla="*/ 39 h 56"/>
                <a:gd name="T38" fmla="*/ 71 w 154"/>
                <a:gd name="T39" fmla="*/ 44 h 56"/>
                <a:gd name="T40" fmla="*/ 98 w 154"/>
                <a:gd name="T41" fmla="*/ 36 h 56"/>
                <a:gd name="T42" fmla="*/ 98 w 154"/>
                <a:gd name="T43" fmla="*/ 42 h 56"/>
                <a:gd name="T44" fmla="*/ 88 w 154"/>
                <a:gd name="T45" fmla="*/ 39 h 56"/>
                <a:gd name="T46" fmla="*/ 98 w 154"/>
                <a:gd name="T47" fmla="*/ 36 h 56"/>
                <a:gd name="T48" fmla="*/ 60 w 154"/>
                <a:gd name="T49" fmla="*/ 40 h 56"/>
                <a:gd name="T50" fmla="*/ 65 w 154"/>
                <a:gd name="T51" fmla="*/ 47 h 56"/>
                <a:gd name="T52" fmla="*/ 122 w 154"/>
                <a:gd name="T53" fmla="*/ 47 h 56"/>
                <a:gd name="T54" fmla="*/ 113 w 154"/>
                <a:gd name="T55" fmla="*/ 35 h 56"/>
                <a:gd name="T56" fmla="*/ 126 w 154"/>
                <a:gd name="T57" fmla="*/ 45 h 56"/>
                <a:gd name="T58" fmla="*/ 77 w 154"/>
                <a:gd name="T59" fmla="*/ 12 h 56"/>
                <a:gd name="T60" fmla="*/ 92 w 154"/>
                <a:gd name="T61" fmla="*/ 10 h 56"/>
                <a:gd name="T62" fmla="*/ 83 w 154"/>
                <a:gd name="T63" fmla="*/ 13 h 56"/>
                <a:gd name="T64" fmla="*/ 83 w 154"/>
                <a:gd name="T65" fmla="*/ 32 h 56"/>
                <a:gd name="T66" fmla="*/ 75 w 154"/>
                <a:gd name="T67" fmla="*/ 22 h 56"/>
                <a:gd name="T68" fmla="*/ 106 w 154"/>
                <a:gd name="T69" fmla="*/ 32 h 56"/>
                <a:gd name="T70" fmla="*/ 83 w 154"/>
                <a:gd name="T71" fmla="*/ 16 h 56"/>
                <a:gd name="T72" fmla="*/ 91 w 154"/>
                <a:gd name="T73" fmla="*/ 19 h 56"/>
                <a:gd name="T74" fmla="*/ 91 w 154"/>
                <a:gd name="T75" fmla="*/ 24 h 56"/>
                <a:gd name="T76" fmla="*/ 91 w 154"/>
                <a:gd name="T77" fmla="*/ 28 h 56"/>
                <a:gd name="T78" fmla="*/ 99 w 154"/>
                <a:gd name="T79" fmla="*/ 32 h 56"/>
                <a:gd name="T80" fmla="*/ 70 w 154"/>
                <a:gd name="T81" fmla="*/ 47 h 56"/>
                <a:gd name="T82" fmla="*/ 45 w 154"/>
                <a:gd name="T83" fmla="*/ 48 h 56"/>
                <a:gd name="T84" fmla="*/ 59 w 154"/>
                <a:gd name="T85" fmla="*/ 48 h 56"/>
                <a:gd name="T86" fmla="*/ 79 w 154"/>
                <a:gd name="T87" fmla="*/ 47 h 56"/>
                <a:gd name="T88" fmla="*/ 94 w 154"/>
                <a:gd name="T89" fmla="*/ 48 h 56"/>
                <a:gd name="T90" fmla="*/ 111 w 154"/>
                <a:gd name="T91" fmla="*/ 47 h 56"/>
                <a:gd name="T92" fmla="*/ 112 w 154"/>
                <a:gd name="T93" fmla="*/ 43 h 56"/>
                <a:gd name="T94" fmla="*/ 115 w 154"/>
                <a:gd name="T95" fmla="*/ 12 h 56"/>
                <a:gd name="T96" fmla="*/ 115 w 154"/>
                <a:gd name="T97" fmla="*/ 21 h 56"/>
                <a:gd name="T98" fmla="*/ 115 w 154"/>
                <a:gd name="T99" fmla="*/ 30 h 56"/>
                <a:gd name="T100" fmla="*/ 114 w 154"/>
                <a:gd name="T101" fmla="*/ 11 h 56"/>
                <a:gd name="T102" fmla="*/ 115 w 154"/>
                <a:gd name="T103" fmla="*/ 20 h 56"/>
                <a:gd name="T104" fmla="*/ 114 w 154"/>
                <a:gd name="T105" fmla="*/ 29 h 56"/>
                <a:gd name="T106" fmla="*/ 151 w 154"/>
                <a:gd name="T107" fmla="*/ 45 h 56"/>
                <a:gd name="T108" fmla="*/ 47 w 154"/>
                <a:gd name="T109" fmla="*/ 39 h 56"/>
                <a:gd name="T110" fmla="*/ 47 w 154"/>
                <a:gd name="T111" fmla="*/ 45 h 56"/>
                <a:gd name="T112" fmla="*/ 103 w 154"/>
                <a:gd name="T113" fmla="*/ 29 h 56"/>
                <a:gd name="T114" fmla="*/ 100 w 154"/>
                <a:gd name="T115" fmla="*/ 18 h 56"/>
                <a:gd name="T116" fmla="*/ 104 w 154"/>
                <a:gd name="T117" fmla="*/ 29 h 56"/>
                <a:gd name="T118" fmla="*/ 103 w 154"/>
                <a:gd name="T119" fmla="*/ 5 h 56"/>
                <a:gd name="T120" fmla="*/ 71 w 154"/>
                <a:gd name="T121" fmla="*/ 39 h 56"/>
                <a:gd name="T122" fmla="*/ 60 w 154"/>
                <a:gd name="T123" fmla="*/ 45 h 56"/>
                <a:gd name="T124" fmla="*/ 64 w 154"/>
                <a:gd name="T12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56">
                  <a:moveTo>
                    <a:pt x="79" y="32"/>
                  </a:moveTo>
                  <a:cubicBezTo>
                    <a:pt x="80" y="32"/>
                    <a:pt x="80" y="32"/>
                    <a:pt x="80" y="32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9" y="30"/>
                    <a:pt x="79" y="30"/>
                    <a:pt x="79" y="30"/>
                  </a:cubicBezTo>
                  <a:lnTo>
                    <a:pt x="79" y="32"/>
                  </a:lnTo>
                  <a:close/>
                  <a:moveTo>
                    <a:pt x="80" y="25"/>
                  </a:move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0" y="27"/>
                    <a:pt x="80" y="27"/>
                    <a:pt x="80" y="27"/>
                  </a:cubicBezTo>
                  <a:lnTo>
                    <a:pt x="80" y="25"/>
                  </a:lnTo>
                  <a:close/>
                  <a:moveTo>
                    <a:pt x="79" y="35"/>
                  </a:moveTo>
                  <a:cubicBezTo>
                    <a:pt x="79" y="35"/>
                    <a:pt x="79" y="35"/>
                    <a:pt x="79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lnTo>
                    <a:pt x="79" y="35"/>
                  </a:lnTo>
                  <a:close/>
                  <a:moveTo>
                    <a:pt x="79" y="9"/>
                  </a:move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lnTo>
                    <a:pt x="78" y="11"/>
                  </a:ln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40" y="41"/>
                    <a:pt x="140" y="41"/>
                    <a:pt x="140" y="41"/>
                  </a:cubicBezTo>
                  <a:lnTo>
                    <a:pt x="140" y="42"/>
                  </a:lnTo>
                  <a:close/>
                  <a:moveTo>
                    <a:pt x="142" y="42"/>
                  </a:moveTo>
                  <a:cubicBezTo>
                    <a:pt x="142" y="42"/>
                    <a:pt x="142" y="42"/>
                    <a:pt x="142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lnTo>
                    <a:pt x="142" y="42"/>
                  </a:lnTo>
                  <a:close/>
                  <a:moveTo>
                    <a:pt x="141" y="38"/>
                  </a:moveTo>
                  <a:cubicBezTo>
                    <a:pt x="141" y="38"/>
                    <a:pt x="141" y="38"/>
                    <a:pt x="141" y="38"/>
                  </a:cubicBezTo>
                  <a:cubicBezTo>
                    <a:pt x="141" y="38"/>
                    <a:pt x="141" y="40"/>
                    <a:pt x="141" y="40"/>
                  </a:cubicBezTo>
                  <a:cubicBezTo>
                    <a:pt x="142" y="40"/>
                    <a:pt x="142" y="40"/>
                    <a:pt x="142" y="40"/>
                  </a:cubicBezTo>
                  <a:lnTo>
                    <a:pt x="141" y="38"/>
                  </a:lnTo>
                  <a:close/>
                  <a:moveTo>
                    <a:pt x="79" y="16"/>
                  </a:move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9" y="14"/>
                    <a:pt x="79" y="14"/>
                    <a:pt x="79" y="14"/>
                  </a:cubicBezTo>
                  <a:lnTo>
                    <a:pt x="79" y="16"/>
                  </a:lnTo>
                  <a:close/>
                  <a:moveTo>
                    <a:pt x="79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27"/>
                    <a:pt x="79" y="27"/>
                    <a:pt x="79" y="27"/>
                  </a:cubicBezTo>
                  <a:lnTo>
                    <a:pt x="79" y="29"/>
                  </a:lnTo>
                  <a:close/>
                  <a:moveTo>
                    <a:pt x="82" y="8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8"/>
                    <a:pt x="82" y="8"/>
                    <a:pt x="82" y="8"/>
                  </a:cubicBezTo>
                  <a:close/>
                  <a:moveTo>
                    <a:pt x="80" y="11"/>
                  </a:moveTo>
                  <a:cubicBezTo>
                    <a:pt x="80" y="11"/>
                    <a:pt x="80" y="11"/>
                    <a:pt x="80" y="11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80" y="11"/>
                  </a:ln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8"/>
                    <a:pt x="84" y="8"/>
                    <a:pt x="84" y="8"/>
                  </a:cubicBezTo>
                  <a:close/>
                  <a:moveTo>
                    <a:pt x="82" y="10"/>
                  </a:moveTo>
                  <a:cubicBezTo>
                    <a:pt x="82" y="10"/>
                    <a:pt x="82" y="10"/>
                    <a:pt x="82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0"/>
                    <a:pt x="84" y="10"/>
                    <a:pt x="84" y="10"/>
                  </a:cubicBezTo>
                  <a:lnTo>
                    <a:pt x="82" y="10"/>
                  </a:ln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lnTo>
                    <a:pt x="91" y="6"/>
                  </a:lnTo>
                  <a:close/>
                  <a:moveTo>
                    <a:pt x="90" y="8"/>
                  </a:moveTo>
                  <a:cubicBezTo>
                    <a:pt x="90" y="8"/>
                    <a:pt x="90" y="8"/>
                    <a:pt x="90" y="8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8"/>
                    <a:pt x="91" y="8"/>
                    <a:pt x="91" y="8"/>
                  </a:cubicBezTo>
                  <a:lnTo>
                    <a:pt x="90" y="8"/>
                  </a:lnTo>
                  <a:close/>
                  <a:moveTo>
                    <a:pt x="100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0" y="30"/>
                    <a:pt x="100" y="30"/>
                    <a:pt x="100" y="30"/>
                  </a:cubicBezTo>
                  <a:lnTo>
                    <a:pt x="100" y="33"/>
                  </a:lnTo>
                  <a:close/>
                  <a:moveTo>
                    <a:pt x="136" y="36"/>
                  </a:moveTo>
                  <a:cubicBezTo>
                    <a:pt x="136" y="36"/>
                    <a:pt x="136" y="36"/>
                    <a:pt x="136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6" y="37"/>
                    <a:pt x="136" y="37"/>
                  </a:cubicBezTo>
                  <a:lnTo>
                    <a:pt x="136" y="36"/>
                  </a:lnTo>
                  <a:close/>
                  <a:moveTo>
                    <a:pt x="136" y="42"/>
                  </a:moveTo>
                  <a:cubicBezTo>
                    <a:pt x="136" y="42"/>
                    <a:pt x="136" y="42"/>
                    <a:pt x="136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6" y="41"/>
                    <a:pt x="136" y="41"/>
                    <a:pt x="136" y="41"/>
                  </a:cubicBezTo>
                  <a:lnTo>
                    <a:pt x="136" y="42"/>
                  </a:lnTo>
                  <a:close/>
                  <a:moveTo>
                    <a:pt x="135" y="39"/>
                  </a:moveTo>
                  <a:cubicBezTo>
                    <a:pt x="135" y="39"/>
                    <a:pt x="135" y="39"/>
                    <a:pt x="135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4" y="39"/>
                    <a:pt x="134" y="39"/>
                    <a:pt x="134" y="39"/>
                  </a:cubicBezTo>
                  <a:lnTo>
                    <a:pt x="135" y="39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9"/>
                    <a:pt x="79" y="19"/>
                    <a:pt x="79" y="19"/>
                  </a:cubicBezTo>
                  <a:lnTo>
                    <a:pt x="79" y="21"/>
                  </a:lnTo>
                  <a:close/>
                  <a:moveTo>
                    <a:pt x="79" y="24"/>
                  </a:moveTo>
                  <a:cubicBezTo>
                    <a:pt x="79" y="24"/>
                    <a:pt x="79" y="24"/>
                    <a:pt x="79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9" y="22"/>
                    <a:pt x="79" y="22"/>
                    <a:pt x="79" y="22"/>
                  </a:cubicBezTo>
                  <a:lnTo>
                    <a:pt x="79" y="24"/>
                  </a:lnTo>
                  <a:close/>
                  <a:moveTo>
                    <a:pt x="139" y="41"/>
                  </a:moveTo>
                  <a:cubicBezTo>
                    <a:pt x="139" y="41"/>
                    <a:pt x="139" y="41"/>
                    <a:pt x="139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7" y="40"/>
                    <a:pt x="137" y="40"/>
                    <a:pt x="137" y="40"/>
                  </a:cubicBezTo>
                  <a:lnTo>
                    <a:pt x="139" y="41"/>
                  </a:lnTo>
                  <a:close/>
                  <a:moveTo>
                    <a:pt x="79" y="19"/>
                  </a:moveTo>
                  <a:cubicBezTo>
                    <a:pt x="79" y="19"/>
                    <a:pt x="79" y="19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9" y="16"/>
                    <a:pt x="79" y="16"/>
                    <a:pt x="79" y="16"/>
                  </a:cubicBezTo>
                  <a:lnTo>
                    <a:pt x="79" y="19"/>
                  </a:lnTo>
                  <a:close/>
                  <a:moveTo>
                    <a:pt x="144" y="42"/>
                  </a:moveTo>
                  <a:cubicBezTo>
                    <a:pt x="144" y="42"/>
                    <a:pt x="144" y="42"/>
                    <a:pt x="144" y="42"/>
                  </a:cubicBezTo>
                  <a:cubicBezTo>
                    <a:pt x="144" y="41"/>
                    <a:pt x="144" y="41"/>
                    <a:pt x="144" y="41"/>
                  </a:cubicBezTo>
                  <a:cubicBezTo>
                    <a:pt x="143" y="41"/>
                    <a:pt x="143" y="41"/>
                    <a:pt x="143" y="41"/>
                  </a:cubicBezTo>
                  <a:lnTo>
                    <a:pt x="144" y="42"/>
                  </a:lnTo>
                  <a:close/>
                  <a:moveTo>
                    <a:pt x="137" y="38"/>
                  </a:moveTo>
                  <a:cubicBezTo>
                    <a:pt x="137" y="38"/>
                    <a:pt x="137" y="38"/>
                    <a:pt x="137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37" y="36"/>
                    <a:pt x="137" y="36"/>
                    <a:pt x="137" y="36"/>
                  </a:cubicBezTo>
                  <a:lnTo>
                    <a:pt x="137" y="38"/>
                  </a:lnTo>
                  <a:close/>
                  <a:moveTo>
                    <a:pt x="107" y="19"/>
                  </a:moveTo>
                  <a:cubicBezTo>
                    <a:pt x="107" y="19"/>
                    <a:pt x="107" y="19"/>
                    <a:pt x="107" y="19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9"/>
                    <a:pt x="106" y="19"/>
                    <a:pt x="106" y="19"/>
                  </a:cubicBezTo>
                  <a:lnTo>
                    <a:pt x="107" y="19"/>
                  </a:lnTo>
                  <a:close/>
                  <a:moveTo>
                    <a:pt x="140" y="36"/>
                  </a:moveTo>
                  <a:cubicBezTo>
                    <a:pt x="140" y="36"/>
                    <a:pt x="140" y="36"/>
                    <a:pt x="140" y="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5"/>
                    <a:pt x="144" y="35"/>
                    <a:pt x="144" y="35"/>
                  </a:cubicBezTo>
                  <a:lnTo>
                    <a:pt x="140" y="36"/>
                  </a:lnTo>
                  <a:close/>
                  <a:moveTo>
                    <a:pt x="107" y="22"/>
                  </a:moveTo>
                  <a:cubicBezTo>
                    <a:pt x="107" y="22"/>
                    <a:pt x="107" y="22"/>
                    <a:pt x="107" y="22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2"/>
                    <a:pt x="106" y="22"/>
                    <a:pt x="106" y="22"/>
                  </a:cubicBezTo>
                  <a:lnTo>
                    <a:pt x="107" y="22"/>
                  </a:lnTo>
                  <a:close/>
                  <a:moveTo>
                    <a:pt x="107" y="32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7" y="32"/>
                  </a:lnTo>
                  <a:close/>
                  <a:moveTo>
                    <a:pt x="107" y="29"/>
                  </a:moveTo>
                  <a:cubicBezTo>
                    <a:pt x="107" y="29"/>
                    <a:pt x="107" y="29"/>
                    <a:pt x="107" y="29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7" y="29"/>
                  </a:lnTo>
                  <a:close/>
                  <a:moveTo>
                    <a:pt x="107" y="25"/>
                  </a:moveTo>
                  <a:cubicBezTo>
                    <a:pt x="107" y="25"/>
                    <a:pt x="107" y="25"/>
                    <a:pt x="107" y="25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6"/>
                    <a:pt x="106" y="26"/>
                    <a:pt x="106" y="26"/>
                  </a:cubicBezTo>
                  <a:lnTo>
                    <a:pt x="107" y="25"/>
                  </a:lnTo>
                  <a:close/>
                  <a:moveTo>
                    <a:pt x="100" y="29"/>
                  </a:moveTo>
                  <a:cubicBezTo>
                    <a:pt x="100" y="29"/>
                    <a:pt x="100" y="29"/>
                    <a:pt x="100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0" y="27"/>
                    <a:pt x="100" y="27"/>
                    <a:pt x="100" y="27"/>
                  </a:cubicBezTo>
                  <a:lnTo>
                    <a:pt x="100" y="29"/>
                  </a:lnTo>
                  <a:close/>
                  <a:moveTo>
                    <a:pt x="107" y="13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13"/>
                    <a:pt x="106" y="13"/>
                    <a:pt x="106" y="13"/>
                  </a:cubicBezTo>
                  <a:lnTo>
                    <a:pt x="107" y="13"/>
                  </a:ln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7"/>
                    <a:pt x="106" y="7"/>
                    <a:pt x="106" y="7"/>
                  </a:cubicBezTo>
                  <a:lnTo>
                    <a:pt x="107" y="7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7" y="4"/>
                    <a:pt x="107" y="4"/>
                    <a:pt x="107" y="4"/>
                  </a:cubicBezTo>
                  <a:lnTo>
                    <a:pt x="107" y="2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lnTo>
                    <a:pt x="75" y="10"/>
                  </a:lnTo>
                  <a:close/>
                  <a:moveTo>
                    <a:pt x="107" y="10"/>
                  </a:moveTo>
                  <a:cubicBezTo>
                    <a:pt x="107" y="10"/>
                    <a:pt x="107" y="10"/>
                    <a:pt x="107" y="10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10"/>
                    <a:pt x="106" y="10"/>
                    <a:pt x="106" y="10"/>
                  </a:cubicBezTo>
                  <a:lnTo>
                    <a:pt x="107" y="10"/>
                  </a:lnTo>
                  <a:close/>
                  <a:moveTo>
                    <a:pt x="107" y="16"/>
                  </a:moveTo>
                  <a:cubicBezTo>
                    <a:pt x="107" y="16"/>
                    <a:pt x="107" y="16"/>
                    <a:pt x="107" y="16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6"/>
                    <a:pt x="106" y="16"/>
                    <a:pt x="106" y="16"/>
                  </a:cubicBezTo>
                  <a:lnTo>
                    <a:pt x="107" y="16"/>
                  </a:lnTo>
                  <a:close/>
                  <a:moveTo>
                    <a:pt x="77" y="17"/>
                  </a:moveTo>
                  <a:cubicBezTo>
                    <a:pt x="77" y="17"/>
                    <a:pt x="77" y="17"/>
                    <a:pt x="77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7" y="14"/>
                    <a:pt x="77" y="14"/>
                    <a:pt x="77" y="14"/>
                  </a:cubicBezTo>
                  <a:lnTo>
                    <a:pt x="77" y="17"/>
                  </a:lnTo>
                  <a:close/>
                  <a:moveTo>
                    <a:pt x="78" y="25"/>
                  </a:move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8" y="25"/>
                  </a:lnTo>
                  <a:close/>
                  <a:moveTo>
                    <a:pt x="78" y="11"/>
                  </a:moveTo>
                  <a:cubicBezTo>
                    <a:pt x="78" y="11"/>
                    <a:pt x="78" y="11"/>
                    <a:pt x="78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0"/>
                    <a:pt x="78" y="10"/>
                    <a:pt x="78" y="10"/>
                  </a:cubicBezTo>
                  <a:lnTo>
                    <a:pt x="78" y="11"/>
                  </a:lnTo>
                  <a:close/>
                  <a:moveTo>
                    <a:pt x="28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28" y="53"/>
                    <a:pt x="28" y="53"/>
                    <a:pt x="28" y="53"/>
                  </a:cubicBezTo>
                  <a:lnTo>
                    <a:pt x="28" y="40"/>
                  </a:lnTo>
                  <a:close/>
                  <a:moveTo>
                    <a:pt x="5" y="53"/>
                  </a:moveTo>
                  <a:cubicBezTo>
                    <a:pt x="5" y="53"/>
                    <a:pt x="5" y="53"/>
                    <a:pt x="5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3"/>
                    <a:pt x="5" y="53"/>
                    <a:pt x="5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5" y="52"/>
                    <a:pt x="5" y="52"/>
                    <a:pt x="5" y="52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5" y="51"/>
                    <a:pt x="5" y="51"/>
                    <a:pt x="5" y="51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5" y="49"/>
                    <a:pt x="5" y="49"/>
                    <a:pt x="5" y="49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7"/>
                    <a:pt x="5" y="47"/>
                    <a:pt x="5" y="47"/>
                  </a:cubicBezTo>
                  <a:lnTo>
                    <a:pt x="5" y="48"/>
                  </a:ln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7"/>
                    <a:pt x="5" y="47"/>
                    <a:pt x="5" y="47"/>
                  </a:cubicBezTo>
                  <a:close/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6"/>
                    <a:pt x="5" y="46"/>
                    <a:pt x="5" y="46"/>
                  </a:cubicBezTo>
                  <a:lnTo>
                    <a:pt x="5" y="47"/>
                  </a:ln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6"/>
                    <a:pt x="5" y="46"/>
                    <a:pt x="5" y="46"/>
                  </a:cubicBez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5" y="45"/>
                    <a:pt x="5" y="45"/>
                    <a:pt x="5" y="45"/>
                  </a:cubicBezTo>
                  <a:lnTo>
                    <a:pt x="5" y="46"/>
                  </a:ln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5" y="45"/>
                    <a:pt x="5" y="45"/>
                    <a:pt x="5" y="45"/>
                  </a:cubicBez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lnTo>
                    <a:pt x="5" y="45"/>
                  </a:ln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4"/>
                    <a:pt x="5" y="44"/>
                    <a:pt x="5" y="44"/>
                  </a:cubicBezTo>
                  <a:close/>
                  <a:moveTo>
                    <a:pt x="5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lnTo>
                    <a:pt x="5" y="44"/>
                  </a:ln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5" y="43"/>
                    <a:pt x="5" y="43"/>
                    <a:pt x="5" y="43"/>
                  </a:cubicBez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5" y="42"/>
                    <a:pt x="5" y="42"/>
                    <a:pt x="5" y="42"/>
                  </a:cubicBezTo>
                  <a:lnTo>
                    <a:pt x="5" y="43"/>
                  </a:ln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lnTo>
                    <a:pt x="6" y="50"/>
                  </a:ln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lose/>
                  <a:moveTo>
                    <a:pt x="6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2"/>
                    <a:pt x="6" y="42"/>
                    <a:pt x="6" y="42"/>
                  </a:cubicBezTo>
                  <a:lnTo>
                    <a:pt x="6" y="44"/>
                  </a:lnTo>
                  <a:close/>
                  <a:moveTo>
                    <a:pt x="6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lose/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lnTo>
                    <a:pt x="7" y="50"/>
                  </a:ln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lose/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7" y="44"/>
                  </a:lnTo>
                  <a:close/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lose/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lnTo>
                    <a:pt x="8" y="50"/>
                  </a:ln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close/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lnTo>
                    <a:pt x="8" y="44"/>
                  </a:lnTo>
                  <a:close/>
                  <a:moveTo>
                    <a:pt x="8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lose/>
                  <a:moveTo>
                    <a:pt x="9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lnTo>
                    <a:pt x="9" y="50"/>
                  </a:ln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9" y="44"/>
                  </a:lnTo>
                  <a:close/>
                  <a:moveTo>
                    <a:pt x="9" y="42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lnTo>
                    <a:pt x="10" y="50"/>
                  </a:ln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lnTo>
                    <a:pt x="10" y="44"/>
                  </a:ln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lnTo>
                    <a:pt x="11" y="50"/>
                  </a:lnTo>
                  <a:close/>
                  <a:moveTo>
                    <a:pt x="11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lose/>
                  <a:moveTo>
                    <a:pt x="11" y="43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11" y="43"/>
                  </a:ln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50"/>
                  </a:cubicBezTo>
                  <a:close/>
                  <a:moveTo>
                    <a:pt x="12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50"/>
                  </a:ln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3"/>
                    <a:pt x="12" y="43"/>
                    <a:pt x="12" y="43"/>
                  </a:cubicBezTo>
                  <a:lnTo>
                    <a:pt x="12" y="44"/>
                  </a:lnTo>
                  <a:close/>
                  <a:moveTo>
                    <a:pt x="12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2"/>
                    <a:pt x="12" y="42"/>
                    <a:pt x="12" y="42"/>
                  </a:cubicBezTo>
                  <a:lnTo>
                    <a:pt x="12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lose/>
                  <a:moveTo>
                    <a:pt x="13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50"/>
                  </a:lnTo>
                  <a:close/>
                  <a:moveTo>
                    <a:pt x="13" y="44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13" y="44"/>
                  </a:lnTo>
                  <a:close/>
                  <a:moveTo>
                    <a:pt x="13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43"/>
                  </a:ln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3" y="42"/>
                    <a:pt x="13" y="42"/>
                    <a:pt x="13" y="42"/>
                  </a:cubicBezTo>
                  <a:close/>
                  <a:moveTo>
                    <a:pt x="13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3" y="41"/>
                    <a:pt x="13" y="41"/>
                    <a:pt x="13" y="41"/>
                  </a:cubicBezTo>
                  <a:lnTo>
                    <a:pt x="13" y="42"/>
                  </a:lnTo>
                  <a:close/>
                  <a:moveTo>
                    <a:pt x="13" y="53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53"/>
                    <a:pt x="15" y="53"/>
                    <a:pt x="15" y="53"/>
                  </a:cubicBezTo>
                  <a:lnTo>
                    <a:pt x="13" y="53"/>
                  </a:lnTo>
                  <a:close/>
                  <a:moveTo>
                    <a:pt x="77" y="22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7" y="19"/>
                    <a:pt x="77" y="19"/>
                    <a:pt x="77" y="19"/>
                  </a:cubicBezTo>
                  <a:lnTo>
                    <a:pt x="77" y="22"/>
                  </a:lnTo>
                  <a:close/>
                  <a:moveTo>
                    <a:pt x="77" y="19"/>
                  </a:moveTo>
                  <a:cubicBezTo>
                    <a:pt x="77" y="19"/>
                    <a:pt x="77" y="19"/>
                    <a:pt x="77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7" y="17"/>
                    <a:pt x="77" y="17"/>
                    <a:pt x="77" y="17"/>
                  </a:cubicBezTo>
                  <a:lnTo>
                    <a:pt x="77" y="19"/>
                  </a:lnTo>
                  <a:close/>
                  <a:moveTo>
                    <a:pt x="77" y="35"/>
                  </a:moveTo>
                  <a:cubicBezTo>
                    <a:pt x="77" y="35"/>
                    <a:pt x="77" y="35"/>
                    <a:pt x="77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35"/>
                  </a:lnTo>
                  <a:close/>
                  <a:moveTo>
                    <a:pt x="77" y="32"/>
                  </a:moveTo>
                  <a:cubicBezTo>
                    <a:pt x="77" y="32"/>
                    <a:pt x="77" y="32"/>
                    <a:pt x="77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7" y="30"/>
                    <a:pt x="77" y="30"/>
                    <a:pt x="77" y="30"/>
                  </a:cubicBezTo>
                  <a:lnTo>
                    <a:pt x="77" y="32"/>
                  </a:lnTo>
                  <a:close/>
                  <a:moveTo>
                    <a:pt x="77" y="24"/>
                  </a:moveTo>
                  <a:cubicBezTo>
                    <a:pt x="77" y="24"/>
                    <a:pt x="77" y="24"/>
                    <a:pt x="77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7" y="22"/>
                    <a:pt x="77" y="22"/>
                    <a:pt x="77" y="22"/>
                  </a:cubicBezTo>
                  <a:lnTo>
                    <a:pt x="77" y="24"/>
                  </a:lnTo>
                  <a:close/>
                  <a:moveTo>
                    <a:pt x="77" y="30"/>
                  </a:moveTo>
                  <a:cubicBezTo>
                    <a:pt x="77" y="30"/>
                    <a:pt x="77" y="30"/>
                    <a:pt x="77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lnTo>
                    <a:pt x="77" y="30"/>
                  </a:ln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79" y="43"/>
                  </a:moveTo>
                  <a:cubicBezTo>
                    <a:pt x="79" y="43"/>
                    <a:pt x="79" y="43"/>
                    <a:pt x="79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79" y="42"/>
                    <a:pt x="79" y="42"/>
                    <a:pt x="79" y="42"/>
                  </a:cubicBezTo>
                  <a:lnTo>
                    <a:pt x="79" y="43"/>
                  </a:lnTo>
                  <a:close/>
                  <a:moveTo>
                    <a:pt x="79" y="39"/>
                  </a:moveTo>
                  <a:cubicBezTo>
                    <a:pt x="79" y="39"/>
                    <a:pt x="79" y="39"/>
                    <a:pt x="79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79" y="38"/>
                    <a:pt x="79" y="38"/>
                    <a:pt x="79" y="38"/>
                  </a:cubicBezTo>
                  <a:lnTo>
                    <a:pt x="79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1" y="42"/>
                    <a:pt x="71" y="42"/>
                    <a:pt x="71" y="42"/>
                  </a:cubicBezTo>
                  <a:lnTo>
                    <a:pt x="71" y="43"/>
                  </a:lnTo>
                  <a:close/>
                  <a:moveTo>
                    <a:pt x="83" y="37"/>
                  </a:moveTo>
                  <a:cubicBezTo>
                    <a:pt x="83" y="37"/>
                    <a:pt x="83" y="37"/>
                    <a:pt x="83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3" y="37"/>
                    <a:pt x="83" y="37"/>
                    <a:pt x="83" y="37"/>
                  </a:cubicBezTo>
                  <a:close/>
                  <a:moveTo>
                    <a:pt x="83" y="43"/>
                  </a:moveTo>
                  <a:cubicBezTo>
                    <a:pt x="83" y="43"/>
                    <a:pt x="83" y="43"/>
                    <a:pt x="83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3" y="43"/>
                    <a:pt x="83" y="43"/>
                    <a:pt x="83" y="43"/>
                  </a:cubicBezTo>
                  <a:close/>
                  <a:moveTo>
                    <a:pt x="79" y="40"/>
                  </a:moveTo>
                  <a:cubicBezTo>
                    <a:pt x="79" y="40"/>
                    <a:pt x="79" y="40"/>
                    <a:pt x="79" y="4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79" y="39"/>
                    <a:pt x="79" y="39"/>
                    <a:pt x="79" y="39"/>
                  </a:cubicBezTo>
                  <a:lnTo>
                    <a:pt x="79" y="40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79" y="40"/>
                    <a:pt x="79" y="40"/>
                    <a:pt x="79" y="40"/>
                  </a:cubicBezTo>
                  <a:lnTo>
                    <a:pt x="79" y="41"/>
                  </a:lnTo>
                  <a:close/>
                  <a:moveTo>
                    <a:pt x="79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1"/>
                    <a:pt x="79" y="41"/>
                    <a:pt x="79" y="41"/>
                  </a:cubicBezTo>
                  <a:close/>
                  <a:moveTo>
                    <a:pt x="79" y="42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79" y="42"/>
                    <a:pt x="79" y="42"/>
                    <a:pt x="79" y="42"/>
                  </a:cubicBez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3" y="41"/>
                    <a:pt x="83" y="41"/>
                    <a:pt x="83" y="41"/>
                  </a:cubicBezTo>
                  <a:lnTo>
                    <a:pt x="83" y="42"/>
                  </a:lnTo>
                  <a:close/>
                  <a:moveTo>
                    <a:pt x="88" y="36"/>
                  </a:moveTo>
                  <a:cubicBezTo>
                    <a:pt x="88" y="36"/>
                    <a:pt x="88" y="36"/>
                    <a:pt x="88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8" y="36"/>
                    <a:pt x="88" y="36"/>
                    <a:pt x="88" y="36"/>
                  </a:cubicBezTo>
                  <a:close/>
                  <a:moveTo>
                    <a:pt x="83" y="41"/>
                  </a:moveTo>
                  <a:cubicBezTo>
                    <a:pt x="83" y="41"/>
                    <a:pt x="83" y="41"/>
                    <a:pt x="83" y="41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3" y="40"/>
                    <a:pt x="83" y="40"/>
                    <a:pt x="83" y="40"/>
                  </a:cubicBezTo>
                  <a:lnTo>
                    <a:pt x="83" y="41"/>
                  </a:lnTo>
                  <a:close/>
                  <a:moveTo>
                    <a:pt x="83" y="42"/>
                  </a:moveTo>
                  <a:cubicBezTo>
                    <a:pt x="83" y="42"/>
                    <a:pt x="83" y="42"/>
                    <a:pt x="83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3" y="38"/>
                  </a:moveTo>
                  <a:cubicBezTo>
                    <a:pt x="83" y="38"/>
                    <a:pt x="83" y="38"/>
                    <a:pt x="83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3" y="38"/>
                    <a:pt x="83" y="38"/>
                    <a:pt x="83" y="38"/>
                  </a:cubicBezTo>
                  <a:close/>
                  <a:moveTo>
                    <a:pt x="83" y="40"/>
                  </a:moveTo>
                  <a:cubicBezTo>
                    <a:pt x="83" y="40"/>
                    <a:pt x="83" y="40"/>
                    <a:pt x="83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40"/>
                    <a:pt x="83" y="40"/>
                    <a:pt x="83" y="40"/>
                  </a:cubicBezTo>
                  <a:close/>
                  <a:moveTo>
                    <a:pt x="83" y="39"/>
                  </a:moveTo>
                  <a:cubicBezTo>
                    <a:pt x="83" y="39"/>
                    <a:pt x="83" y="39"/>
                    <a:pt x="83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3" y="39"/>
                    <a:pt x="83" y="39"/>
                    <a:pt x="83" y="39"/>
                  </a:cubicBezTo>
                  <a:close/>
                  <a:moveTo>
                    <a:pt x="79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79" y="44"/>
                    <a:pt x="79" y="44"/>
                    <a:pt x="79" y="44"/>
                  </a:cubicBezTo>
                  <a:lnTo>
                    <a:pt x="79" y="45"/>
                  </a:lnTo>
                  <a:close/>
                  <a:moveTo>
                    <a:pt x="75" y="38"/>
                  </a:moveTo>
                  <a:cubicBezTo>
                    <a:pt x="75" y="38"/>
                    <a:pt x="75" y="38"/>
                    <a:pt x="75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5" y="38"/>
                    <a:pt x="75" y="38"/>
                    <a:pt x="75" y="38"/>
                  </a:cubicBezTo>
                  <a:close/>
                  <a:moveTo>
                    <a:pt x="79" y="37"/>
                  </a:moveTo>
                  <a:cubicBezTo>
                    <a:pt x="79" y="37"/>
                    <a:pt x="79" y="37"/>
                    <a:pt x="79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7"/>
                    <a:pt x="79" y="37"/>
                    <a:pt x="79" y="37"/>
                  </a:cubicBezTo>
                  <a:close/>
                  <a:moveTo>
                    <a:pt x="75" y="39"/>
                  </a:moveTo>
                  <a:cubicBezTo>
                    <a:pt x="75" y="39"/>
                    <a:pt x="75" y="39"/>
                    <a:pt x="75" y="39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5" y="38"/>
                    <a:pt x="75" y="38"/>
                    <a:pt x="75" y="38"/>
                  </a:cubicBezTo>
                  <a:lnTo>
                    <a:pt x="75" y="39"/>
                  </a:lnTo>
                  <a:close/>
                  <a:moveTo>
                    <a:pt x="71" y="43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1" y="43"/>
                    <a:pt x="71" y="43"/>
                    <a:pt x="71" y="43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5" y="39"/>
                    <a:pt x="75" y="39"/>
                    <a:pt x="75" y="39"/>
                  </a:cubicBezTo>
                  <a:lnTo>
                    <a:pt x="75" y="40"/>
                  </a:lnTo>
                  <a:close/>
                  <a:moveTo>
                    <a:pt x="83" y="36"/>
                  </a:moveTo>
                  <a:cubicBezTo>
                    <a:pt x="83" y="36"/>
                    <a:pt x="83" y="36"/>
                    <a:pt x="83" y="3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3" y="37"/>
                    <a:pt x="83" y="37"/>
                    <a:pt x="83" y="37"/>
                  </a:cubicBezTo>
                  <a:lnTo>
                    <a:pt x="83" y="36"/>
                  </a:lnTo>
                  <a:close/>
                  <a:moveTo>
                    <a:pt x="71" y="45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1" y="45"/>
                    <a:pt x="71" y="45"/>
                    <a:pt x="71" y="45"/>
                  </a:cubicBezTo>
                  <a:close/>
                  <a:moveTo>
                    <a:pt x="71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1" y="44"/>
                    <a:pt x="71" y="44"/>
                    <a:pt x="71" y="44"/>
                  </a:cubicBezTo>
                  <a:close/>
                  <a:moveTo>
                    <a:pt x="75" y="40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5" y="40"/>
                    <a:pt x="75" y="40"/>
                    <a:pt x="75" y="40"/>
                  </a:cubicBezTo>
                  <a:close/>
                  <a:moveTo>
                    <a:pt x="75" y="44"/>
                  </a:moveTo>
                  <a:cubicBezTo>
                    <a:pt x="75" y="44"/>
                    <a:pt x="75" y="44"/>
                    <a:pt x="75" y="44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5" y="43"/>
                    <a:pt x="75" y="43"/>
                    <a:pt x="75" y="43"/>
                  </a:cubicBezTo>
                  <a:lnTo>
                    <a:pt x="75" y="44"/>
                  </a:ln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79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79" y="37"/>
                    <a:pt x="79" y="37"/>
                    <a:pt x="79" y="37"/>
                  </a:cubicBezTo>
                  <a:lnTo>
                    <a:pt x="79" y="38"/>
                  </a:lnTo>
                  <a:close/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5" y="44"/>
                    <a:pt x="75" y="44"/>
                    <a:pt x="75" y="44"/>
                  </a:cubicBezTo>
                  <a:lnTo>
                    <a:pt x="75" y="45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5" y="41"/>
                    <a:pt x="75" y="41"/>
                  </a:cubicBezTo>
                  <a:close/>
                  <a:moveTo>
                    <a:pt x="75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2"/>
                    <a:pt x="75" y="42"/>
                    <a:pt x="75" y="42"/>
                  </a:cubicBezTo>
                  <a:close/>
                  <a:moveTo>
                    <a:pt x="75" y="43"/>
                  </a:moveTo>
                  <a:cubicBezTo>
                    <a:pt x="75" y="43"/>
                    <a:pt x="75" y="43"/>
                    <a:pt x="75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5" y="43"/>
                    <a:pt x="75" y="43"/>
                    <a:pt x="75" y="43"/>
                  </a:cubicBezTo>
                  <a:close/>
                  <a:moveTo>
                    <a:pt x="79" y="44"/>
                  </a:moveTo>
                  <a:cubicBezTo>
                    <a:pt x="79" y="44"/>
                    <a:pt x="79" y="44"/>
                    <a:pt x="79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79" y="43"/>
                    <a:pt x="79" y="43"/>
                    <a:pt x="79" y="43"/>
                  </a:cubicBezTo>
                  <a:lnTo>
                    <a:pt x="79" y="44"/>
                  </a:lnTo>
                  <a:close/>
                  <a:moveTo>
                    <a:pt x="98" y="36"/>
                  </a:moveTo>
                  <a:cubicBezTo>
                    <a:pt x="98" y="36"/>
                    <a:pt x="98" y="36"/>
                    <a:pt x="98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98" y="36"/>
                    <a:pt x="98" y="36"/>
                    <a:pt x="98" y="36"/>
                  </a:cubicBezTo>
                  <a:close/>
                  <a:moveTo>
                    <a:pt x="103" y="34"/>
                  </a:moveTo>
                  <a:cubicBezTo>
                    <a:pt x="103" y="34"/>
                    <a:pt x="103" y="34"/>
                    <a:pt x="103" y="34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103" y="35"/>
                    <a:pt x="103" y="35"/>
                    <a:pt x="103" y="35"/>
                  </a:cubicBezTo>
                  <a:lnTo>
                    <a:pt x="103" y="34"/>
                  </a:lnTo>
                  <a:close/>
                  <a:moveTo>
                    <a:pt x="98" y="37"/>
                  </a:moveTo>
                  <a:cubicBezTo>
                    <a:pt x="98" y="37"/>
                    <a:pt x="98" y="37"/>
                    <a:pt x="98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98" y="37"/>
                    <a:pt x="98" y="37"/>
                    <a:pt x="98" y="37"/>
                  </a:cubicBezTo>
                  <a:close/>
                  <a:moveTo>
                    <a:pt x="93" y="44"/>
                  </a:moveTo>
                  <a:cubicBezTo>
                    <a:pt x="93" y="44"/>
                    <a:pt x="93" y="44"/>
                    <a:pt x="93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3" y="44"/>
                    <a:pt x="93" y="44"/>
                    <a:pt x="93" y="44"/>
                  </a:cubicBezTo>
                  <a:close/>
                  <a:moveTo>
                    <a:pt x="93" y="41"/>
                  </a:moveTo>
                  <a:cubicBezTo>
                    <a:pt x="93" y="41"/>
                    <a:pt x="93" y="41"/>
                    <a:pt x="93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3" y="41"/>
                    <a:pt x="93" y="41"/>
                    <a:pt x="93" y="41"/>
                  </a:cubicBezTo>
                  <a:close/>
                  <a:moveTo>
                    <a:pt x="93" y="43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3" y="43"/>
                    <a:pt x="93" y="43"/>
                    <a:pt x="93" y="43"/>
                  </a:cubicBezTo>
                  <a:close/>
                  <a:moveTo>
                    <a:pt x="93" y="42"/>
                  </a:moveTo>
                  <a:cubicBezTo>
                    <a:pt x="93" y="42"/>
                    <a:pt x="93" y="42"/>
                    <a:pt x="93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8" y="40"/>
                  </a:moveTo>
                  <a:cubicBezTo>
                    <a:pt x="98" y="40"/>
                    <a:pt x="98" y="40"/>
                    <a:pt x="98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98" y="40"/>
                    <a:pt x="98" y="40"/>
                    <a:pt x="98" y="40"/>
                  </a:cubicBezTo>
                  <a:close/>
                  <a:moveTo>
                    <a:pt x="98" y="38"/>
                  </a:moveTo>
                  <a:cubicBezTo>
                    <a:pt x="98" y="38"/>
                    <a:pt x="98" y="38"/>
                    <a:pt x="98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8" y="38"/>
                    <a:pt x="98" y="38"/>
                    <a:pt x="98" y="38"/>
                  </a:cubicBez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8" y="43"/>
                    <a:pt x="98" y="43"/>
                    <a:pt x="98" y="43"/>
                  </a:cubicBezTo>
                  <a:lnTo>
                    <a:pt x="98" y="44"/>
                  </a:lnTo>
                  <a:close/>
                  <a:moveTo>
                    <a:pt x="98" y="42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98" y="41"/>
                    <a:pt x="98" y="41"/>
                    <a:pt x="98" y="41"/>
                  </a:cubicBezTo>
                  <a:lnTo>
                    <a:pt x="98" y="42"/>
                  </a:lnTo>
                  <a:close/>
                  <a:moveTo>
                    <a:pt x="98" y="43"/>
                  </a:moveTo>
                  <a:cubicBezTo>
                    <a:pt x="98" y="43"/>
                    <a:pt x="98" y="43"/>
                    <a:pt x="98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98" y="42"/>
                    <a:pt x="98" y="42"/>
                    <a:pt x="98" y="42"/>
                  </a:cubicBezTo>
                  <a:lnTo>
                    <a:pt x="98" y="43"/>
                  </a:lnTo>
                  <a:close/>
                  <a:moveTo>
                    <a:pt x="98" y="39"/>
                  </a:moveTo>
                  <a:cubicBezTo>
                    <a:pt x="98" y="39"/>
                    <a:pt x="98" y="39"/>
                    <a:pt x="98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98" y="39"/>
                    <a:pt x="98" y="39"/>
                    <a:pt x="98" y="39"/>
                  </a:cubicBezTo>
                  <a:close/>
                  <a:moveTo>
                    <a:pt x="93" y="40"/>
                  </a:moveTo>
                  <a:cubicBezTo>
                    <a:pt x="93" y="40"/>
                    <a:pt x="93" y="40"/>
                    <a:pt x="93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3" y="40"/>
                    <a:pt x="93" y="40"/>
                    <a:pt x="93" y="40"/>
                  </a:cubicBezTo>
                  <a:close/>
                  <a:moveTo>
                    <a:pt x="83" y="45"/>
                  </a:moveTo>
                  <a:cubicBezTo>
                    <a:pt x="83" y="45"/>
                    <a:pt x="83" y="45"/>
                    <a:pt x="83" y="45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3" y="44"/>
                    <a:pt x="83" y="44"/>
                    <a:pt x="83" y="44"/>
                  </a:cubicBezTo>
                  <a:lnTo>
                    <a:pt x="83" y="45"/>
                  </a:lnTo>
                  <a:close/>
                  <a:moveTo>
                    <a:pt x="98" y="41"/>
                  </a:moveTo>
                  <a:cubicBezTo>
                    <a:pt x="98" y="41"/>
                    <a:pt x="98" y="41"/>
                    <a:pt x="98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40"/>
                    <a:pt x="98" y="40"/>
                    <a:pt x="98" y="40"/>
                  </a:cubicBezTo>
                  <a:lnTo>
                    <a:pt x="98" y="41"/>
                  </a:ln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8" y="39"/>
                    <a:pt x="88" y="39"/>
                    <a:pt x="88" y="39"/>
                  </a:cubicBezTo>
                  <a:lnTo>
                    <a:pt x="88" y="40"/>
                  </a:lnTo>
                  <a:close/>
                  <a:moveTo>
                    <a:pt x="88" y="41"/>
                  </a:moveTo>
                  <a:cubicBezTo>
                    <a:pt x="88" y="41"/>
                    <a:pt x="88" y="41"/>
                    <a:pt x="88" y="41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88" y="40"/>
                    <a:pt x="88" y="40"/>
                    <a:pt x="88" y="40"/>
                  </a:cubicBezTo>
                  <a:lnTo>
                    <a:pt x="88" y="41"/>
                  </a:lnTo>
                  <a:close/>
                  <a:moveTo>
                    <a:pt x="88" y="39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88" y="39"/>
                    <a:pt x="88" y="39"/>
                    <a:pt x="88" y="39"/>
                  </a:cubicBezTo>
                  <a:close/>
                  <a:moveTo>
                    <a:pt x="100" y="26"/>
                  </a:moveTo>
                  <a:cubicBezTo>
                    <a:pt x="100" y="26"/>
                    <a:pt x="100" y="26"/>
                    <a:pt x="100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0" y="24"/>
                    <a:pt x="100" y="24"/>
                    <a:pt x="100" y="24"/>
                  </a:cubicBezTo>
                  <a:lnTo>
                    <a:pt x="100" y="26"/>
                  </a:lnTo>
                  <a:close/>
                  <a:moveTo>
                    <a:pt x="88" y="38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88" y="38"/>
                    <a:pt x="88" y="38"/>
                    <a:pt x="88" y="38"/>
                  </a:cubicBezTo>
                  <a:close/>
                  <a:moveTo>
                    <a:pt x="88" y="37"/>
                  </a:moveTo>
                  <a:cubicBezTo>
                    <a:pt x="88" y="37"/>
                    <a:pt x="88" y="37"/>
                    <a:pt x="88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88" y="37"/>
                    <a:pt x="88" y="37"/>
                    <a:pt x="88" y="37"/>
                  </a:cubicBezTo>
                  <a:close/>
                  <a:moveTo>
                    <a:pt x="92" y="35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2" y="36"/>
                    <a:pt x="92" y="36"/>
                    <a:pt x="92" y="36"/>
                  </a:cubicBezTo>
                  <a:lnTo>
                    <a:pt x="92" y="35"/>
                  </a:lnTo>
                  <a:close/>
                  <a:moveTo>
                    <a:pt x="98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8" y="35"/>
                    <a:pt x="98" y="35"/>
                    <a:pt x="98" y="35"/>
                  </a:cubicBezTo>
                  <a:close/>
                  <a:moveTo>
                    <a:pt x="93" y="37"/>
                  </a:moveTo>
                  <a:cubicBezTo>
                    <a:pt x="93" y="37"/>
                    <a:pt x="93" y="37"/>
                    <a:pt x="93" y="37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7"/>
                    <a:pt x="93" y="37"/>
                    <a:pt x="93" y="37"/>
                  </a:cubicBezTo>
                  <a:close/>
                  <a:moveTo>
                    <a:pt x="93" y="39"/>
                  </a:moveTo>
                  <a:cubicBezTo>
                    <a:pt x="93" y="39"/>
                    <a:pt x="93" y="39"/>
                    <a:pt x="93" y="39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3" y="39"/>
                    <a:pt x="93" y="39"/>
                    <a:pt x="93" y="39"/>
                  </a:cubicBezTo>
                  <a:close/>
                  <a:moveTo>
                    <a:pt x="93" y="38"/>
                  </a:moveTo>
                  <a:cubicBezTo>
                    <a:pt x="93" y="38"/>
                    <a:pt x="93" y="38"/>
                    <a:pt x="93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3" y="38"/>
                    <a:pt x="93" y="38"/>
                    <a:pt x="93" y="38"/>
                  </a:cubicBezTo>
                  <a:close/>
                  <a:moveTo>
                    <a:pt x="93" y="36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3" y="36"/>
                    <a:pt x="93" y="36"/>
                    <a:pt x="93" y="36"/>
                  </a:cubicBez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88" y="43"/>
                    <a:pt x="88" y="43"/>
                    <a:pt x="88" y="43"/>
                  </a:cubicBezTo>
                  <a:lnTo>
                    <a:pt x="88" y="44"/>
                  </a:lnTo>
                  <a:close/>
                  <a:moveTo>
                    <a:pt x="88" y="44"/>
                  </a:moveTo>
                  <a:cubicBezTo>
                    <a:pt x="88" y="44"/>
                    <a:pt x="88" y="44"/>
                    <a:pt x="88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88" y="44"/>
                    <a:pt x="88" y="44"/>
                    <a:pt x="88" y="44"/>
                  </a:cubicBezTo>
                  <a:close/>
                  <a:moveTo>
                    <a:pt x="88" y="43"/>
                  </a:moveTo>
                  <a:cubicBezTo>
                    <a:pt x="88" y="43"/>
                    <a:pt x="88" y="43"/>
                    <a:pt x="88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88" y="42"/>
                    <a:pt x="88" y="42"/>
                    <a:pt x="88" y="42"/>
                  </a:cubicBezTo>
                  <a:lnTo>
                    <a:pt x="88" y="43"/>
                  </a:lnTo>
                  <a:close/>
                  <a:moveTo>
                    <a:pt x="88" y="42"/>
                  </a:moveTo>
                  <a:cubicBezTo>
                    <a:pt x="88" y="42"/>
                    <a:pt x="88" y="42"/>
                    <a:pt x="88" y="42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88" y="41"/>
                    <a:pt x="88" y="41"/>
                    <a:pt x="88" y="41"/>
                  </a:cubicBezTo>
                  <a:lnTo>
                    <a:pt x="88" y="42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47" y="41"/>
                    <a:pt x="47" y="41"/>
                    <a:pt x="47" y="41"/>
                  </a:cubicBezTo>
                  <a:close/>
                  <a:moveTo>
                    <a:pt x="47" y="42"/>
                  </a:moveTo>
                  <a:cubicBezTo>
                    <a:pt x="47" y="42"/>
                    <a:pt x="47" y="42"/>
                    <a:pt x="47" y="4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2"/>
                  </a:lnTo>
                  <a:close/>
                  <a:moveTo>
                    <a:pt x="47" y="40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108" y="37"/>
                  </a:moveTo>
                  <a:cubicBezTo>
                    <a:pt x="108" y="37"/>
                    <a:pt x="108" y="37"/>
                    <a:pt x="108" y="37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lnTo>
                    <a:pt x="108" y="37"/>
                  </a:lnTo>
                  <a:close/>
                  <a:moveTo>
                    <a:pt x="154" y="41"/>
                  </a:moveTo>
                  <a:cubicBezTo>
                    <a:pt x="154" y="41"/>
                    <a:pt x="154" y="41"/>
                    <a:pt x="154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67" y="36"/>
                    <a:pt x="58" y="37"/>
                    <a:pt x="52" y="38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8" y="39"/>
                    <a:pt x="47" y="39"/>
                    <a:pt x="47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79" y="56"/>
                    <a:pt x="94" y="56"/>
                  </a:cubicBezTo>
                  <a:cubicBezTo>
                    <a:pt x="100" y="56"/>
                    <a:pt x="129" y="55"/>
                    <a:pt x="131" y="55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40" y="55"/>
                    <a:pt x="146" y="55"/>
                    <a:pt x="146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4" y="43"/>
                    <a:pt x="154" y="43"/>
                    <a:pt x="154" y="43"/>
                  </a:cubicBezTo>
                  <a:lnTo>
                    <a:pt x="154" y="41"/>
                  </a:ln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8" y="37"/>
                    <a:pt x="128" y="37"/>
                    <a:pt x="128" y="37"/>
                  </a:cubicBezTo>
                  <a:close/>
                  <a:moveTo>
                    <a:pt x="128" y="37"/>
                  </a:move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128" y="37"/>
                  </a:lnTo>
                  <a:close/>
                  <a:moveTo>
                    <a:pt x="128" y="44"/>
                  </a:moveTo>
                  <a:cubicBezTo>
                    <a:pt x="128" y="44"/>
                    <a:pt x="128" y="44"/>
                    <a:pt x="12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28" y="45"/>
                    <a:pt x="128" y="45"/>
                    <a:pt x="128" y="45"/>
                  </a:cubicBezTo>
                  <a:lnTo>
                    <a:pt x="128" y="44"/>
                  </a:ln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4" y="37"/>
                    <a:pt x="124" y="37"/>
                    <a:pt x="124" y="37"/>
                  </a:cubicBezTo>
                  <a:close/>
                  <a:moveTo>
                    <a:pt x="124" y="37"/>
                  </a:moveTo>
                  <a:cubicBezTo>
                    <a:pt x="124" y="37"/>
                    <a:pt x="124" y="37"/>
                    <a:pt x="124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37"/>
                  </a:lnTo>
                  <a:close/>
                  <a:moveTo>
                    <a:pt x="124" y="44"/>
                  </a:moveTo>
                  <a:cubicBezTo>
                    <a:pt x="124" y="44"/>
                    <a:pt x="124" y="44"/>
                    <a:pt x="124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4" y="45"/>
                    <a:pt x="124" y="45"/>
                    <a:pt x="124" y="45"/>
                  </a:cubicBezTo>
                  <a:lnTo>
                    <a:pt x="124" y="44"/>
                  </a:lnTo>
                  <a:close/>
                  <a:moveTo>
                    <a:pt x="124" y="45"/>
                  </a:moveTo>
                  <a:cubicBezTo>
                    <a:pt x="124" y="45"/>
                    <a:pt x="124" y="45"/>
                    <a:pt x="124" y="45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4" y="44"/>
                    <a:pt x="124" y="44"/>
                    <a:pt x="124" y="44"/>
                  </a:cubicBezTo>
                  <a:lnTo>
                    <a:pt x="124" y="45"/>
                  </a:ln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1" y="37"/>
                    <a:pt x="121" y="37"/>
                    <a:pt x="121" y="37"/>
                  </a:cubicBezTo>
                  <a:close/>
                  <a:moveTo>
                    <a:pt x="121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lnTo>
                    <a:pt x="121" y="37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18" y="37"/>
                    <a:pt x="118" y="37"/>
                    <a:pt x="118" y="37"/>
                  </a:cubicBezTo>
                  <a:close/>
                  <a:moveTo>
                    <a:pt x="118" y="38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38"/>
                  </a:lnTo>
                  <a:close/>
                  <a:moveTo>
                    <a:pt x="118" y="44"/>
                  </a:moveTo>
                  <a:cubicBezTo>
                    <a:pt x="118" y="44"/>
                    <a:pt x="118" y="44"/>
                    <a:pt x="118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8" y="38"/>
                    <a:pt x="118" y="38"/>
                    <a:pt x="118" y="38"/>
                  </a:cubicBezTo>
                  <a:lnTo>
                    <a:pt x="118" y="44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lnTo>
                    <a:pt x="118" y="37"/>
                  </a:lnTo>
                  <a:close/>
                  <a:moveTo>
                    <a:pt x="75" y="1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10"/>
                  </a:lnTo>
                  <a:close/>
                  <a:moveTo>
                    <a:pt x="103" y="33"/>
                  </a:moveTo>
                  <a:cubicBezTo>
                    <a:pt x="103" y="33"/>
                    <a:pt x="103" y="33"/>
                    <a:pt x="103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3" y="34"/>
                    <a:pt x="88" y="34"/>
                  </a:cubicBezTo>
                  <a:cubicBezTo>
                    <a:pt x="87" y="34"/>
                    <a:pt x="85" y="34"/>
                    <a:pt x="83" y="35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4"/>
                    <a:pt x="91" y="34"/>
                  </a:cubicBezTo>
                  <a:cubicBezTo>
                    <a:pt x="96" y="33"/>
                    <a:pt x="98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8" y="8"/>
                    <a:pt x="98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8"/>
                    <a:pt x="96" y="9"/>
                    <a:pt x="95" y="9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9"/>
                    <a:pt x="93" y="10"/>
                    <a:pt x="92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11"/>
                    <a:pt x="88" y="11"/>
                    <a:pt x="87" y="11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1" y="35"/>
                    <a:pt x="78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3" y="33"/>
                    <a:pt x="103" y="33"/>
                    <a:pt x="103" y="33"/>
                  </a:cubicBezTo>
                  <a:close/>
                  <a:moveTo>
                    <a:pt x="91" y="11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4" y="10"/>
                    <a:pt x="98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4" y="12"/>
                    <a:pt x="91" y="13"/>
                  </a:cubicBezTo>
                  <a:cubicBezTo>
                    <a:pt x="88" y="13"/>
                    <a:pt x="84" y="14"/>
                    <a:pt x="83" y="1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2"/>
                    <a:pt x="91" y="11"/>
                  </a:cubicBezTo>
                  <a:close/>
                  <a:moveTo>
                    <a:pt x="83" y="12"/>
                  </a:move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8" y="11"/>
                    <a:pt x="91" y="10"/>
                  </a:cubicBezTo>
                  <a:cubicBezTo>
                    <a:pt x="94" y="10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4" y="10"/>
                    <a:pt x="91" y="11"/>
                  </a:cubicBezTo>
                  <a:cubicBezTo>
                    <a:pt x="88" y="11"/>
                    <a:pt x="84" y="12"/>
                    <a:pt x="83" y="12"/>
                  </a:cubicBezTo>
                  <a:close/>
                  <a:moveTo>
                    <a:pt x="91" y="13"/>
                  </a:moveTo>
                  <a:cubicBezTo>
                    <a:pt x="91" y="13"/>
                    <a:pt x="91" y="13"/>
                    <a:pt x="91" y="13"/>
                  </a:cubicBezTo>
                  <a:cubicBezTo>
                    <a:pt x="94" y="12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1"/>
                    <a:pt x="94" y="13"/>
                    <a:pt x="91" y="13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4"/>
                    <a:pt x="88" y="13"/>
                    <a:pt x="91" y="13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2"/>
                    <a:pt x="94" y="13"/>
                    <a:pt x="91" y="14"/>
                  </a:cubicBezTo>
                  <a:cubicBezTo>
                    <a:pt x="88" y="14"/>
                    <a:pt x="84" y="15"/>
                    <a:pt x="83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4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3"/>
                    <a:pt x="98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4" y="14"/>
                    <a:pt x="91" y="14"/>
                  </a:cubicBezTo>
                  <a:cubicBezTo>
                    <a:pt x="88" y="15"/>
                    <a:pt x="84" y="16"/>
                    <a:pt x="83" y="16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5"/>
                    <a:pt x="88" y="15"/>
                    <a:pt x="91" y="14"/>
                  </a:cubicBezTo>
                  <a:close/>
                  <a:moveTo>
                    <a:pt x="91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4" y="14"/>
                    <a:pt x="98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7" y="14"/>
                    <a:pt x="91" y="16"/>
                  </a:cubicBezTo>
                  <a:cubicBezTo>
                    <a:pt x="88" y="16"/>
                    <a:pt x="84" y="17"/>
                    <a:pt x="83" y="17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8" y="15"/>
                    <a:pt x="91" y="14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6" y="14"/>
                    <a:pt x="98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5" y="16"/>
                    <a:pt x="91" y="16"/>
                  </a:cubicBezTo>
                  <a:cubicBezTo>
                    <a:pt x="88" y="17"/>
                    <a:pt x="84" y="17"/>
                    <a:pt x="83" y="1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4" y="17"/>
                    <a:pt x="88" y="16"/>
                    <a:pt x="91" y="16"/>
                  </a:cubicBezTo>
                  <a:close/>
                  <a:moveTo>
                    <a:pt x="91" y="16"/>
                  </a:moveTo>
                  <a:cubicBezTo>
                    <a:pt x="91" y="16"/>
                    <a:pt x="91" y="16"/>
                    <a:pt x="91" y="16"/>
                  </a:cubicBezTo>
                  <a:cubicBezTo>
                    <a:pt x="95" y="16"/>
                    <a:pt x="98" y="15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7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6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6"/>
                    <a:pt x="98" y="15"/>
                    <a:pt x="99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5"/>
                    <a:pt x="95" y="16"/>
                    <a:pt x="91" y="17"/>
                  </a:cubicBezTo>
                  <a:cubicBezTo>
                    <a:pt x="88" y="18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8" y="17"/>
                    <a:pt x="91" y="17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5" y="17"/>
                    <a:pt x="98" y="15"/>
                    <a:pt x="99" y="15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19"/>
                    <a:pt x="84" y="20"/>
                    <a:pt x="83" y="20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8"/>
                    <a:pt x="88" y="18"/>
                    <a:pt x="91" y="17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8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5" y="18"/>
                    <a:pt x="91" y="19"/>
                  </a:cubicBezTo>
                  <a:cubicBezTo>
                    <a:pt x="88" y="20"/>
                    <a:pt x="84" y="20"/>
                    <a:pt x="83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19"/>
                    <a:pt x="91" y="19"/>
                  </a:cubicBezTo>
                  <a:close/>
                  <a:moveTo>
                    <a:pt x="91" y="19"/>
                  </a:moveTo>
                  <a:cubicBezTo>
                    <a:pt x="91" y="19"/>
                    <a:pt x="91" y="19"/>
                    <a:pt x="91" y="19"/>
                  </a:cubicBezTo>
                  <a:cubicBezTo>
                    <a:pt x="95" y="19"/>
                    <a:pt x="98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8"/>
                    <a:pt x="95" y="19"/>
                    <a:pt x="91" y="19"/>
                  </a:cubicBezTo>
                  <a:cubicBezTo>
                    <a:pt x="88" y="20"/>
                    <a:pt x="84" y="20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4" y="20"/>
                    <a:pt x="88" y="20"/>
                    <a:pt x="91" y="19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18"/>
                    <a:pt x="95" y="19"/>
                    <a:pt x="91" y="20"/>
                  </a:cubicBezTo>
                  <a:cubicBezTo>
                    <a:pt x="88" y="20"/>
                    <a:pt x="84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0"/>
                    <a:pt x="91" y="20"/>
                  </a:cubicBezTo>
                  <a:close/>
                  <a:moveTo>
                    <a:pt x="91" y="20"/>
                  </a:moveTo>
                  <a:cubicBezTo>
                    <a:pt x="91" y="20"/>
                    <a:pt x="91" y="20"/>
                    <a:pt x="91" y="20"/>
                  </a:cubicBezTo>
                  <a:cubicBezTo>
                    <a:pt x="95" y="19"/>
                    <a:pt x="98" y="18"/>
                    <a:pt x="99" y="18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0"/>
                    <a:pt x="91" y="21"/>
                  </a:cubicBezTo>
                  <a:cubicBezTo>
                    <a:pt x="88" y="22"/>
                    <a:pt x="84" y="22"/>
                    <a:pt x="83" y="23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4" y="21"/>
                    <a:pt x="88" y="21"/>
                    <a:pt x="91" y="20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0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97" y="21"/>
                    <a:pt x="91" y="22"/>
                  </a:cubicBezTo>
                  <a:cubicBezTo>
                    <a:pt x="88" y="22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2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1"/>
                    <a:pt x="98" y="21"/>
                    <a:pt x="9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1"/>
                    <a:pt x="97" y="21"/>
                    <a:pt x="91" y="22"/>
                  </a:cubicBezTo>
                  <a:cubicBezTo>
                    <a:pt x="88" y="23"/>
                    <a:pt x="84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1"/>
                    <a:pt x="97" y="22"/>
                    <a:pt x="91" y="23"/>
                  </a:cubicBezTo>
                  <a:cubicBezTo>
                    <a:pt x="88" y="23"/>
                    <a:pt x="84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3"/>
                    <a:pt x="88" y="23"/>
                    <a:pt x="91" y="22"/>
                  </a:cubicBezTo>
                  <a:close/>
                  <a:moveTo>
                    <a:pt x="91" y="23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6" y="22"/>
                    <a:pt x="98" y="21"/>
                    <a:pt x="99" y="21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3"/>
                    <a:pt x="91" y="24"/>
                  </a:cubicBezTo>
                  <a:cubicBezTo>
                    <a:pt x="88" y="25"/>
                    <a:pt x="84" y="25"/>
                    <a:pt x="83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8" y="23"/>
                    <a:pt x="91" y="23"/>
                  </a:cubicBezTo>
                  <a:close/>
                  <a:moveTo>
                    <a:pt x="91" y="24"/>
                  </a:moveTo>
                  <a:cubicBezTo>
                    <a:pt x="91" y="24"/>
                    <a:pt x="91" y="24"/>
                    <a:pt x="91" y="24"/>
                  </a:cubicBezTo>
                  <a:cubicBezTo>
                    <a:pt x="96" y="23"/>
                    <a:pt x="98" y="23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7" y="24"/>
                    <a:pt x="91" y="25"/>
                  </a:cubicBezTo>
                  <a:cubicBezTo>
                    <a:pt x="88" y="25"/>
                    <a:pt x="84" y="26"/>
                    <a:pt x="83" y="26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8" y="25"/>
                    <a:pt x="91" y="24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4"/>
                    <a:pt x="97" y="24"/>
                    <a:pt x="91" y="25"/>
                  </a:cubicBezTo>
                  <a:cubicBezTo>
                    <a:pt x="88" y="26"/>
                    <a:pt x="84" y="26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5"/>
                    <a:pt x="91" y="25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6" y="24"/>
                    <a:pt x="98" y="2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7" y="25"/>
                    <a:pt x="91" y="26"/>
                  </a:cubicBezTo>
                  <a:cubicBezTo>
                    <a:pt x="88" y="26"/>
                    <a:pt x="84" y="27"/>
                    <a:pt x="83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4" y="26"/>
                    <a:pt x="88" y="26"/>
                    <a:pt x="91" y="25"/>
                  </a:cubicBezTo>
                  <a:close/>
                  <a:moveTo>
                    <a:pt x="91" y="26"/>
                  </a:moveTo>
                  <a:cubicBezTo>
                    <a:pt x="91" y="26"/>
                    <a:pt x="91" y="26"/>
                    <a:pt x="91" y="26"/>
                  </a:cubicBezTo>
                  <a:cubicBezTo>
                    <a:pt x="96" y="25"/>
                    <a:pt x="98" y="24"/>
                    <a:pt x="99" y="24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6"/>
                    <a:pt x="96" y="26"/>
                    <a:pt x="91" y="27"/>
                  </a:cubicBezTo>
                  <a:cubicBezTo>
                    <a:pt x="88" y="27"/>
                    <a:pt x="84" y="28"/>
                    <a:pt x="83" y="28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4" y="27"/>
                    <a:pt x="88" y="26"/>
                    <a:pt x="91" y="26"/>
                  </a:cubicBezTo>
                  <a:close/>
                  <a:moveTo>
                    <a:pt x="91" y="27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6" y="26"/>
                    <a:pt x="98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4" y="28"/>
                    <a:pt x="88" y="28"/>
                    <a:pt x="91" y="27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7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7"/>
                    <a:pt x="91" y="28"/>
                  </a:cubicBezTo>
                  <a:cubicBezTo>
                    <a:pt x="88" y="28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8"/>
                    <a:pt x="91" y="28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6" y="28"/>
                    <a:pt x="98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7"/>
                    <a:pt x="96" y="28"/>
                    <a:pt x="91" y="29"/>
                  </a:cubicBezTo>
                  <a:cubicBezTo>
                    <a:pt x="88" y="29"/>
                    <a:pt x="84" y="29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4" y="29"/>
                    <a:pt x="88" y="29"/>
                    <a:pt x="91" y="28"/>
                  </a:cubicBezTo>
                  <a:close/>
                  <a:moveTo>
                    <a:pt x="91" y="29"/>
                  </a:moveTo>
                  <a:cubicBezTo>
                    <a:pt x="91" y="29"/>
                    <a:pt x="91" y="29"/>
                    <a:pt x="91" y="29"/>
                  </a:cubicBezTo>
                  <a:cubicBezTo>
                    <a:pt x="96" y="28"/>
                    <a:pt x="98" y="28"/>
                    <a:pt x="99" y="27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29"/>
                    <a:pt x="91" y="30"/>
                  </a:cubicBezTo>
                  <a:cubicBezTo>
                    <a:pt x="88" y="30"/>
                    <a:pt x="84" y="31"/>
                    <a:pt x="83" y="31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4" y="30"/>
                    <a:pt x="88" y="29"/>
                    <a:pt x="91" y="29"/>
                  </a:cubicBezTo>
                  <a:close/>
                  <a:moveTo>
                    <a:pt x="91" y="30"/>
                  </a:moveTo>
                  <a:cubicBezTo>
                    <a:pt x="91" y="30"/>
                    <a:pt x="91" y="30"/>
                    <a:pt x="91" y="30"/>
                  </a:cubicBezTo>
                  <a:cubicBezTo>
                    <a:pt x="95" y="30"/>
                    <a:pt x="98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8" y="29"/>
                    <a:pt x="96" y="30"/>
                    <a:pt x="91" y="31"/>
                  </a:cubicBezTo>
                  <a:cubicBezTo>
                    <a:pt x="88" y="31"/>
                    <a:pt x="84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4" y="31"/>
                    <a:pt x="88" y="30"/>
                    <a:pt x="91" y="30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0"/>
                    <a:pt x="91" y="31"/>
                  </a:cubicBezTo>
                  <a:cubicBezTo>
                    <a:pt x="88" y="31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1"/>
                    <a:pt x="88" y="31"/>
                    <a:pt x="91" y="31"/>
                  </a:cubicBezTo>
                  <a:close/>
                  <a:moveTo>
                    <a:pt x="91" y="31"/>
                  </a:move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8" y="30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6" y="31"/>
                    <a:pt x="91" y="31"/>
                  </a:cubicBezTo>
                  <a:cubicBezTo>
                    <a:pt x="88" y="32"/>
                    <a:pt x="84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1"/>
                    <a:pt x="91" y="31"/>
                  </a:cubicBezTo>
                  <a:close/>
                  <a:moveTo>
                    <a:pt x="91" y="32"/>
                  </a:moveTo>
                  <a:cubicBezTo>
                    <a:pt x="91" y="32"/>
                    <a:pt x="91" y="32"/>
                    <a:pt x="91" y="32"/>
                  </a:cubicBezTo>
                  <a:cubicBezTo>
                    <a:pt x="95" y="31"/>
                    <a:pt x="98" y="31"/>
                    <a:pt x="99" y="30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8" y="32"/>
                    <a:pt x="96" y="32"/>
                    <a:pt x="91" y="33"/>
                  </a:cubicBezTo>
                  <a:cubicBezTo>
                    <a:pt x="88" y="33"/>
                    <a:pt x="84" y="34"/>
                    <a:pt x="83" y="3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8" y="32"/>
                    <a:pt x="91" y="32"/>
                  </a:cubicBezTo>
                  <a:close/>
                  <a:moveTo>
                    <a:pt x="91" y="33"/>
                  </a:moveTo>
                  <a:cubicBezTo>
                    <a:pt x="91" y="33"/>
                    <a:pt x="91" y="33"/>
                    <a:pt x="91" y="33"/>
                  </a:cubicBezTo>
                  <a:cubicBezTo>
                    <a:pt x="95" y="32"/>
                    <a:pt x="98" y="32"/>
                    <a:pt x="99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8" y="33"/>
                    <a:pt x="96" y="33"/>
                    <a:pt x="91" y="33"/>
                  </a:cubicBezTo>
                  <a:cubicBezTo>
                    <a:pt x="88" y="34"/>
                    <a:pt x="84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4"/>
                    <a:pt x="88" y="33"/>
                    <a:pt x="91" y="33"/>
                  </a:cubicBezTo>
                  <a:close/>
                  <a:moveTo>
                    <a:pt x="98" y="4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8" y="6"/>
                    <a:pt x="98" y="6"/>
                    <a:pt x="98" y="6"/>
                  </a:cubicBezTo>
                  <a:lnTo>
                    <a:pt x="98" y="4"/>
                  </a:lnTo>
                  <a:close/>
                  <a:moveTo>
                    <a:pt x="95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7"/>
                    <a:pt x="97" y="7"/>
                    <a:pt x="97" y="7"/>
                  </a:cubicBezTo>
                  <a:lnTo>
                    <a:pt x="95" y="7"/>
                  </a:lnTo>
                  <a:close/>
                  <a:moveTo>
                    <a:pt x="92" y="8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7"/>
                    <a:pt x="94" y="7"/>
                    <a:pt x="94" y="7"/>
                  </a:cubicBezTo>
                  <a:lnTo>
                    <a:pt x="92" y="8"/>
                  </a:lnTo>
                  <a:close/>
                  <a:moveTo>
                    <a:pt x="87" y="9"/>
                  </a:moveTo>
                  <a:cubicBezTo>
                    <a:pt x="87" y="9"/>
                    <a:pt x="87" y="9"/>
                    <a:pt x="87" y="9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7" y="9"/>
                  </a:lnTo>
                  <a:close/>
                  <a:moveTo>
                    <a:pt x="105" y="43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5" y="44"/>
                    <a:pt x="105" y="44"/>
                    <a:pt x="105" y="44"/>
                  </a:cubicBezTo>
                  <a:lnTo>
                    <a:pt x="105" y="43"/>
                  </a:lnTo>
                  <a:close/>
                  <a:moveTo>
                    <a:pt x="102" y="45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99" y="45"/>
                    <a:pt x="99" y="45"/>
                    <a:pt x="99" y="45"/>
                  </a:cubicBezTo>
                  <a:lnTo>
                    <a:pt x="102" y="45"/>
                  </a:lnTo>
                  <a:close/>
                  <a:moveTo>
                    <a:pt x="78" y="47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4" y="47"/>
                    <a:pt x="74" y="47"/>
                    <a:pt x="74" y="47"/>
                  </a:cubicBezTo>
                  <a:lnTo>
                    <a:pt x="78" y="47"/>
                  </a:lnTo>
                  <a:close/>
                  <a:moveTo>
                    <a:pt x="70" y="47"/>
                  </a:move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6" y="47"/>
                    <a:pt x="66" y="47"/>
                    <a:pt x="66" y="47"/>
                  </a:cubicBezTo>
                  <a:lnTo>
                    <a:pt x="70" y="47"/>
                  </a:lnTo>
                  <a:close/>
                  <a:moveTo>
                    <a:pt x="62" y="47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62" y="47"/>
                  </a:lnTo>
                  <a:close/>
                  <a:moveTo>
                    <a:pt x="60" y="48"/>
                  </a:move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lose/>
                  <a:moveTo>
                    <a:pt x="41" y="48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8" y="48"/>
                    <a:pt x="38" y="48"/>
                    <a:pt x="38" y="48"/>
                  </a:cubicBezTo>
                  <a:lnTo>
                    <a:pt x="41" y="48"/>
                  </a:lnTo>
                  <a:close/>
                  <a:moveTo>
                    <a:pt x="39" y="53"/>
                  </a:move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9"/>
                    <a:pt x="39" y="49"/>
                    <a:pt x="39" y="49"/>
                  </a:cubicBezTo>
                  <a:lnTo>
                    <a:pt x="39" y="53"/>
                  </a:lnTo>
                  <a:close/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5" y="49"/>
                    <a:pt x="45" y="49"/>
                    <a:pt x="45" y="49"/>
                  </a:cubicBezTo>
                  <a:lnTo>
                    <a:pt x="45" y="53"/>
                  </a:lnTo>
                  <a:close/>
                  <a:moveTo>
                    <a:pt x="45" y="49"/>
                  </a:move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5" y="49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8" y="48"/>
                  </a:lnTo>
                  <a:close/>
                  <a:moveTo>
                    <a:pt x="47" y="49"/>
                  </a:moveTo>
                  <a:cubicBezTo>
                    <a:pt x="47" y="49"/>
                    <a:pt x="47" y="49"/>
                    <a:pt x="47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7" y="49"/>
                  </a:lnTo>
                  <a:close/>
                  <a:moveTo>
                    <a:pt x="52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2" y="49"/>
                    <a:pt x="52" y="49"/>
                    <a:pt x="52" y="49"/>
                  </a:cubicBezTo>
                  <a:lnTo>
                    <a:pt x="52" y="53"/>
                  </a:lnTo>
                  <a:close/>
                  <a:moveTo>
                    <a:pt x="52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2" y="48"/>
                    <a:pt x="52" y="48"/>
                    <a:pt x="52" y="48"/>
                  </a:cubicBezTo>
                  <a:lnTo>
                    <a:pt x="52" y="49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2" y="48"/>
                  </a:lnTo>
                  <a:close/>
                  <a:moveTo>
                    <a:pt x="54" y="49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8"/>
                    <a:pt x="53" y="48"/>
                    <a:pt x="53" y="48"/>
                  </a:cubicBezTo>
                  <a:lnTo>
                    <a:pt x="54" y="49"/>
                  </a:lnTo>
                  <a:close/>
                  <a:moveTo>
                    <a:pt x="59" y="53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9" y="49"/>
                    <a:pt x="59" y="49"/>
                    <a:pt x="59" y="49"/>
                  </a:cubicBezTo>
                  <a:lnTo>
                    <a:pt x="59" y="53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8"/>
                    <a:pt x="59" y="48"/>
                    <a:pt x="59" y="48"/>
                  </a:cubicBezTo>
                  <a:close/>
                  <a:moveTo>
                    <a:pt x="67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9"/>
                    <a:pt x="67" y="49"/>
                    <a:pt x="67" y="49"/>
                  </a:cubicBezTo>
                  <a:lnTo>
                    <a:pt x="67" y="54"/>
                  </a:lnTo>
                  <a:close/>
                  <a:moveTo>
                    <a:pt x="67" y="48"/>
                  </a:move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lose/>
                  <a:moveTo>
                    <a:pt x="75" y="54"/>
                  </a:moveTo>
                  <a:cubicBezTo>
                    <a:pt x="75" y="54"/>
                    <a:pt x="75" y="54"/>
                    <a:pt x="75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5" y="49"/>
                    <a:pt x="75" y="49"/>
                    <a:pt x="75" y="49"/>
                  </a:cubicBezTo>
                  <a:lnTo>
                    <a:pt x="75" y="54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lose/>
                  <a:moveTo>
                    <a:pt x="83" y="54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83" y="48"/>
                    <a:pt x="83" y="48"/>
                    <a:pt x="83" y="48"/>
                  </a:cubicBezTo>
                  <a:lnTo>
                    <a:pt x="83" y="54"/>
                  </a:lnTo>
                  <a:close/>
                  <a:moveTo>
                    <a:pt x="83" y="48"/>
                  </a:moveTo>
                  <a:cubicBezTo>
                    <a:pt x="83" y="48"/>
                    <a:pt x="83" y="48"/>
                    <a:pt x="83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lose/>
                  <a:moveTo>
                    <a:pt x="90" y="54"/>
                  </a:moveTo>
                  <a:cubicBezTo>
                    <a:pt x="90" y="54"/>
                    <a:pt x="90" y="54"/>
                    <a:pt x="90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90" y="48"/>
                    <a:pt x="90" y="48"/>
                    <a:pt x="90" y="48"/>
                  </a:cubicBezTo>
                  <a:lnTo>
                    <a:pt x="90" y="54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90" y="48"/>
                    <a:pt x="90" y="48"/>
                    <a:pt x="90" y="48"/>
                  </a:cubicBezTo>
                  <a:close/>
                  <a:moveTo>
                    <a:pt x="94" y="54"/>
                  </a:moveTo>
                  <a:cubicBezTo>
                    <a:pt x="94" y="54"/>
                    <a:pt x="94" y="54"/>
                    <a:pt x="94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4" y="48"/>
                    <a:pt x="94" y="48"/>
                    <a:pt x="94" y="48"/>
                  </a:cubicBezTo>
                  <a:lnTo>
                    <a:pt x="94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4" y="47"/>
                    <a:pt x="94" y="47"/>
                    <a:pt x="94" y="47"/>
                  </a:cubicBezTo>
                  <a:lnTo>
                    <a:pt x="94" y="48"/>
                  </a:lnTo>
                  <a:close/>
                  <a:moveTo>
                    <a:pt x="101" y="54"/>
                  </a:moveTo>
                  <a:cubicBezTo>
                    <a:pt x="101" y="54"/>
                    <a:pt x="101" y="54"/>
                    <a:pt x="101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1" y="48"/>
                    <a:pt x="101" y="48"/>
                    <a:pt x="101" y="48"/>
                  </a:cubicBezTo>
                  <a:lnTo>
                    <a:pt x="101" y="54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5" y="48"/>
                    <a:pt x="95" y="48"/>
                    <a:pt x="95" y="48"/>
                  </a:cubicBezTo>
                  <a:lnTo>
                    <a:pt x="94" y="48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101" y="46"/>
                    <a:pt x="101" y="46"/>
                    <a:pt x="101" y="46"/>
                  </a:cubicBezTo>
                  <a:lnTo>
                    <a:pt x="101" y="48"/>
                  </a:lnTo>
                  <a:close/>
                  <a:moveTo>
                    <a:pt x="103" y="54"/>
                  </a:moveTo>
                  <a:cubicBezTo>
                    <a:pt x="103" y="54"/>
                    <a:pt x="103" y="54"/>
                    <a:pt x="103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3" y="48"/>
                    <a:pt x="103" y="48"/>
                    <a:pt x="103" y="48"/>
                  </a:cubicBezTo>
                  <a:lnTo>
                    <a:pt x="103" y="54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3" y="47"/>
                    <a:pt x="103" y="47"/>
                    <a:pt x="103" y="47"/>
                  </a:cubicBezTo>
                  <a:lnTo>
                    <a:pt x="103" y="48"/>
                  </a:lnTo>
                  <a:close/>
                  <a:moveTo>
                    <a:pt x="104" y="46"/>
                  </a:moveTo>
                  <a:cubicBezTo>
                    <a:pt x="104" y="46"/>
                    <a:pt x="104" y="46"/>
                    <a:pt x="104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4" y="44"/>
                    <a:pt x="104" y="44"/>
                    <a:pt x="104" y="44"/>
                  </a:cubicBezTo>
                  <a:lnTo>
                    <a:pt x="104" y="46"/>
                  </a:lnTo>
                  <a:close/>
                  <a:moveTo>
                    <a:pt x="110" y="54"/>
                  </a:moveTo>
                  <a:cubicBezTo>
                    <a:pt x="110" y="54"/>
                    <a:pt x="110" y="54"/>
                    <a:pt x="110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10" y="48"/>
                    <a:pt x="110" y="48"/>
                    <a:pt x="110" y="48"/>
                  </a:cubicBezTo>
                  <a:lnTo>
                    <a:pt x="110" y="54"/>
                  </a:lnTo>
                  <a:close/>
                  <a:moveTo>
                    <a:pt x="111" y="47"/>
                  </a:moveTo>
                  <a:cubicBezTo>
                    <a:pt x="111" y="47"/>
                    <a:pt x="111" y="47"/>
                    <a:pt x="111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1" y="45"/>
                    <a:pt x="111" y="45"/>
                    <a:pt x="111" y="45"/>
                  </a:cubicBezTo>
                  <a:lnTo>
                    <a:pt x="111" y="47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4"/>
                    <a:pt x="108" y="44"/>
                    <a:pt x="108" y="44"/>
                  </a:cubicBezTo>
                  <a:lnTo>
                    <a:pt x="106" y="44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11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0" y="44"/>
                  </a:lnTo>
                  <a:close/>
                  <a:moveTo>
                    <a:pt x="110" y="44"/>
                  </a:moveTo>
                  <a:cubicBezTo>
                    <a:pt x="110" y="44"/>
                    <a:pt x="110" y="44"/>
                    <a:pt x="110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0" y="43"/>
                    <a:pt x="110" y="43"/>
                    <a:pt x="110" y="43"/>
                  </a:cubicBezTo>
                  <a:lnTo>
                    <a:pt x="110" y="44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14" y="54"/>
                    <a:pt x="114" y="54"/>
                    <a:pt x="114" y="54"/>
                  </a:cubicBezTo>
                  <a:lnTo>
                    <a:pt x="114" y="47"/>
                  </a:lnTo>
                  <a:close/>
                  <a:moveTo>
                    <a:pt x="114" y="47"/>
                  </a:moveTo>
                  <a:cubicBezTo>
                    <a:pt x="114" y="47"/>
                    <a:pt x="114" y="47"/>
                    <a:pt x="114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lnTo>
                    <a:pt x="114" y="47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12" y="37"/>
                    <a:pt x="112" y="37"/>
                    <a:pt x="112" y="37"/>
                  </a:cubicBezTo>
                  <a:lnTo>
                    <a:pt x="112" y="44"/>
                  </a:lnTo>
                  <a:close/>
                  <a:moveTo>
                    <a:pt x="115" y="5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7"/>
                    <a:pt x="115" y="7"/>
                    <a:pt x="115" y="7"/>
                  </a:cubicBezTo>
                  <a:lnTo>
                    <a:pt x="115" y="5"/>
                  </a:ln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8"/>
                    <a:pt x="115" y="8"/>
                    <a:pt x="115" y="8"/>
                  </a:cubicBezTo>
                  <a:lnTo>
                    <a:pt x="115" y="7"/>
                  </a:lnTo>
                  <a:close/>
                  <a:moveTo>
                    <a:pt x="115" y="8"/>
                  </a:moveTo>
                  <a:cubicBezTo>
                    <a:pt x="115" y="8"/>
                    <a:pt x="115" y="8"/>
                    <a:pt x="115" y="8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5" y="8"/>
                    <a:pt x="115" y="8"/>
                    <a:pt x="115" y="8"/>
                  </a:cubicBezTo>
                  <a:close/>
                  <a:moveTo>
                    <a:pt x="115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5" y="10"/>
                    <a:pt x="115" y="10"/>
                    <a:pt x="115" y="10"/>
                  </a:cubicBezTo>
                  <a:lnTo>
                    <a:pt x="115" y="9"/>
                  </a:lnTo>
                  <a:close/>
                  <a:moveTo>
                    <a:pt x="115" y="10"/>
                  </a:moveTo>
                  <a:cubicBezTo>
                    <a:pt x="115" y="10"/>
                    <a:pt x="115" y="10"/>
                    <a:pt x="115" y="10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1"/>
                    <a:pt x="115" y="11"/>
                    <a:pt x="115" y="11"/>
                  </a:cubicBezTo>
                  <a:lnTo>
                    <a:pt x="115" y="10"/>
                  </a:lnTo>
                  <a:close/>
                  <a:moveTo>
                    <a:pt x="115" y="11"/>
                  </a:moveTo>
                  <a:cubicBezTo>
                    <a:pt x="115" y="11"/>
                    <a:pt x="115" y="11"/>
                    <a:pt x="115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5" y="12"/>
                    <a:pt x="115" y="12"/>
                    <a:pt x="115" y="12"/>
                  </a:cubicBezTo>
                  <a:lnTo>
                    <a:pt x="115" y="11"/>
                  </a:lnTo>
                  <a:close/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12"/>
                  </a:lnTo>
                  <a:close/>
                  <a:moveTo>
                    <a:pt x="115" y="13"/>
                  </a:moveTo>
                  <a:cubicBezTo>
                    <a:pt x="115" y="13"/>
                    <a:pt x="115" y="13"/>
                    <a:pt x="115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5" y="14"/>
                    <a:pt x="115" y="14"/>
                    <a:pt x="115" y="14"/>
                  </a:cubicBezTo>
                  <a:lnTo>
                    <a:pt x="115" y="13"/>
                  </a:lnTo>
                  <a:close/>
                  <a:moveTo>
                    <a:pt x="115" y="14"/>
                  </a:moveTo>
                  <a:cubicBezTo>
                    <a:pt x="115" y="14"/>
                    <a:pt x="115" y="14"/>
                    <a:pt x="115" y="14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5" y="15"/>
                    <a:pt x="115" y="15"/>
                    <a:pt x="115" y="15"/>
                  </a:cubicBezTo>
                  <a:lnTo>
                    <a:pt x="115" y="14"/>
                  </a:lnTo>
                  <a:close/>
                  <a:moveTo>
                    <a:pt x="115" y="15"/>
                  </a:moveTo>
                  <a:cubicBezTo>
                    <a:pt x="115" y="15"/>
                    <a:pt x="115" y="15"/>
                    <a:pt x="115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5" y="16"/>
                    <a:pt x="115" y="16"/>
                    <a:pt x="115" y="16"/>
                  </a:cubicBezTo>
                  <a:lnTo>
                    <a:pt x="115" y="15"/>
                  </a:ln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7"/>
                    <a:pt x="115" y="17"/>
                    <a:pt x="115" y="17"/>
                  </a:cubicBezTo>
                  <a:close/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5" y="18"/>
                    <a:pt x="115" y="18"/>
                    <a:pt x="115" y="18"/>
                  </a:cubicBezTo>
                  <a:lnTo>
                    <a:pt x="115" y="17"/>
                  </a:lnTo>
                  <a:close/>
                  <a:moveTo>
                    <a:pt x="115" y="18"/>
                  </a:moveTo>
                  <a:cubicBezTo>
                    <a:pt x="115" y="18"/>
                    <a:pt x="115" y="18"/>
                    <a:pt x="115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19"/>
                    <a:pt x="115" y="19"/>
                    <a:pt x="115" y="19"/>
                  </a:cubicBezTo>
                  <a:lnTo>
                    <a:pt x="115" y="18"/>
                  </a:lnTo>
                  <a:close/>
                  <a:moveTo>
                    <a:pt x="115" y="19"/>
                  </a:moveTo>
                  <a:cubicBezTo>
                    <a:pt x="115" y="19"/>
                    <a:pt x="115" y="19"/>
                    <a:pt x="115" y="19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5" y="20"/>
                    <a:pt x="115" y="20"/>
                    <a:pt x="115" y="20"/>
                  </a:cubicBezTo>
                  <a:lnTo>
                    <a:pt x="115" y="19"/>
                  </a:lnTo>
                  <a:close/>
                  <a:moveTo>
                    <a:pt x="115" y="20"/>
                  </a:moveTo>
                  <a:cubicBezTo>
                    <a:pt x="115" y="20"/>
                    <a:pt x="115" y="20"/>
                    <a:pt x="115" y="20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5" y="21"/>
                    <a:pt x="115" y="21"/>
                    <a:pt x="115" y="21"/>
                  </a:cubicBezTo>
                  <a:lnTo>
                    <a:pt x="115" y="20"/>
                  </a:ln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5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2"/>
                    <a:pt x="115" y="22"/>
                    <a:pt x="115" y="22"/>
                  </a:cubicBezTo>
                  <a:lnTo>
                    <a:pt x="115" y="21"/>
                  </a:ln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3"/>
                    <a:pt x="115" y="23"/>
                    <a:pt x="115" y="23"/>
                  </a:cubicBezTo>
                  <a:close/>
                  <a:moveTo>
                    <a:pt x="115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lnTo>
                    <a:pt x="115" y="23"/>
                  </a:lnTo>
                  <a:close/>
                  <a:moveTo>
                    <a:pt x="115" y="24"/>
                  </a:moveTo>
                  <a:cubicBezTo>
                    <a:pt x="115" y="24"/>
                    <a:pt x="115" y="24"/>
                    <a:pt x="115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5"/>
                    <a:pt x="115" y="25"/>
                    <a:pt x="115" y="25"/>
                  </a:cubicBezTo>
                  <a:lnTo>
                    <a:pt x="115" y="24"/>
                  </a:lnTo>
                  <a:close/>
                  <a:moveTo>
                    <a:pt x="115" y="25"/>
                  </a:moveTo>
                  <a:cubicBezTo>
                    <a:pt x="115" y="25"/>
                    <a:pt x="115" y="25"/>
                    <a:pt x="115" y="25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5" y="26"/>
                    <a:pt x="115" y="26"/>
                    <a:pt x="115" y="26"/>
                  </a:cubicBezTo>
                  <a:lnTo>
                    <a:pt x="115" y="25"/>
                  </a:lnTo>
                  <a:close/>
                  <a:moveTo>
                    <a:pt x="115" y="26"/>
                  </a:moveTo>
                  <a:cubicBezTo>
                    <a:pt x="115" y="26"/>
                    <a:pt x="115" y="26"/>
                    <a:pt x="115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115" y="26"/>
                  </a:lnTo>
                  <a:close/>
                  <a:moveTo>
                    <a:pt x="115" y="27"/>
                  </a:moveTo>
                  <a:cubicBezTo>
                    <a:pt x="115" y="27"/>
                    <a:pt x="115" y="27"/>
                    <a:pt x="115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8"/>
                    <a:pt x="115" y="28"/>
                    <a:pt x="115" y="28"/>
                  </a:cubicBezTo>
                  <a:lnTo>
                    <a:pt x="115" y="27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5" y="29"/>
                    <a:pt x="115" y="29"/>
                    <a:pt x="115" y="29"/>
                  </a:cubicBez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5" y="30"/>
                    <a:pt x="115" y="30"/>
                    <a:pt x="115" y="30"/>
                  </a:cubicBezTo>
                  <a:lnTo>
                    <a:pt x="115" y="29"/>
                  </a:lnTo>
                  <a:close/>
                  <a:moveTo>
                    <a:pt x="115" y="30"/>
                  </a:moveTo>
                  <a:cubicBezTo>
                    <a:pt x="115" y="30"/>
                    <a:pt x="115" y="30"/>
                    <a:pt x="115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15" y="30"/>
                  </a:ln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2"/>
                    <a:pt x="115" y="32"/>
                    <a:pt x="115" y="32"/>
                  </a:cubicBezTo>
                  <a:close/>
                  <a:moveTo>
                    <a:pt x="115" y="3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5" y="33"/>
                    <a:pt x="115" y="33"/>
                    <a:pt x="115" y="33"/>
                  </a:cubicBezTo>
                  <a:lnTo>
                    <a:pt x="115" y="32"/>
                  </a:lnTo>
                  <a:close/>
                  <a:moveTo>
                    <a:pt x="114" y="6"/>
                  </a:moveTo>
                  <a:cubicBezTo>
                    <a:pt x="114" y="6"/>
                    <a:pt x="114" y="6"/>
                    <a:pt x="114" y="6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lnTo>
                    <a:pt x="114" y="6"/>
                  </a:lnTo>
                  <a:close/>
                  <a:moveTo>
                    <a:pt x="114" y="7"/>
                  </a:move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lnTo>
                    <a:pt x="114" y="7"/>
                  </a:lnTo>
                  <a:close/>
                  <a:moveTo>
                    <a:pt x="114" y="8"/>
                  </a:moveTo>
                  <a:cubicBezTo>
                    <a:pt x="114" y="8"/>
                    <a:pt x="114" y="8"/>
                    <a:pt x="114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9"/>
                    <a:pt x="114" y="9"/>
                    <a:pt x="114" y="9"/>
                  </a:cubicBezTo>
                  <a:lnTo>
                    <a:pt x="114" y="8"/>
                  </a:lnTo>
                  <a:close/>
                  <a:moveTo>
                    <a:pt x="114" y="9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4" y="9"/>
                  </a:ln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4" y="11"/>
                    <a:pt x="114" y="11"/>
                    <a:pt x="114" y="11"/>
                  </a:cubicBezTo>
                  <a:close/>
                  <a:moveTo>
                    <a:pt x="114" y="11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4" y="12"/>
                    <a:pt x="114" y="12"/>
                  </a:cubicBezTo>
                  <a:lnTo>
                    <a:pt x="114" y="11"/>
                  </a:lnTo>
                  <a:close/>
                  <a:moveTo>
                    <a:pt x="114" y="12"/>
                  </a:move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4" y="13"/>
                    <a:pt x="114" y="13"/>
                    <a:pt x="114" y="13"/>
                  </a:cubicBezTo>
                  <a:lnTo>
                    <a:pt x="114" y="12"/>
                  </a:lnTo>
                  <a:close/>
                  <a:moveTo>
                    <a:pt x="114" y="13"/>
                  </a:moveTo>
                  <a:cubicBezTo>
                    <a:pt x="114" y="13"/>
                    <a:pt x="114" y="13"/>
                    <a:pt x="114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114" y="13"/>
                  </a:lnTo>
                  <a:close/>
                  <a:moveTo>
                    <a:pt x="114" y="14"/>
                  </a:moveTo>
                  <a:cubicBezTo>
                    <a:pt x="114" y="14"/>
                    <a:pt x="114" y="14"/>
                    <a:pt x="114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114" y="14"/>
                  </a:ln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4" y="17"/>
                    <a:pt x="114" y="17"/>
                    <a:pt x="114" y="17"/>
                  </a:cubicBezTo>
                  <a:lnTo>
                    <a:pt x="114" y="15"/>
                  </a:ln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4" y="17"/>
                    <a:pt x="114" y="17"/>
                    <a:pt x="114" y="17"/>
                  </a:cubicBezTo>
                  <a:close/>
                  <a:moveTo>
                    <a:pt x="114" y="17"/>
                  </a:moveTo>
                  <a:cubicBezTo>
                    <a:pt x="114" y="17"/>
                    <a:pt x="114" y="17"/>
                    <a:pt x="114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4" y="18"/>
                    <a:pt x="114" y="18"/>
                    <a:pt x="114" y="18"/>
                  </a:cubicBezTo>
                  <a:lnTo>
                    <a:pt x="114" y="17"/>
                  </a:lnTo>
                  <a:close/>
                  <a:moveTo>
                    <a:pt x="114" y="18"/>
                  </a:moveTo>
                  <a:cubicBezTo>
                    <a:pt x="114" y="18"/>
                    <a:pt x="114" y="18"/>
                    <a:pt x="114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114" y="18"/>
                  </a:ln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4" y="20"/>
                    <a:pt x="114" y="20"/>
                    <a:pt x="114" y="20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4" y="21"/>
                  </a:moveTo>
                  <a:cubicBezTo>
                    <a:pt x="114" y="21"/>
                    <a:pt x="114" y="21"/>
                    <a:pt x="114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3"/>
                    <a:pt x="114" y="23"/>
                    <a:pt x="114" y="23"/>
                  </a:cubicBezTo>
                  <a:lnTo>
                    <a:pt x="114" y="21"/>
                  </a:ln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23"/>
                    <a:pt x="114" y="23"/>
                    <a:pt x="114" y="23"/>
                  </a:cubicBezTo>
                  <a:close/>
                  <a:moveTo>
                    <a:pt x="114" y="23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4" y="24"/>
                    <a:pt x="114" y="24"/>
                    <a:pt x="114" y="24"/>
                  </a:cubicBezTo>
                  <a:lnTo>
                    <a:pt x="114" y="23"/>
                  </a:lnTo>
                  <a:close/>
                  <a:moveTo>
                    <a:pt x="114" y="24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5"/>
                    <a:pt x="114" y="25"/>
                    <a:pt x="114" y="25"/>
                  </a:cubicBezTo>
                  <a:lnTo>
                    <a:pt x="114" y="24"/>
                  </a:ln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6"/>
                    <a:pt x="114" y="26"/>
                    <a:pt x="114" y="26"/>
                  </a:cubicBezTo>
                  <a:close/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4" y="27"/>
                    <a:pt x="114" y="27"/>
                    <a:pt x="114" y="27"/>
                  </a:cubicBezTo>
                  <a:lnTo>
                    <a:pt x="114" y="26"/>
                  </a:lnTo>
                  <a:close/>
                  <a:moveTo>
                    <a:pt x="114" y="27"/>
                  </a:moveTo>
                  <a:cubicBezTo>
                    <a:pt x="114" y="27"/>
                    <a:pt x="114" y="27"/>
                    <a:pt x="114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7"/>
                  </a:ln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29"/>
                    <a:pt x="114" y="29"/>
                    <a:pt x="114" y="29"/>
                  </a:cubicBez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29"/>
                  </a:lnTo>
                  <a:close/>
                  <a:moveTo>
                    <a:pt x="114" y="30"/>
                  </a:moveTo>
                  <a:cubicBezTo>
                    <a:pt x="114" y="30"/>
                    <a:pt x="114" y="30"/>
                    <a:pt x="114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4" y="30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4" y="32"/>
                    <a:pt x="114" y="32"/>
                    <a:pt x="114" y="32"/>
                  </a:cubicBez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3"/>
                    <a:pt x="114" y="33"/>
                    <a:pt x="114" y="33"/>
                  </a:cubicBezTo>
                  <a:lnTo>
                    <a:pt x="114" y="32"/>
                  </a:lnTo>
                  <a:close/>
                  <a:moveTo>
                    <a:pt x="114" y="34"/>
                  </a:moveTo>
                  <a:cubicBezTo>
                    <a:pt x="114" y="34"/>
                    <a:pt x="114" y="34"/>
                    <a:pt x="114" y="34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4"/>
                    <a:pt x="117" y="34"/>
                    <a:pt x="117" y="34"/>
                  </a:cubicBezTo>
                  <a:lnTo>
                    <a:pt x="114" y="34"/>
                  </a:lnTo>
                  <a:close/>
                  <a:moveTo>
                    <a:pt x="146" y="43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46" y="43"/>
                    <a:pt x="146" y="43"/>
                    <a:pt x="146" y="43"/>
                  </a:cubicBezTo>
                  <a:close/>
                  <a:moveTo>
                    <a:pt x="146" y="44"/>
                  </a:moveTo>
                  <a:cubicBezTo>
                    <a:pt x="146" y="44"/>
                    <a:pt x="146" y="44"/>
                    <a:pt x="146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46" y="44"/>
                    <a:pt x="146" y="44"/>
                    <a:pt x="146" y="44"/>
                  </a:cubicBez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6" y="46"/>
                  </a:moveTo>
                  <a:cubicBezTo>
                    <a:pt x="146" y="46"/>
                    <a:pt x="146" y="46"/>
                    <a:pt x="146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6" y="46"/>
                    <a:pt x="146" y="46"/>
                    <a:pt x="146" y="46"/>
                  </a:cubicBezTo>
                  <a:close/>
                  <a:moveTo>
                    <a:pt x="146" y="47"/>
                  </a:moveTo>
                  <a:cubicBezTo>
                    <a:pt x="146" y="47"/>
                    <a:pt x="146" y="47"/>
                    <a:pt x="146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46" y="47"/>
                    <a:pt x="146" y="47"/>
                    <a:pt x="146" y="47"/>
                  </a:cubicBezTo>
                  <a:close/>
                  <a:moveTo>
                    <a:pt x="146" y="48"/>
                  </a:moveTo>
                  <a:cubicBezTo>
                    <a:pt x="146" y="48"/>
                    <a:pt x="146" y="48"/>
                    <a:pt x="146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46" y="48"/>
                    <a:pt x="146" y="48"/>
                    <a:pt x="146" y="48"/>
                  </a:cubicBez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46" y="49"/>
                    <a:pt x="146" y="49"/>
                    <a:pt x="146" y="49"/>
                  </a:cubicBezTo>
                  <a:close/>
                  <a:moveTo>
                    <a:pt x="146" y="50"/>
                  </a:moveTo>
                  <a:cubicBezTo>
                    <a:pt x="146" y="50"/>
                    <a:pt x="146" y="50"/>
                    <a:pt x="146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46" y="50"/>
                    <a:pt x="146" y="50"/>
                    <a:pt x="146" y="50"/>
                  </a:cubicBezTo>
                  <a:close/>
                  <a:moveTo>
                    <a:pt x="146" y="51"/>
                  </a:moveTo>
                  <a:cubicBezTo>
                    <a:pt x="146" y="51"/>
                    <a:pt x="146" y="51"/>
                    <a:pt x="146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6" y="51"/>
                    <a:pt x="146" y="51"/>
                    <a:pt x="146" y="51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46" y="52"/>
                    <a:pt x="146" y="52"/>
                    <a:pt x="146" y="52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3"/>
                    <a:pt x="146" y="53"/>
                    <a:pt x="146" y="53"/>
                  </a:cubicBezTo>
                  <a:lnTo>
                    <a:pt x="146" y="52"/>
                  </a:lnTo>
                  <a:close/>
                  <a:moveTo>
                    <a:pt x="151" y="54"/>
                  </a:moveTo>
                  <a:cubicBezTo>
                    <a:pt x="151" y="54"/>
                    <a:pt x="151" y="54"/>
                    <a:pt x="151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51" y="54"/>
                    <a:pt x="151" y="54"/>
                    <a:pt x="151" y="54"/>
                  </a:cubicBezTo>
                  <a:close/>
                  <a:moveTo>
                    <a:pt x="47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lnTo>
                    <a:pt x="47" y="39"/>
                  </a:lnTo>
                  <a:close/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38" y="40"/>
                  </a:lnTo>
                  <a:close/>
                  <a:moveTo>
                    <a:pt x="47" y="43"/>
                  </a:moveTo>
                  <a:cubicBezTo>
                    <a:pt x="47" y="43"/>
                    <a:pt x="47" y="43"/>
                    <a:pt x="47" y="43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47" y="43"/>
                    <a:pt x="47" y="43"/>
                    <a:pt x="47" y="43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39"/>
                    <a:pt x="60" y="39"/>
                    <a:pt x="60" y="39"/>
                  </a:cubicBezTo>
                  <a:close/>
                  <a:moveTo>
                    <a:pt x="47" y="44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47" y="44"/>
                    <a:pt x="47" y="44"/>
                    <a:pt x="47" y="44"/>
                  </a:cubicBezTo>
                  <a:close/>
                  <a:moveTo>
                    <a:pt x="60" y="40"/>
                  </a:moveTo>
                  <a:cubicBezTo>
                    <a:pt x="60" y="40"/>
                    <a:pt x="60" y="40"/>
                    <a:pt x="60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0" y="40"/>
                    <a:pt x="60" y="40"/>
                    <a:pt x="60" y="40"/>
                  </a:cubicBezTo>
                  <a:close/>
                  <a:moveTo>
                    <a:pt x="63" y="38"/>
                  </a:moveTo>
                  <a:cubicBezTo>
                    <a:pt x="63" y="38"/>
                    <a:pt x="63" y="38"/>
                    <a:pt x="63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47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4"/>
                    <a:pt x="47" y="44"/>
                    <a:pt x="47" y="44"/>
                  </a:cubicBezTo>
                  <a:lnTo>
                    <a:pt x="47" y="45"/>
                  </a:ln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47" y="46"/>
                    <a:pt x="47" y="46"/>
                    <a:pt x="47" y="46"/>
                  </a:cubicBezTo>
                  <a:close/>
                  <a:moveTo>
                    <a:pt x="47" y="46"/>
                  </a:moveTo>
                  <a:cubicBezTo>
                    <a:pt x="47" y="46"/>
                    <a:pt x="47" y="46"/>
                    <a:pt x="47" y="46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47" y="45"/>
                    <a:pt x="47" y="45"/>
                    <a:pt x="47" y="45"/>
                  </a:cubicBezTo>
                  <a:lnTo>
                    <a:pt x="47" y="46"/>
                  </a:lnTo>
                  <a:close/>
                  <a:moveTo>
                    <a:pt x="100" y="14"/>
                  </a:moveTo>
                  <a:cubicBezTo>
                    <a:pt x="100" y="14"/>
                    <a:pt x="100" y="14"/>
                    <a:pt x="10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0" y="12"/>
                    <a:pt x="100" y="12"/>
                    <a:pt x="100" y="12"/>
                  </a:cubicBezTo>
                  <a:lnTo>
                    <a:pt x="100" y="14"/>
                  </a:lnTo>
                  <a:close/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0" y="8"/>
                    <a:pt x="100" y="8"/>
                    <a:pt x="100" y="8"/>
                  </a:cubicBezTo>
                  <a:lnTo>
                    <a:pt x="100" y="11"/>
                  </a:lnTo>
                  <a:close/>
                  <a:moveTo>
                    <a:pt x="103" y="29"/>
                  </a:moveTo>
                  <a:cubicBezTo>
                    <a:pt x="103" y="29"/>
                    <a:pt x="103" y="29"/>
                    <a:pt x="103" y="29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9"/>
                    <a:pt x="106" y="29"/>
                    <a:pt x="106" y="29"/>
                  </a:cubicBezTo>
                  <a:lnTo>
                    <a:pt x="103" y="29"/>
                  </a:lnTo>
                  <a:close/>
                  <a:moveTo>
                    <a:pt x="104" y="8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8"/>
                    <a:pt x="103" y="8"/>
                    <a:pt x="103" y="8"/>
                  </a:cubicBezTo>
                  <a:lnTo>
                    <a:pt x="104" y="8"/>
                  </a:lnTo>
                  <a:close/>
                  <a:moveTo>
                    <a:pt x="104" y="3"/>
                  </a:moveTo>
                  <a:cubicBezTo>
                    <a:pt x="104" y="3"/>
                    <a:pt x="104" y="3"/>
                    <a:pt x="104" y="3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4" y="5"/>
                    <a:pt x="104" y="5"/>
                    <a:pt x="104" y="5"/>
                  </a:cubicBezTo>
                  <a:lnTo>
                    <a:pt x="104" y="3"/>
                  </a:lnTo>
                  <a:close/>
                  <a:moveTo>
                    <a:pt x="60" y="4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0" y="41"/>
                    <a:pt x="60" y="41"/>
                    <a:pt x="60" y="41"/>
                  </a:cubicBezTo>
                  <a:close/>
                  <a:moveTo>
                    <a:pt x="100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23"/>
                  </a:lnTo>
                  <a:close/>
                  <a:moveTo>
                    <a:pt x="100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0" y="18"/>
                    <a:pt x="100" y="18"/>
                    <a:pt x="100" y="18"/>
                  </a:cubicBezTo>
                  <a:lnTo>
                    <a:pt x="100" y="20"/>
                  </a:lnTo>
                  <a:close/>
                  <a:moveTo>
                    <a:pt x="100" y="17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17"/>
                  </a:lnTo>
                  <a:close/>
                  <a:moveTo>
                    <a:pt x="71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2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6"/>
                    <a:pt x="103" y="26"/>
                    <a:pt x="103" y="26"/>
                  </a:cubicBezTo>
                  <a:lnTo>
                    <a:pt x="104" y="26"/>
                  </a:lnTo>
                  <a:close/>
                  <a:moveTo>
                    <a:pt x="104" y="11"/>
                  </a:moveTo>
                  <a:cubicBezTo>
                    <a:pt x="104" y="11"/>
                    <a:pt x="104" y="11"/>
                    <a:pt x="104" y="11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11"/>
                    <a:pt x="103" y="11"/>
                    <a:pt x="103" y="11"/>
                  </a:cubicBezTo>
                  <a:lnTo>
                    <a:pt x="104" y="11"/>
                  </a:lnTo>
                  <a:close/>
                  <a:moveTo>
                    <a:pt x="104" y="23"/>
                  </a:moveTo>
                  <a:cubicBezTo>
                    <a:pt x="104" y="23"/>
                    <a:pt x="104" y="23"/>
                    <a:pt x="104" y="23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3"/>
                    <a:pt x="103" y="23"/>
                    <a:pt x="103" y="23"/>
                  </a:cubicBezTo>
                  <a:lnTo>
                    <a:pt x="104" y="23"/>
                  </a:lnTo>
                  <a:close/>
                  <a:moveTo>
                    <a:pt x="104" y="29"/>
                  </a:moveTo>
                  <a:cubicBezTo>
                    <a:pt x="104" y="29"/>
                    <a:pt x="104" y="29"/>
                    <a:pt x="104" y="2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9"/>
                    <a:pt x="103" y="29"/>
                    <a:pt x="103" y="29"/>
                  </a:cubicBezTo>
                  <a:lnTo>
                    <a:pt x="104" y="29"/>
                  </a:lnTo>
                  <a:close/>
                  <a:moveTo>
                    <a:pt x="104" y="14"/>
                  </a:moveTo>
                  <a:cubicBezTo>
                    <a:pt x="104" y="14"/>
                    <a:pt x="104" y="14"/>
                    <a:pt x="104" y="14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4"/>
                    <a:pt x="103" y="14"/>
                    <a:pt x="103" y="14"/>
                  </a:cubicBezTo>
                  <a:lnTo>
                    <a:pt x="104" y="14"/>
                  </a:lnTo>
                  <a:close/>
                  <a:moveTo>
                    <a:pt x="104" y="20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20"/>
                    <a:pt x="103" y="20"/>
                    <a:pt x="103" y="20"/>
                  </a:cubicBezTo>
                  <a:lnTo>
                    <a:pt x="104" y="20"/>
                  </a:lnTo>
                  <a:close/>
                  <a:moveTo>
                    <a:pt x="104" y="17"/>
                  </a:moveTo>
                  <a:cubicBezTo>
                    <a:pt x="104" y="17"/>
                    <a:pt x="104" y="17"/>
                    <a:pt x="104" y="17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3" y="17"/>
                    <a:pt x="103" y="17"/>
                    <a:pt x="103" y="17"/>
                  </a:cubicBezTo>
                  <a:lnTo>
                    <a:pt x="104" y="17"/>
                  </a:lnTo>
                  <a:close/>
                  <a:moveTo>
                    <a:pt x="103" y="3"/>
                  </a:moveTo>
                  <a:cubicBezTo>
                    <a:pt x="103" y="3"/>
                    <a:pt x="103" y="3"/>
                    <a:pt x="103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lose/>
                  <a:moveTo>
                    <a:pt x="103" y="5"/>
                  </a:moveTo>
                  <a:cubicBezTo>
                    <a:pt x="103" y="5"/>
                    <a:pt x="103" y="5"/>
                    <a:pt x="103" y="5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3" y="3"/>
                    <a:pt x="103" y="3"/>
                    <a:pt x="103" y="3"/>
                  </a:cubicBezTo>
                  <a:lnTo>
                    <a:pt x="103" y="5"/>
                  </a:lnTo>
                  <a:close/>
                  <a:moveTo>
                    <a:pt x="67" y="42"/>
                  </a:moveTo>
                  <a:cubicBezTo>
                    <a:pt x="67" y="42"/>
                    <a:pt x="67" y="42"/>
                    <a:pt x="67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lnTo>
                    <a:pt x="67" y="42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43"/>
                  </a:lnTo>
                  <a:close/>
                  <a:moveTo>
                    <a:pt x="67" y="43"/>
                  </a:moveTo>
                  <a:cubicBezTo>
                    <a:pt x="67" y="43"/>
                    <a:pt x="67" y="43"/>
                    <a:pt x="67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67" y="43"/>
                    <a:pt x="67" y="43"/>
                    <a:pt x="67" y="43"/>
                  </a:cubicBezTo>
                  <a:close/>
                  <a:moveTo>
                    <a:pt x="67" y="41"/>
                  </a:moveTo>
                  <a:cubicBezTo>
                    <a:pt x="67" y="41"/>
                    <a:pt x="67" y="41"/>
                    <a:pt x="67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1"/>
                    <a:pt x="67" y="41"/>
                    <a:pt x="67" y="41"/>
                  </a:cubicBezTo>
                  <a:close/>
                  <a:moveTo>
                    <a:pt x="71" y="37"/>
                  </a:moveTo>
                  <a:cubicBezTo>
                    <a:pt x="71" y="37"/>
                    <a:pt x="71" y="37"/>
                    <a:pt x="71" y="37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67" y="40"/>
                  </a:moveTo>
                  <a:cubicBezTo>
                    <a:pt x="67" y="40"/>
                    <a:pt x="67" y="40"/>
                    <a:pt x="67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7" y="40"/>
                    <a:pt x="67" y="40"/>
                    <a:pt x="67" y="40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41"/>
                    <a:pt x="60" y="41"/>
                    <a:pt x="60" y="41"/>
                  </a:cubicBezTo>
                  <a:lnTo>
                    <a:pt x="60" y="42"/>
                  </a:ln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7" y="39"/>
                    <a:pt x="67" y="39"/>
                    <a:pt x="67" y="39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1" y="39"/>
                    <a:pt x="71" y="39"/>
                    <a:pt x="71" y="39"/>
                  </a:cubicBezTo>
                  <a:close/>
                  <a:moveTo>
                    <a:pt x="71" y="40"/>
                  </a:moveTo>
                  <a:cubicBezTo>
                    <a:pt x="71" y="40"/>
                    <a:pt x="71" y="40"/>
                    <a:pt x="71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0"/>
                    <a:pt x="71" y="40"/>
                    <a:pt x="71" y="40"/>
                  </a:cubicBez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1" y="41"/>
                    <a:pt x="71" y="41"/>
                    <a:pt x="71" y="41"/>
                  </a:cubicBez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71" y="39"/>
                  </a:lnTo>
                  <a:close/>
                  <a:moveTo>
                    <a:pt x="67" y="45"/>
                  </a:moveTo>
                  <a:cubicBezTo>
                    <a:pt x="67" y="45"/>
                    <a:pt x="67" y="45"/>
                    <a:pt x="67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5"/>
                    <a:pt x="67" y="45"/>
                    <a:pt x="67" y="45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4" y="37"/>
                    <a:pt x="74" y="37"/>
                    <a:pt x="74" y="37"/>
                  </a:cubicBezTo>
                  <a:close/>
                  <a:moveTo>
                    <a:pt x="67" y="44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7" y="44"/>
                    <a:pt x="67" y="44"/>
                    <a:pt x="67" y="44"/>
                  </a:cubicBezTo>
                  <a:close/>
                  <a:moveTo>
                    <a:pt x="67" y="39"/>
                  </a:moveTo>
                  <a:cubicBezTo>
                    <a:pt x="67" y="39"/>
                    <a:pt x="67" y="39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67" y="38"/>
                    <a:pt x="67" y="38"/>
                    <a:pt x="67" y="38"/>
                  </a:cubicBezTo>
                  <a:lnTo>
                    <a:pt x="67" y="39"/>
                  </a:lnTo>
                  <a:close/>
                  <a:moveTo>
                    <a:pt x="60" y="46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46"/>
                  </a:lnTo>
                  <a:close/>
                  <a:moveTo>
                    <a:pt x="60" y="45"/>
                  </a:moveTo>
                  <a:cubicBezTo>
                    <a:pt x="60" y="45"/>
                    <a:pt x="60" y="45"/>
                    <a:pt x="60" y="45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45"/>
                  </a:ln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7" y="38"/>
                    <a:pt x="67" y="38"/>
                    <a:pt x="67" y="38"/>
                  </a:cubicBezTo>
                  <a:close/>
                  <a:moveTo>
                    <a:pt x="64" y="39"/>
                  </a:moveTo>
                  <a:cubicBezTo>
                    <a:pt x="64" y="39"/>
                    <a:pt x="64" y="39"/>
                    <a:pt x="64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39"/>
                    <a:pt x="64" y="39"/>
                    <a:pt x="64" y="39"/>
                  </a:cubicBezTo>
                  <a:close/>
                  <a:moveTo>
                    <a:pt x="60" y="42"/>
                  </a:moveTo>
                  <a:cubicBezTo>
                    <a:pt x="60" y="42"/>
                    <a:pt x="60" y="42"/>
                    <a:pt x="60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0" y="42"/>
                    <a:pt x="60" y="42"/>
                    <a:pt x="60" y="42"/>
                  </a:cubicBezTo>
                  <a:close/>
                  <a:moveTo>
                    <a:pt x="60" y="44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4"/>
                    <a:pt x="60" y="44"/>
                    <a:pt x="60" y="44"/>
                  </a:cubicBezTo>
                  <a:close/>
                  <a:moveTo>
                    <a:pt x="60" y="43"/>
                  </a:moveTo>
                  <a:cubicBezTo>
                    <a:pt x="60" y="43"/>
                    <a:pt x="60" y="43"/>
                    <a:pt x="60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0" y="43"/>
                    <a:pt x="60" y="43"/>
                    <a:pt x="60" y="43"/>
                  </a:cubicBezTo>
                  <a:close/>
                  <a:moveTo>
                    <a:pt x="64" y="43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3"/>
                    <a:pt x="64" y="43"/>
                    <a:pt x="64" y="43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4" y="45"/>
                    <a:pt x="64" y="45"/>
                    <a:pt x="64" y="45"/>
                  </a:cubicBezTo>
                  <a:close/>
                  <a:moveTo>
                    <a:pt x="64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5"/>
                  </a:moveTo>
                  <a:cubicBezTo>
                    <a:pt x="64" y="45"/>
                    <a:pt x="64" y="45"/>
                    <a:pt x="64" y="45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4" y="44"/>
                    <a:pt x="64" y="44"/>
                    <a:pt x="64" y="44"/>
                  </a:cubicBezTo>
                  <a:lnTo>
                    <a:pt x="64" y="45"/>
                  </a:lnTo>
                  <a:close/>
                  <a:moveTo>
                    <a:pt x="64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4" y="43"/>
                    <a:pt x="64" y="43"/>
                    <a:pt x="64" y="43"/>
                  </a:cubicBezTo>
                  <a:lnTo>
                    <a:pt x="64" y="44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4" y="40"/>
                    <a:pt x="64" y="40"/>
                    <a:pt x="64" y="40"/>
                  </a:cubicBezTo>
                  <a:lnTo>
                    <a:pt x="64" y="41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2"/>
                  </a:lnTo>
                  <a:close/>
                  <a:moveTo>
                    <a:pt x="64" y="42"/>
                  </a:moveTo>
                  <a:cubicBezTo>
                    <a:pt x="64" y="42"/>
                    <a:pt x="64" y="42"/>
                    <a:pt x="64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1193" y="4158"/>
              <a:ext cx="482" cy="141"/>
            </a:xfrm>
            <a:custGeom>
              <a:avLst/>
              <a:gdLst>
                <a:gd name="T0" fmla="*/ 0 w 186"/>
                <a:gd name="T1" fmla="*/ 53 h 53"/>
                <a:gd name="T2" fmla="*/ 81 w 186"/>
                <a:gd name="T3" fmla="*/ 11 h 53"/>
                <a:gd name="T4" fmla="*/ 155 w 186"/>
                <a:gd name="T5" fmla="*/ 31 h 53"/>
                <a:gd name="T6" fmla="*/ 76 w 186"/>
                <a:gd name="T7" fmla="*/ 4 h 53"/>
                <a:gd name="T8" fmla="*/ 96 w 186"/>
                <a:gd name="T9" fmla="*/ 49 h 53"/>
                <a:gd name="T10" fmla="*/ 95 w 186"/>
                <a:gd name="T11" fmla="*/ 52 h 53"/>
                <a:gd name="T12" fmla="*/ 154 w 186"/>
                <a:gd name="T13" fmla="*/ 15 h 53"/>
                <a:gd name="T14" fmla="*/ 99 w 186"/>
                <a:gd name="T15" fmla="*/ 17 h 53"/>
                <a:gd name="T16" fmla="*/ 18 w 186"/>
                <a:gd name="T17" fmla="*/ 19 h 53"/>
                <a:gd name="T18" fmla="*/ 15 w 186"/>
                <a:gd name="T19" fmla="*/ 21 h 53"/>
                <a:gd name="T20" fmla="*/ 19 w 186"/>
                <a:gd name="T21" fmla="*/ 20 h 53"/>
                <a:gd name="T22" fmla="*/ 23 w 186"/>
                <a:gd name="T23" fmla="*/ 32 h 53"/>
                <a:gd name="T24" fmla="*/ 25 w 186"/>
                <a:gd name="T25" fmla="*/ 32 h 53"/>
                <a:gd name="T26" fmla="*/ 29 w 186"/>
                <a:gd name="T27" fmla="*/ 17 h 53"/>
                <a:gd name="T28" fmla="*/ 49 w 186"/>
                <a:gd name="T29" fmla="*/ 18 h 53"/>
                <a:gd name="T30" fmla="*/ 59 w 186"/>
                <a:gd name="T31" fmla="*/ 4 h 53"/>
                <a:gd name="T32" fmla="*/ 31 w 186"/>
                <a:gd name="T33" fmla="*/ 2 h 53"/>
                <a:gd name="T34" fmla="*/ 22 w 186"/>
                <a:gd name="T35" fmla="*/ 5 h 53"/>
                <a:gd name="T36" fmla="*/ 67 w 186"/>
                <a:gd name="T37" fmla="*/ 31 h 53"/>
                <a:gd name="T38" fmla="*/ 75 w 186"/>
                <a:gd name="T39" fmla="*/ 31 h 53"/>
                <a:gd name="T40" fmla="*/ 78 w 186"/>
                <a:gd name="T41" fmla="*/ 29 h 53"/>
                <a:gd name="T42" fmla="*/ 83 w 186"/>
                <a:gd name="T43" fmla="*/ 26 h 53"/>
                <a:gd name="T44" fmla="*/ 93 w 186"/>
                <a:gd name="T45" fmla="*/ 19 h 53"/>
                <a:gd name="T46" fmla="*/ 103 w 186"/>
                <a:gd name="T47" fmla="*/ 17 h 53"/>
                <a:gd name="T48" fmla="*/ 107 w 186"/>
                <a:gd name="T49" fmla="*/ 21 h 53"/>
                <a:gd name="T50" fmla="*/ 117 w 186"/>
                <a:gd name="T51" fmla="*/ 21 h 53"/>
                <a:gd name="T52" fmla="*/ 20 w 186"/>
                <a:gd name="T53" fmla="*/ 35 h 53"/>
                <a:gd name="T54" fmla="*/ 28 w 186"/>
                <a:gd name="T55" fmla="*/ 41 h 53"/>
                <a:gd name="T56" fmla="*/ 31 w 186"/>
                <a:gd name="T57" fmla="*/ 41 h 53"/>
                <a:gd name="T58" fmla="*/ 33 w 186"/>
                <a:gd name="T59" fmla="*/ 35 h 53"/>
                <a:gd name="T60" fmla="*/ 36 w 186"/>
                <a:gd name="T61" fmla="*/ 47 h 53"/>
                <a:gd name="T62" fmla="*/ 40 w 186"/>
                <a:gd name="T63" fmla="*/ 47 h 53"/>
                <a:gd name="T64" fmla="*/ 41 w 186"/>
                <a:gd name="T65" fmla="*/ 41 h 53"/>
                <a:gd name="T66" fmla="*/ 43 w 186"/>
                <a:gd name="T67" fmla="*/ 48 h 53"/>
                <a:gd name="T68" fmla="*/ 46 w 186"/>
                <a:gd name="T69" fmla="*/ 48 h 53"/>
                <a:gd name="T70" fmla="*/ 49 w 186"/>
                <a:gd name="T71" fmla="*/ 48 h 53"/>
                <a:gd name="T72" fmla="*/ 52 w 186"/>
                <a:gd name="T73" fmla="*/ 41 h 53"/>
                <a:gd name="T74" fmla="*/ 55 w 186"/>
                <a:gd name="T75" fmla="*/ 48 h 53"/>
                <a:gd name="T76" fmla="*/ 57 w 186"/>
                <a:gd name="T77" fmla="*/ 41 h 53"/>
                <a:gd name="T78" fmla="*/ 61 w 186"/>
                <a:gd name="T79" fmla="*/ 48 h 53"/>
                <a:gd name="T80" fmla="*/ 64 w 186"/>
                <a:gd name="T81" fmla="*/ 41 h 53"/>
                <a:gd name="T82" fmla="*/ 71 w 186"/>
                <a:gd name="T83" fmla="*/ 41 h 53"/>
                <a:gd name="T84" fmla="*/ 77 w 186"/>
                <a:gd name="T85" fmla="*/ 33 h 53"/>
                <a:gd name="T86" fmla="*/ 84 w 186"/>
                <a:gd name="T87" fmla="*/ 48 h 53"/>
                <a:gd name="T88" fmla="*/ 89 w 186"/>
                <a:gd name="T89" fmla="*/ 33 h 53"/>
                <a:gd name="T90" fmla="*/ 99 w 186"/>
                <a:gd name="T91" fmla="*/ 41 h 53"/>
                <a:gd name="T92" fmla="*/ 105 w 186"/>
                <a:gd name="T93" fmla="*/ 34 h 53"/>
                <a:gd name="T94" fmla="*/ 112 w 186"/>
                <a:gd name="T95" fmla="*/ 48 h 53"/>
                <a:gd name="T96" fmla="*/ 114 w 186"/>
                <a:gd name="T97" fmla="*/ 48 h 53"/>
                <a:gd name="T98" fmla="*/ 117 w 186"/>
                <a:gd name="T99" fmla="*/ 34 h 53"/>
                <a:gd name="T100" fmla="*/ 143 w 186"/>
                <a:gd name="T101" fmla="*/ 18 h 53"/>
                <a:gd name="T102" fmla="*/ 141 w 186"/>
                <a:gd name="T103" fmla="*/ 17 h 53"/>
                <a:gd name="T104" fmla="*/ 134 w 186"/>
                <a:gd name="T105" fmla="*/ 33 h 53"/>
                <a:gd name="T106" fmla="*/ 127 w 186"/>
                <a:gd name="T107" fmla="*/ 32 h 53"/>
                <a:gd name="T108" fmla="*/ 123 w 186"/>
                <a:gd name="T109" fmla="*/ 22 h 53"/>
                <a:gd name="T110" fmla="*/ 120 w 186"/>
                <a:gd name="T111" fmla="*/ 18 h 53"/>
                <a:gd name="T112" fmla="*/ 122 w 186"/>
                <a:gd name="T113" fmla="*/ 41 h 53"/>
                <a:gd name="T114" fmla="*/ 125 w 186"/>
                <a:gd name="T115" fmla="*/ 33 h 53"/>
                <a:gd name="T116" fmla="*/ 155 w 186"/>
                <a:gd name="T117" fmla="*/ 49 h 53"/>
                <a:gd name="T118" fmla="*/ 162 w 186"/>
                <a:gd name="T119" fmla="*/ 40 h 53"/>
                <a:gd name="T120" fmla="*/ 162 w 186"/>
                <a:gd name="T121" fmla="*/ 40 h 53"/>
                <a:gd name="T122" fmla="*/ 177 w 186"/>
                <a:gd name="T123" fmla="*/ 49 h 53"/>
                <a:gd name="T124" fmla="*/ 181 w 186"/>
                <a:gd name="T125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53">
                  <a:moveTo>
                    <a:pt x="3" y="53"/>
                  </a:move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3" y="52"/>
                    <a:pt x="3" y="52"/>
                    <a:pt x="3" y="52"/>
                  </a:cubicBezTo>
                  <a:lnTo>
                    <a:pt x="3" y="53"/>
                  </a:lnTo>
                  <a:close/>
                  <a:moveTo>
                    <a:pt x="4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1"/>
                    <a:pt x="3" y="51"/>
                    <a:pt x="3" y="51"/>
                  </a:cubicBezTo>
                  <a:lnTo>
                    <a:pt x="4" y="50"/>
                  </a:lnTo>
                  <a:close/>
                  <a:moveTo>
                    <a:pt x="3" y="50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0"/>
                    <a:pt x="2" y="50"/>
                    <a:pt x="2" y="50"/>
                  </a:cubicBezTo>
                  <a:lnTo>
                    <a:pt x="3" y="50"/>
                  </a:lnTo>
                  <a:close/>
                  <a:moveTo>
                    <a:pt x="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9"/>
                    <a:pt x="5" y="49"/>
                    <a:pt x="5" y="49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49"/>
                  </a:lnTo>
                  <a:close/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7"/>
                    <a:pt x="9" y="47"/>
                    <a:pt x="9" y="47"/>
                  </a:cubicBezTo>
                  <a:lnTo>
                    <a:pt x="10" y="47"/>
                  </a:ln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0" y="53"/>
                    <a:pt x="0" y="53"/>
                    <a:pt x="0" y="53"/>
                  </a:cubicBezTo>
                  <a:close/>
                  <a:moveTo>
                    <a:pt x="5" y="52"/>
                  </a:moveTo>
                  <a:cubicBezTo>
                    <a:pt x="5" y="52"/>
                    <a:pt x="5" y="52"/>
                    <a:pt x="5" y="52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5" y="51"/>
                    <a:pt x="5" y="51"/>
                    <a:pt x="5" y="51"/>
                  </a:cubicBezTo>
                  <a:lnTo>
                    <a:pt x="5" y="52"/>
                  </a:lnTo>
                  <a:close/>
                  <a:moveTo>
                    <a:pt x="76" y="7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9"/>
                    <a:pt x="78" y="8"/>
                    <a:pt x="77" y="8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2" y="13"/>
                    <a:pt x="102" y="13"/>
                    <a:pt x="102" y="13"/>
                  </a:cubicBezTo>
                  <a:lnTo>
                    <a:pt x="99" y="13"/>
                  </a:lnTo>
                  <a:close/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48"/>
                    <a:pt x="8" y="48"/>
                    <a:pt x="8" y="48"/>
                  </a:cubicBezTo>
                  <a:lnTo>
                    <a:pt x="10" y="48"/>
                  </a:lnTo>
                  <a:close/>
                  <a:moveTo>
                    <a:pt x="87" y="12"/>
                  </a:move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5" y="11"/>
                    <a:pt x="84" y="11"/>
                  </a:cubicBezTo>
                  <a:cubicBezTo>
                    <a:pt x="83" y="11"/>
                    <a:pt x="81" y="10"/>
                    <a:pt x="81" y="10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5" y="13"/>
                    <a:pt x="87" y="13"/>
                    <a:pt x="87" y="13"/>
                  </a:cubicBezTo>
                  <a:lnTo>
                    <a:pt x="87" y="12"/>
                  </a:lnTo>
                  <a:close/>
                  <a:moveTo>
                    <a:pt x="92" y="13"/>
                  </a:moveTo>
                  <a:cubicBezTo>
                    <a:pt x="92" y="13"/>
                    <a:pt x="92" y="13"/>
                    <a:pt x="92" y="13"/>
                  </a:cubicBezTo>
                  <a:cubicBezTo>
                    <a:pt x="91" y="12"/>
                    <a:pt x="88" y="12"/>
                    <a:pt x="88" y="12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3" y="13"/>
                    <a:pt x="92" y="13"/>
                  </a:cubicBezTo>
                  <a:close/>
                  <a:moveTo>
                    <a:pt x="1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11" y="50"/>
                    <a:pt x="11" y="50"/>
                  </a:cubicBez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6" y="32"/>
                    <a:pt x="155" y="32"/>
                    <a:pt x="155" y="32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39"/>
                  </a:cubicBezTo>
                  <a:cubicBezTo>
                    <a:pt x="154" y="37"/>
                    <a:pt x="154" y="32"/>
                    <a:pt x="154" y="32"/>
                  </a:cubicBezTo>
                  <a:cubicBezTo>
                    <a:pt x="154" y="32"/>
                    <a:pt x="151" y="32"/>
                    <a:pt x="148" y="31"/>
                  </a:cubicBezTo>
                  <a:cubicBezTo>
                    <a:pt x="145" y="31"/>
                    <a:pt x="143" y="31"/>
                    <a:pt x="143" y="31"/>
                  </a:cubicBezTo>
                  <a:cubicBezTo>
                    <a:pt x="143" y="31"/>
                    <a:pt x="143" y="38"/>
                    <a:pt x="143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10"/>
                    <a:pt x="167" y="10"/>
                    <a:pt x="165" y="10"/>
                  </a:cubicBezTo>
                  <a:cubicBezTo>
                    <a:pt x="163" y="10"/>
                    <a:pt x="159" y="10"/>
                    <a:pt x="159" y="10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8" y="13"/>
                    <a:pt x="158" y="13"/>
                    <a:pt x="156" y="14"/>
                  </a:cubicBezTo>
                  <a:cubicBezTo>
                    <a:pt x="154" y="14"/>
                    <a:pt x="154" y="15"/>
                    <a:pt x="154" y="15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3" y="22"/>
                    <a:pt x="153" y="21"/>
                    <a:pt x="153" y="21"/>
                  </a:cubicBezTo>
                  <a:cubicBezTo>
                    <a:pt x="153" y="20"/>
                    <a:pt x="152" y="20"/>
                    <a:pt x="150" y="20"/>
                  </a:cubicBezTo>
                  <a:cubicBezTo>
                    <a:pt x="150" y="19"/>
                    <a:pt x="149" y="19"/>
                    <a:pt x="149" y="19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29" y="13"/>
                    <a:pt x="117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89" y="11"/>
                    <a:pt x="85" y="10"/>
                  </a:cubicBezTo>
                  <a:cubicBezTo>
                    <a:pt x="82" y="9"/>
                    <a:pt x="78" y="7"/>
                    <a:pt x="77" y="6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49"/>
                    <a:pt x="186" y="49"/>
                    <a:pt x="186" y="49"/>
                  </a:cubicBezTo>
                  <a:lnTo>
                    <a:pt x="181" y="49"/>
                  </a:lnTo>
                  <a:close/>
                  <a:moveTo>
                    <a:pt x="181" y="32"/>
                  </a:moveTo>
                  <a:cubicBezTo>
                    <a:pt x="181" y="32"/>
                    <a:pt x="181" y="32"/>
                    <a:pt x="181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32"/>
                  </a:lnTo>
                  <a:close/>
                  <a:moveTo>
                    <a:pt x="160" y="10"/>
                  </a:moveTo>
                  <a:cubicBezTo>
                    <a:pt x="160" y="10"/>
                    <a:pt x="160" y="10"/>
                    <a:pt x="160" y="10"/>
                  </a:cubicBezTo>
                  <a:cubicBezTo>
                    <a:pt x="160" y="10"/>
                    <a:pt x="161" y="10"/>
                    <a:pt x="163" y="10"/>
                  </a:cubicBezTo>
                  <a:cubicBezTo>
                    <a:pt x="165" y="10"/>
                    <a:pt x="170" y="11"/>
                    <a:pt x="170" y="11"/>
                  </a:cubicBezTo>
                  <a:cubicBezTo>
                    <a:pt x="170" y="11"/>
                    <a:pt x="166" y="11"/>
                    <a:pt x="164" y="11"/>
                  </a:cubicBezTo>
                  <a:cubicBezTo>
                    <a:pt x="162" y="11"/>
                    <a:pt x="160" y="10"/>
                    <a:pt x="160" y="10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59" y="10"/>
                    <a:pt x="159" y="10"/>
                    <a:pt x="159" y="10"/>
                  </a:cubicBezTo>
                  <a:lnTo>
                    <a:pt x="160" y="10"/>
                  </a:lnTo>
                  <a:close/>
                  <a:moveTo>
                    <a:pt x="159" y="13"/>
                  </a:moveTo>
                  <a:cubicBezTo>
                    <a:pt x="159" y="13"/>
                    <a:pt x="159" y="13"/>
                    <a:pt x="159" y="13"/>
                  </a:cubicBezTo>
                  <a:cubicBezTo>
                    <a:pt x="164" y="12"/>
                    <a:pt x="170" y="11"/>
                    <a:pt x="170" y="11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2" y="13"/>
                    <a:pt x="159" y="14"/>
                  </a:cubicBezTo>
                  <a:cubicBezTo>
                    <a:pt x="156" y="15"/>
                    <a:pt x="155" y="16"/>
                    <a:pt x="155" y="16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4"/>
                    <a:pt x="159" y="13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20"/>
                  </a:lnTo>
                  <a:close/>
                  <a:moveTo>
                    <a:pt x="112" y="17"/>
                  </a:moveTo>
                  <a:cubicBezTo>
                    <a:pt x="112" y="17"/>
                    <a:pt x="112" y="17"/>
                    <a:pt x="112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2" y="19"/>
                    <a:pt x="112" y="19"/>
                    <a:pt x="112" y="19"/>
                  </a:cubicBezTo>
                  <a:lnTo>
                    <a:pt x="112" y="17"/>
                  </a:lnTo>
                  <a:close/>
                  <a:moveTo>
                    <a:pt x="111" y="22"/>
                  </a:moveTo>
                  <a:cubicBezTo>
                    <a:pt x="111" y="22"/>
                    <a:pt x="111" y="22"/>
                    <a:pt x="111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2"/>
                  </a:lnTo>
                  <a:close/>
                  <a:moveTo>
                    <a:pt x="109" y="19"/>
                  </a:moveTo>
                  <a:cubicBezTo>
                    <a:pt x="109" y="19"/>
                    <a:pt x="109" y="19"/>
                    <a:pt x="109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09" y="21"/>
                    <a:pt x="109" y="21"/>
                    <a:pt x="109" y="21"/>
                  </a:cubicBezTo>
                  <a:lnTo>
                    <a:pt x="109" y="19"/>
                  </a:lnTo>
                  <a:close/>
                  <a:moveTo>
                    <a:pt x="98" y="13"/>
                  </a:moveTo>
                  <a:cubicBezTo>
                    <a:pt x="98" y="13"/>
                    <a:pt x="98" y="13"/>
                    <a:pt x="98" y="13"/>
                  </a:cubicBezTo>
                  <a:cubicBezTo>
                    <a:pt x="100" y="13"/>
                    <a:pt x="103" y="13"/>
                    <a:pt x="105" y="13"/>
                  </a:cubicBezTo>
                  <a:cubicBezTo>
                    <a:pt x="103" y="13"/>
                    <a:pt x="101" y="13"/>
                    <a:pt x="98" y="13"/>
                  </a:cubicBezTo>
                  <a:close/>
                  <a:moveTo>
                    <a:pt x="99" y="17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17"/>
                    <a:pt x="97" y="17"/>
                    <a:pt x="97" y="17"/>
                  </a:cubicBezTo>
                  <a:lnTo>
                    <a:pt x="99" y="17"/>
                  </a:lnTo>
                  <a:close/>
                  <a:moveTo>
                    <a:pt x="88" y="12"/>
                  </a:moveTo>
                  <a:cubicBezTo>
                    <a:pt x="88" y="12"/>
                    <a:pt x="88" y="12"/>
                    <a:pt x="88" y="12"/>
                  </a:cubicBezTo>
                  <a:cubicBezTo>
                    <a:pt x="91" y="12"/>
                    <a:pt x="94" y="12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4" y="13"/>
                    <a:pt x="90" y="13"/>
                    <a:pt x="88" y="13"/>
                  </a:cubicBezTo>
                  <a:lnTo>
                    <a:pt x="88" y="12"/>
                  </a:lnTo>
                  <a:close/>
                  <a:moveTo>
                    <a:pt x="80" y="9"/>
                  </a:moveTo>
                  <a:cubicBezTo>
                    <a:pt x="80" y="9"/>
                    <a:pt x="80" y="9"/>
                    <a:pt x="80" y="9"/>
                  </a:cubicBezTo>
                  <a:cubicBezTo>
                    <a:pt x="82" y="10"/>
                    <a:pt x="83" y="11"/>
                    <a:pt x="85" y="11"/>
                  </a:cubicBezTo>
                  <a:cubicBezTo>
                    <a:pt x="85" y="11"/>
                    <a:pt x="86" y="12"/>
                    <a:pt x="87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9"/>
                  </a:lnTo>
                  <a:close/>
                  <a:moveTo>
                    <a:pt x="86" y="25"/>
                  </a:moveTo>
                  <a:cubicBezTo>
                    <a:pt x="86" y="25"/>
                    <a:pt x="86" y="25"/>
                    <a:pt x="86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5"/>
                    <a:pt x="85" y="25"/>
                    <a:pt x="85" y="25"/>
                  </a:cubicBezTo>
                  <a:lnTo>
                    <a:pt x="86" y="25"/>
                  </a:ln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8" y="8"/>
                  </a:lnTo>
                  <a:close/>
                  <a:moveTo>
                    <a:pt x="18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0"/>
                    <a:pt x="18" y="20"/>
                    <a:pt x="18" y="20"/>
                  </a:cubicBezTo>
                  <a:close/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8" y="21"/>
                  </a:lnTo>
                  <a:close/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16" y="21"/>
                  </a:lnTo>
                  <a:close/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lnTo>
                    <a:pt x="14" y="12"/>
                  </a:lnTo>
                  <a:close/>
                  <a:moveTo>
                    <a:pt x="19" y="33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9" y="33"/>
                    <a:pt x="19" y="33"/>
                    <a:pt x="19" y="33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lose/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32"/>
                    <a:pt x="19" y="32"/>
                    <a:pt x="19" y="32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lnTo>
                    <a:pt x="20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lnTo>
                    <a:pt x="21" y="33"/>
                  </a:lnTo>
                  <a:close/>
                  <a:moveTo>
                    <a:pt x="22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lnTo>
                    <a:pt x="22" y="33"/>
                  </a:ln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33"/>
                  </a:lnTo>
                  <a:close/>
                  <a:moveTo>
                    <a:pt x="23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2"/>
                    <a:pt x="23" y="32"/>
                    <a:pt x="23" y="32"/>
                  </a:cubicBezTo>
                  <a:close/>
                  <a:moveTo>
                    <a:pt x="25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25" y="33"/>
                  </a:lnTo>
                  <a:close/>
                  <a:moveTo>
                    <a:pt x="24" y="32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32"/>
                    <a:pt x="24" y="32"/>
                    <a:pt x="24" y="32"/>
                  </a:cubicBezTo>
                  <a:close/>
                  <a:moveTo>
                    <a:pt x="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32"/>
                    <a:pt x="25" y="32"/>
                    <a:pt x="25" y="32"/>
                  </a:cubicBezTo>
                  <a:close/>
                  <a:moveTo>
                    <a:pt x="26" y="31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31"/>
                    <a:pt x="26" y="31"/>
                    <a:pt x="26" y="31"/>
                  </a:cubicBezTo>
                  <a:close/>
                  <a:moveTo>
                    <a:pt x="28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lnTo>
                    <a:pt x="28" y="31"/>
                  </a:lnTo>
                  <a:close/>
                  <a:moveTo>
                    <a:pt x="30" y="31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8"/>
                    <a:pt x="30" y="18"/>
                    <a:pt x="30" y="18"/>
                  </a:cubicBezTo>
                  <a:lnTo>
                    <a:pt x="30" y="31"/>
                  </a:lnTo>
                  <a:close/>
                  <a:moveTo>
                    <a:pt x="37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30"/>
                  </a:lnTo>
                  <a:close/>
                  <a:moveTo>
                    <a:pt x="39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39" y="31"/>
                  </a:lnTo>
                  <a:close/>
                  <a:moveTo>
                    <a:pt x="42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2" y="18"/>
                    <a:pt x="42" y="18"/>
                    <a:pt x="42" y="18"/>
                  </a:cubicBezTo>
                  <a:lnTo>
                    <a:pt x="42" y="31"/>
                  </a:lnTo>
                  <a:close/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8" y="18"/>
                    <a:pt x="48" y="18"/>
                    <a:pt x="48" y="18"/>
                  </a:cubicBezTo>
                  <a:lnTo>
                    <a:pt x="48" y="31"/>
                  </a:lnTo>
                  <a:close/>
                  <a:moveTo>
                    <a:pt x="50" y="31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0" y="19"/>
                    <a:pt x="50" y="19"/>
                  </a:cubicBezTo>
                  <a:lnTo>
                    <a:pt x="50" y="31"/>
                  </a:lnTo>
                  <a:close/>
                  <a:moveTo>
                    <a:pt x="5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lnTo>
                    <a:pt x="52" y="31"/>
                  </a:lnTo>
                  <a:close/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19"/>
                    <a:pt x="57" y="19"/>
                    <a:pt x="57" y="19"/>
                  </a:cubicBezTo>
                  <a:lnTo>
                    <a:pt x="57" y="31"/>
                  </a:lnTo>
                  <a:close/>
                  <a:moveTo>
                    <a:pt x="59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9" y="31"/>
                  </a:lnTo>
                  <a:close/>
                  <a:moveTo>
                    <a:pt x="63" y="31"/>
                  </a:moveTo>
                  <a:cubicBezTo>
                    <a:pt x="63" y="31"/>
                    <a:pt x="63" y="31"/>
                    <a:pt x="63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lnTo>
                    <a:pt x="63" y="31"/>
                  </a:lnTo>
                  <a:close/>
                  <a:moveTo>
                    <a:pt x="63" y="18"/>
                  </a:moveTo>
                  <a:cubicBezTo>
                    <a:pt x="63" y="18"/>
                    <a:pt x="63" y="18"/>
                    <a:pt x="63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18"/>
                  </a:lnTo>
                  <a:close/>
                  <a:moveTo>
                    <a:pt x="65" y="31"/>
                  </a:move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lnTo>
                    <a:pt x="65" y="31"/>
                  </a:lnTo>
                  <a:close/>
                  <a:moveTo>
                    <a:pt x="65" y="5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6" y="4"/>
                    <a:pt x="66" y="4"/>
                    <a:pt x="66" y="4"/>
                  </a:cubicBezTo>
                  <a:lnTo>
                    <a:pt x="65" y="5"/>
                  </a:lnTo>
                  <a:close/>
                  <a:moveTo>
                    <a:pt x="6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lnTo>
                    <a:pt x="67" y="31"/>
                  </a:lnTo>
                  <a:close/>
                  <a:moveTo>
                    <a:pt x="71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71" y="19"/>
                    <a:pt x="71" y="19"/>
                    <a:pt x="71" y="19"/>
                  </a:cubicBezTo>
                  <a:lnTo>
                    <a:pt x="71" y="31"/>
                  </a:lnTo>
                  <a:close/>
                  <a:moveTo>
                    <a:pt x="71" y="5"/>
                  </a:moveTo>
                  <a:cubicBezTo>
                    <a:pt x="71" y="5"/>
                    <a:pt x="71" y="5"/>
                    <a:pt x="71" y="5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72" y="5"/>
                    <a:pt x="72" y="5"/>
                    <a:pt x="72" y="5"/>
                  </a:cubicBezTo>
                  <a:lnTo>
                    <a:pt x="71" y="5"/>
                  </a:lnTo>
                  <a:close/>
                  <a:moveTo>
                    <a:pt x="73" y="31"/>
                  </a:move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lnTo>
                    <a:pt x="73" y="31"/>
                  </a:lnTo>
                  <a:close/>
                  <a:moveTo>
                    <a:pt x="73" y="5"/>
                  </a:moveTo>
                  <a:cubicBezTo>
                    <a:pt x="73" y="5"/>
                    <a:pt x="73" y="5"/>
                    <a:pt x="73" y="5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4" y="5"/>
                    <a:pt x="74" y="5"/>
                    <a:pt x="74" y="5"/>
                  </a:cubicBezTo>
                  <a:lnTo>
                    <a:pt x="73" y="5"/>
                  </a:lnTo>
                  <a:close/>
                  <a:moveTo>
                    <a:pt x="75" y="31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8" y="8"/>
                    <a:pt x="80" y="9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6" y="13"/>
                    <a:pt x="76" y="13"/>
                    <a:pt x="76" y="13"/>
                  </a:cubicBezTo>
                  <a:lnTo>
                    <a:pt x="75" y="31"/>
                  </a:lnTo>
                  <a:close/>
                  <a:moveTo>
                    <a:pt x="77" y="16"/>
                  </a:moveTo>
                  <a:cubicBezTo>
                    <a:pt x="77" y="16"/>
                    <a:pt x="77" y="16"/>
                    <a:pt x="77" y="16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6"/>
                    <a:pt x="76" y="16"/>
                    <a:pt x="76" y="16"/>
                  </a:cubicBezTo>
                  <a:lnTo>
                    <a:pt x="77" y="16"/>
                  </a:lnTo>
                  <a:close/>
                  <a:moveTo>
                    <a:pt x="76" y="25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6" y="26"/>
                    <a:pt x="76" y="26"/>
                    <a:pt x="76" y="26"/>
                  </a:cubicBezTo>
                  <a:lnTo>
                    <a:pt x="76" y="25"/>
                  </a:lnTo>
                  <a:close/>
                  <a:moveTo>
                    <a:pt x="78" y="30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78" y="29"/>
                    <a:pt x="78" y="29"/>
                  </a:cubicBezTo>
                  <a:lnTo>
                    <a:pt x="78" y="30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9" y="23"/>
                    <a:pt x="79" y="23"/>
                    <a:pt x="79" y="23"/>
                  </a:cubicBezTo>
                  <a:lnTo>
                    <a:pt x="79" y="21"/>
                  </a:lnTo>
                  <a:close/>
                  <a:moveTo>
                    <a:pt x="81" y="31"/>
                  </a:moveTo>
                  <a:cubicBezTo>
                    <a:pt x="81" y="31"/>
                    <a:pt x="81" y="31"/>
                    <a:pt x="81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31"/>
                  </a:lnTo>
                  <a:close/>
                  <a:moveTo>
                    <a:pt x="81" y="18"/>
                  </a:moveTo>
                  <a:cubicBezTo>
                    <a:pt x="81" y="18"/>
                    <a:pt x="81" y="18"/>
                    <a:pt x="81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1" y="16"/>
                    <a:pt x="81" y="16"/>
                    <a:pt x="81" y="16"/>
                  </a:cubicBezTo>
                  <a:lnTo>
                    <a:pt x="81" y="18"/>
                  </a:lnTo>
                  <a:close/>
                  <a:moveTo>
                    <a:pt x="83" y="30"/>
                  </a:moveTo>
                  <a:cubicBezTo>
                    <a:pt x="83" y="30"/>
                    <a:pt x="83" y="30"/>
                    <a:pt x="83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3" y="28"/>
                    <a:pt x="83" y="28"/>
                    <a:pt x="83" y="28"/>
                  </a:cubicBezTo>
                  <a:lnTo>
                    <a:pt x="83" y="30"/>
                  </a:lnTo>
                  <a:close/>
                  <a:moveTo>
                    <a:pt x="83" y="26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3" y="24"/>
                    <a:pt x="83" y="24"/>
                    <a:pt x="83" y="24"/>
                  </a:cubicBezTo>
                  <a:lnTo>
                    <a:pt x="83" y="26"/>
                  </a:lnTo>
                  <a:close/>
                  <a:moveTo>
                    <a:pt x="86" y="31"/>
                  </a:moveTo>
                  <a:cubicBezTo>
                    <a:pt x="86" y="31"/>
                    <a:pt x="86" y="31"/>
                    <a:pt x="86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6" y="28"/>
                    <a:pt x="86" y="28"/>
                    <a:pt x="86" y="28"/>
                  </a:cubicBezTo>
                  <a:lnTo>
                    <a:pt x="86" y="31"/>
                  </a:lnTo>
                  <a:close/>
                  <a:moveTo>
                    <a:pt x="87" y="19"/>
                  </a:moveTo>
                  <a:cubicBezTo>
                    <a:pt x="87" y="19"/>
                    <a:pt x="87" y="19"/>
                    <a:pt x="87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87" y="19"/>
                  </a:lnTo>
                  <a:close/>
                  <a:moveTo>
                    <a:pt x="87" y="23"/>
                  </a:moveTo>
                  <a:cubicBezTo>
                    <a:pt x="87" y="23"/>
                    <a:pt x="87" y="23"/>
                    <a:pt x="87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5"/>
                    <a:pt x="87" y="25"/>
                    <a:pt x="87" y="25"/>
                  </a:cubicBezTo>
                  <a:lnTo>
                    <a:pt x="87" y="23"/>
                  </a:lnTo>
                  <a:close/>
                  <a:moveTo>
                    <a:pt x="90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0" y="28"/>
                    <a:pt x="90" y="28"/>
                    <a:pt x="90" y="28"/>
                  </a:cubicBezTo>
                  <a:lnTo>
                    <a:pt x="90" y="30"/>
                  </a:ln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1" y="24"/>
                    <a:pt x="91" y="24"/>
                    <a:pt x="91" y="24"/>
                  </a:cubicBezTo>
                  <a:lnTo>
                    <a:pt x="91" y="25"/>
                  </a:lnTo>
                  <a:close/>
                  <a:moveTo>
                    <a:pt x="93" y="19"/>
                  </a:moveTo>
                  <a:cubicBezTo>
                    <a:pt x="93" y="19"/>
                    <a:pt x="93" y="19"/>
                    <a:pt x="93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3" y="18"/>
                    <a:pt x="93" y="18"/>
                    <a:pt x="93" y="18"/>
                  </a:cubicBezTo>
                  <a:lnTo>
                    <a:pt x="93" y="19"/>
                  </a:lnTo>
                  <a:close/>
                  <a:moveTo>
                    <a:pt x="97" y="31"/>
                  </a:moveTo>
                  <a:cubicBezTo>
                    <a:pt x="97" y="31"/>
                    <a:pt x="97" y="31"/>
                    <a:pt x="97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7" y="29"/>
                    <a:pt x="97" y="29"/>
                    <a:pt x="97" y="29"/>
                  </a:cubicBezTo>
                  <a:lnTo>
                    <a:pt x="97" y="31"/>
                  </a:lnTo>
                  <a:close/>
                  <a:moveTo>
                    <a:pt x="99" y="25"/>
                  </a:moveTo>
                  <a:cubicBezTo>
                    <a:pt x="99" y="25"/>
                    <a:pt x="99" y="25"/>
                    <a:pt x="99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9" y="24"/>
                    <a:pt x="99" y="24"/>
                    <a:pt x="99" y="24"/>
                  </a:cubicBezTo>
                  <a:lnTo>
                    <a:pt x="99" y="25"/>
                  </a:lnTo>
                  <a:close/>
                  <a:moveTo>
                    <a:pt x="100" y="19"/>
                  </a:moveTo>
                  <a:cubicBezTo>
                    <a:pt x="100" y="19"/>
                    <a:pt x="100" y="19"/>
                    <a:pt x="100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0" y="21"/>
                    <a:pt x="100" y="21"/>
                    <a:pt x="100" y="21"/>
                  </a:cubicBezTo>
                  <a:lnTo>
                    <a:pt x="100" y="19"/>
                  </a:lnTo>
                  <a:close/>
                  <a:moveTo>
                    <a:pt x="102" y="31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2" y="29"/>
                    <a:pt x="102" y="29"/>
                    <a:pt x="102" y="29"/>
                  </a:cubicBezTo>
                  <a:lnTo>
                    <a:pt x="102" y="31"/>
                  </a:lnTo>
                  <a:close/>
                  <a:moveTo>
                    <a:pt x="103" y="17"/>
                  </a:moveTo>
                  <a:cubicBezTo>
                    <a:pt x="103" y="17"/>
                    <a:pt x="103" y="17"/>
                    <a:pt x="103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3" y="18"/>
                    <a:pt x="103" y="18"/>
                    <a:pt x="103" y="18"/>
                  </a:cubicBezTo>
                  <a:lnTo>
                    <a:pt x="103" y="17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0"/>
                    <a:pt x="104" y="30"/>
                    <a:pt x="104" y="30"/>
                  </a:cubicBezTo>
                  <a:lnTo>
                    <a:pt x="104" y="31"/>
                  </a:lnTo>
                  <a:close/>
                  <a:moveTo>
                    <a:pt x="10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lnTo>
                    <a:pt x="104" y="26"/>
                  </a:lnTo>
                  <a:close/>
                  <a:moveTo>
                    <a:pt x="104" y="18"/>
                  </a:moveTo>
                  <a:cubicBezTo>
                    <a:pt x="104" y="18"/>
                    <a:pt x="104" y="18"/>
                    <a:pt x="104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4" y="20"/>
                    <a:pt x="104" y="20"/>
                    <a:pt x="104" y="20"/>
                  </a:cubicBezTo>
                  <a:lnTo>
                    <a:pt x="104" y="18"/>
                  </a:lnTo>
                  <a:close/>
                  <a:moveTo>
                    <a:pt x="107" y="23"/>
                  </a:moveTo>
                  <a:cubicBezTo>
                    <a:pt x="107" y="23"/>
                    <a:pt x="107" y="23"/>
                    <a:pt x="107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lnTo>
                    <a:pt x="107" y="23"/>
                  </a:lnTo>
                  <a:close/>
                  <a:moveTo>
                    <a:pt x="108" y="21"/>
                  </a:moveTo>
                  <a:cubicBezTo>
                    <a:pt x="108" y="21"/>
                    <a:pt x="108" y="21"/>
                    <a:pt x="108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8" y="20"/>
                    <a:pt x="108" y="20"/>
                    <a:pt x="108" y="20"/>
                  </a:cubicBezTo>
                  <a:lnTo>
                    <a:pt x="108" y="21"/>
                  </a:lnTo>
                  <a:close/>
                  <a:moveTo>
                    <a:pt x="111" y="25"/>
                  </a:moveTo>
                  <a:cubicBezTo>
                    <a:pt x="111" y="25"/>
                    <a:pt x="111" y="25"/>
                    <a:pt x="111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1" y="23"/>
                    <a:pt x="111" y="23"/>
                    <a:pt x="111" y="23"/>
                  </a:cubicBezTo>
                  <a:lnTo>
                    <a:pt x="111" y="25"/>
                  </a:lnTo>
                  <a:close/>
                  <a:moveTo>
                    <a:pt x="112" y="27"/>
                  </a:moveTo>
                  <a:cubicBezTo>
                    <a:pt x="112" y="27"/>
                    <a:pt x="112" y="27"/>
                    <a:pt x="112" y="2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6"/>
                    <a:pt x="112" y="26"/>
                    <a:pt x="112" y="26"/>
                  </a:cubicBezTo>
                  <a:lnTo>
                    <a:pt x="112" y="27"/>
                  </a:lnTo>
                  <a:close/>
                  <a:moveTo>
                    <a:pt x="114" y="32"/>
                  </a:moveTo>
                  <a:cubicBezTo>
                    <a:pt x="114" y="32"/>
                    <a:pt x="114" y="32"/>
                    <a:pt x="114" y="32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4" y="30"/>
                    <a:pt x="114" y="30"/>
                    <a:pt x="114" y="30"/>
                  </a:cubicBezTo>
                  <a:lnTo>
                    <a:pt x="114" y="32"/>
                  </a:lnTo>
                  <a:close/>
                  <a:moveTo>
                    <a:pt x="116" y="25"/>
                  </a:moveTo>
                  <a:cubicBezTo>
                    <a:pt x="116" y="25"/>
                    <a:pt x="116" y="25"/>
                    <a:pt x="116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6" y="22"/>
                    <a:pt x="116" y="22"/>
                    <a:pt x="116" y="22"/>
                  </a:cubicBezTo>
                  <a:lnTo>
                    <a:pt x="116" y="25"/>
                  </a:lnTo>
                  <a:close/>
                  <a:moveTo>
                    <a:pt x="116" y="19"/>
                  </a:moveTo>
                  <a:cubicBezTo>
                    <a:pt x="116" y="19"/>
                    <a:pt x="116" y="19"/>
                    <a:pt x="116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6" y="21"/>
                    <a:pt x="116" y="21"/>
                    <a:pt x="116" y="21"/>
                  </a:cubicBezTo>
                  <a:lnTo>
                    <a:pt x="116" y="19"/>
                  </a:lnTo>
                  <a:close/>
                  <a:moveTo>
                    <a:pt x="117" y="25"/>
                  </a:move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7" y="24"/>
                    <a:pt x="117" y="24"/>
                  </a:cubicBezTo>
                  <a:lnTo>
                    <a:pt x="117" y="25"/>
                  </a:lnTo>
                  <a:close/>
                  <a:moveTo>
                    <a:pt x="85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5" y="41"/>
                    <a:pt x="85" y="41"/>
                    <a:pt x="85" y="41"/>
                  </a:cubicBezTo>
                  <a:lnTo>
                    <a:pt x="85" y="33"/>
                  </a:lnTo>
                  <a:close/>
                  <a:moveTo>
                    <a:pt x="44" y="34"/>
                  </a:move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34"/>
                  </a:lnTo>
                  <a:close/>
                  <a:moveTo>
                    <a:pt x="15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lnTo>
                    <a:pt x="15" y="47"/>
                  </a:lnTo>
                  <a:close/>
                  <a:moveTo>
                    <a:pt x="20" y="46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0" y="35"/>
                    <a:pt x="20" y="35"/>
                    <a:pt x="20" y="35"/>
                  </a:cubicBezTo>
                  <a:lnTo>
                    <a:pt x="20" y="46"/>
                  </a:lnTo>
                  <a:close/>
                  <a:moveTo>
                    <a:pt x="25" y="46"/>
                  </a:moveTo>
                  <a:cubicBezTo>
                    <a:pt x="25" y="46"/>
                    <a:pt x="25" y="46"/>
                    <a:pt x="25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5" y="46"/>
                  </a:lnTo>
                  <a:close/>
                  <a:moveTo>
                    <a:pt x="26" y="46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6" y="42"/>
                    <a:pt x="26" y="42"/>
                    <a:pt x="26" y="42"/>
                  </a:cubicBezTo>
                  <a:lnTo>
                    <a:pt x="26" y="46"/>
                  </a:lnTo>
                  <a:close/>
                  <a:moveTo>
                    <a:pt x="26" y="41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lnTo>
                    <a:pt x="26" y="41"/>
                  </a:lnTo>
                  <a:close/>
                  <a:moveTo>
                    <a:pt x="28" y="47"/>
                  </a:move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lnTo>
                    <a:pt x="28" y="47"/>
                  </a:lnTo>
                  <a:close/>
                  <a:moveTo>
                    <a:pt x="28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8" y="41"/>
                  </a:ln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lnTo>
                    <a:pt x="29" y="47"/>
                  </a:lnTo>
                  <a:close/>
                  <a:moveTo>
                    <a:pt x="29" y="41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29" y="41"/>
                  </a:lnTo>
                  <a:close/>
                  <a:moveTo>
                    <a:pt x="30" y="47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0" y="47"/>
                  </a:lnTo>
                  <a:close/>
                  <a:moveTo>
                    <a:pt x="30" y="41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0" y="41"/>
                  </a:lnTo>
                  <a:close/>
                  <a:moveTo>
                    <a:pt x="32" y="47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lnTo>
                    <a:pt x="32" y="47"/>
                  </a:lnTo>
                  <a:close/>
                  <a:moveTo>
                    <a:pt x="32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5"/>
                    <a:pt x="32" y="35"/>
                    <a:pt x="32" y="35"/>
                  </a:cubicBezTo>
                  <a:lnTo>
                    <a:pt x="32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lnTo>
                    <a:pt x="33" y="47"/>
                  </a:lnTo>
                  <a:close/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33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4" y="47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34" y="47"/>
                  </a:ln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41"/>
                  </a:lnTo>
                  <a:close/>
                  <a:moveTo>
                    <a:pt x="36" y="47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lnTo>
                    <a:pt x="36" y="47"/>
                  </a:ln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lnTo>
                    <a:pt x="36" y="41"/>
                  </a:lnTo>
                  <a:close/>
                  <a:moveTo>
                    <a:pt x="37" y="47"/>
                  </a:move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lnTo>
                    <a:pt x="37" y="47"/>
                  </a:lnTo>
                  <a:close/>
                  <a:moveTo>
                    <a:pt x="37" y="41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lnTo>
                    <a:pt x="37" y="41"/>
                  </a:lnTo>
                  <a:close/>
                  <a:moveTo>
                    <a:pt x="38" y="47"/>
                  </a:moveTo>
                  <a:cubicBezTo>
                    <a:pt x="38" y="47"/>
                    <a:pt x="38" y="47"/>
                    <a:pt x="38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1"/>
                    <a:pt x="38" y="41"/>
                    <a:pt x="38" y="41"/>
                  </a:cubicBezTo>
                  <a:lnTo>
                    <a:pt x="38" y="47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5"/>
                    <a:pt x="38" y="35"/>
                    <a:pt x="38" y="35"/>
                  </a:cubicBezTo>
                  <a:lnTo>
                    <a:pt x="38" y="41"/>
                  </a:lnTo>
                  <a:close/>
                  <a:moveTo>
                    <a:pt x="40" y="47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0" y="47"/>
                  </a:lnTo>
                  <a:close/>
                  <a:moveTo>
                    <a:pt x="40" y="41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5"/>
                    <a:pt x="40" y="35"/>
                    <a:pt x="40" y="35"/>
                  </a:cubicBezTo>
                  <a:lnTo>
                    <a:pt x="40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lnTo>
                    <a:pt x="41" y="47"/>
                  </a:lnTo>
                  <a:close/>
                  <a:moveTo>
                    <a:pt x="41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1" y="41"/>
                  </a:lnTo>
                  <a:close/>
                  <a:moveTo>
                    <a:pt x="42" y="47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2" y="41"/>
                    <a:pt x="42" y="41"/>
                  </a:cubicBezTo>
                  <a:lnTo>
                    <a:pt x="42" y="47"/>
                  </a:lnTo>
                  <a:close/>
                  <a:moveTo>
                    <a:pt x="42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lnTo>
                    <a:pt x="42" y="41"/>
                  </a:lnTo>
                  <a:close/>
                  <a:moveTo>
                    <a:pt x="43" y="48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43" y="48"/>
                  </a:lnTo>
                  <a:close/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41"/>
                  </a:lnTo>
                  <a:close/>
                  <a:moveTo>
                    <a:pt x="44" y="48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1"/>
                    <a:pt x="44" y="41"/>
                    <a:pt x="44" y="41"/>
                  </a:cubicBezTo>
                  <a:lnTo>
                    <a:pt x="44" y="48"/>
                  </a:lnTo>
                  <a:close/>
                  <a:moveTo>
                    <a:pt x="44" y="41"/>
                  </a:moveTo>
                  <a:cubicBezTo>
                    <a:pt x="44" y="41"/>
                    <a:pt x="44" y="41"/>
                    <a:pt x="44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4" y="34"/>
                  </a:cubicBezTo>
                  <a:lnTo>
                    <a:pt x="44" y="41"/>
                  </a:lnTo>
                  <a:close/>
                  <a:moveTo>
                    <a:pt x="45" y="48"/>
                  </a:move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lnTo>
                    <a:pt x="45" y="48"/>
                  </a:lnTo>
                  <a:close/>
                  <a:moveTo>
                    <a:pt x="45" y="4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45" y="41"/>
                  </a:lnTo>
                  <a:close/>
                  <a:moveTo>
                    <a:pt x="46" y="48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lnTo>
                    <a:pt x="46" y="48"/>
                  </a:lnTo>
                  <a:close/>
                  <a:moveTo>
                    <a:pt x="46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6" y="41"/>
                  </a:lnTo>
                  <a:close/>
                  <a:moveTo>
                    <a:pt x="47" y="4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1"/>
                    <a:pt x="47" y="41"/>
                    <a:pt x="47" y="41"/>
                  </a:cubicBezTo>
                  <a:lnTo>
                    <a:pt x="47" y="48"/>
                  </a:lnTo>
                  <a:close/>
                  <a:moveTo>
                    <a:pt x="47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lnTo>
                    <a:pt x="47" y="41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8" y="41"/>
                    <a:pt x="48" y="41"/>
                  </a:cubicBezTo>
                  <a:lnTo>
                    <a:pt x="48" y="48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8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48" y="41"/>
                  </a:lnTo>
                  <a:close/>
                  <a:moveTo>
                    <a:pt x="49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49" y="48"/>
                  </a:lnTo>
                  <a:close/>
                  <a:moveTo>
                    <a:pt x="49" y="41"/>
                  </a:move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49" y="41"/>
                  </a:lnTo>
                  <a:close/>
                  <a:moveTo>
                    <a:pt x="50" y="48"/>
                  </a:move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lnTo>
                    <a:pt x="50" y="48"/>
                  </a:lnTo>
                  <a:close/>
                  <a:moveTo>
                    <a:pt x="50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lnTo>
                    <a:pt x="50" y="41"/>
                  </a:lnTo>
                  <a:close/>
                  <a:moveTo>
                    <a:pt x="52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1"/>
                    <a:pt x="52" y="41"/>
                    <a:pt x="52" y="41"/>
                  </a:cubicBezTo>
                  <a:lnTo>
                    <a:pt x="52" y="48"/>
                  </a:lnTo>
                  <a:close/>
                  <a:moveTo>
                    <a:pt x="52" y="41"/>
                  </a:move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4"/>
                    <a:pt x="52" y="34"/>
                    <a:pt x="52" y="34"/>
                  </a:cubicBezTo>
                  <a:lnTo>
                    <a:pt x="52" y="41"/>
                  </a:lnTo>
                  <a:close/>
                  <a:moveTo>
                    <a:pt x="53" y="48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3" y="48"/>
                  </a:lnTo>
                  <a:close/>
                  <a:moveTo>
                    <a:pt x="53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3" y="34"/>
                    <a:pt x="53" y="34"/>
                    <a:pt x="53" y="34"/>
                  </a:cubicBezTo>
                  <a:lnTo>
                    <a:pt x="53" y="41"/>
                  </a:lnTo>
                  <a:close/>
                  <a:moveTo>
                    <a:pt x="54" y="48"/>
                  </a:moveTo>
                  <a:cubicBezTo>
                    <a:pt x="54" y="48"/>
                    <a:pt x="54" y="48"/>
                    <a:pt x="54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lnTo>
                    <a:pt x="54" y="48"/>
                  </a:lnTo>
                  <a:close/>
                  <a:moveTo>
                    <a:pt x="54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4" y="33"/>
                    <a:pt x="54" y="33"/>
                    <a:pt x="54" y="33"/>
                  </a:cubicBezTo>
                  <a:lnTo>
                    <a:pt x="54" y="41"/>
                  </a:lnTo>
                  <a:close/>
                  <a:moveTo>
                    <a:pt x="55" y="48"/>
                  </a:move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1"/>
                    <a:pt x="55" y="41"/>
                  </a:cubicBezTo>
                  <a:lnTo>
                    <a:pt x="55" y="48"/>
                  </a:lnTo>
                  <a:close/>
                  <a:moveTo>
                    <a:pt x="55" y="41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5" y="33"/>
                    <a:pt x="55" y="33"/>
                    <a:pt x="55" y="33"/>
                  </a:cubicBezTo>
                  <a:lnTo>
                    <a:pt x="55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lnTo>
                    <a:pt x="57" y="48"/>
                  </a:lnTo>
                  <a:close/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lnTo>
                    <a:pt x="57" y="41"/>
                  </a:ln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lnTo>
                    <a:pt x="58" y="48"/>
                  </a:lnTo>
                  <a:close/>
                  <a:moveTo>
                    <a:pt x="58" y="41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lnTo>
                    <a:pt x="58" y="41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lnTo>
                    <a:pt x="59" y="48"/>
                  </a:ln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lnTo>
                    <a:pt x="59" y="41"/>
                  </a:lnTo>
                  <a:close/>
                  <a:moveTo>
                    <a:pt x="61" y="48"/>
                  </a:moveTo>
                  <a:cubicBezTo>
                    <a:pt x="61" y="48"/>
                    <a:pt x="61" y="48"/>
                    <a:pt x="61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41"/>
                    <a:pt x="61" y="41"/>
                    <a:pt x="61" y="41"/>
                  </a:cubicBezTo>
                  <a:lnTo>
                    <a:pt x="61" y="48"/>
                  </a:ln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1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3"/>
                    <a:pt x="61" y="33"/>
                    <a:pt x="61" y="33"/>
                  </a:cubicBezTo>
                  <a:lnTo>
                    <a:pt x="61" y="41"/>
                  </a:lnTo>
                  <a:close/>
                  <a:moveTo>
                    <a:pt x="64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4" y="41"/>
                    <a:pt x="64" y="41"/>
                    <a:pt x="64" y="41"/>
                  </a:cubicBezTo>
                  <a:lnTo>
                    <a:pt x="64" y="48"/>
                  </a:lnTo>
                  <a:close/>
                  <a:moveTo>
                    <a:pt x="64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4" y="33"/>
                    <a:pt x="64" y="33"/>
                    <a:pt x="64" y="33"/>
                  </a:cubicBezTo>
                  <a:lnTo>
                    <a:pt x="64" y="41"/>
                  </a:lnTo>
                  <a:close/>
                  <a:moveTo>
                    <a:pt x="66" y="48"/>
                  </a:moveTo>
                  <a:cubicBezTo>
                    <a:pt x="66" y="48"/>
                    <a:pt x="66" y="48"/>
                    <a:pt x="66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48"/>
                  </a:lnTo>
                  <a:close/>
                  <a:moveTo>
                    <a:pt x="66" y="41"/>
                  </a:moveTo>
                  <a:cubicBezTo>
                    <a:pt x="66" y="41"/>
                    <a:pt x="66" y="41"/>
                    <a:pt x="66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6" y="33"/>
                    <a:pt x="66" y="33"/>
                    <a:pt x="66" y="33"/>
                  </a:cubicBezTo>
                  <a:lnTo>
                    <a:pt x="66" y="41"/>
                  </a:lnTo>
                  <a:close/>
                  <a:moveTo>
                    <a:pt x="68" y="48"/>
                  </a:moveTo>
                  <a:cubicBezTo>
                    <a:pt x="68" y="48"/>
                    <a:pt x="68" y="48"/>
                    <a:pt x="6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8" y="41"/>
                    <a:pt x="68" y="41"/>
                    <a:pt x="68" y="41"/>
                  </a:cubicBezTo>
                  <a:lnTo>
                    <a:pt x="68" y="48"/>
                  </a:lnTo>
                  <a:close/>
                  <a:moveTo>
                    <a:pt x="68" y="41"/>
                  </a:moveTo>
                  <a:cubicBezTo>
                    <a:pt x="68" y="41"/>
                    <a:pt x="68" y="41"/>
                    <a:pt x="68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8" y="33"/>
                    <a:pt x="68" y="33"/>
                    <a:pt x="68" y="33"/>
                  </a:cubicBezTo>
                  <a:lnTo>
                    <a:pt x="68" y="41"/>
                  </a:lnTo>
                  <a:close/>
                  <a:moveTo>
                    <a:pt x="71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1" y="41"/>
                    <a:pt x="71" y="41"/>
                    <a:pt x="71" y="41"/>
                  </a:cubicBezTo>
                  <a:lnTo>
                    <a:pt x="71" y="48"/>
                  </a:lnTo>
                  <a:close/>
                  <a:moveTo>
                    <a:pt x="71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1" y="33"/>
                    <a:pt x="71" y="33"/>
                    <a:pt x="71" y="33"/>
                  </a:cubicBezTo>
                  <a:lnTo>
                    <a:pt x="71" y="41"/>
                  </a:lnTo>
                  <a:close/>
                  <a:moveTo>
                    <a:pt x="73" y="48"/>
                  </a:moveTo>
                  <a:cubicBezTo>
                    <a:pt x="73" y="48"/>
                    <a:pt x="73" y="48"/>
                    <a:pt x="73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3" y="41"/>
                    <a:pt x="73" y="41"/>
                    <a:pt x="73" y="41"/>
                  </a:cubicBezTo>
                  <a:lnTo>
                    <a:pt x="73" y="48"/>
                  </a:lnTo>
                  <a:close/>
                  <a:moveTo>
                    <a:pt x="73" y="41"/>
                  </a:moveTo>
                  <a:cubicBezTo>
                    <a:pt x="73" y="41"/>
                    <a:pt x="73" y="41"/>
                    <a:pt x="73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3" y="33"/>
                    <a:pt x="73" y="33"/>
                    <a:pt x="73" y="33"/>
                  </a:cubicBezTo>
                  <a:lnTo>
                    <a:pt x="73" y="41"/>
                  </a:ln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5" y="41"/>
                    <a:pt x="75" y="41"/>
                    <a:pt x="75" y="41"/>
                  </a:cubicBezTo>
                  <a:lnTo>
                    <a:pt x="75" y="48"/>
                  </a:lnTo>
                  <a:close/>
                  <a:moveTo>
                    <a:pt x="75" y="41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75" y="41"/>
                  </a:lnTo>
                  <a:close/>
                  <a:moveTo>
                    <a:pt x="77" y="48"/>
                  </a:moveTo>
                  <a:cubicBezTo>
                    <a:pt x="77" y="48"/>
                    <a:pt x="77" y="48"/>
                    <a:pt x="77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7" y="41"/>
                    <a:pt x="77" y="41"/>
                    <a:pt x="77" y="41"/>
                  </a:cubicBezTo>
                  <a:lnTo>
                    <a:pt x="77" y="48"/>
                  </a:lnTo>
                  <a:close/>
                  <a:moveTo>
                    <a:pt x="77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7" y="33"/>
                    <a:pt x="77" y="33"/>
                    <a:pt x="77" y="33"/>
                  </a:cubicBezTo>
                  <a:lnTo>
                    <a:pt x="77" y="41"/>
                  </a:lnTo>
                  <a:close/>
                  <a:moveTo>
                    <a:pt x="80" y="48"/>
                  </a:moveTo>
                  <a:cubicBezTo>
                    <a:pt x="80" y="48"/>
                    <a:pt x="80" y="48"/>
                    <a:pt x="80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80" y="41"/>
                    <a:pt x="80" y="41"/>
                    <a:pt x="80" y="41"/>
                  </a:cubicBezTo>
                  <a:lnTo>
                    <a:pt x="80" y="48"/>
                  </a:lnTo>
                  <a:close/>
                  <a:moveTo>
                    <a:pt x="80" y="41"/>
                  </a:moveTo>
                  <a:cubicBezTo>
                    <a:pt x="80" y="41"/>
                    <a:pt x="80" y="41"/>
                    <a:pt x="80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0" y="33"/>
                    <a:pt x="80" y="33"/>
                    <a:pt x="80" y="33"/>
                  </a:cubicBezTo>
                  <a:lnTo>
                    <a:pt x="80" y="41"/>
                  </a:lnTo>
                  <a:close/>
                  <a:moveTo>
                    <a:pt x="82" y="48"/>
                  </a:moveTo>
                  <a:cubicBezTo>
                    <a:pt x="82" y="48"/>
                    <a:pt x="82" y="48"/>
                    <a:pt x="82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2" y="41"/>
                    <a:pt x="82" y="41"/>
                    <a:pt x="82" y="41"/>
                  </a:cubicBezTo>
                  <a:lnTo>
                    <a:pt x="82" y="48"/>
                  </a:lnTo>
                  <a:close/>
                  <a:moveTo>
                    <a:pt x="82" y="41"/>
                  </a:moveTo>
                  <a:cubicBezTo>
                    <a:pt x="82" y="41"/>
                    <a:pt x="82" y="41"/>
                    <a:pt x="82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33"/>
                    <a:pt x="82" y="33"/>
                    <a:pt x="82" y="33"/>
                  </a:cubicBezTo>
                  <a:lnTo>
                    <a:pt x="82" y="41"/>
                  </a:lnTo>
                  <a:close/>
                  <a:moveTo>
                    <a:pt x="84" y="48"/>
                  </a:moveTo>
                  <a:cubicBezTo>
                    <a:pt x="84" y="48"/>
                    <a:pt x="84" y="48"/>
                    <a:pt x="84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4" y="41"/>
                    <a:pt x="84" y="41"/>
                    <a:pt x="84" y="41"/>
                  </a:cubicBezTo>
                  <a:lnTo>
                    <a:pt x="84" y="48"/>
                  </a:lnTo>
                  <a:close/>
                  <a:moveTo>
                    <a:pt x="84" y="41"/>
                  </a:moveTo>
                  <a:cubicBezTo>
                    <a:pt x="84" y="41"/>
                    <a:pt x="84" y="41"/>
                    <a:pt x="84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4" y="33"/>
                    <a:pt x="84" y="33"/>
                    <a:pt x="84" y="33"/>
                  </a:cubicBezTo>
                  <a:lnTo>
                    <a:pt x="84" y="41"/>
                  </a:lnTo>
                  <a:close/>
                  <a:moveTo>
                    <a:pt x="94" y="48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4" y="41"/>
                    <a:pt x="94" y="41"/>
                    <a:pt x="94" y="41"/>
                  </a:cubicBezTo>
                  <a:lnTo>
                    <a:pt x="94" y="48"/>
                  </a:ln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8"/>
                    <a:pt x="91" y="48"/>
                    <a:pt x="91" y="48"/>
                  </a:cubicBezTo>
                  <a:lnTo>
                    <a:pt x="90" y="48"/>
                  </a:lnTo>
                  <a:close/>
                  <a:moveTo>
                    <a:pt x="94" y="41"/>
                  </a:moveTo>
                  <a:cubicBezTo>
                    <a:pt x="94" y="41"/>
                    <a:pt x="94" y="41"/>
                    <a:pt x="94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94" y="33"/>
                    <a:pt x="94" y="33"/>
                    <a:pt x="94" y="33"/>
                  </a:cubicBezTo>
                  <a:lnTo>
                    <a:pt x="94" y="41"/>
                  </a:lnTo>
                  <a:close/>
                  <a:moveTo>
                    <a:pt x="96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48"/>
                  </a:lnTo>
                  <a:close/>
                  <a:moveTo>
                    <a:pt x="96" y="41"/>
                  </a:moveTo>
                  <a:cubicBezTo>
                    <a:pt x="96" y="41"/>
                    <a:pt x="96" y="41"/>
                    <a:pt x="96" y="41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6" y="33"/>
                    <a:pt x="96" y="33"/>
                    <a:pt x="96" y="33"/>
                  </a:cubicBezTo>
                  <a:lnTo>
                    <a:pt x="96" y="41"/>
                  </a:lnTo>
                  <a:close/>
                  <a:moveTo>
                    <a:pt x="96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6" y="41"/>
                    <a:pt x="96" y="41"/>
                    <a:pt x="96" y="41"/>
                  </a:cubicBezTo>
                  <a:lnTo>
                    <a:pt x="96" y="33"/>
                  </a:ln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01" y="41"/>
                    <a:pt x="101" y="41"/>
                    <a:pt x="101" y="41"/>
                  </a:cubicBezTo>
                  <a:lnTo>
                    <a:pt x="101" y="48"/>
                  </a:lnTo>
                  <a:close/>
                  <a:moveTo>
                    <a:pt x="101" y="41"/>
                  </a:moveTo>
                  <a:cubicBezTo>
                    <a:pt x="101" y="41"/>
                    <a:pt x="101" y="41"/>
                    <a:pt x="101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101" y="34"/>
                    <a:pt x="101" y="34"/>
                    <a:pt x="101" y="34"/>
                  </a:cubicBezTo>
                  <a:lnTo>
                    <a:pt x="101" y="41"/>
                  </a:lnTo>
                  <a:close/>
                  <a:moveTo>
                    <a:pt x="103" y="48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3" y="41"/>
                    <a:pt x="103" y="41"/>
                    <a:pt x="103" y="41"/>
                  </a:cubicBezTo>
                  <a:lnTo>
                    <a:pt x="103" y="48"/>
                  </a:lnTo>
                  <a:close/>
                  <a:moveTo>
                    <a:pt x="103" y="41"/>
                  </a:moveTo>
                  <a:cubicBezTo>
                    <a:pt x="103" y="41"/>
                    <a:pt x="103" y="41"/>
                    <a:pt x="103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3" y="34"/>
                    <a:pt x="103" y="34"/>
                    <a:pt x="103" y="34"/>
                  </a:cubicBezTo>
                  <a:lnTo>
                    <a:pt x="103" y="41"/>
                  </a:lnTo>
                  <a:close/>
                  <a:moveTo>
                    <a:pt x="105" y="48"/>
                  </a:move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5" y="41"/>
                    <a:pt x="105" y="41"/>
                    <a:pt x="105" y="41"/>
                  </a:cubicBezTo>
                  <a:lnTo>
                    <a:pt x="105" y="48"/>
                  </a:lnTo>
                  <a:close/>
                  <a:moveTo>
                    <a:pt x="105" y="41"/>
                  </a:moveTo>
                  <a:cubicBezTo>
                    <a:pt x="105" y="41"/>
                    <a:pt x="105" y="41"/>
                    <a:pt x="105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5" y="34"/>
                    <a:pt x="105" y="34"/>
                    <a:pt x="105" y="34"/>
                  </a:cubicBezTo>
                  <a:lnTo>
                    <a:pt x="105" y="41"/>
                  </a:lnTo>
                  <a:close/>
                  <a:moveTo>
                    <a:pt x="107" y="48"/>
                  </a:moveTo>
                  <a:cubicBezTo>
                    <a:pt x="107" y="48"/>
                    <a:pt x="107" y="48"/>
                    <a:pt x="107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7" y="41"/>
                    <a:pt x="107" y="41"/>
                    <a:pt x="107" y="41"/>
                  </a:cubicBezTo>
                  <a:lnTo>
                    <a:pt x="107" y="48"/>
                  </a:lnTo>
                  <a:close/>
                  <a:moveTo>
                    <a:pt x="107" y="41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7" y="34"/>
                    <a:pt x="107" y="34"/>
                    <a:pt x="107" y="34"/>
                  </a:cubicBezTo>
                  <a:lnTo>
                    <a:pt x="107" y="41"/>
                  </a:lnTo>
                  <a:close/>
                  <a:moveTo>
                    <a:pt x="109" y="48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lnTo>
                    <a:pt x="109" y="48"/>
                  </a:lnTo>
                  <a:close/>
                  <a:moveTo>
                    <a:pt x="10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9" y="34"/>
                    <a:pt x="109" y="34"/>
                    <a:pt x="109" y="34"/>
                  </a:cubicBezTo>
                  <a:lnTo>
                    <a:pt x="109" y="41"/>
                  </a:ln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2" y="48"/>
                    <a:pt x="112" y="48"/>
                    <a:pt x="112" y="48"/>
                  </a:cubicBezTo>
                  <a:close/>
                  <a:moveTo>
                    <a:pt x="112" y="48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2" y="41"/>
                    <a:pt x="112" y="41"/>
                    <a:pt x="112" y="41"/>
                  </a:cubicBezTo>
                  <a:lnTo>
                    <a:pt x="112" y="48"/>
                  </a:lnTo>
                  <a:close/>
                  <a:moveTo>
                    <a:pt x="112" y="41"/>
                  </a:moveTo>
                  <a:cubicBezTo>
                    <a:pt x="112" y="41"/>
                    <a:pt x="112" y="41"/>
                    <a:pt x="112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2" y="34"/>
                    <a:pt x="112" y="34"/>
                    <a:pt x="112" y="34"/>
                  </a:cubicBezTo>
                  <a:lnTo>
                    <a:pt x="112" y="41"/>
                  </a:ln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4" y="48"/>
                    <a:pt x="114" y="48"/>
                    <a:pt x="114" y="48"/>
                  </a:cubicBezTo>
                  <a:close/>
                  <a:moveTo>
                    <a:pt x="114" y="48"/>
                  </a:moveTo>
                  <a:cubicBezTo>
                    <a:pt x="114" y="48"/>
                    <a:pt x="114" y="48"/>
                    <a:pt x="11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4" y="41"/>
                    <a:pt x="114" y="41"/>
                    <a:pt x="114" y="41"/>
                  </a:cubicBezTo>
                  <a:lnTo>
                    <a:pt x="114" y="48"/>
                  </a:lnTo>
                  <a:close/>
                  <a:moveTo>
                    <a:pt x="114" y="41"/>
                  </a:moveTo>
                  <a:cubicBezTo>
                    <a:pt x="114" y="41"/>
                    <a:pt x="114" y="41"/>
                    <a:pt x="114" y="41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4" y="34"/>
                    <a:pt x="114" y="34"/>
                    <a:pt x="114" y="34"/>
                  </a:cubicBezTo>
                  <a:lnTo>
                    <a:pt x="114" y="41"/>
                  </a:ln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6" y="48"/>
                    <a:pt x="116" y="48"/>
                    <a:pt x="116" y="48"/>
                  </a:cubicBezTo>
                  <a:close/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6" y="41"/>
                    <a:pt x="116" y="41"/>
                    <a:pt x="116" y="41"/>
                  </a:cubicBezTo>
                  <a:lnTo>
                    <a:pt x="116" y="48"/>
                  </a:lnTo>
                  <a:close/>
                  <a:moveTo>
                    <a:pt x="116" y="41"/>
                  </a:moveTo>
                  <a:cubicBezTo>
                    <a:pt x="116" y="41"/>
                    <a:pt x="116" y="41"/>
                    <a:pt x="116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6" y="34"/>
                    <a:pt x="116" y="34"/>
                    <a:pt x="116" y="34"/>
                  </a:cubicBezTo>
                  <a:lnTo>
                    <a:pt x="116" y="41"/>
                  </a:ln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48"/>
                    <a:pt x="117" y="48"/>
                    <a:pt x="117" y="48"/>
                  </a:cubicBezTo>
                  <a:close/>
                  <a:moveTo>
                    <a:pt x="117" y="48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7" y="41"/>
                    <a:pt x="117" y="41"/>
                    <a:pt x="117" y="41"/>
                  </a:cubicBezTo>
                  <a:lnTo>
                    <a:pt x="117" y="48"/>
                  </a:lnTo>
                  <a:close/>
                  <a:moveTo>
                    <a:pt x="117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9" y="48"/>
                    <a:pt x="119" y="48"/>
                    <a:pt x="119" y="48"/>
                  </a:cubicBezTo>
                  <a:close/>
                  <a:moveTo>
                    <a:pt x="119" y="48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9" y="41"/>
                    <a:pt x="119" y="41"/>
                    <a:pt x="119" y="41"/>
                  </a:cubicBezTo>
                  <a:lnTo>
                    <a:pt x="119" y="48"/>
                  </a:ln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lnTo>
                    <a:pt x="119" y="41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1"/>
                    <a:pt x="120" y="41"/>
                  </a:cubicBezTo>
                  <a:lnTo>
                    <a:pt x="120" y="48"/>
                  </a:lnTo>
                  <a:close/>
                  <a:moveTo>
                    <a:pt x="143" y="18"/>
                  </a:moveTo>
                  <a:cubicBezTo>
                    <a:pt x="143" y="18"/>
                    <a:pt x="143" y="18"/>
                    <a:pt x="143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19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52" y="20"/>
                    <a:pt x="153" y="21"/>
                    <a:pt x="153" y="21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3" y="21"/>
                    <a:pt x="150" y="20"/>
                    <a:pt x="146" y="20"/>
                  </a:cubicBezTo>
                  <a:cubicBezTo>
                    <a:pt x="143" y="20"/>
                    <a:pt x="140" y="21"/>
                    <a:pt x="140" y="21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0" y="21"/>
                    <a:pt x="141" y="20"/>
                    <a:pt x="143" y="20"/>
                  </a:cubicBezTo>
                  <a:lnTo>
                    <a:pt x="143" y="18"/>
                  </a:lnTo>
                  <a:close/>
                  <a:moveTo>
                    <a:pt x="142" y="31"/>
                  </a:moveTo>
                  <a:cubicBezTo>
                    <a:pt x="142" y="31"/>
                    <a:pt x="142" y="31"/>
                    <a:pt x="142" y="3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2" y="31"/>
                  </a:lnTo>
                  <a:close/>
                  <a:moveTo>
                    <a:pt x="141" y="20"/>
                  </a:moveTo>
                  <a:cubicBezTo>
                    <a:pt x="141" y="20"/>
                    <a:pt x="141" y="20"/>
                    <a:pt x="141" y="20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0"/>
                    <a:pt x="141" y="20"/>
                    <a:pt x="141" y="20"/>
                  </a:cubicBezTo>
                  <a:close/>
                  <a:moveTo>
                    <a:pt x="140" y="15"/>
                  </a:moveTo>
                  <a:cubicBezTo>
                    <a:pt x="140" y="15"/>
                    <a:pt x="140" y="15"/>
                    <a:pt x="140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0" y="17"/>
                    <a:pt x="140" y="17"/>
                    <a:pt x="140" y="17"/>
                  </a:cubicBezTo>
                  <a:lnTo>
                    <a:pt x="140" y="15"/>
                  </a:lnTo>
                  <a:close/>
                  <a:moveTo>
                    <a:pt x="129" y="21"/>
                  </a:moveTo>
                  <a:cubicBezTo>
                    <a:pt x="129" y="21"/>
                    <a:pt x="129" y="21"/>
                    <a:pt x="129" y="21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2" y="19"/>
                    <a:pt x="133" y="19"/>
                    <a:pt x="134" y="19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9" y="18"/>
                    <a:pt x="141" y="18"/>
                    <a:pt x="141" y="18"/>
                  </a:cubicBezTo>
                  <a:cubicBezTo>
                    <a:pt x="141" y="18"/>
                    <a:pt x="137" y="18"/>
                    <a:pt x="133" y="19"/>
                  </a:cubicBezTo>
                  <a:cubicBezTo>
                    <a:pt x="129" y="21"/>
                    <a:pt x="129" y="22"/>
                    <a:pt x="129" y="22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1"/>
                    <a:pt x="129" y="21"/>
                    <a:pt x="129" y="21"/>
                  </a:cubicBezTo>
                  <a:close/>
                  <a:moveTo>
                    <a:pt x="137" y="31"/>
                  </a:moveTo>
                  <a:cubicBezTo>
                    <a:pt x="137" y="31"/>
                    <a:pt x="137" y="31"/>
                    <a:pt x="137" y="31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6" y="32"/>
                    <a:pt x="136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lnTo>
                    <a:pt x="137" y="31"/>
                  </a:lnTo>
                  <a:close/>
                  <a:moveTo>
                    <a:pt x="135" y="32"/>
                  </a:moveTo>
                  <a:cubicBezTo>
                    <a:pt x="135" y="32"/>
                    <a:pt x="135" y="32"/>
                    <a:pt x="135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5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lnTo>
                    <a:pt x="135" y="32"/>
                  </a:lnTo>
                  <a:close/>
                  <a:moveTo>
                    <a:pt x="134" y="32"/>
                  </a:moveTo>
                  <a:cubicBezTo>
                    <a:pt x="134" y="32"/>
                    <a:pt x="134" y="32"/>
                    <a:pt x="134" y="32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3"/>
                    <a:pt x="133" y="33"/>
                    <a:pt x="132" y="33"/>
                  </a:cubicBezTo>
                  <a:cubicBezTo>
                    <a:pt x="132" y="32"/>
                    <a:pt x="132" y="32"/>
                    <a:pt x="132" y="32"/>
                  </a:cubicBezTo>
                  <a:lnTo>
                    <a:pt x="134" y="32"/>
                  </a:lnTo>
                  <a:close/>
                  <a:moveTo>
                    <a:pt x="131" y="32"/>
                  </a:moveTo>
                  <a:cubicBezTo>
                    <a:pt x="131" y="32"/>
                    <a:pt x="131" y="32"/>
                    <a:pt x="131" y="32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3"/>
                    <a:pt x="130" y="33"/>
                    <a:pt x="129" y="33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3"/>
                    <a:pt x="131" y="33"/>
                    <a:pt x="131" y="33"/>
                  </a:cubicBezTo>
                  <a:cubicBezTo>
                    <a:pt x="131" y="32"/>
                    <a:pt x="131" y="32"/>
                    <a:pt x="131" y="32"/>
                  </a:cubicBezTo>
                  <a:close/>
                  <a:moveTo>
                    <a:pt x="129" y="32"/>
                  </a:moveTo>
                  <a:cubicBezTo>
                    <a:pt x="129" y="32"/>
                    <a:pt x="129" y="32"/>
                    <a:pt x="129" y="32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3"/>
                    <a:pt x="128" y="33"/>
                    <a:pt x="128" y="33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129" y="32"/>
                  </a:lnTo>
                  <a:close/>
                  <a:moveTo>
                    <a:pt x="125" y="31"/>
                  </a:move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27" y="31"/>
                    <a:pt x="127" y="31"/>
                    <a:pt x="127" y="31"/>
                  </a:cubicBezTo>
                  <a:lnTo>
                    <a:pt x="125" y="31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7"/>
                    <a:pt x="126" y="38"/>
                    <a:pt x="126" y="40"/>
                  </a:cubicBezTo>
                  <a:cubicBezTo>
                    <a:pt x="126" y="40"/>
                    <a:pt x="126" y="40"/>
                    <a:pt x="126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7" y="32"/>
                  </a:lnTo>
                  <a:close/>
                  <a:moveTo>
                    <a:pt x="127" y="32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3"/>
                    <a:pt x="127" y="34"/>
                    <a:pt x="127" y="35"/>
                  </a:cubicBezTo>
                  <a:lnTo>
                    <a:pt x="127" y="32"/>
                  </a:lnTo>
                  <a:close/>
                  <a:moveTo>
                    <a:pt x="126" y="15"/>
                  </a:moveTo>
                  <a:cubicBezTo>
                    <a:pt x="126" y="15"/>
                    <a:pt x="126" y="15"/>
                    <a:pt x="126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126" y="15"/>
                  </a:lnTo>
                  <a:close/>
                  <a:moveTo>
                    <a:pt x="124" y="16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18"/>
                    <a:pt x="124" y="18"/>
                    <a:pt x="124" y="18"/>
                  </a:cubicBezTo>
                  <a:lnTo>
                    <a:pt x="124" y="16"/>
                  </a:lnTo>
                  <a:close/>
                  <a:moveTo>
                    <a:pt x="123" y="20"/>
                  </a:moveTo>
                  <a:cubicBezTo>
                    <a:pt x="123" y="20"/>
                    <a:pt x="123" y="20"/>
                    <a:pt x="123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3" y="22"/>
                    <a:pt x="123" y="22"/>
                    <a:pt x="123" y="22"/>
                  </a:cubicBezTo>
                  <a:lnTo>
                    <a:pt x="123" y="20"/>
                  </a:lnTo>
                  <a:close/>
                  <a:moveTo>
                    <a:pt x="124" y="23"/>
                  </a:moveTo>
                  <a:cubicBezTo>
                    <a:pt x="124" y="23"/>
                    <a:pt x="124" y="23"/>
                    <a:pt x="124" y="23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3"/>
                    <a:pt x="123" y="23"/>
                    <a:pt x="123" y="23"/>
                  </a:cubicBezTo>
                  <a:lnTo>
                    <a:pt x="124" y="23"/>
                  </a:lnTo>
                  <a:close/>
                  <a:moveTo>
                    <a:pt x="122" y="28"/>
                  </a:moveTo>
                  <a:cubicBezTo>
                    <a:pt x="122" y="28"/>
                    <a:pt x="122" y="28"/>
                    <a:pt x="122" y="28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8"/>
                    <a:pt x="123" y="28"/>
                    <a:pt x="123" y="28"/>
                  </a:cubicBezTo>
                  <a:lnTo>
                    <a:pt x="122" y="28"/>
                  </a:lnTo>
                  <a:close/>
                  <a:moveTo>
                    <a:pt x="122" y="29"/>
                  </a:move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lnTo>
                    <a:pt x="122" y="29"/>
                  </a:lnTo>
                  <a:close/>
                  <a:moveTo>
                    <a:pt x="121" y="19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19"/>
                  </a:lnTo>
                  <a:close/>
                  <a:moveTo>
                    <a:pt x="120" y="18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lnTo>
                    <a:pt x="120" y="18"/>
                  </a:lnTo>
                  <a:close/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120" y="26"/>
                  </a:ln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2" y="48"/>
                    <a:pt x="122" y="48"/>
                    <a:pt x="122" y="48"/>
                  </a:cubicBezTo>
                  <a:lnTo>
                    <a:pt x="120" y="48"/>
                  </a:lnTo>
                  <a:close/>
                  <a:moveTo>
                    <a:pt x="122" y="48"/>
                  </a:moveTo>
                  <a:cubicBezTo>
                    <a:pt x="122" y="48"/>
                    <a:pt x="122" y="48"/>
                    <a:pt x="122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2" y="41"/>
                    <a:pt x="122" y="41"/>
                    <a:pt x="122" y="41"/>
                  </a:cubicBezTo>
                  <a:lnTo>
                    <a:pt x="122" y="48"/>
                  </a:lnTo>
                  <a:close/>
                  <a:moveTo>
                    <a:pt x="122" y="41"/>
                  </a:moveTo>
                  <a:cubicBezTo>
                    <a:pt x="122" y="41"/>
                    <a:pt x="122" y="41"/>
                    <a:pt x="122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2" y="33"/>
                    <a:pt x="122" y="33"/>
                    <a:pt x="122" y="33"/>
                  </a:cubicBezTo>
                  <a:lnTo>
                    <a:pt x="122" y="41"/>
                  </a:lnTo>
                  <a:close/>
                  <a:moveTo>
                    <a:pt x="123" y="48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3" y="41"/>
                    <a:pt x="123" y="41"/>
                    <a:pt x="123" y="41"/>
                  </a:cubicBezTo>
                  <a:lnTo>
                    <a:pt x="123" y="48"/>
                  </a:lnTo>
                  <a:close/>
                  <a:moveTo>
                    <a:pt x="123" y="41"/>
                  </a:moveTo>
                  <a:cubicBezTo>
                    <a:pt x="123" y="41"/>
                    <a:pt x="123" y="41"/>
                    <a:pt x="123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3" y="33"/>
                    <a:pt x="123" y="33"/>
                    <a:pt x="123" y="33"/>
                  </a:cubicBezTo>
                  <a:lnTo>
                    <a:pt x="123" y="41"/>
                  </a:lnTo>
                  <a:close/>
                  <a:moveTo>
                    <a:pt x="124" y="48"/>
                  </a:moveTo>
                  <a:cubicBezTo>
                    <a:pt x="124" y="48"/>
                    <a:pt x="124" y="48"/>
                    <a:pt x="124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1"/>
                    <a:pt x="124" y="41"/>
                  </a:cubicBezTo>
                  <a:lnTo>
                    <a:pt x="124" y="48"/>
                  </a:lnTo>
                  <a:close/>
                  <a:moveTo>
                    <a:pt x="124" y="41"/>
                  </a:moveTo>
                  <a:cubicBezTo>
                    <a:pt x="124" y="41"/>
                    <a:pt x="124" y="41"/>
                    <a:pt x="124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lnTo>
                    <a:pt x="124" y="41"/>
                  </a:lnTo>
                  <a:close/>
                  <a:moveTo>
                    <a:pt x="125" y="48"/>
                  </a:moveTo>
                  <a:cubicBezTo>
                    <a:pt x="125" y="48"/>
                    <a:pt x="125" y="48"/>
                    <a:pt x="125" y="48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5" y="41"/>
                    <a:pt x="125" y="41"/>
                    <a:pt x="125" y="41"/>
                  </a:cubicBezTo>
                  <a:lnTo>
                    <a:pt x="125" y="48"/>
                  </a:lnTo>
                  <a:close/>
                  <a:moveTo>
                    <a:pt x="125" y="41"/>
                  </a:moveTo>
                  <a:cubicBezTo>
                    <a:pt x="125" y="41"/>
                    <a:pt x="125" y="41"/>
                    <a:pt x="125" y="41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lnTo>
                    <a:pt x="125" y="41"/>
                  </a:lnTo>
                  <a:close/>
                  <a:moveTo>
                    <a:pt x="140" y="49"/>
                  </a:moveTo>
                  <a:cubicBezTo>
                    <a:pt x="140" y="49"/>
                    <a:pt x="140" y="49"/>
                    <a:pt x="140" y="49"/>
                  </a:cubicBezTo>
                  <a:cubicBezTo>
                    <a:pt x="125" y="48"/>
                    <a:pt x="125" y="48"/>
                    <a:pt x="125" y="48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6" y="44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8"/>
                    <a:pt x="127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9" y="48"/>
                    <a:pt x="130" y="48"/>
                    <a:pt x="131" y="49"/>
                  </a:cubicBezTo>
                  <a:cubicBezTo>
                    <a:pt x="134" y="49"/>
                    <a:pt x="139" y="49"/>
                    <a:pt x="139" y="49"/>
                  </a:cubicBezTo>
                  <a:cubicBezTo>
                    <a:pt x="139" y="49"/>
                    <a:pt x="139" y="45"/>
                    <a:pt x="139" y="42"/>
                  </a:cubicBezTo>
                  <a:cubicBezTo>
                    <a:pt x="139" y="42"/>
                    <a:pt x="139" y="41"/>
                    <a:pt x="139" y="41"/>
                  </a:cubicBezTo>
                  <a:cubicBezTo>
                    <a:pt x="140" y="40"/>
                    <a:pt x="140" y="40"/>
                    <a:pt x="140" y="40"/>
                  </a:cubicBezTo>
                  <a:lnTo>
                    <a:pt x="140" y="49"/>
                  </a:lnTo>
                  <a:close/>
                  <a:moveTo>
                    <a:pt x="140" y="40"/>
                  </a:moveTo>
                  <a:cubicBezTo>
                    <a:pt x="140" y="40"/>
                    <a:pt x="140" y="40"/>
                    <a:pt x="140" y="40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37"/>
                    <a:pt x="139" y="32"/>
                    <a:pt x="139" y="32"/>
                  </a:cubicBezTo>
                  <a:cubicBezTo>
                    <a:pt x="139" y="32"/>
                    <a:pt x="138" y="32"/>
                    <a:pt x="137" y="32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40" y="31"/>
                    <a:pt x="140" y="31"/>
                    <a:pt x="140" y="31"/>
                  </a:cubicBezTo>
                  <a:lnTo>
                    <a:pt x="140" y="40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43" y="43"/>
                    <a:pt x="143" y="49"/>
                    <a:pt x="143" y="49"/>
                  </a:cubicBezTo>
                  <a:cubicBezTo>
                    <a:pt x="143" y="49"/>
                    <a:pt x="147" y="49"/>
                    <a:pt x="148" y="49"/>
                  </a:cubicBezTo>
                  <a:cubicBezTo>
                    <a:pt x="150" y="49"/>
                    <a:pt x="154" y="49"/>
                    <a:pt x="154" y="49"/>
                  </a:cubicBezTo>
                  <a:cubicBezTo>
                    <a:pt x="154" y="49"/>
                    <a:pt x="154" y="43"/>
                    <a:pt x="154" y="40"/>
                  </a:cubicBezTo>
                  <a:cubicBezTo>
                    <a:pt x="155" y="40"/>
                    <a:pt x="155" y="40"/>
                    <a:pt x="155" y="40"/>
                  </a:cubicBezTo>
                  <a:lnTo>
                    <a:pt x="155" y="49"/>
                  </a:lnTo>
                  <a:close/>
                  <a:moveTo>
                    <a:pt x="157" y="49"/>
                  </a:moveTo>
                  <a:cubicBezTo>
                    <a:pt x="157" y="49"/>
                    <a:pt x="157" y="49"/>
                    <a:pt x="157" y="49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7" y="40"/>
                    <a:pt x="157" y="40"/>
                    <a:pt x="157" y="40"/>
                  </a:cubicBezTo>
                  <a:lnTo>
                    <a:pt x="157" y="49"/>
                  </a:lnTo>
                  <a:close/>
                  <a:moveTo>
                    <a:pt x="157" y="40"/>
                  </a:moveTo>
                  <a:cubicBezTo>
                    <a:pt x="157" y="40"/>
                    <a:pt x="157" y="40"/>
                    <a:pt x="157" y="40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7" y="34"/>
                  </a:cubicBezTo>
                  <a:lnTo>
                    <a:pt x="157" y="40"/>
                  </a:lnTo>
                  <a:close/>
                  <a:moveTo>
                    <a:pt x="162" y="39"/>
                  </a:moveTo>
                  <a:cubicBezTo>
                    <a:pt x="162" y="39"/>
                    <a:pt x="162" y="39"/>
                    <a:pt x="162" y="39"/>
                  </a:cubicBezTo>
                  <a:cubicBezTo>
                    <a:pt x="162" y="39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39"/>
                  </a:lnTo>
                  <a:close/>
                  <a:moveTo>
                    <a:pt x="160" y="49"/>
                  </a:moveTo>
                  <a:cubicBezTo>
                    <a:pt x="160" y="49"/>
                    <a:pt x="160" y="49"/>
                    <a:pt x="160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60" y="49"/>
                  </a:lnTo>
                  <a:close/>
                  <a:moveTo>
                    <a:pt x="160" y="40"/>
                  </a:moveTo>
                  <a:cubicBezTo>
                    <a:pt x="160" y="40"/>
                    <a:pt x="160" y="40"/>
                    <a:pt x="160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8" y="35"/>
                    <a:pt x="159" y="35"/>
                    <a:pt x="160" y="36"/>
                  </a:cubicBezTo>
                  <a:lnTo>
                    <a:pt x="160" y="40"/>
                  </a:lnTo>
                  <a:close/>
                  <a:moveTo>
                    <a:pt x="160" y="32"/>
                  </a:moveTo>
                  <a:cubicBezTo>
                    <a:pt x="160" y="32"/>
                    <a:pt x="160" y="32"/>
                    <a:pt x="160" y="32"/>
                  </a:cubicBezTo>
                  <a:cubicBezTo>
                    <a:pt x="159" y="32"/>
                    <a:pt x="158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0" y="32"/>
                    <a:pt x="160" y="32"/>
                    <a:pt x="160" y="32"/>
                  </a:cubicBezTo>
                  <a:close/>
                  <a:moveTo>
                    <a:pt x="162" y="49"/>
                  </a:moveTo>
                  <a:cubicBezTo>
                    <a:pt x="162" y="49"/>
                    <a:pt x="162" y="49"/>
                    <a:pt x="162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2" y="40"/>
                    <a:pt x="162" y="40"/>
                    <a:pt x="162" y="40"/>
                  </a:cubicBezTo>
                  <a:lnTo>
                    <a:pt x="162" y="49"/>
                  </a:lnTo>
                  <a:close/>
                  <a:moveTo>
                    <a:pt x="162" y="40"/>
                  </a:moveTo>
                  <a:cubicBezTo>
                    <a:pt x="162" y="40"/>
                    <a:pt x="162" y="40"/>
                    <a:pt x="162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7"/>
                    <a:pt x="160" y="37"/>
                    <a:pt x="161" y="37"/>
                  </a:cubicBezTo>
                  <a:cubicBezTo>
                    <a:pt x="161" y="38"/>
                    <a:pt x="161" y="38"/>
                    <a:pt x="162" y="39"/>
                  </a:cubicBezTo>
                  <a:lnTo>
                    <a:pt x="162" y="40"/>
                  </a:lnTo>
                  <a:close/>
                  <a:moveTo>
                    <a:pt x="162" y="32"/>
                  </a:moveTo>
                  <a:cubicBezTo>
                    <a:pt x="162" y="32"/>
                    <a:pt x="162" y="32"/>
                    <a:pt x="162" y="32"/>
                  </a:cubicBezTo>
                  <a:cubicBezTo>
                    <a:pt x="161" y="32"/>
                    <a:pt x="160" y="32"/>
                    <a:pt x="16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2" y="32"/>
                    <a:pt x="162" y="32"/>
                    <a:pt x="162" y="32"/>
                  </a:cubicBezTo>
                  <a:close/>
                  <a:moveTo>
                    <a:pt x="175" y="49"/>
                  </a:moveTo>
                  <a:cubicBezTo>
                    <a:pt x="175" y="49"/>
                    <a:pt x="175" y="49"/>
                    <a:pt x="175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4" y="44"/>
                    <a:pt x="165" y="49"/>
                    <a:pt x="165" y="49"/>
                  </a:cubicBezTo>
                  <a:cubicBezTo>
                    <a:pt x="165" y="49"/>
                    <a:pt x="167" y="49"/>
                    <a:pt x="169" y="49"/>
                  </a:cubicBezTo>
                  <a:cubicBezTo>
                    <a:pt x="170" y="49"/>
                    <a:pt x="174" y="49"/>
                    <a:pt x="175" y="49"/>
                  </a:cubicBezTo>
                  <a:close/>
                  <a:moveTo>
                    <a:pt x="175" y="48"/>
                  </a:moveTo>
                  <a:cubicBezTo>
                    <a:pt x="175" y="48"/>
                    <a:pt x="175" y="48"/>
                    <a:pt x="175" y="48"/>
                  </a:cubicBezTo>
                  <a:cubicBezTo>
                    <a:pt x="175" y="46"/>
                    <a:pt x="174" y="43"/>
                    <a:pt x="174" y="41"/>
                  </a:cubicBezTo>
                  <a:cubicBezTo>
                    <a:pt x="174" y="41"/>
                    <a:pt x="174" y="41"/>
                    <a:pt x="174" y="40"/>
                  </a:cubicBezTo>
                  <a:cubicBezTo>
                    <a:pt x="175" y="40"/>
                    <a:pt x="175" y="40"/>
                    <a:pt x="175" y="40"/>
                  </a:cubicBezTo>
                  <a:lnTo>
                    <a:pt x="175" y="48"/>
                  </a:lnTo>
                  <a:close/>
                  <a:moveTo>
                    <a:pt x="175" y="40"/>
                  </a:moveTo>
                  <a:cubicBezTo>
                    <a:pt x="175" y="40"/>
                    <a:pt x="175" y="40"/>
                    <a:pt x="175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37"/>
                    <a:pt x="173" y="32"/>
                    <a:pt x="173" y="32"/>
                  </a:cubicBezTo>
                  <a:cubicBezTo>
                    <a:pt x="173" y="32"/>
                    <a:pt x="167" y="3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5" y="33"/>
                    <a:pt x="175" y="33"/>
                    <a:pt x="175" y="33"/>
                  </a:cubicBezTo>
                  <a:lnTo>
                    <a:pt x="175" y="40"/>
                  </a:lnTo>
                  <a:close/>
                  <a:moveTo>
                    <a:pt x="177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8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7" y="40"/>
                    <a:pt x="177" y="40"/>
                    <a:pt x="177" y="40"/>
                  </a:cubicBezTo>
                  <a:lnTo>
                    <a:pt x="177" y="49"/>
                  </a:lnTo>
                  <a:close/>
                  <a:moveTo>
                    <a:pt x="177" y="40"/>
                  </a:moveTo>
                  <a:cubicBezTo>
                    <a:pt x="177" y="40"/>
                    <a:pt x="177" y="40"/>
                    <a:pt x="177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7" y="33"/>
                    <a:pt x="177" y="33"/>
                    <a:pt x="177" y="33"/>
                  </a:cubicBezTo>
                  <a:lnTo>
                    <a:pt x="177" y="40"/>
                  </a:lnTo>
                  <a:close/>
                  <a:moveTo>
                    <a:pt x="179" y="49"/>
                  </a:moveTo>
                  <a:cubicBezTo>
                    <a:pt x="179" y="49"/>
                    <a:pt x="179" y="49"/>
                    <a:pt x="179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9" y="40"/>
                    <a:pt x="179" y="40"/>
                    <a:pt x="179" y="40"/>
                  </a:cubicBezTo>
                  <a:lnTo>
                    <a:pt x="179" y="49"/>
                  </a:lnTo>
                  <a:close/>
                  <a:moveTo>
                    <a:pt x="179" y="40"/>
                  </a:moveTo>
                  <a:cubicBezTo>
                    <a:pt x="179" y="40"/>
                    <a:pt x="179" y="40"/>
                    <a:pt x="179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33"/>
                    <a:pt x="177" y="33"/>
                    <a:pt x="177" y="33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79" y="40"/>
                  </a:lnTo>
                  <a:close/>
                  <a:moveTo>
                    <a:pt x="181" y="49"/>
                  </a:moveTo>
                  <a:cubicBezTo>
                    <a:pt x="181" y="49"/>
                    <a:pt x="181" y="49"/>
                    <a:pt x="181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81" y="40"/>
                    <a:pt x="181" y="40"/>
                    <a:pt x="181" y="40"/>
                  </a:cubicBezTo>
                  <a:lnTo>
                    <a:pt x="181" y="49"/>
                  </a:lnTo>
                  <a:close/>
                  <a:moveTo>
                    <a:pt x="181" y="40"/>
                  </a:moveTo>
                  <a:cubicBezTo>
                    <a:pt x="181" y="40"/>
                    <a:pt x="181" y="40"/>
                    <a:pt x="181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81" y="32"/>
                    <a:pt x="181" y="32"/>
                    <a:pt x="181" y="32"/>
                  </a:cubicBezTo>
                  <a:lnTo>
                    <a:pt x="18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888" y="4158"/>
              <a:ext cx="435" cy="136"/>
            </a:xfrm>
            <a:custGeom>
              <a:avLst/>
              <a:gdLst>
                <a:gd name="T0" fmla="*/ 46 w 168"/>
                <a:gd name="T1" fmla="*/ 51 h 51"/>
                <a:gd name="T2" fmla="*/ 61 w 168"/>
                <a:gd name="T3" fmla="*/ 38 h 51"/>
                <a:gd name="T4" fmla="*/ 16 w 168"/>
                <a:gd name="T5" fmla="*/ 51 h 51"/>
                <a:gd name="T6" fmla="*/ 70 w 168"/>
                <a:gd name="T7" fmla="*/ 12 h 51"/>
                <a:gd name="T8" fmla="*/ 55 w 168"/>
                <a:gd name="T9" fmla="*/ 37 h 51"/>
                <a:gd name="T10" fmla="*/ 45 w 168"/>
                <a:gd name="T11" fmla="*/ 34 h 51"/>
                <a:gd name="T12" fmla="*/ 28 w 168"/>
                <a:gd name="T13" fmla="*/ 8 h 51"/>
                <a:gd name="T14" fmla="*/ 50 w 168"/>
                <a:gd name="T15" fmla="*/ 9 h 51"/>
                <a:gd name="T16" fmla="*/ 76 w 168"/>
                <a:gd name="T17" fmla="*/ 13 h 51"/>
                <a:gd name="T18" fmla="*/ 90 w 168"/>
                <a:gd name="T19" fmla="*/ 17 h 51"/>
                <a:gd name="T20" fmla="*/ 101 w 168"/>
                <a:gd name="T21" fmla="*/ 20 h 51"/>
                <a:gd name="T22" fmla="*/ 106 w 168"/>
                <a:gd name="T23" fmla="*/ 22 h 51"/>
                <a:gd name="T24" fmla="*/ 110 w 168"/>
                <a:gd name="T25" fmla="*/ 39 h 51"/>
                <a:gd name="T26" fmla="*/ 121 w 168"/>
                <a:gd name="T27" fmla="*/ 29 h 51"/>
                <a:gd name="T28" fmla="*/ 10 w 168"/>
                <a:gd name="T29" fmla="*/ 38 h 51"/>
                <a:gd name="T30" fmla="*/ 19 w 168"/>
                <a:gd name="T31" fmla="*/ 8 h 51"/>
                <a:gd name="T32" fmla="*/ 2 w 168"/>
                <a:gd name="T33" fmla="*/ 12 h 51"/>
                <a:gd name="T34" fmla="*/ 5 w 168"/>
                <a:gd name="T35" fmla="*/ 10 h 51"/>
                <a:gd name="T36" fmla="*/ 57 w 168"/>
                <a:gd name="T37" fmla="*/ 10 h 51"/>
                <a:gd name="T38" fmla="*/ 139 w 168"/>
                <a:gd name="T39" fmla="*/ 41 h 51"/>
                <a:gd name="T40" fmla="*/ 115 w 168"/>
                <a:gd name="T41" fmla="*/ 39 h 51"/>
                <a:gd name="T42" fmla="*/ 107 w 168"/>
                <a:gd name="T43" fmla="*/ 43 h 51"/>
                <a:gd name="T44" fmla="*/ 97 w 168"/>
                <a:gd name="T45" fmla="*/ 40 h 51"/>
                <a:gd name="T46" fmla="*/ 84 w 168"/>
                <a:gd name="T47" fmla="*/ 40 h 51"/>
                <a:gd name="T48" fmla="*/ 67 w 168"/>
                <a:gd name="T49" fmla="*/ 39 h 51"/>
                <a:gd name="T50" fmla="*/ 142 w 168"/>
                <a:gd name="T51" fmla="*/ 42 h 51"/>
                <a:gd name="T52" fmla="*/ 140 w 168"/>
                <a:gd name="T53" fmla="*/ 49 h 51"/>
                <a:gd name="T54" fmla="*/ 142 w 168"/>
                <a:gd name="T55" fmla="*/ 49 h 51"/>
                <a:gd name="T56" fmla="*/ 118 w 168"/>
                <a:gd name="T57" fmla="*/ 43 h 51"/>
                <a:gd name="T58" fmla="*/ 115 w 168"/>
                <a:gd name="T59" fmla="*/ 43 h 51"/>
                <a:gd name="T60" fmla="*/ 109 w 168"/>
                <a:gd name="T61" fmla="*/ 44 h 51"/>
                <a:gd name="T62" fmla="*/ 95 w 168"/>
                <a:gd name="T63" fmla="*/ 44 h 51"/>
                <a:gd name="T64" fmla="*/ 75 w 168"/>
                <a:gd name="T65" fmla="*/ 49 h 51"/>
                <a:gd name="T66" fmla="*/ 91 w 168"/>
                <a:gd name="T67" fmla="*/ 50 h 51"/>
                <a:gd name="T68" fmla="*/ 99 w 168"/>
                <a:gd name="T69" fmla="*/ 50 h 51"/>
                <a:gd name="T70" fmla="*/ 107 w 168"/>
                <a:gd name="T71" fmla="*/ 47 h 51"/>
                <a:gd name="T72" fmla="*/ 110 w 168"/>
                <a:gd name="T73" fmla="*/ 50 h 51"/>
                <a:gd name="T74" fmla="*/ 113 w 168"/>
                <a:gd name="T75" fmla="*/ 50 h 51"/>
                <a:gd name="T76" fmla="*/ 116 w 168"/>
                <a:gd name="T77" fmla="*/ 49 h 51"/>
                <a:gd name="T78" fmla="*/ 120 w 168"/>
                <a:gd name="T79" fmla="*/ 47 h 51"/>
                <a:gd name="T80" fmla="*/ 124 w 168"/>
                <a:gd name="T81" fmla="*/ 49 h 51"/>
                <a:gd name="T82" fmla="*/ 127 w 168"/>
                <a:gd name="T83" fmla="*/ 50 h 51"/>
                <a:gd name="T84" fmla="*/ 128 w 168"/>
                <a:gd name="T85" fmla="*/ 49 h 51"/>
                <a:gd name="T86" fmla="*/ 128 w 168"/>
                <a:gd name="T87" fmla="*/ 47 h 51"/>
                <a:gd name="T88" fmla="*/ 129 w 168"/>
                <a:gd name="T89" fmla="*/ 45 h 51"/>
                <a:gd name="T90" fmla="*/ 74 w 168"/>
                <a:gd name="T91" fmla="*/ 50 h 51"/>
                <a:gd name="T92" fmla="*/ 132 w 168"/>
                <a:gd name="T93" fmla="*/ 45 h 51"/>
                <a:gd name="T94" fmla="*/ 140 w 168"/>
                <a:gd name="T95" fmla="*/ 43 h 51"/>
                <a:gd name="T96" fmla="*/ 135 w 168"/>
                <a:gd name="T97" fmla="*/ 50 h 51"/>
                <a:gd name="T98" fmla="*/ 137 w 168"/>
                <a:gd name="T99" fmla="*/ 47 h 51"/>
                <a:gd name="T100" fmla="*/ 139 w 168"/>
                <a:gd name="T101" fmla="*/ 49 h 51"/>
                <a:gd name="T102" fmla="*/ 139 w 168"/>
                <a:gd name="T103" fmla="*/ 48 h 51"/>
                <a:gd name="T104" fmla="*/ 144 w 168"/>
                <a:gd name="T105" fmla="*/ 45 h 51"/>
                <a:gd name="T106" fmla="*/ 144 w 168"/>
                <a:gd name="T107" fmla="*/ 45 h 51"/>
                <a:gd name="T108" fmla="*/ 148 w 168"/>
                <a:gd name="T109" fmla="*/ 49 h 51"/>
                <a:gd name="T110" fmla="*/ 151 w 168"/>
                <a:gd name="T111" fmla="*/ 46 h 51"/>
                <a:gd name="T112" fmla="*/ 152 w 168"/>
                <a:gd name="T113" fmla="*/ 49 h 51"/>
                <a:gd name="T114" fmla="*/ 157 w 168"/>
                <a:gd name="T115" fmla="*/ 49 h 51"/>
                <a:gd name="T116" fmla="*/ 159 w 168"/>
                <a:gd name="T117" fmla="*/ 49 h 51"/>
                <a:gd name="T118" fmla="*/ 161 w 168"/>
                <a:gd name="T119" fmla="*/ 48 h 51"/>
                <a:gd name="T120" fmla="*/ 117 w 168"/>
                <a:gd name="T121" fmla="*/ 39 h 51"/>
                <a:gd name="T122" fmla="*/ 26 w 168"/>
                <a:gd name="T123" fmla="*/ 51 h 51"/>
                <a:gd name="T124" fmla="*/ 35 w 168"/>
                <a:gd name="T1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" h="51">
                  <a:moveTo>
                    <a:pt x="26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lose/>
                  <a:moveTo>
                    <a:pt x="39" y="51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39" y="51"/>
                    <a:pt x="39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73" y="39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73" y="39"/>
                  </a:lnTo>
                  <a:close/>
                  <a:moveTo>
                    <a:pt x="45" y="5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1"/>
                    <a:pt x="45" y="51"/>
                    <a:pt x="45" y="51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lose/>
                  <a:moveTo>
                    <a:pt x="50" y="51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1"/>
                    <a:pt x="51" y="51"/>
                    <a:pt x="50" y="51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2" y="51"/>
                    <a:pt x="22" y="51"/>
                  </a:cubicBezTo>
                  <a:close/>
                  <a:moveTo>
                    <a:pt x="82" y="39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lnTo>
                    <a:pt x="82" y="39"/>
                  </a:lnTo>
                  <a:close/>
                  <a:moveTo>
                    <a:pt x="80" y="39"/>
                  </a:move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4"/>
                    <a:pt x="80" y="14"/>
                    <a:pt x="80" y="14"/>
                  </a:cubicBezTo>
                  <a:lnTo>
                    <a:pt x="80" y="39"/>
                  </a:lnTo>
                  <a:close/>
                  <a:moveTo>
                    <a:pt x="61" y="38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0" y="10"/>
                    <a:pt x="60" y="10"/>
                    <a:pt x="60" y="10"/>
                  </a:cubicBezTo>
                  <a:lnTo>
                    <a:pt x="61" y="38"/>
                  </a:lnTo>
                  <a:close/>
                  <a:moveTo>
                    <a:pt x="71" y="39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2"/>
                    <a:pt x="71" y="12"/>
                    <a:pt x="71" y="12"/>
                  </a:cubicBezTo>
                  <a:lnTo>
                    <a:pt x="71" y="39"/>
                  </a:ln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9"/>
                    <a:pt x="97" y="19"/>
                    <a:pt x="97" y="19"/>
                  </a:cubicBezTo>
                  <a:lnTo>
                    <a:pt x="95" y="40"/>
                  </a:ln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lnTo>
                    <a:pt x="16" y="51"/>
                  </a:lnTo>
                  <a:close/>
                  <a:moveTo>
                    <a:pt x="120" y="39"/>
                  </a:move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3"/>
                    <a:pt x="122" y="36"/>
                    <a:pt x="121" y="37"/>
                  </a:cubicBezTo>
                  <a:cubicBezTo>
                    <a:pt x="121" y="38"/>
                    <a:pt x="121" y="39"/>
                    <a:pt x="120" y="39"/>
                  </a:cubicBezTo>
                  <a:close/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lose/>
                  <a:moveTo>
                    <a:pt x="69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1"/>
                    <a:pt x="69" y="11"/>
                    <a:pt x="69" y="11"/>
                  </a:cubicBezTo>
                  <a:lnTo>
                    <a:pt x="69" y="39"/>
                  </a:lnTo>
                  <a:close/>
                  <a:moveTo>
                    <a:pt x="117" y="37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lnTo>
                    <a:pt x="117" y="37"/>
                  </a:lnTo>
                  <a:close/>
                  <a:moveTo>
                    <a:pt x="115" y="39"/>
                  </a:moveTo>
                  <a:cubicBezTo>
                    <a:pt x="115" y="39"/>
                    <a:pt x="115" y="39"/>
                    <a:pt x="115" y="39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39"/>
                    <a:pt x="115" y="39"/>
                    <a:pt x="115" y="39"/>
                  </a:cubicBezTo>
                  <a:close/>
                  <a:moveTo>
                    <a:pt x="114" y="39"/>
                  </a:moveTo>
                  <a:cubicBezTo>
                    <a:pt x="114" y="39"/>
                    <a:pt x="114" y="39"/>
                    <a:pt x="114" y="39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lose/>
                  <a:moveTo>
                    <a:pt x="119" y="34"/>
                  </a:moveTo>
                  <a:cubicBezTo>
                    <a:pt x="119" y="34"/>
                    <a:pt x="119" y="34"/>
                    <a:pt x="119" y="34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lnTo>
                    <a:pt x="119" y="34"/>
                  </a:lnTo>
                  <a:close/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5" y="36"/>
                    <a:pt x="17" y="35"/>
                  </a:cubicBezTo>
                  <a:cubicBezTo>
                    <a:pt x="20" y="35"/>
                    <a:pt x="30" y="34"/>
                    <a:pt x="46" y="36"/>
                  </a:cubicBezTo>
                  <a:cubicBezTo>
                    <a:pt x="47" y="36"/>
                    <a:pt x="48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37"/>
                    <a:pt x="54" y="37"/>
                    <a:pt x="55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39"/>
                    <a:pt x="103" y="39"/>
                    <a:pt x="103" y="40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0"/>
                    <a:pt x="122" y="29"/>
                    <a:pt x="122" y="28"/>
                  </a:cubicBezTo>
                  <a:cubicBezTo>
                    <a:pt x="121" y="27"/>
                    <a:pt x="120" y="26"/>
                    <a:pt x="119" y="25"/>
                  </a:cubicBezTo>
                  <a:cubicBezTo>
                    <a:pt x="114" y="20"/>
                    <a:pt x="97" y="15"/>
                    <a:pt x="88" y="12"/>
                  </a:cubicBezTo>
                  <a:cubicBezTo>
                    <a:pt x="80" y="9"/>
                    <a:pt x="57" y="3"/>
                    <a:pt x="36" y="2"/>
                  </a:cubicBezTo>
                  <a:cubicBezTo>
                    <a:pt x="16" y="0"/>
                    <a:pt x="7" y="3"/>
                    <a:pt x="4" y="5"/>
                  </a:cubicBezTo>
                  <a:cubicBezTo>
                    <a:pt x="1" y="7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9" y="36"/>
                    <a:pt x="10" y="38"/>
                  </a:cubicBezTo>
                  <a:cubicBezTo>
                    <a:pt x="11" y="40"/>
                    <a:pt x="13" y="41"/>
                    <a:pt x="13" y="4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2" y="40"/>
                    <a:pt x="11" y="39"/>
                  </a:cubicBezTo>
                  <a:cubicBezTo>
                    <a:pt x="10" y="37"/>
                    <a:pt x="14" y="36"/>
                    <a:pt x="15" y="36"/>
                  </a:cubicBezTo>
                  <a:cubicBezTo>
                    <a:pt x="15" y="36"/>
                    <a:pt x="14" y="37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4" y="37"/>
                    <a:pt x="14" y="37"/>
                    <a:pt x="14" y="37"/>
                  </a:cubicBezTo>
                  <a:close/>
                  <a:moveTo>
                    <a:pt x="29" y="34"/>
                  </a:moveTo>
                  <a:cubicBezTo>
                    <a:pt x="29" y="34"/>
                    <a:pt x="29" y="34"/>
                    <a:pt x="29" y="34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lnTo>
                    <a:pt x="29" y="34"/>
                  </a:ln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8" y="8"/>
                  </a:ln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4" y="7"/>
                    <a:pt x="14" y="7"/>
                    <a:pt x="14" y="7"/>
                  </a:cubicBezTo>
                  <a:lnTo>
                    <a:pt x="16" y="8"/>
                  </a:ln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4" y="8"/>
                    <a:pt x="14" y="8"/>
                  </a:cubicBezTo>
                  <a:close/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11" y="8"/>
                  </a:ln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lnTo>
                    <a:pt x="1" y="12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4"/>
                    <a:pt x="2" y="14"/>
                    <a:pt x="2" y="14"/>
                  </a:cubicBezTo>
                  <a:lnTo>
                    <a:pt x="2" y="11"/>
                  </a:ln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2" y="11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8" y="25"/>
                    <a:pt x="8" y="25"/>
                    <a:pt x="8" y="25"/>
                  </a:cubicBezTo>
                  <a:lnTo>
                    <a:pt x="3" y="10"/>
                  </a:ln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4" y="10"/>
                  </a:lnTo>
                  <a:close/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3" y="36"/>
                    <a:pt x="13" y="36"/>
                    <a:pt x="13" y="36"/>
                  </a:cubicBezTo>
                  <a:lnTo>
                    <a:pt x="5" y="9"/>
                  </a:ln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4" y="35"/>
                    <a:pt x="14" y="35"/>
                    <a:pt x="14" y="35"/>
                  </a:cubicBezTo>
                  <a:lnTo>
                    <a:pt x="6" y="9"/>
                  </a:lnTo>
                  <a:close/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6" y="35"/>
                    <a:pt x="16" y="35"/>
                    <a:pt x="16" y="35"/>
                  </a:cubicBezTo>
                  <a:lnTo>
                    <a:pt x="8" y="9"/>
                  </a:ln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lnTo>
                    <a:pt x="115" y="29"/>
                  </a:lnTo>
                  <a:close/>
                  <a:moveTo>
                    <a:pt x="55" y="37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3" y="37"/>
                    <a:pt x="52" y="37"/>
                    <a:pt x="50" y="37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5" y="51"/>
                    <a:pt x="58" y="51"/>
                    <a:pt x="61" y="51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0" y="38"/>
                    <a:pt x="58" y="38"/>
                    <a:pt x="55" y="37"/>
                  </a:cubicBez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8" y="37"/>
                    <a:pt x="60" y="38"/>
                    <a:pt x="61" y="38"/>
                  </a:cubicBezTo>
                  <a:cubicBezTo>
                    <a:pt x="59" y="10"/>
                    <a:pt x="59" y="10"/>
                    <a:pt x="59" y="10"/>
                  </a:cubicBezTo>
                  <a:lnTo>
                    <a:pt x="57" y="10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46" y="42"/>
                    <a:pt x="145" y="42"/>
                  </a:cubicBezTo>
                  <a:cubicBezTo>
                    <a:pt x="144" y="42"/>
                    <a:pt x="143" y="42"/>
                    <a:pt x="143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41" y="41"/>
                    <a:pt x="141" y="41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38" y="41"/>
                  </a:cubicBezTo>
                  <a:cubicBezTo>
                    <a:pt x="136" y="41"/>
                    <a:pt x="133" y="41"/>
                    <a:pt x="129" y="41"/>
                  </a:cubicBezTo>
                  <a:cubicBezTo>
                    <a:pt x="128" y="41"/>
                    <a:pt x="124" y="41"/>
                    <a:pt x="119" y="42"/>
                  </a:cubicBezTo>
                  <a:cubicBezTo>
                    <a:pt x="120" y="41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4" y="42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39"/>
                    <a:pt x="112" y="40"/>
                    <a:pt x="11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4" y="43"/>
                    <a:pt x="104" y="43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1" y="43"/>
                    <a:pt x="101" y="43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4"/>
                    <a:pt x="95" y="44"/>
                    <a:pt x="95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5"/>
                    <a:pt x="92" y="45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3" y="51"/>
                    <a:pt x="64" y="51"/>
                    <a:pt x="64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71" y="51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1"/>
                    <a:pt x="82" y="51"/>
                    <a:pt x="82" y="51"/>
                  </a:cubicBezTo>
                  <a:cubicBezTo>
                    <a:pt x="86" y="51"/>
                    <a:pt x="97" y="51"/>
                    <a:pt x="103" y="51"/>
                  </a:cubicBezTo>
                  <a:cubicBezTo>
                    <a:pt x="110" y="51"/>
                    <a:pt x="131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50"/>
                    <a:pt x="134" y="48"/>
                    <a:pt x="136" y="47"/>
                  </a:cubicBezTo>
                  <a:cubicBezTo>
                    <a:pt x="138" y="45"/>
                    <a:pt x="139" y="45"/>
                    <a:pt x="139" y="44"/>
                  </a:cubicBezTo>
                  <a:cubicBezTo>
                    <a:pt x="140" y="44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2"/>
                    <a:pt x="140" y="42"/>
                    <a:pt x="141" y="42"/>
                  </a:cubicBezTo>
                  <a:cubicBezTo>
                    <a:pt x="141" y="42"/>
                    <a:pt x="141" y="41"/>
                    <a:pt x="141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39" y="45"/>
                    <a:pt x="137" y="46"/>
                  </a:cubicBezTo>
                  <a:cubicBezTo>
                    <a:pt x="135" y="47"/>
                    <a:pt x="132" y="50"/>
                    <a:pt x="132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8" y="50"/>
                    <a:pt x="140" y="50"/>
                    <a:pt x="143" y="50"/>
                  </a:cubicBezTo>
                  <a:cubicBezTo>
                    <a:pt x="147" y="50"/>
                    <a:pt x="152" y="50"/>
                    <a:pt x="152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4"/>
                    <a:pt x="141" y="44"/>
                  </a:cubicBezTo>
                  <a:cubicBezTo>
                    <a:pt x="141" y="44"/>
                    <a:pt x="142" y="44"/>
                    <a:pt x="142" y="44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lnTo>
                    <a:pt x="166" y="48"/>
                  </a:lnTo>
                  <a:close/>
                  <a:moveTo>
                    <a:pt x="119" y="43"/>
                  </a:move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3"/>
                    <a:pt x="119" y="43"/>
                  </a:cubicBezTo>
                  <a:close/>
                  <a:moveTo>
                    <a:pt x="118" y="42"/>
                  </a:moveTo>
                  <a:cubicBezTo>
                    <a:pt x="118" y="42"/>
                    <a:pt x="118" y="42"/>
                    <a:pt x="118" y="42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lnTo>
                    <a:pt x="118" y="42"/>
                  </a:lnTo>
                  <a:close/>
                  <a:moveTo>
                    <a:pt x="118" y="43"/>
                  </a:move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8" y="43"/>
                  </a:lnTo>
                  <a:close/>
                  <a:moveTo>
                    <a:pt x="117" y="42"/>
                  </a:move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lnTo>
                    <a:pt x="117" y="42"/>
                  </a:lnTo>
                  <a:close/>
                  <a:moveTo>
                    <a:pt x="117" y="43"/>
                  </a:move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7" y="43"/>
                    <a:pt x="117" y="43"/>
                    <a:pt x="117" y="43"/>
                  </a:cubicBezTo>
                  <a:close/>
                  <a:moveTo>
                    <a:pt x="116" y="42"/>
                  </a:move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5" y="43"/>
                  </a:cubicBezTo>
                  <a:lnTo>
                    <a:pt x="116" y="42"/>
                  </a:lnTo>
                  <a:close/>
                  <a:moveTo>
                    <a:pt x="115" y="43"/>
                  </a:moveTo>
                  <a:cubicBezTo>
                    <a:pt x="115" y="43"/>
                    <a:pt x="115" y="43"/>
                    <a:pt x="115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5" y="43"/>
                    <a:pt x="115" y="43"/>
                    <a:pt x="115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3"/>
                    <a:pt x="114" y="43"/>
                    <a:pt x="114" y="43"/>
                  </a:cubicBezTo>
                  <a:close/>
                  <a:moveTo>
                    <a:pt x="114" y="43"/>
                  </a:move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5" y="43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4" y="43"/>
                    <a:pt x="114" y="43"/>
                    <a:pt x="114" y="43"/>
                  </a:cubicBezTo>
                  <a:close/>
                  <a:moveTo>
                    <a:pt x="113" y="43"/>
                  </a:move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3" y="44"/>
                    <a:pt x="113" y="44"/>
                    <a:pt x="112" y="44"/>
                  </a:cubicBezTo>
                  <a:lnTo>
                    <a:pt x="113" y="43"/>
                  </a:lnTo>
                  <a:close/>
                  <a:moveTo>
                    <a:pt x="112" y="44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2" y="44"/>
                    <a:pt x="112" y="44"/>
                    <a:pt x="112" y="44"/>
                  </a:cubicBezTo>
                  <a:close/>
                  <a:moveTo>
                    <a:pt x="111" y="43"/>
                  </a:move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lnTo>
                    <a:pt x="111" y="43"/>
                  </a:ln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lose/>
                  <a:moveTo>
                    <a:pt x="109" y="43"/>
                  </a:move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lnTo>
                    <a:pt x="109" y="43"/>
                  </a:lnTo>
                  <a:close/>
                  <a:moveTo>
                    <a:pt x="109" y="44"/>
                  </a:move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lose/>
                  <a:moveTo>
                    <a:pt x="107" y="43"/>
                  </a:moveTo>
                  <a:cubicBezTo>
                    <a:pt x="107" y="43"/>
                    <a:pt x="107" y="43"/>
                    <a:pt x="107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4"/>
                    <a:pt x="107" y="44"/>
                    <a:pt x="106" y="44"/>
                  </a:cubicBezTo>
                  <a:lnTo>
                    <a:pt x="107" y="43"/>
                  </a:lnTo>
                  <a:close/>
                  <a:moveTo>
                    <a:pt x="106" y="44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lose/>
                  <a:moveTo>
                    <a:pt x="104" y="43"/>
                  </a:moveTo>
                  <a:cubicBezTo>
                    <a:pt x="104" y="43"/>
                    <a:pt x="104" y="43"/>
                    <a:pt x="104" y="43"/>
                  </a:cubicBezTo>
                  <a:cubicBezTo>
                    <a:pt x="104" y="43"/>
                    <a:pt x="105" y="43"/>
                    <a:pt x="105" y="4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4" y="45"/>
                    <a:pt x="104" y="45"/>
                    <a:pt x="104" y="45"/>
                  </a:cubicBezTo>
                  <a:lnTo>
                    <a:pt x="104" y="43"/>
                  </a:lnTo>
                  <a:close/>
                  <a:moveTo>
                    <a:pt x="101" y="44"/>
                  </a:moveTo>
                  <a:cubicBezTo>
                    <a:pt x="101" y="44"/>
                    <a:pt x="101" y="44"/>
                    <a:pt x="101" y="44"/>
                  </a:cubicBezTo>
                  <a:cubicBezTo>
                    <a:pt x="101" y="44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5"/>
                    <a:pt x="101" y="45"/>
                    <a:pt x="101" y="45"/>
                  </a:cubicBezTo>
                  <a:lnTo>
                    <a:pt x="101" y="44"/>
                  </a:lnTo>
                  <a:close/>
                  <a:moveTo>
                    <a:pt x="98" y="44"/>
                  </a:moveTo>
                  <a:cubicBezTo>
                    <a:pt x="98" y="44"/>
                    <a:pt x="98" y="44"/>
                    <a:pt x="98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45"/>
                    <a:pt x="99" y="45"/>
                    <a:pt x="98" y="45"/>
                  </a:cubicBezTo>
                  <a:lnTo>
                    <a:pt x="98" y="44"/>
                  </a:lnTo>
                  <a:close/>
                  <a:moveTo>
                    <a:pt x="95" y="44"/>
                  </a:move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6" y="44"/>
                    <a:pt x="96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5" y="46"/>
                    <a:pt x="95" y="46"/>
                    <a:pt x="95" y="46"/>
                  </a:cubicBezTo>
                  <a:lnTo>
                    <a:pt x="95" y="44"/>
                  </a:lnTo>
                  <a:close/>
                  <a:moveTo>
                    <a:pt x="92" y="45"/>
                  </a:moveTo>
                  <a:cubicBezTo>
                    <a:pt x="92" y="45"/>
                    <a:pt x="92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6"/>
                    <a:pt x="91" y="46"/>
                  </a:cubicBezTo>
                  <a:lnTo>
                    <a:pt x="92" y="45"/>
                  </a:lnTo>
                  <a:close/>
                  <a:moveTo>
                    <a:pt x="88" y="45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lnTo>
                    <a:pt x="88" y="45"/>
                  </a:lnTo>
                  <a:close/>
                  <a:moveTo>
                    <a:pt x="84" y="46"/>
                  </a:move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lnTo>
                    <a:pt x="84" y="46"/>
                  </a:ln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lnTo>
                    <a:pt x="80" y="47"/>
                  </a:ln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5" y="49"/>
                    <a:pt x="75" y="49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7" y="48"/>
                    <a:pt x="77" y="48"/>
                  </a:cubicBezTo>
                  <a:cubicBezTo>
                    <a:pt x="77" y="48"/>
                    <a:pt x="76" y="48"/>
                    <a:pt x="76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4" y="49"/>
                    <a:pt x="74" y="49"/>
                  </a:cubicBezTo>
                  <a:close/>
                  <a:moveTo>
                    <a:pt x="74" y="49"/>
                  </a:moveTo>
                  <a:cubicBezTo>
                    <a:pt x="74" y="49"/>
                    <a:pt x="74" y="49"/>
                    <a:pt x="74" y="49"/>
                  </a:cubicBezTo>
                  <a:cubicBezTo>
                    <a:pt x="71" y="49"/>
                    <a:pt x="69" y="50"/>
                    <a:pt x="67" y="50"/>
                  </a:cubicBezTo>
                  <a:cubicBezTo>
                    <a:pt x="69" y="50"/>
                    <a:pt x="72" y="49"/>
                    <a:pt x="73" y="49"/>
                  </a:cubicBezTo>
                  <a:cubicBezTo>
                    <a:pt x="73" y="49"/>
                    <a:pt x="74" y="49"/>
                    <a:pt x="74" y="49"/>
                  </a:cubicBezTo>
                  <a:close/>
                  <a:moveTo>
                    <a:pt x="87" y="51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5" y="51"/>
                    <a:pt x="84" y="51"/>
                    <a:pt x="83" y="51"/>
                  </a:cubicBezTo>
                  <a:cubicBezTo>
                    <a:pt x="84" y="51"/>
                    <a:pt x="85" y="51"/>
                    <a:pt x="87" y="50"/>
                  </a:cubicBezTo>
                  <a:lnTo>
                    <a:pt x="87" y="51"/>
                  </a:lnTo>
                  <a:close/>
                  <a:moveTo>
                    <a:pt x="89" y="51"/>
                  </a:moveTo>
                  <a:cubicBezTo>
                    <a:pt x="89" y="51"/>
                    <a:pt x="89" y="51"/>
                    <a:pt x="89" y="51"/>
                  </a:cubicBezTo>
                  <a:cubicBezTo>
                    <a:pt x="88" y="51"/>
                    <a:pt x="88" y="51"/>
                    <a:pt x="87" y="51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8" y="50"/>
                    <a:pt x="88" y="50"/>
                    <a:pt x="89" y="50"/>
                  </a:cubicBezTo>
                  <a:lnTo>
                    <a:pt x="89" y="51"/>
                  </a:lnTo>
                  <a:close/>
                  <a:moveTo>
                    <a:pt x="91" y="51"/>
                  </a:move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0" y="51"/>
                    <a:pt x="89" y="51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0" y="50"/>
                    <a:pt x="91" y="50"/>
                    <a:pt x="91" y="50"/>
                  </a:cubicBezTo>
                  <a:lnTo>
                    <a:pt x="91" y="51"/>
                  </a:lnTo>
                  <a:close/>
                  <a:moveTo>
                    <a:pt x="93" y="51"/>
                  </a:move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2" y="51"/>
                    <a:pt x="91" y="51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2" y="49"/>
                    <a:pt x="93" y="49"/>
                    <a:pt x="93" y="49"/>
                  </a:cubicBezTo>
                  <a:lnTo>
                    <a:pt x="93" y="51"/>
                  </a:lnTo>
                  <a:close/>
                  <a:moveTo>
                    <a:pt x="95" y="51"/>
                  </a:moveTo>
                  <a:cubicBezTo>
                    <a:pt x="95" y="51"/>
                    <a:pt x="95" y="51"/>
                    <a:pt x="95" y="51"/>
                  </a:cubicBezTo>
                  <a:cubicBezTo>
                    <a:pt x="95" y="51"/>
                    <a:pt x="94" y="51"/>
                    <a:pt x="94" y="51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49"/>
                    <a:pt x="95" y="49"/>
                    <a:pt x="95" y="49"/>
                  </a:cubicBezTo>
                  <a:lnTo>
                    <a:pt x="95" y="51"/>
                  </a:lnTo>
                  <a:close/>
                  <a:moveTo>
                    <a:pt x="98" y="51"/>
                  </a:moveTo>
                  <a:cubicBezTo>
                    <a:pt x="98" y="51"/>
                    <a:pt x="98" y="51"/>
                    <a:pt x="98" y="51"/>
                  </a:cubicBezTo>
                  <a:cubicBezTo>
                    <a:pt x="97" y="51"/>
                    <a:pt x="96" y="51"/>
                    <a:pt x="96" y="51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50"/>
                    <a:pt x="98" y="50"/>
                    <a:pt x="98" y="50"/>
                  </a:cubicBezTo>
                  <a:lnTo>
                    <a:pt x="98" y="51"/>
                  </a:lnTo>
                  <a:close/>
                  <a:moveTo>
                    <a:pt x="98" y="50"/>
                  </a:moveTo>
                  <a:cubicBezTo>
                    <a:pt x="98" y="50"/>
                    <a:pt x="98" y="50"/>
                    <a:pt x="98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49"/>
                    <a:pt x="97" y="49"/>
                    <a:pt x="98" y="49"/>
                  </a:cubicBezTo>
                  <a:lnTo>
                    <a:pt x="98" y="50"/>
                  </a:lnTo>
                  <a:close/>
                  <a:moveTo>
                    <a:pt x="100" y="51"/>
                  </a:moveTo>
                  <a:cubicBezTo>
                    <a:pt x="100" y="51"/>
                    <a:pt x="100" y="51"/>
                    <a:pt x="100" y="51"/>
                  </a:cubicBezTo>
                  <a:cubicBezTo>
                    <a:pt x="99" y="51"/>
                    <a:pt x="98" y="51"/>
                    <a:pt x="98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99" y="48"/>
                    <a:pt x="100" y="48"/>
                  </a:cubicBezTo>
                  <a:lnTo>
                    <a:pt x="100" y="51"/>
                  </a:lnTo>
                  <a:close/>
                  <a:moveTo>
                    <a:pt x="101" y="51"/>
                  </a:moveTo>
                  <a:cubicBezTo>
                    <a:pt x="101" y="51"/>
                    <a:pt x="101" y="51"/>
                    <a:pt x="101" y="51"/>
                  </a:cubicBezTo>
                  <a:cubicBezTo>
                    <a:pt x="101" y="51"/>
                    <a:pt x="100" y="51"/>
                    <a:pt x="100" y="51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1" y="48"/>
                    <a:pt x="101" y="48"/>
                  </a:cubicBezTo>
                  <a:lnTo>
                    <a:pt x="101" y="51"/>
                  </a:lnTo>
                  <a:close/>
                  <a:moveTo>
                    <a:pt x="103" y="49"/>
                  </a:move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2" y="51"/>
                    <a:pt x="102" y="51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2" y="48"/>
                    <a:pt x="103" y="48"/>
                    <a:pt x="103" y="48"/>
                  </a:cubicBezTo>
                  <a:lnTo>
                    <a:pt x="103" y="49"/>
                  </a:ln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0"/>
                    <a:pt x="108" y="50"/>
                    <a:pt x="108" y="50"/>
                  </a:cubicBez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6" y="51"/>
                    <a:pt x="105" y="51"/>
                    <a:pt x="104" y="51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6" y="47"/>
                    <a:pt x="107" y="47"/>
                    <a:pt x="108" y="47"/>
                  </a:cubicBezTo>
                  <a:lnTo>
                    <a:pt x="108" y="50"/>
                  </a:lnTo>
                  <a:close/>
                  <a:moveTo>
                    <a:pt x="104" y="49"/>
                  </a:moveTo>
                  <a:cubicBezTo>
                    <a:pt x="104" y="49"/>
                    <a:pt x="104" y="49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7"/>
                    <a:pt x="105" y="47"/>
                    <a:pt x="105" y="47"/>
                  </a:cubicBezTo>
                  <a:cubicBezTo>
                    <a:pt x="105" y="49"/>
                    <a:pt x="105" y="49"/>
                    <a:pt x="105" y="49"/>
                  </a:cubicBezTo>
                  <a:lnTo>
                    <a:pt x="104" y="49"/>
                  </a:lnTo>
                  <a:close/>
                  <a:moveTo>
                    <a:pt x="112" y="50"/>
                  </a:moveTo>
                  <a:cubicBezTo>
                    <a:pt x="112" y="50"/>
                    <a:pt x="112" y="50"/>
                    <a:pt x="112" y="50"/>
                  </a:cubicBezTo>
                  <a:cubicBezTo>
                    <a:pt x="111" y="50"/>
                    <a:pt x="110" y="50"/>
                    <a:pt x="109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1" y="46"/>
                    <a:pt x="111" y="46"/>
                    <a:pt x="112" y="46"/>
                  </a:cubicBezTo>
                  <a:lnTo>
                    <a:pt x="112" y="50"/>
                  </a:lnTo>
                  <a:close/>
                  <a:moveTo>
                    <a:pt x="109" y="50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10" y="47"/>
                    <a:pt x="110" y="47"/>
                  </a:cubicBezTo>
                  <a:cubicBezTo>
                    <a:pt x="110" y="50"/>
                    <a:pt x="110" y="50"/>
                    <a:pt x="110" y="50"/>
                  </a:cubicBezTo>
                  <a:lnTo>
                    <a:pt x="109" y="50"/>
                  </a:lnTo>
                  <a:close/>
                  <a:moveTo>
                    <a:pt x="113" y="47"/>
                  </a:move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2" y="50"/>
                    <a:pt x="112" y="50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3" y="46"/>
                    <a:pt x="113" y="46"/>
                  </a:cubicBezTo>
                  <a:lnTo>
                    <a:pt x="113" y="47"/>
                  </a:ln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4" y="50"/>
                    <a:pt x="114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5" y="50"/>
                    <a:pt x="115" y="50"/>
                    <a:pt x="115" y="50"/>
                  </a:cubicBezTo>
                  <a:close/>
                  <a:moveTo>
                    <a:pt x="1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5" y="47"/>
                    <a:pt x="115" y="47"/>
                    <a:pt x="115" y="47"/>
                  </a:cubicBezTo>
                  <a:lnTo>
                    <a:pt x="115" y="50"/>
                  </a:lnTo>
                  <a:close/>
                  <a:moveTo>
                    <a:pt x="115" y="47"/>
                  </a:moveTo>
                  <a:cubicBezTo>
                    <a:pt x="115" y="47"/>
                    <a:pt x="115" y="47"/>
                    <a:pt x="115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4" y="46"/>
                    <a:pt x="114" y="46"/>
                    <a:pt x="115" y="46"/>
                  </a:cubicBezTo>
                  <a:lnTo>
                    <a:pt x="115" y="47"/>
                  </a:lnTo>
                  <a:close/>
                  <a:moveTo>
                    <a:pt x="116" y="49"/>
                  </a:move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46"/>
                    <a:pt x="116" y="46"/>
                    <a:pt x="116" y="46"/>
                  </a:cubicBezTo>
                  <a:lnTo>
                    <a:pt x="116" y="49"/>
                  </a:lnTo>
                  <a:close/>
                  <a:moveTo>
                    <a:pt x="117" y="50"/>
                  </a:moveTo>
                  <a:cubicBezTo>
                    <a:pt x="117" y="50"/>
                    <a:pt x="117" y="50"/>
                    <a:pt x="117" y="50"/>
                  </a:cubicBezTo>
                  <a:cubicBezTo>
                    <a:pt x="117" y="50"/>
                    <a:pt x="117" y="50"/>
                    <a:pt x="116" y="50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7" y="49"/>
                    <a:pt x="117" y="49"/>
                    <a:pt x="117" y="49"/>
                  </a:cubicBezTo>
                  <a:lnTo>
                    <a:pt x="117" y="50"/>
                  </a:lnTo>
                  <a:close/>
                  <a:moveTo>
                    <a:pt x="117" y="49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7" y="46"/>
                    <a:pt x="117" y="46"/>
                    <a:pt x="117" y="46"/>
                  </a:cubicBezTo>
                  <a:lnTo>
                    <a:pt x="117" y="49"/>
                  </a:lnTo>
                  <a:close/>
                  <a:moveTo>
                    <a:pt x="119" y="47"/>
                  </a:moveTo>
                  <a:cubicBezTo>
                    <a:pt x="119" y="47"/>
                    <a:pt x="119" y="47"/>
                    <a:pt x="119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8" y="46"/>
                    <a:pt x="119" y="46"/>
                  </a:cubicBezTo>
                  <a:lnTo>
                    <a:pt x="119" y="47"/>
                  </a:lnTo>
                  <a:close/>
                  <a:moveTo>
                    <a:pt x="120" y="50"/>
                  </a:move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19" y="50"/>
                    <a:pt x="119" y="50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7"/>
                    <a:pt x="120" y="47"/>
                    <a:pt x="120" y="47"/>
                  </a:cubicBezTo>
                  <a:lnTo>
                    <a:pt x="120" y="50"/>
                  </a:lnTo>
                  <a:close/>
                  <a:moveTo>
                    <a:pt x="120" y="47"/>
                  </a:moveTo>
                  <a:cubicBezTo>
                    <a:pt x="120" y="47"/>
                    <a:pt x="120" y="47"/>
                    <a:pt x="120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9" y="46"/>
                    <a:pt x="120" y="45"/>
                    <a:pt x="120" y="45"/>
                  </a:cubicBezTo>
                  <a:lnTo>
                    <a:pt x="120" y="47"/>
                  </a:lnTo>
                  <a:close/>
                  <a:moveTo>
                    <a:pt x="123" y="50"/>
                  </a:move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1" y="50"/>
                    <a:pt x="120" y="50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2" y="45"/>
                    <a:pt x="122" y="45"/>
                    <a:pt x="123" y="45"/>
                  </a:cubicBezTo>
                  <a:lnTo>
                    <a:pt x="123" y="50"/>
                  </a:lnTo>
                  <a:close/>
                  <a:moveTo>
                    <a:pt x="124" y="4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4" y="45"/>
                  </a:cubicBezTo>
                  <a:lnTo>
                    <a:pt x="124" y="49"/>
                  </a:lnTo>
                  <a:close/>
                  <a:moveTo>
                    <a:pt x="125" y="50"/>
                  </a:move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5" y="50"/>
                    <a:pt x="125" y="50"/>
                    <a:pt x="125" y="50"/>
                  </a:cubicBezTo>
                  <a:close/>
                  <a:moveTo>
                    <a:pt x="125" y="49"/>
                  </a:moveTo>
                  <a:cubicBezTo>
                    <a:pt x="125" y="49"/>
                    <a:pt x="125" y="49"/>
                    <a:pt x="125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5" y="45"/>
                  </a:cubicBezTo>
                  <a:lnTo>
                    <a:pt x="125" y="49"/>
                  </a:lnTo>
                  <a:close/>
                  <a:moveTo>
                    <a:pt x="126" y="46"/>
                  </a:moveTo>
                  <a:cubicBezTo>
                    <a:pt x="126" y="46"/>
                    <a:pt x="126" y="46"/>
                    <a:pt x="126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6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5" y="45"/>
                    <a:pt x="126" y="45"/>
                    <a:pt x="126" y="45"/>
                  </a:cubicBezTo>
                  <a:lnTo>
                    <a:pt x="126" y="46"/>
                  </a:lnTo>
                  <a:close/>
                  <a:moveTo>
                    <a:pt x="127" y="50"/>
                  </a:moveTo>
                  <a:cubicBezTo>
                    <a:pt x="127" y="50"/>
                    <a:pt x="127" y="50"/>
                    <a:pt x="127" y="50"/>
                  </a:cubicBezTo>
                  <a:cubicBezTo>
                    <a:pt x="127" y="50"/>
                    <a:pt x="126" y="50"/>
                    <a:pt x="126" y="50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7" y="49"/>
                    <a:pt x="127" y="49"/>
                    <a:pt x="127" y="49"/>
                  </a:cubicBezTo>
                  <a:lnTo>
                    <a:pt x="127" y="50"/>
                  </a:lnTo>
                  <a:close/>
                  <a:moveTo>
                    <a:pt x="127" y="49"/>
                  </a:moveTo>
                  <a:cubicBezTo>
                    <a:pt x="127" y="49"/>
                    <a:pt x="127" y="49"/>
                    <a:pt x="127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49"/>
                  </a:lnTo>
                  <a:close/>
                  <a:moveTo>
                    <a:pt x="127" y="46"/>
                  </a:moveTo>
                  <a:cubicBezTo>
                    <a:pt x="127" y="46"/>
                    <a:pt x="127" y="46"/>
                    <a:pt x="127" y="46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5"/>
                    <a:pt x="127" y="45"/>
                    <a:pt x="127" y="45"/>
                  </a:cubicBezTo>
                  <a:lnTo>
                    <a:pt x="127" y="46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7" y="50"/>
                    <a:pt x="127" y="50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128" y="50"/>
                    <a:pt x="128" y="50"/>
                    <a:pt x="128" y="50"/>
                  </a:cubicBezTo>
                  <a:close/>
                  <a:moveTo>
                    <a:pt x="128" y="49"/>
                  </a:moveTo>
                  <a:cubicBezTo>
                    <a:pt x="128" y="49"/>
                    <a:pt x="128" y="49"/>
                    <a:pt x="128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8" y="49"/>
                  </a:lnTo>
                  <a:close/>
                  <a:moveTo>
                    <a:pt x="128" y="48"/>
                  </a:moveTo>
                  <a:cubicBezTo>
                    <a:pt x="128" y="48"/>
                    <a:pt x="128" y="48"/>
                    <a:pt x="128" y="48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8" y="48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5"/>
                    <a:pt x="128" y="45"/>
                    <a:pt x="128" y="45"/>
                  </a:cubicBezTo>
                  <a:lnTo>
                    <a:pt x="128" y="47"/>
                  </a:lnTo>
                  <a:close/>
                  <a:moveTo>
                    <a:pt x="128" y="50"/>
                  </a:move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8" y="50"/>
                    <a:pt x="128" y="50"/>
                  </a:cubicBezTo>
                  <a:close/>
                  <a:moveTo>
                    <a:pt x="129" y="47"/>
                  </a:moveTo>
                  <a:cubicBezTo>
                    <a:pt x="129" y="47"/>
                    <a:pt x="129" y="47"/>
                    <a:pt x="129" y="47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7"/>
                    <a:pt x="128" y="47"/>
                    <a:pt x="128" y="47"/>
                  </a:cubicBezTo>
                  <a:lnTo>
                    <a:pt x="129" y="47"/>
                  </a:lnTo>
                  <a:close/>
                  <a:moveTo>
                    <a:pt x="128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9" y="45"/>
                    <a:pt x="129" y="45"/>
                  </a:cubicBezTo>
                  <a:cubicBezTo>
                    <a:pt x="129" y="47"/>
                    <a:pt x="129" y="47"/>
                    <a:pt x="129" y="47"/>
                  </a:cubicBezTo>
                  <a:lnTo>
                    <a:pt x="128" y="47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lnTo>
                    <a:pt x="129" y="48"/>
                  </a:lnTo>
                  <a:close/>
                  <a:moveTo>
                    <a:pt x="129" y="48"/>
                  </a:moveTo>
                  <a:cubicBezTo>
                    <a:pt x="129" y="48"/>
                    <a:pt x="129" y="48"/>
                    <a:pt x="129" y="48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9" y="48"/>
                    <a:pt x="129" y="48"/>
                  </a:cubicBezTo>
                  <a:close/>
                  <a:moveTo>
                    <a:pt x="129" y="50"/>
                  </a:moveTo>
                  <a:cubicBezTo>
                    <a:pt x="129" y="50"/>
                    <a:pt x="129" y="50"/>
                    <a:pt x="129" y="50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29" y="48"/>
                    <a:pt x="129" y="48"/>
                    <a:pt x="130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9" y="49"/>
                    <a:pt x="129" y="49"/>
                    <a:pt x="129" y="50"/>
                  </a:cubicBezTo>
                  <a:close/>
                  <a:moveTo>
                    <a:pt x="129" y="45"/>
                  </a:moveTo>
                  <a:cubicBezTo>
                    <a:pt x="129" y="45"/>
                    <a:pt x="129" y="45"/>
                    <a:pt x="129" y="45"/>
                  </a:cubicBezTo>
                  <a:cubicBezTo>
                    <a:pt x="129" y="45"/>
                    <a:pt x="129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9" y="47"/>
                    <a:pt x="129" y="47"/>
                    <a:pt x="129" y="48"/>
                  </a:cubicBezTo>
                  <a:lnTo>
                    <a:pt x="129" y="45"/>
                  </a:lnTo>
                  <a:close/>
                  <a:moveTo>
                    <a:pt x="130" y="49"/>
                  </a:moveTo>
                  <a:cubicBezTo>
                    <a:pt x="130" y="49"/>
                    <a:pt x="130" y="49"/>
                    <a:pt x="130" y="49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49"/>
                    <a:pt x="130" y="49"/>
                    <a:pt x="130" y="49"/>
                  </a:cubicBezTo>
                  <a:close/>
                  <a:moveTo>
                    <a:pt x="130" y="45"/>
                  </a:move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lnTo>
                    <a:pt x="130" y="45"/>
                  </a:lnTo>
                  <a:close/>
                  <a:moveTo>
                    <a:pt x="131" y="45"/>
                  </a:move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1" y="46"/>
                    <a:pt x="131" y="46"/>
                  </a:cubicBezTo>
                  <a:lnTo>
                    <a:pt x="131" y="45"/>
                  </a:lnTo>
                  <a:close/>
                  <a:moveTo>
                    <a:pt x="131" y="48"/>
                  </a:move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7"/>
                    <a:pt x="131" y="46"/>
                    <a:pt x="131" y="46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1" y="48"/>
                    <a:pt x="131" y="48"/>
                  </a:cubicBezTo>
                  <a:close/>
                  <a:moveTo>
                    <a:pt x="106" y="45"/>
                  </a:moveTo>
                  <a:cubicBezTo>
                    <a:pt x="106" y="45"/>
                    <a:pt x="106" y="45"/>
                    <a:pt x="106" y="45"/>
                  </a:cubicBezTo>
                  <a:cubicBezTo>
                    <a:pt x="101" y="46"/>
                    <a:pt x="76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9" y="49"/>
                    <a:pt x="86" y="47"/>
                    <a:pt x="91" y="47"/>
                  </a:cubicBezTo>
                  <a:cubicBezTo>
                    <a:pt x="94" y="46"/>
                    <a:pt x="98" y="46"/>
                    <a:pt x="102" y="45"/>
                  </a:cubicBezTo>
                  <a:cubicBezTo>
                    <a:pt x="108" y="44"/>
                    <a:pt x="115" y="43"/>
                    <a:pt x="118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3"/>
                    <a:pt x="119" y="42"/>
                    <a:pt x="119" y="42"/>
                  </a:cubicBezTo>
                  <a:cubicBezTo>
                    <a:pt x="124" y="42"/>
                    <a:pt x="128" y="41"/>
                    <a:pt x="129" y="41"/>
                  </a:cubicBezTo>
                  <a:cubicBezTo>
                    <a:pt x="133" y="41"/>
                    <a:pt x="136" y="41"/>
                    <a:pt x="138" y="42"/>
                  </a:cubicBezTo>
                  <a:cubicBezTo>
                    <a:pt x="138" y="42"/>
                    <a:pt x="137" y="42"/>
                    <a:pt x="136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43"/>
                    <a:pt x="111" y="45"/>
                    <a:pt x="106" y="45"/>
                  </a:cubicBez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4"/>
                    <a:pt x="132" y="44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5"/>
                    <a:pt x="132" y="46"/>
                    <a:pt x="132" y="46"/>
                  </a:cubicBezTo>
                  <a:lnTo>
                    <a:pt x="132" y="45"/>
                  </a:lnTo>
                  <a:close/>
                  <a:moveTo>
                    <a:pt x="132" y="48"/>
                  </a:move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7"/>
                    <a:pt x="132" y="48"/>
                    <a:pt x="132" y="48"/>
                  </a:cubicBezTo>
                  <a:close/>
                  <a:moveTo>
                    <a:pt x="132" y="44"/>
                  </a:moveTo>
                  <a:cubicBezTo>
                    <a:pt x="132" y="44"/>
                    <a:pt x="132" y="44"/>
                    <a:pt x="132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2" y="45"/>
                  </a:cubicBezTo>
                  <a:lnTo>
                    <a:pt x="132" y="44"/>
                  </a:lnTo>
                  <a:close/>
                  <a:moveTo>
                    <a:pt x="132" y="45"/>
                  </a:moveTo>
                  <a:cubicBezTo>
                    <a:pt x="132" y="45"/>
                    <a:pt x="132" y="45"/>
                    <a:pt x="132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2" y="47"/>
                  </a:cubicBezTo>
                  <a:lnTo>
                    <a:pt x="132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lose/>
                  <a:moveTo>
                    <a:pt x="133" y="44"/>
                  </a:move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4" y="44"/>
                    <a:pt x="134" y="44"/>
                  </a:cubicBezTo>
                  <a:cubicBezTo>
                    <a:pt x="134" y="44"/>
                    <a:pt x="133" y="45"/>
                    <a:pt x="133" y="45"/>
                  </a:cubicBezTo>
                  <a:lnTo>
                    <a:pt x="133" y="44"/>
                  </a:lnTo>
                  <a:close/>
                  <a:moveTo>
                    <a:pt x="133" y="45"/>
                  </a:moveTo>
                  <a:cubicBezTo>
                    <a:pt x="133" y="45"/>
                    <a:pt x="133" y="45"/>
                    <a:pt x="133" y="45"/>
                  </a:cubicBezTo>
                  <a:cubicBezTo>
                    <a:pt x="134" y="45"/>
                    <a:pt x="134" y="45"/>
                    <a:pt x="134" y="44"/>
                  </a:cubicBezTo>
                  <a:cubicBezTo>
                    <a:pt x="135" y="44"/>
                    <a:pt x="136" y="44"/>
                    <a:pt x="137" y="44"/>
                  </a:cubicBezTo>
                  <a:cubicBezTo>
                    <a:pt x="137" y="44"/>
                    <a:pt x="136" y="45"/>
                    <a:pt x="136" y="45"/>
                  </a:cubicBezTo>
                  <a:cubicBezTo>
                    <a:pt x="135" y="45"/>
                    <a:pt x="134" y="46"/>
                    <a:pt x="133" y="46"/>
                  </a:cubicBezTo>
                  <a:lnTo>
                    <a:pt x="133" y="45"/>
                  </a:lnTo>
                  <a:close/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4" y="46"/>
                    <a:pt x="135" y="45"/>
                    <a:pt x="136" y="45"/>
                  </a:cubicBezTo>
                  <a:cubicBezTo>
                    <a:pt x="137" y="45"/>
                    <a:pt x="137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7" y="45"/>
                    <a:pt x="135" y="46"/>
                    <a:pt x="133" y="47"/>
                  </a:cubicBezTo>
                  <a:close/>
                  <a:moveTo>
                    <a:pt x="140" y="43"/>
                  </a:move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40" y="43"/>
                  </a:cubicBezTo>
                  <a:close/>
                  <a:moveTo>
                    <a:pt x="139" y="43"/>
                  </a:moveTo>
                  <a:cubicBezTo>
                    <a:pt x="139" y="43"/>
                    <a:pt x="139" y="43"/>
                    <a:pt x="139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8" y="42"/>
                    <a:pt x="138" y="42"/>
                  </a:cubicBezTo>
                  <a:cubicBezTo>
                    <a:pt x="139" y="42"/>
                    <a:pt x="139" y="42"/>
                    <a:pt x="140" y="42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lose/>
                  <a:moveTo>
                    <a:pt x="140" y="42"/>
                  </a:moveTo>
                  <a:cubicBezTo>
                    <a:pt x="140" y="42"/>
                    <a:pt x="140" y="42"/>
                    <a:pt x="140" y="42"/>
                  </a:cubicBezTo>
                  <a:cubicBezTo>
                    <a:pt x="139" y="42"/>
                    <a:pt x="139" y="42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0" y="42"/>
                    <a:pt x="140" y="42"/>
                    <a:pt x="140" y="42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50"/>
                    <a:pt x="135" y="50"/>
                    <a:pt x="135" y="50"/>
                  </a:cubicBezTo>
                  <a:close/>
                  <a:moveTo>
                    <a:pt x="135" y="49"/>
                  </a:move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8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5" y="49"/>
                    <a:pt x="135" y="49"/>
                    <a:pt x="135" y="49"/>
                  </a:cubicBezTo>
                  <a:close/>
                  <a:moveTo>
                    <a:pt x="135" y="50"/>
                  </a:moveTo>
                  <a:cubicBezTo>
                    <a:pt x="135" y="50"/>
                    <a:pt x="135" y="50"/>
                    <a:pt x="135" y="50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50"/>
                    <a:pt x="136" y="50"/>
                    <a:pt x="136" y="50"/>
                  </a:cubicBezTo>
                  <a:lnTo>
                    <a:pt x="135" y="50"/>
                  </a:lnTo>
                  <a:close/>
                  <a:moveTo>
                    <a:pt x="136" y="50"/>
                  </a:moveTo>
                  <a:cubicBezTo>
                    <a:pt x="136" y="50"/>
                    <a:pt x="136" y="50"/>
                    <a:pt x="136" y="50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7" y="48"/>
                  </a:cubicBezTo>
                  <a:cubicBezTo>
                    <a:pt x="137" y="50"/>
                    <a:pt x="137" y="50"/>
                    <a:pt x="137" y="50"/>
                  </a:cubicBezTo>
                  <a:lnTo>
                    <a:pt x="136" y="50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50"/>
                    <a:pt x="137" y="50"/>
                    <a:pt x="137" y="50"/>
                  </a:cubicBezTo>
                  <a:close/>
                  <a:moveTo>
                    <a:pt x="137" y="47"/>
                  </a:moveTo>
                  <a:cubicBezTo>
                    <a:pt x="137" y="47"/>
                    <a:pt x="137" y="47"/>
                    <a:pt x="137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lnTo>
                    <a:pt x="137" y="47"/>
                  </a:lnTo>
                  <a:close/>
                  <a:moveTo>
                    <a:pt x="137" y="48"/>
                  </a:moveTo>
                  <a:cubicBezTo>
                    <a:pt x="137" y="48"/>
                    <a:pt x="137" y="48"/>
                    <a:pt x="137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close/>
                  <a:moveTo>
                    <a:pt x="137" y="50"/>
                  </a:moveTo>
                  <a:cubicBezTo>
                    <a:pt x="137" y="50"/>
                    <a:pt x="137" y="50"/>
                    <a:pt x="137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lnTo>
                    <a:pt x="137" y="50"/>
                  </a:lnTo>
                  <a:close/>
                  <a:moveTo>
                    <a:pt x="138" y="47"/>
                  </a:move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lose/>
                  <a:moveTo>
                    <a:pt x="138" y="50"/>
                  </a:moveTo>
                  <a:cubicBezTo>
                    <a:pt x="138" y="50"/>
                    <a:pt x="138" y="50"/>
                    <a:pt x="138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50"/>
                    <a:pt x="138" y="50"/>
                    <a:pt x="138" y="50"/>
                  </a:cubicBez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50"/>
                    <a:pt x="139" y="50"/>
                    <a:pt x="139" y="50"/>
                  </a:cubicBezTo>
                  <a:close/>
                  <a:moveTo>
                    <a:pt x="139" y="46"/>
                  </a:move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39" y="48"/>
                    <a:pt x="139" y="48"/>
                    <a:pt x="139" y="48"/>
                  </a:cubicBezTo>
                  <a:lnTo>
                    <a:pt x="139" y="46"/>
                  </a:ln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50"/>
                    <a:pt x="140" y="50"/>
                    <a:pt x="140" y="50"/>
                  </a:cubicBezTo>
                  <a:lnTo>
                    <a:pt x="139" y="50"/>
                  </a:ln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46"/>
                  </a:moveTo>
                  <a:cubicBezTo>
                    <a:pt x="140" y="46"/>
                    <a:pt x="140" y="46"/>
                    <a:pt x="140" y="46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40" y="50"/>
                  </a:moveTo>
                  <a:cubicBezTo>
                    <a:pt x="140" y="50"/>
                    <a:pt x="140" y="50"/>
                    <a:pt x="140" y="50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50"/>
                    <a:pt x="140" y="50"/>
                    <a:pt x="140" y="50"/>
                  </a:cubicBezTo>
                  <a:close/>
                  <a:moveTo>
                    <a:pt x="143" y="44"/>
                  </a:moveTo>
                  <a:cubicBezTo>
                    <a:pt x="143" y="44"/>
                    <a:pt x="143" y="44"/>
                    <a:pt x="143" y="44"/>
                  </a:cubicBezTo>
                  <a:cubicBezTo>
                    <a:pt x="143" y="45"/>
                    <a:pt x="144" y="45"/>
                    <a:pt x="144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3" y="44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5"/>
                    <a:pt x="143" y="45"/>
                    <a:pt x="143" y="45"/>
                  </a:cubicBezTo>
                  <a:lnTo>
                    <a:pt x="144" y="45"/>
                  </a:lnTo>
                  <a:close/>
                  <a:moveTo>
                    <a:pt x="143" y="47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3" y="49"/>
                    <a:pt x="143" y="49"/>
                    <a:pt x="143" y="49"/>
                  </a:cubicBezTo>
                  <a:lnTo>
                    <a:pt x="143" y="47"/>
                  </a:lnTo>
                  <a:close/>
                  <a:moveTo>
                    <a:pt x="143" y="49"/>
                  </a:move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3" y="49"/>
                  </a:lnTo>
                  <a:close/>
                  <a:moveTo>
                    <a:pt x="144" y="47"/>
                  </a:moveTo>
                  <a:cubicBezTo>
                    <a:pt x="144" y="47"/>
                    <a:pt x="144" y="47"/>
                    <a:pt x="144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4" y="49"/>
                    <a:pt x="144" y="49"/>
                    <a:pt x="144" y="49"/>
                  </a:cubicBezTo>
                  <a:lnTo>
                    <a:pt x="144" y="47"/>
                  </a:lnTo>
                  <a:close/>
                  <a:moveTo>
                    <a:pt x="144" y="45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45" y="45"/>
                    <a:pt x="145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4" y="45"/>
                    <a:pt x="144" y="45"/>
                    <a:pt x="144" y="45"/>
                  </a:cubicBezTo>
                  <a:close/>
                  <a:moveTo>
                    <a:pt x="144" y="49"/>
                  </a:move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lnTo>
                    <a:pt x="144" y="49"/>
                  </a:lnTo>
                  <a:close/>
                  <a:moveTo>
                    <a:pt x="146" y="45"/>
                  </a:move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7" y="45"/>
                    <a:pt x="147" y="45"/>
                  </a:cubicBezTo>
                  <a:cubicBezTo>
                    <a:pt x="147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6" y="45"/>
                    <a:pt x="146" y="45"/>
                    <a:pt x="146" y="45"/>
                  </a:cubicBez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5"/>
                    <a:pt x="146" y="45"/>
                    <a:pt x="146" y="45"/>
                  </a:cubicBezTo>
                  <a:lnTo>
                    <a:pt x="148" y="45"/>
                  </a:lnTo>
                  <a:close/>
                  <a:moveTo>
                    <a:pt x="146" y="49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46" y="49"/>
                  </a:lnTo>
                  <a:close/>
                  <a:moveTo>
                    <a:pt x="148" y="45"/>
                  </a:moveTo>
                  <a:cubicBezTo>
                    <a:pt x="148" y="45"/>
                    <a:pt x="148" y="45"/>
                    <a:pt x="148" y="45"/>
                  </a:cubicBezTo>
                  <a:cubicBezTo>
                    <a:pt x="149" y="45"/>
                    <a:pt x="149" y="45"/>
                    <a:pt x="150" y="45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48" y="46"/>
                    <a:pt x="148" y="46"/>
                    <a:pt x="148" y="46"/>
                  </a:cubicBezTo>
                  <a:lnTo>
                    <a:pt x="148" y="45"/>
                  </a:lnTo>
                  <a:close/>
                  <a:moveTo>
                    <a:pt x="148" y="47"/>
                  </a:moveTo>
                  <a:cubicBezTo>
                    <a:pt x="148" y="47"/>
                    <a:pt x="148" y="47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8" y="47"/>
                    <a:pt x="148" y="47"/>
                    <a:pt x="148" y="47"/>
                  </a:cubicBezTo>
                  <a:close/>
                  <a:moveTo>
                    <a:pt x="148" y="49"/>
                  </a:moveTo>
                  <a:cubicBezTo>
                    <a:pt x="148" y="49"/>
                    <a:pt x="148" y="49"/>
                    <a:pt x="148" y="49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9"/>
                    <a:pt x="150" y="49"/>
                    <a:pt x="150" y="49"/>
                  </a:cubicBezTo>
                  <a:lnTo>
                    <a:pt x="148" y="49"/>
                  </a:lnTo>
                  <a:close/>
                  <a:moveTo>
                    <a:pt x="150" y="49"/>
                  </a:moveTo>
                  <a:cubicBezTo>
                    <a:pt x="150" y="49"/>
                    <a:pt x="150" y="49"/>
                    <a:pt x="150" y="49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5"/>
                    <a:pt x="151" y="45"/>
                    <a:pt x="152" y="45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0" y="49"/>
                  </a:lnTo>
                  <a:close/>
                  <a:moveTo>
                    <a:pt x="152" y="45"/>
                  </a:moveTo>
                  <a:cubicBezTo>
                    <a:pt x="152" y="45"/>
                    <a:pt x="152" y="45"/>
                    <a:pt x="152" y="45"/>
                  </a:cubicBezTo>
                  <a:cubicBezTo>
                    <a:pt x="153" y="45"/>
                    <a:pt x="153" y="45"/>
                    <a:pt x="154" y="45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2" y="46"/>
                    <a:pt x="152" y="46"/>
                    <a:pt x="152" y="46"/>
                  </a:cubicBezTo>
                  <a:lnTo>
                    <a:pt x="152" y="45"/>
                  </a:lnTo>
                  <a:close/>
                  <a:moveTo>
                    <a:pt x="152" y="47"/>
                  </a:moveTo>
                  <a:cubicBezTo>
                    <a:pt x="152" y="47"/>
                    <a:pt x="152" y="47"/>
                    <a:pt x="152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2" y="49"/>
                    <a:pt x="152" y="49"/>
                    <a:pt x="152" y="49"/>
                  </a:cubicBezTo>
                  <a:lnTo>
                    <a:pt x="152" y="47"/>
                  </a:lnTo>
                  <a:close/>
                  <a:moveTo>
                    <a:pt x="152" y="49"/>
                  </a:moveTo>
                  <a:cubicBezTo>
                    <a:pt x="152" y="49"/>
                    <a:pt x="152" y="49"/>
                    <a:pt x="152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lnTo>
                    <a:pt x="152" y="49"/>
                  </a:lnTo>
                  <a:close/>
                  <a:moveTo>
                    <a:pt x="154" y="49"/>
                  </a:move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7"/>
                    <a:pt x="154" y="47"/>
                    <a:pt x="154" y="47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9"/>
                    <a:pt x="155" y="49"/>
                    <a:pt x="155" y="49"/>
                  </a:cubicBezTo>
                  <a:lnTo>
                    <a:pt x="154" y="49"/>
                  </a:lnTo>
                  <a:close/>
                  <a:moveTo>
                    <a:pt x="155" y="45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lnTo>
                    <a:pt x="155" y="45"/>
                  </a:lnTo>
                  <a:close/>
                  <a:moveTo>
                    <a:pt x="155" y="49"/>
                  </a:moveTo>
                  <a:cubicBezTo>
                    <a:pt x="155" y="49"/>
                    <a:pt x="155" y="49"/>
                    <a:pt x="155" y="49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5" y="49"/>
                  </a:ln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8" y="47"/>
                    <a:pt x="158" y="47"/>
                    <a:pt x="158" y="47"/>
                  </a:cubicBezTo>
                  <a:close/>
                  <a:moveTo>
                    <a:pt x="158" y="47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9"/>
                    <a:pt x="158" y="49"/>
                    <a:pt x="158" y="49"/>
                  </a:cubicBezTo>
                  <a:lnTo>
                    <a:pt x="158" y="47"/>
                  </a:lnTo>
                  <a:close/>
                  <a:moveTo>
                    <a:pt x="158" y="49"/>
                  </a:move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lnTo>
                    <a:pt x="158" y="49"/>
                  </a:lnTo>
                  <a:close/>
                  <a:moveTo>
                    <a:pt x="159" y="49"/>
                  </a:moveTo>
                  <a:cubicBezTo>
                    <a:pt x="159" y="49"/>
                    <a:pt x="159" y="49"/>
                    <a:pt x="159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9"/>
                    <a:pt x="160" y="49"/>
                    <a:pt x="160" y="49"/>
                  </a:cubicBezTo>
                  <a:lnTo>
                    <a:pt x="159" y="49"/>
                  </a:lnTo>
                  <a:close/>
                  <a:moveTo>
                    <a:pt x="161" y="49"/>
                  </a:moveTo>
                  <a:cubicBezTo>
                    <a:pt x="161" y="49"/>
                    <a:pt x="161" y="49"/>
                    <a:pt x="161" y="49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lnTo>
                    <a:pt x="161" y="49"/>
                  </a:lnTo>
                  <a:close/>
                  <a:moveTo>
                    <a:pt x="161" y="48"/>
                  </a:move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lose/>
                  <a:moveTo>
                    <a:pt x="163" y="49"/>
                  </a:move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5" y="49"/>
                    <a:pt x="165" y="49"/>
                    <a:pt x="165" y="49"/>
                  </a:cubicBezTo>
                  <a:lnTo>
                    <a:pt x="163" y="49"/>
                  </a:lnTo>
                  <a:close/>
                  <a:moveTo>
                    <a:pt x="166" y="48"/>
                  </a:moveTo>
                  <a:cubicBezTo>
                    <a:pt x="166" y="48"/>
                    <a:pt x="166" y="48"/>
                    <a:pt x="166" y="48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46" y="44"/>
                    <a:pt x="145" y="44"/>
                  </a:cubicBezTo>
                  <a:cubicBezTo>
                    <a:pt x="144" y="43"/>
                    <a:pt x="143" y="43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2"/>
                    <a:pt x="144" y="42"/>
                    <a:pt x="145" y="42"/>
                  </a:cubicBezTo>
                  <a:cubicBezTo>
                    <a:pt x="146" y="43"/>
                    <a:pt x="153" y="43"/>
                    <a:pt x="154" y="43"/>
                  </a:cubicBezTo>
                  <a:cubicBezTo>
                    <a:pt x="166" y="48"/>
                    <a:pt x="166" y="48"/>
                    <a:pt x="166" y="48"/>
                  </a:cubicBezTo>
                  <a:close/>
                  <a:moveTo>
                    <a:pt x="8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lose/>
                  <a:moveTo>
                    <a:pt x="92" y="40"/>
                  </a:moveTo>
                  <a:cubicBezTo>
                    <a:pt x="92" y="40"/>
                    <a:pt x="92" y="40"/>
                    <a:pt x="92" y="40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40"/>
                    <a:pt x="92" y="40"/>
                    <a:pt x="92" y="40"/>
                  </a:cubicBezTo>
                  <a:close/>
                  <a:moveTo>
                    <a:pt x="117" y="39"/>
                  </a:move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7" y="39"/>
                    <a:pt x="117" y="39"/>
                    <a:pt x="117" y="39"/>
                  </a:cubicBezTo>
                  <a:close/>
                  <a:moveTo>
                    <a:pt x="20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1" y="37"/>
                    <a:pt x="20" y="37"/>
                  </a:cubicBezTo>
                  <a:close/>
                  <a:moveTo>
                    <a:pt x="18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8" y="37"/>
                    <a:pt x="18" y="37"/>
                  </a:cubicBezTo>
                  <a:close/>
                  <a:moveTo>
                    <a:pt x="44" y="37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9" y="51"/>
                    <a:pt x="50" y="51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7" y="37"/>
                    <a:pt x="46" y="37"/>
                    <a:pt x="44" y="37"/>
                  </a:cubicBezTo>
                  <a:close/>
                  <a:moveTo>
                    <a:pt x="15" y="38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8"/>
                  </a:cubicBezTo>
                  <a:close/>
                  <a:moveTo>
                    <a:pt x="24" y="37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5" y="37"/>
                    <a:pt x="24" y="37"/>
                  </a:cubicBezTo>
                  <a:close/>
                  <a:moveTo>
                    <a:pt x="16" y="37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lose/>
                  <a:moveTo>
                    <a:pt x="38" y="36"/>
                  </a:moveTo>
                  <a:cubicBezTo>
                    <a:pt x="38" y="36"/>
                    <a:pt x="38" y="36"/>
                    <a:pt x="38" y="36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3" y="51"/>
                    <a:pt x="45" y="51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37"/>
                    <a:pt x="40" y="37"/>
                    <a:pt x="38" y="36"/>
                  </a:cubicBezTo>
                  <a:close/>
                  <a:moveTo>
                    <a:pt x="33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8" y="51"/>
                    <a:pt x="39" y="51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6"/>
                    <a:pt x="34" y="36"/>
                    <a:pt x="33" y="36"/>
                  </a:cubicBezTo>
                  <a:close/>
                  <a:moveTo>
                    <a:pt x="28" y="37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29" y="36"/>
                    <a:pt x="28" y="37"/>
                  </a:cubicBezTo>
                  <a:close/>
                  <a:moveTo>
                    <a:pt x="34" y="51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4" y="51"/>
                    <a:pt x="34" y="51"/>
                    <a:pt x="3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0" y="4299"/>
              <a:ext cx="5775" cy="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947" y="4133"/>
              <a:ext cx="122" cy="131"/>
            </a:xfrm>
            <a:custGeom>
              <a:avLst/>
              <a:gdLst>
                <a:gd name="T0" fmla="*/ 34 w 47"/>
                <a:gd name="T1" fmla="*/ 3 h 49"/>
                <a:gd name="T2" fmla="*/ 34 w 47"/>
                <a:gd name="T3" fmla="*/ 5 h 49"/>
                <a:gd name="T4" fmla="*/ 33 w 47"/>
                <a:gd name="T5" fmla="*/ 12 h 49"/>
                <a:gd name="T6" fmla="*/ 37 w 47"/>
                <a:gd name="T7" fmla="*/ 12 h 49"/>
                <a:gd name="T8" fmla="*/ 40 w 47"/>
                <a:gd name="T9" fmla="*/ 12 h 49"/>
                <a:gd name="T10" fmla="*/ 47 w 47"/>
                <a:gd name="T11" fmla="*/ 15 h 49"/>
                <a:gd name="T12" fmla="*/ 43 w 47"/>
                <a:gd name="T13" fmla="*/ 16 h 49"/>
                <a:gd name="T14" fmla="*/ 37 w 47"/>
                <a:gd name="T15" fmla="*/ 16 h 49"/>
                <a:gd name="T16" fmla="*/ 36 w 47"/>
                <a:gd name="T17" fmla="*/ 18 h 49"/>
                <a:gd name="T18" fmla="*/ 32 w 47"/>
                <a:gd name="T19" fmla="*/ 25 h 49"/>
                <a:gd name="T20" fmla="*/ 32 w 47"/>
                <a:gd name="T21" fmla="*/ 30 h 49"/>
                <a:gd name="T22" fmla="*/ 32 w 47"/>
                <a:gd name="T23" fmla="*/ 31 h 49"/>
                <a:gd name="T24" fmla="*/ 33 w 47"/>
                <a:gd name="T25" fmla="*/ 37 h 49"/>
                <a:gd name="T26" fmla="*/ 33 w 47"/>
                <a:gd name="T27" fmla="*/ 39 h 49"/>
                <a:gd name="T28" fmla="*/ 33 w 47"/>
                <a:gd name="T29" fmla="*/ 43 h 49"/>
                <a:gd name="T30" fmla="*/ 31 w 47"/>
                <a:gd name="T31" fmla="*/ 49 h 49"/>
                <a:gd name="T32" fmla="*/ 28 w 47"/>
                <a:gd name="T33" fmla="*/ 45 h 49"/>
                <a:gd name="T34" fmla="*/ 27 w 47"/>
                <a:gd name="T35" fmla="*/ 40 h 49"/>
                <a:gd name="T36" fmla="*/ 26 w 47"/>
                <a:gd name="T37" fmla="*/ 37 h 49"/>
                <a:gd name="T38" fmla="*/ 28 w 47"/>
                <a:gd name="T39" fmla="*/ 36 h 49"/>
                <a:gd name="T40" fmla="*/ 28 w 47"/>
                <a:gd name="T41" fmla="*/ 34 h 49"/>
                <a:gd name="T42" fmla="*/ 28 w 47"/>
                <a:gd name="T43" fmla="*/ 29 h 49"/>
                <a:gd name="T44" fmla="*/ 25 w 47"/>
                <a:gd name="T45" fmla="*/ 33 h 49"/>
                <a:gd name="T46" fmla="*/ 22 w 47"/>
                <a:gd name="T47" fmla="*/ 36 h 49"/>
                <a:gd name="T48" fmla="*/ 21 w 47"/>
                <a:gd name="T49" fmla="*/ 37 h 49"/>
                <a:gd name="T50" fmla="*/ 16 w 47"/>
                <a:gd name="T51" fmla="*/ 40 h 49"/>
                <a:gd name="T52" fmla="*/ 16 w 47"/>
                <a:gd name="T53" fmla="*/ 36 h 49"/>
                <a:gd name="T54" fmla="*/ 14 w 47"/>
                <a:gd name="T55" fmla="*/ 36 h 49"/>
                <a:gd name="T56" fmla="*/ 18 w 47"/>
                <a:gd name="T57" fmla="*/ 30 h 49"/>
                <a:gd name="T58" fmla="*/ 21 w 47"/>
                <a:gd name="T59" fmla="*/ 27 h 49"/>
                <a:gd name="T60" fmla="*/ 25 w 47"/>
                <a:gd name="T61" fmla="*/ 23 h 49"/>
                <a:gd name="T62" fmla="*/ 28 w 47"/>
                <a:gd name="T63" fmla="*/ 18 h 49"/>
                <a:gd name="T64" fmla="*/ 26 w 47"/>
                <a:gd name="T65" fmla="*/ 17 h 49"/>
                <a:gd name="T66" fmla="*/ 26 w 47"/>
                <a:gd name="T67" fmla="*/ 17 h 49"/>
                <a:gd name="T68" fmla="*/ 19 w 47"/>
                <a:gd name="T69" fmla="*/ 20 h 49"/>
                <a:gd name="T70" fmla="*/ 16 w 47"/>
                <a:gd name="T71" fmla="*/ 21 h 49"/>
                <a:gd name="T72" fmla="*/ 10 w 47"/>
                <a:gd name="T73" fmla="*/ 24 h 49"/>
                <a:gd name="T74" fmla="*/ 1 w 47"/>
                <a:gd name="T75" fmla="*/ 23 h 49"/>
                <a:gd name="T76" fmla="*/ 4 w 47"/>
                <a:gd name="T77" fmla="*/ 21 h 49"/>
                <a:gd name="T78" fmla="*/ 8 w 47"/>
                <a:gd name="T79" fmla="*/ 21 h 49"/>
                <a:gd name="T80" fmla="*/ 11 w 47"/>
                <a:gd name="T81" fmla="*/ 20 h 49"/>
                <a:gd name="T82" fmla="*/ 17 w 47"/>
                <a:gd name="T83" fmla="*/ 18 h 49"/>
                <a:gd name="T84" fmla="*/ 29 w 47"/>
                <a:gd name="T85" fmla="*/ 8 h 49"/>
                <a:gd name="T86" fmla="*/ 29 w 47"/>
                <a:gd name="T87" fmla="*/ 4 h 49"/>
                <a:gd name="T88" fmla="*/ 27 w 47"/>
                <a:gd name="T89" fmla="*/ 1 h 49"/>
                <a:gd name="T90" fmla="*/ 33 w 47"/>
                <a:gd name="T9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49">
                  <a:moveTo>
                    <a:pt x="33" y="1"/>
                  </a:moveTo>
                  <a:cubicBezTo>
                    <a:pt x="34" y="1"/>
                    <a:pt x="33" y="2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4" y="8"/>
                    <a:pt x="33" y="10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5" y="12"/>
                    <a:pt x="36" y="12"/>
                    <a:pt x="37" y="12"/>
                  </a:cubicBezTo>
                  <a:cubicBezTo>
                    <a:pt x="37" y="12"/>
                    <a:pt x="37" y="12"/>
                    <a:pt x="38" y="12"/>
                  </a:cubicBezTo>
                  <a:cubicBezTo>
                    <a:pt x="38" y="12"/>
                    <a:pt x="39" y="12"/>
                    <a:pt x="40" y="12"/>
                  </a:cubicBezTo>
                  <a:cubicBezTo>
                    <a:pt x="42" y="12"/>
                    <a:pt x="43" y="13"/>
                    <a:pt x="45" y="13"/>
                  </a:cubicBezTo>
                  <a:cubicBezTo>
                    <a:pt x="45" y="14"/>
                    <a:pt x="46" y="14"/>
                    <a:pt x="47" y="15"/>
                  </a:cubicBezTo>
                  <a:cubicBezTo>
                    <a:pt x="46" y="16"/>
                    <a:pt x="47" y="17"/>
                    <a:pt x="45" y="17"/>
                  </a:cubicBezTo>
                  <a:cubicBezTo>
                    <a:pt x="45" y="16"/>
                    <a:pt x="44" y="17"/>
                    <a:pt x="43" y="16"/>
                  </a:cubicBezTo>
                  <a:cubicBezTo>
                    <a:pt x="43" y="16"/>
                    <a:pt x="42" y="16"/>
                    <a:pt x="41" y="16"/>
                  </a:cubicBezTo>
                  <a:cubicBezTo>
                    <a:pt x="40" y="16"/>
                    <a:pt x="39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7"/>
                    <a:pt x="37" y="18"/>
                    <a:pt x="36" y="18"/>
                  </a:cubicBezTo>
                  <a:cubicBezTo>
                    <a:pt x="36" y="19"/>
                    <a:pt x="36" y="20"/>
                    <a:pt x="36" y="20"/>
                  </a:cubicBezTo>
                  <a:cubicBezTo>
                    <a:pt x="34" y="22"/>
                    <a:pt x="33" y="23"/>
                    <a:pt x="32" y="25"/>
                  </a:cubicBezTo>
                  <a:cubicBezTo>
                    <a:pt x="32" y="25"/>
                    <a:pt x="32" y="26"/>
                    <a:pt x="32" y="26"/>
                  </a:cubicBezTo>
                  <a:cubicBezTo>
                    <a:pt x="32" y="27"/>
                    <a:pt x="32" y="28"/>
                    <a:pt x="32" y="30"/>
                  </a:cubicBezTo>
                  <a:cubicBezTo>
                    <a:pt x="32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2"/>
                    <a:pt x="33" y="33"/>
                  </a:cubicBezTo>
                  <a:cubicBezTo>
                    <a:pt x="32" y="34"/>
                    <a:pt x="32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3" y="38"/>
                    <a:pt x="32" y="39"/>
                    <a:pt x="33" y="39"/>
                  </a:cubicBezTo>
                  <a:cubicBezTo>
                    <a:pt x="32" y="40"/>
                    <a:pt x="33" y="41"/>
                    <a:pt x="33" y="42"/>
                  </a:cubicBezTo>
                  <a:cubicBezTo>
                    <a:pt x="33" y="42"/>
                    <a:pt x="33" y="42"/>
                    <a:pt x="33" y="43"/>
                  </a:cubicBezTo>
                  <a:cubicBezTo>
                    <a:pt x="33" y="44"/>
                    <a:pt x="33" y="45"/>
                    <a:pt x="33" y="46"/>
                  </a:cubicBezTo>
                  <a:cubicBezTo>
                    <a:pt x="32" y="47"/>
                    <a:pt x="32" y="48"/>
                    <a:pt x="31" y="49"/>
                  </a:cubicBezTo>
                  <a:cubicBezTo>
                    <a:pt x="30" y="49"/>
                    <a:pt x="30" y="49"/>
                    <a:pt x="29" y="49"/>
                  </a:cubicBezTo>
                  <a:cubicBezTo>
                    <a:pt x="30" y="47"/>
                    <a:pt x="28" y="47"/>
                    <a:pt x="28" y="45"/>
                  </a:cubicBezTo>
                  <a:cubicBezTo>
                    <a:pt x="27" y="45"/>
                    <a:pt x="27" y="43"/>
                    <a:pt x="28" y="42"/>
                  </a:cubicBezTo>
                  <a:cubicBezTo>
                    <a:pt x="28" y="41"/>
                    <a:pt x="27" y="41"/>
                    <a:pt x="27" y="40"/>
                  </a:cubicBezTo>
                  <a:cubicBezTo>
                    <a:pt x="27" y="39"/>
                    <a:pt x="26" y="39"/>
                    <a:pt x="26" y="38"/>
                  </a:cubicBezTo>
                  <a:cubicBezTo>
                    <a:pt x="26" y="38"/>
                    <a:pt x="27" y="38"/>
                    <a:pt x="26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5"/>
                    <a:pt x="28" y="34"/>
                    <a:pt x="28" y="34"/>
                  </a:cubicBezTo>
                  <a:cubicBezTo>
                    <a:pt x="28" y="33"/>
                    <a:pt x="28" y="31"/>
                    <a:pt x="28" y="30"/>
                  </a:cubicBezTo>
                  <a:cubicBezTo>
                    <a:pt x="28" y="29"/>
                    <a:pt x="29" y="29"/>
                    <a:pt x="28" y="29"/>
                  </a:cubicBezTo>
                  <a:cubicBezTo>
                    <a:pt x="27" y="29"/>
                    <a:pt x="27" y="31"/>
                    <a:pt x="26" y="31"/>
                  </a:cubicBezTo>
                  <a:cubicBezTo>
                    <a:pt x="26" y="32"/>
                    <a:pt x="25" y="32"/>
                    <a:pt x="25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5"/>
                    <a:pt x="22" y="35"/>
                    <a:pt x="22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7"/>
                    <a:pt x="20" y="37"/>
                  </a:cubicBezTo>
                  <a:cubicBezTo>
                    <a:pt x="19" y="38"/>
                    <a:pt x="18" y="39"/>
                    <a:pt x="16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8"/>
                    <a:pt x="16" y="37"/>
                    <a:pt x="16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5"/>
                    <a:pt x="16" y="34"/>
                    <a:pt x="16" y="33"/>
                  </a:cubicBezTo>
                  <a:cubicBezTo>
                    <a:pt x="17" y="32"/>
                    <a:pt x="17" y="31"/>
                    <a:pt x="18" y="30"/>
                  </a:cubicBezTo>
                  <a:cubicBezTo>
                    <a:pt x="18" y="30"/>
                    <a:pt x="19" y="30"/>
                    <a:pt x="19" y="29"/>
                  </a:cubicBezTo>
                  <a:cubicBezTo>
                    <a:pt x="20" y="28"/>
                    <a:pt x="20" y="28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25" y="22"/>
                    <a:pt x="25" y="22"/>
                    <a:pt x="26" y="21"/>
                  </a:cubicBezTo>
                  <a:cubicBezTo>
                    <a:pt x="27" y="20"/>
                    <a:pt x="28" y="19"/>
                    <a:pt x="28" y="18"/>
                  </a:cubicBezTo>
                  <a:cubicBezTo>
                    <a:pt x="28" y="17"/>
                    <a:pt x="30" y="17"/>
                    <a:pt x="29" y="16"/>
                  </a:cubicBezTo>
                  <a:cubicBezTo>
                    <a:pt x="28" y="16"/>
                    <a:pt x="27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4" y="18"/>
                    <a:pt x="23" y="18"/>
                  </a:cubicBezTo>
                  <a:cubicBezTo>
                    <a:pt x="22" y="19"/>
                    <a:pt x="20" y="19"/>
                    <a:pt x="19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4" y="22"/>
                    <a:pt x="13" y="23"/>
                    <a:pt x="12" y="23"/>
                  </a:cubicBezTo>
                  <a:cubicBezTo>
                    <a:pt x="12" y="24"/>
                    <a:pt x="10" y="23"/>
                    <a:pt x="10" y="24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2" y="22"/>
                    <a:pt x="0" y="22"/>
                    <a:pt x="2" y="21"/>
                  </a:cubicBezTo>
                  <a:cubicBezTo>
                    <a:pt x="2" y="21"/>
                    <a:pt x="3" y="22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7" y="21"/>
                    <a:pt x="8" y="21"/>
                  </a:cubicBezTo>
                  <a:cubicBezTo>
                    <a:pt x="8" y="21"/>
                    <a:pt x="8" y="20"/>
                    <a:pt x="8" y="21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20"/>
                    <a:pt x="13" y="19"/>
                    <a:pt x="14" y="19"/>
                  </a:cubicBezTo>
                  <a:cubicBezTo>
                    <a:pt x="15" y="19"/>
                    <a:pt x="16" y="18"/>
                    <a:pt x="17" y="18"/>
                  </a:cubicBezTo>
                  <a:cubicBezTo>
                    <a:pt x="21" y="16"/>
                    <a:pt x="25" y="15"/>
                    <a:pt x="29" y="14"/>
                  </a:cubicBezTo>
                  <a:cubicBezTo>
                    <a:pt x="29" y="12"/>
                    <a:pt x="29" y="10"/>
                    <a:pt x="29" y="8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6" y="2"/>
                    <a:pt x="27" y="1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0" y="0"/>
                    <a:pt x="32" y="0"/>
                    <a:pt x="3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4833" y="4128"/>
              <a:ext cx="140" cy="142"/>
            </a:xfrm>
            <a:custGeom>
              <a:avLst/>
              <a:gdLst>
                <a:gd name="T0" fmla="*/ 15 w 54"/>
                <a:gd name="T1" fmla="*/ 0 h 53"/>
                <a:gd name="T2" fmla="*/ 20 w 54"/>
                <a:gd name="T3" fmla="*/ 7 h 53"/>
                <a:gd name="T4" fmla="*/ 23 w 54"/>
                <a:gd name="T5" fmla="*/ 11 h 53"/>
                <a:gd name="T6" fmla="*/ 25 w 54"/>
                <a:gd name="T7" fmla="*/ 15 h 53"/>
                <a:gd name="T8" fmla="*/ 30 w 54"/>
                <a:gd name="T9" fmla="*/ 22 h 53"/>
                <a:gd name="T10" fmla="*/ 33 w 54"/>
                <a:gd name="T11" fmla="*/ 27 h 53"/>
                <a:gd name="T12" fmla="*/ 36 w 54"/>
                <a:gd name="T13" fmla="*/ 25 h 53"/>
                <a:gd name="T14" fmla="*/ 35 w 54"/>
                <a:gd name="T15" fmla="*/ 18 h 53"/>
                <a:gd name="T16" fmla="*/ 39 w 54"/>
                <a:gd name="T17" fmla="*/ 18 h 53"/>
                <a:gd name="T18" fmla="*/ 41 w 54"/>
                <a:gd name="T19" fmla="*/ 25 h 53"/>
                <a:gd name="T20" fmla="*/ 39 w 54"/>
                <a:gd name="T21" fmla="*/ 35 h 53"/>
                <a:gd name="T22" fmla="*/ 42 w 54"/>
                <a:gd name="T23" fmla="*/ 41 h 53"/>
                <a:gd name="T24" fmla="*/ 48 w 54"/>
                <a:gd name="T25" fmla="*/ 46 h 53"/>
                <a:gd name="T26" fmla="*/ 51 w 54"/>
                <a:gd name="T27" fmla="*/ 45 h 53"/>
                <a:gd name="T28" fmla="*/ 54 w 54"/>
                <a:gd name="T29" fmla="*/ 51 h 53"/>
                <a:gd name="T30" fmla="*/ 53 w 54"/>
                <a:gd name="T31" fmla="*/ 53 h 53"/>
                <a:gd name="T32" fmla="*/ 51 w 54"/>
                <a:gd name="T33" fmla="*/ 53 h 53"/>
                <a:gd name="T34" fmla="*/ 44 w 54"/>
                <a:gd name="T35" fmla="*/ 48 h 53"/>
                <a:gd name="T36" fmla="*/ 37 w 54"/>
                <a:gd name="T37" fmla="*/ 40 h 53"/>
                <a:gd name="T38" fmla="*/ 32 w 54"/>
                <a:gd name="T39" fmla="*/ 42 h 53"/>
                <a:gd name="T40" fmla="*/ 27 w 54"/>
                <a:gd name="T41" fmla="*/ 44 h 53"/>
                <a:gd name="T42" fmla="*/ 25 w 54"/>
                <a:gd name="T43" fmla="*/ 43 h 53"/>
                <a:gd name="T44" fmla="*/ 30 w 54"/>
                <a:gd name="T45" fmla="*/ 41 h 53"/>
                <a:gd name="T46" fmla="*/ 34 w 54"/>
                <a:gd name="T47" fmla="*/ 35 h 53"/>
                <a:gd name="T48" fmla="*/ 32 w 54"/>
                <a:gd name="T49" fmla="*/ 31 h 53"/>
                <a:gd name="T50" fmla="*/ 26 w 54"/>
                <a:gd name="T51" fmla="*/ 34 h 53"/>
                <a:gd name="T52" fmla="*/ 22 w 54"/>
                <a:gd name="T53" fmla="*/ 38 h 53"/>
                <a:gd name="T54" fmla="*/ 17 w 54"/>
                <a:gd name="T55" fmla="*/ 44 h 53"/>
                <a:gd name="T56" fmla="*/ 14 w 54"/>
                <a:gd name="T57" fmla="*/ 45 h 53"/>
                <a:gd name="T58" fmla="*/ 12 w 54"/>
                <a:gd name="T59" fmla="*/ 37 h 53"/>
                <a:gd name="T60" fmla="*/ 19 w 54"/>
                <a:gd name="T61" fmla="*/ 34 h 53"/>
                <a:gd name="T62" fmla="*/ 24 w 54"/>
                <a:gd name="T63" fmla="*/ 27 h 53"/>
                <a:gd name="T64" fmla="*/ 19 w 54"/>
                <a:gd name="T65" fmla="*/ 28 h 53"/>
                <a:gd name="T66" fmla="*/ 16 w 54"/>
                <a:gd name="T67" fmla="*/ 29 h 53"/>
                <a:gd name="T68" fmla="*/ 9 w 54"/>
                <a:gd name="T69" fmla="*/ 34 h 53"/>
                <a:gd name="T70" fmla="*/ 7 w 54"/>
                <a:gd name="T71" fmla="*/ 42 h 53"/>
                <a:gd name="T72" fmla="*/ 3 w 54"/>
                <a:gd name="T73" fmla="*/ 42 h 53"/>
                <a:gd name="T74" fmla="*/ 2 w 54"/>
                <a:gd name="T75" fmla="*/ 38 h 53"/>
                <a:gd name="T76" fmla="*/ 4 w 54"/>
                <a:gd name="T77" fmla="*/ 29 h 53"/>
                <a:gd name="T78" fmla="*/ 1 w 54"/>
                <a:gd name="T79" fmla="*/ 23 h 53"/>
                <a:gd name="T80" fmla="*/ 7 w 54"/>
                <a:gd name="T81" fmla="*/ 28 h 53"/>
                <a:gd name="T82" fmla="*/ 10 w 54"/>
                <a:gd name="T83" fmla="*/ 27 h 53"/>
                <a:gd name="T84" fmla="*/ 13 w 54"/>
                <a:gd name="T85" fmla="*/ 23 h 53"/>
                <a:gd name="T86" fmla="*/ 14 w 54"/>
                <a:gd name="T87" fmla="*/ 21 h 53"/>
                <a:gd name="T88" fmla="*/ 16 w 54"/>
                <a:gd name="T89" fmla="*/ 19 h 53"/>
                <a:gd name="T90" fmla="*/ 15 w 54"/>
                <a:gd name="T91" fmla="*/ 17 h 53"/>
                <a:gd name="T92" fmla="*/ 10 w 54"/>
                <a:gd name="T93" fmla="*/ 20 h 53"/>
                <a:gd name="T94" fmla="*/ 6 w 54"/>
                <a:gd name="T95" fmla="*/ 20 h 53"/>
                <a:gd name="T96" fmla="*/ 3 w 54"/>
                <a:gd name="T97" fmla="*/ 19 h 53"/>
                <a:gd name="T98" fmla="*/ 11 w 54"/>
                <a:gd name="T99" fmla="*/ 16 h 53"/>
                <a:gd name="T100" fmla="*/ 19 w 54"/>
                <a:gd name="T101" fmla="*/ 12 h 53"/>
                <a:gd name="T102" fmla="*/ 16 w 54"/>
                <a:gd name="T103" fmla="*/ 8 h 53"/>
                <a:gd name="T104" fmla="*/ 10 w 54"/>
                <a:gd name="T105" fmla="*/ 1 h 53"/>
                <a:gd name="T106" fmla="*/ 31 w 54"/>
                <a:gd name="T107" fmla="*/ 4 h 53"/>
                <a:gd name="T108" fmla="*/ 33 w 54"/>
                <a:gd name="T109" fmla="*/ 8 h 53"/>
                <a:gd name="T110" fmla="*/ 29 w 54"/>
                <a:gd name="T111" fmla="*/ 9 h 53"/>
                <a:gd name="T112" fmla="*/ 27 w 54"/>
                <a:gd name="T113" fmla="*/ 3 h 53"/>
                <a:gd name="T114" fmla="*/ 29 w 54"/>
                <a:gd name="T115" fmla="*/ 4 h 53"/>
                <a:gd name="T116" fmla="*/ 25 w 54"/>
                <a:gd name="T117" fmla="*/ 19 h 53"/>
                <a:gd name="T118" fmla="*/ 18 w 54"/>
                <a:gd name="T119" fmla="*/ 25 h 53"/>
                <a:gd name="T120" fmla="*/ 23 w 54"/>
                <a:gd name="T121" fmla="*/ 17 h 53"/>
                <a:gd name="T122" fmla="*/ 12 w 54"/>
                <a:gd name="T123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" h="53">
                  <a:moveTo>
                    <a:pt x="12" y="0"/>
                  </a:move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7" y="4"/>
                    <a:pt x="18" y="4"/>
                    <a:pt x="18" y="5"/>
                  </a:cubicBezTo>
                  <a:cubicBezTo>
                    <a:pt x="19" y="6"/>
                    <a:pt x="19" y="6"/>
                    <a:pt x="20" y="7"/>
                  </a:cubicBezTo>
                  <a:cubicBezTo>
                    <a:pt x="20" y="8"/>
                    <a:pt x="22" y="8"/>
                    <a:pt x="21" y="10"/>
                  </a:cubicBezTo>
                  <a:cubicBezTo>
                    <a:pt x="21" y="10"/>
                    <a:pt x="22" y="10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10"/>
                    <a:pt x="27" y="11"/>
                    <a:pt x="27" y="12"/>
                  </a:cubicBezTo>
                  <a:cubicBezTo>
                    <a:pt x="27" y="12"/>
                    <a:pt x="26" y="12"/>
                    <a:pt x="27" y="12"/>
                  </a:cubicBezTo>
                  <a:cubicBezTo>
                    <a:pt x="26" y="13"/>
                    <a:pt x="26" y="14"/>
                    <a:pt x="25" y="15"/>
                  </a:cubicBezTo>
                  <a:cubicBezTo>
                    <a:pt x="24" y="16"/>
                    <a:pt x="26" y="16"/>
                    <a:pt x="26" y="18"/>
                  </a:cubicBezTo>
                  <a:cubicBezTo>
                    <a:pt x="27" y="18"/>
                    <a:pt x="27" y="19"/>
                    <a:pt x="27" y="19"/>
                  </a:cubicBezTo>
                  <a:cubicBezTo>
                    <a:pt x="28" y="20"/>
                    <a:pt x="28" y="21"/>
                    <a:pt x="28" y="21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1" y="22"/>
                    <a:pt x="32" y="23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2" y="26"/>
                    <a:pt x="32" y="27"/>
                    <a:pt x="33" y="27"/>
                  </a:cubicBezTo>
                  <a:cubicBezTo>
                    <a:pt x="33" y="28"/>
                    <a:pt x="34" y="30"/>
                    <a:pt x="35" y="30"/>
                  </a:cubicBezTo>
                  <a:cubicBezTo>
                    <a:pt x="36" y="30"/>
                    <a:pt x="35" y="29"/>
                    <a:pt x="36" y="28"/>
                  </a:cubicBezTo>
                  <a:cubicBezTo>
                    <a:pt x="36" y="28"/>
                    <a:pt x="36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7" y="21"/>
                    <a:pt x="36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8"/>
                  </a:cubicBezTo>
                  <a:cubicBezTo>
                    <a:pt x="36" y="18"/>
                    <a:pt x="37" y="19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39" y="20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1"/>
                    <a:pt x="40" y="22"/>
                    <a:pt x="41" y="22"/>
                  </a:cubicBezTo>
                  <a:cubicBezTo>
                    <a:pt x="40" y="23"/>
                    <a:pt x="41" y="24"/>
                    <a:pt x="41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1" y="28"/>
                    <a:pt x="40" y="28"/>
                  </a:cubicBezTo>
                  <a:cubicBezTo>
                    <a:pt x="39" y="30"/>
                    <a:pt x="40" y="33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6"/>
                    <a:pt x="39" y="36"/>
                    <a:pt x="39" y="37"/>
                  </a:cubicBezTo>
                  <a:cubicBezTo>
                    <a:pt x="41" y="38"/>
                    <a:pt x="40" y="40"/>
                    <a:pt x="42" y="40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3" y="41"/>
                    <a:pt x="44" y="42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7" y="46"/>
                    <a:pt x="48" y="46"/>
                  </a:cubicBezTo>
                  <a:cubicBezTo>
                    <a:pt x="48" y="46"/>
                    <a:pt x="48" y="47"/>
                    <a:pt x="48" y="47"/>
                  </a:cubicBezTo>
                  <a:cubicBezTo>
                    <a:pt x="48" y="46"/>
                    <a:pt x="49" y="46"/>
                    <a:pt x="49" y="45"/>
                  </a:cubicBezTo>
                  <a:cubicBezTo>
                    <a:pt x="49" y="45"/>
                    <a:pt x="48" y="44"/>
                    <a:pt x="49" y="44"/>
                  </a:cubicBezTo>
                  <a:cubicBezTo>
                    <a:pt x="50" y="44"/>
                    <a:pt x="50" y="45"/>
                    <a:pt x="51" y="45"/>
                  </a:cubicBezTo>
                  <a:cubicBezTo>
                    <a:pt x="50" y="46"/>
                    <a:pt x="52" y="47"/>
                    <a:pt x="52" y="48"/>
                  </a:cubicBezTo>
                  <a:cubicBezTo>
                    <a:pt x="53" y="48"/>
                    <a:pt x="52" y="49"/>
                    <a:pt x="53" y="50"/>
                  </a:cubicBezTo>
                  <a:cubicBezTo>
                    <a:pt x="53" y="50"/>
                    <a:pt x="53" y="51"/>
                    <a:pt x="53" y="51"/>
                  </a:cubicBezTo>
                  <a:cubicBezTo>
                    <a:pt x="53" y="51"/>
                    <a:pt x="54" y="51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4" y="51"/>
                    <a:pt x="53" y="52"/>
                    <a:pt x="53" y="52"/>
                  </a:cubicBezTo>
                  <a:cubicBezTo>
                    <a:pt x="53" y="52"/>
                    <a:pt x="54" y="52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3"/>
                    <a:pt x="52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0" y="52"/>
                    <a:pt x="49" y="53"/>
                    <a:pt x="49" y="52"/>
                  </a:cubicBezTo>
                  <a:cubicBezTo>
                    <a:pt x="49" y="52"/>
                    <a:pt x="48" y="51"/>
                    <a:pt x="48" y="51"/>
                  </a:cubicBezTo>
                  <a:cubicBezTo>
                    <a:pt x="49" y="50"/>
                    <a:pt x="47" y="51"/>
                    <a:pt x="46" y="50"/>
                  </a:cubicBezTo>
                  <a:cubicBezTo>
                    <a:pt x="46" y="49"/>
                    <a:pt x="44" y="49"/>
                    <a:pt x="44" y="48"/>
                  </a:cubicBezTo>
                  <a:cubicBezTo>
                    <a:pt x="44" y="48"/>
                    <a:pt x="43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1" y="45"/>
                    <a:pt x="39" y="43"/>
                    <a:pt x="39" y="42"/>
                  </a:cubicBezTo>
                  <a:cubicBezTo>
                    <a:pt x="39" y="41"/>
                    <a:pt x="38" y="40"/>
                    <a:pt x="37" y="40"/>
                  </a:cubicBezTo>
                  <a:cubicBezTo>
                    <a:pt x="37" y="40"/>
                    <a:pt x="37" y="39"/>
                    <a:pt x="37" y="39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33" y="40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3"/>
                    <a:pt x="31" y="43"/>
                  </a:cubicBezTo>
                  <a:cubicBezTo>
                    <a:pt x="30" y="43"/>
                    <a:pt x="30" y="42"/>
                    <a:pt x="29" y="42"/>
                  </a:cubicBezTo>
                  <a:cubicBezTo>
                    <a:pt x="29" y="43"/>
                    <a:pt x="27" y="42"/>
                    <a:pt x="27" y="44"/>
                  </a:cubicBezTo>
                  <a:cubicBezTo>
                    <a:pt x="26" y="43"/>
                    <a:pt x="25" y="45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7" y="42"/>
                    <a:pt x="27" y="42"/>
                  </a:cubicBezTo>
                  <a:cubicBezTo>
                    <a:pt x="28" y="42"/>
                    <a:pt x="28" y="42"/>
                    <a:pt x="29" y="41"/>
                  </a:cubicBezTo>
                  <a:cubicBezTo>
                    <a:pt x="29" y="42"/>
                    <a:pt x="29" y="41"/>
                    <a:pt x="30" y="41"/>
                  </a:cubicBezTo>
                  <a:cubicBezTo>
                    <a:pt x="29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38"/>
                    <a:pt x="34" y="37"/>
                  </a:cubicBezTo>
                  <a:cubicBezTo>
                    <a:pt x="34" y="37"/>
                    <a:pt x="34" y="36"/>
                    <a:pt x="34" y="35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3" y="33"/>
                    <a:pt x="32" y="32"/>
                    <a:pt x="32" y="31"/>
                  </a:cubicBezTo>
                  <a:cubicBezTo>
                    <a:pt x="32" y="31"/>
                    <a:pt x="31" y="31"/>
                    <a:pt x="31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0"/>
                    <a:pt x="31" y="28"/>
                    <a:pt x="29" y="28"/>
                  </a:cubicBezTo>
                  <a:cubicBezTo>
                    <a:pt x="29" y="29"/>
                    <a:pt x="28" y="29"/>
                    <a:pt x="28" y="30"/>
                  </a:cubicBezTo>
                  <a:cubicBezTo>
                    <a:pt x="27" y="31"/>
                    <a:pt x="27" y="32"/>
                    <a:pt x="26" y="33"/>
                  </a:cubicBezTo>
                  <a:cubicBezTo>
                    <a:pt x="26" y="33"/>
                    <a:pt x="26" y="33"/>
                    <a:pt x="26" y="34"/>
                  </a:cubicBezTo>
                  <a:cubicBezTo>
                    <a:pt x="26" y="34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5" y="36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cubicBezTo>
                    <a:pt x="21" y="38"/>
                    <a:pt x="22" y="40"/>
                    <a:pt x="21" y="40"/>
                  </a:cubicBezTo>
                  <a:cubicBezTo>
                    <a:pt x="20" y="40"/>
                    <a:pt x="20" y="41"/>
                    <a:pt x="19" y="41"/>
                  </a:cubicBezTo>
                  <a:cubicBezTo>
                    <a:pt x="19" y="42"/>
                    <a:pt x="18" y="42"/>
                    <a:pt x="18" y="43"/>
                  </a:cubicBezTo>
                  <a:cubicBezTo>
                    <a:pt x="18" y="43"/>
                    <a:pt x="17" y="43"/>
                    <a:pt x="17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4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5"/>
                    <a:pt x="14" y="45"/>
                  </a:cubicBezTo>
                  <a:cubicBezTo>
                    <a:pt x="12" y="44"/>
                    <a:pt x="13" y="42"/>
                    <a:pt x="12" y="40"/>
                  </a:cubicBezTo>
                  <a:cubicBezTo>
                    <a:pt x="12" y="40"/>
                    <a:pt x="11" y="39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2" y="37"/>
                    <a:pt x="12" y="37"/>
                  </a:cubicBezTo>
                  <a:cubicBezTo>
                    <a:pt x="13" y="38"/>
                    <a:pt x="14" y="39"/>
                    <a:pt x="16" y="39"/>
                  </a:cubicBezTo>
                  <a:cubicBezTo>
                    <a:pt x="16" y="40"/>
                    <a:pt x="16" y="39"/>
                    <a:pt x="17" y="39"/>
                  </a:cubicBezTo>
                  <a:cubicBezTo>
                    <a:pt x="16" y="38"/>
                    <a:pt x="18" y="38"/>
                    <a:pt x="17" y="37"/>
                  </a:cubicBezTo>
                  <a:cubicBezTo>
                    <a:pt x="18" y="36"/>
                    <a:pt x="19" y="36"/>
                    <a:pt x="19" y="34"/>
                  </a:cubicBezTo>
                  <a:cubicBezTo>
                    <a:pt x="19" y="34"/>
                    <a:pt x="20" y="33"/>
                    <a:pt x="20" y="33"/>
                  </a:cubicBezTo>
                  <a:cubicBezTo>
                    <a:pt x="20" y="31"/>
                    <a:pt x="22" y="31"/>
                    <a:pt x="22" y="30"/>
                  </a:cubicBezTo>
                  <a:cubicBezTo>
                    <a:pt x="22" y="29"/>
                    <a:pt x="23" y="28"/>
                    <a:pt x="23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6" y="26"/>
                    <a:pt x="24" y="25"/>
                  </a:cubicBezTo>
                  <a:cubicBezTo>
                    <a:pt x="23" y="25"/>
                    <a:pt x="22" y="26"/>
                    <a:pt x="21" y="26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4" y="30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0" y="34"/>
                    <a:pt x="9" y="34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7"/>
                    <a:pt x="8" y="38"/>
                    <a:pt x="8" y="39"/>
                  </a:cubicBezTo>
                  <a:cubicBezTo>
                    <a:pt x="8" y="39"/>
                    <a:pt x="8" y="40"/>
                    <a:pt x="7" y="41"/>
                  </a:cubicBezTo>
                  <a:cubicBezTo>
                    <a:pt x="8" y="42"/>
                    <a:pt x="6" y="42"/>
                    <a:pt x="7" y="42"/>
                  </a:cubicBezTo>
                  <a:cubicBezTo>
                    <a:pt x="7" y="43"/>
                    <a:pt x="6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4" y="44"/>
                  </a:cubicBezTo>
                  <a:cubicBezTo>
                    <a:pt x="4" y="43"/>
                    <a:pt x="4" y="43"/>
                    <a:pt x="3" y="42"/>
                  </a:cubicBezTo>
                  <a:cubicBezTo>
                    <a:pt x="4" y="41"/>
                    <a:pt x="2" y="41"/>
                    <a:pt x="3" y="40"/>
                  </a:cubicBezTo>
                  <a:cubicBezTo>
                    <a:pt x="2" y="39"/>
                    <a:pt x="2" y="38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7"/>
                    <a:pt x="3" y="36"/>
                    <a:pt x="4" y="36"/>
                  </a:cubicBezTo>
                  <a:cubicBezTo>
                    <a:pt x="4" y="35"/>
                    <a:pt x="4" y="34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4" y="31"/>
                    <a:pt x="4" y="30"/>
                    <a:pt x="4" y="29"/>
                  </a:cubicBezTo>
                  <a:cubicBezTo>
                    <a:pt x="4" y="28"/>
                    <a:pt x="3" y="28"/>
                    <a:pt x="3" y="27"/>
                  </a:cubicBezTo>
                  <a:cubicBezTo>
                    <a:pt x="3" y="26"/>
                    <a:pt x="1" y="26"/>
                    <a:pt x="1" y="24"/>
                  </a:cubicBezTo>
                  <a:cubicBezTo>
                    <a:pt x="1" y="24"/>
                    <a:pt x="0" y="24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2" y="24"/>
                    <a:pt x="3" y="23"/>
                    <a:pt x="3" y="24"/>
                  </a:cubicBezTo>
                  <a:cubicBezTo>
                    <a:pt x="4" y="23"/>
                    <a:pt x="4" y="25"/>
                    <a:pt x="5" y="24"/>
                  </a:cubicBezTo>
                  <a:cubicBezTo>
                    <a:pt x="5" y="25"/>
                    <a:pt x="6" y="25"/>
                    <a:pt x="6" y="26"/>
                  </a:cubicBezTo>
                  <a:cubicBezTo>
                    <a:pt x="7" y="27"/>
                    <a:pt x="6" y="28"/>
                    <a:pt x="7" y="28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0"/>
                    <a:pt x="8" y="30"/>
                    <a:pt x="9" y="31"/>
                  </a:cubicBezTo>
                  <a:cubicBezTo>
                    <a:pt x="9" y="30"/>
                    <a:pt x="9" y="30"/>
                    <a:pt x="10" y="29"/>
                  </a:cubicBezTo>
                  <a:cubicBezTo>
                    <a:pt x="9" y="28"/>
                    <a:pt x="10" y="28"/>
                    <a:pt x="10" y="27"/>
                  </a:cubicBezTo>
                  <a:cubicBezTo>
                    <a:pt x="11" y="27"/>
                    <a:pt x="10" y="26"/>
                    <a:pt x="12" y="25"/>
                  </a:cubicBezTo>
                  <a:cubicBezTo>
                    <a:pt x="11" y="24"/>
                    <a:pt x="13" y="25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6" y="20"/>
                    <a:pt x="15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9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3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0" y="19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8" y="20"/>
                    <a:pt x="7" y="21"/>
                  </a:cubicBezTo>
                  <a:cubicBezTo>
                    <a:pt x="7" y="21"/>
                    <a:pt x="6" y="21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4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4" y="20"/>
                    <a:pt x="3" y="19"/>
                  </a:cubicBezTo>
                  <a:cubicBezTo>
                    <a:pt x="4" y="19"/>
                    <a:pt x="5" y="18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8"/>
                    <a:pt x="8" y="18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3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6" y="14"/>
                    <a:pt x="17" y="13"/>
                  </a:cubicBezTo>
                  <a:cubicBezTo>
                    <a:pt x="18" y="14"/>
                    <a:pt x="18" y="12"/>
                    <a:pt x="19" y="12"/>
                  </a:cubicBezTo>
                  <a:cubicBezTo>
                    <a:pt x="19" y="11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5" y="7"/>
                    <a:pt x="14" y="6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2" y="3"/>
                    <a:pt x="10" y="5"/>
                    <a:pt x="10" y="3"/>
                  </a:cubicBezTo>
                  <a:cubicBezTo>
                    <a:pt x="10" y="2"/>
                    <a:pt x="9" y="2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lose/>
                  <a:moveTo>
                    <a:pt x="31" y="4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2" y="4"/>
                    <a:pt x="33" y="6"/>
                  </a:cubicBezTo>
                  <a:cubicBezTo>
                    <a:pt x="33" y="6"/>
                    <a:pt x="32" y="6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3" y="10"/>
                    <a:pt x="32" y="9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8"/>
                    <a:pt x="29" y="7"/>
                    <a:pt x="28" y="6"/>
                  </a:cubicBezTo>
                  <a:cubicBezTo>
                    <a:pt x="28" y="5"/>
                    <a:pt x="27" y="5"/>
                    <a:pt x="27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6" y="4"/>
                    <a:pt x="26" y="3"/>
                    <a:pt x="27" y="3"/>
                  </a:cubicBezTo>
                  <a:cubicBezTo>
                    <a:pt x="28" y="4"/>
                    <a:pt x="27" y="3"/>
                    <a:pt x="28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4"/>
                    <a:pt x="31" y="4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6" y="20"/>
                    <a:pt x="26" y="21"/>
                  </a:cubicBezTo>
                  <a:cubicBezTo>
                    <a:pt x="25" y="21"/>
                    <a:pt x="24" y="22"/>
                    <a:pt x="24" y="22"/>
                  </a:cubicBezTo>
                  <a:cubicBezTo>
                    <a:pt x="23" y="22"/>
                    <a:pt x="23" y="23"/>
                    <a:pt x="21" y="23"/>
                  </a:cubicBezTo>
                  <a:cubicBezTo>
                    <a:pt x="21" y="24"/>
                    <a:pt x="19" y="24"/>
                    <a:pt x="18" y="25"/>
                  </a:cubicBezTo>
                  <a:cubicBezTo>
                    <a:pt x="18" y="25"/>
                    <a:pt x="17" y="25"/>
                    <a:pt x="18" y="24"/>
                  </a:cubicBezTo>
                  <a:cubicBezTo>
                    <a:pt x="18" y="24"/>
                    <a:pt x="18" y="24"/>
                    <a:pt x="18" y="23"/>
                  </a:cubicBezTo>
                  <a:cubicBezTo>
                    <a:pt x="19" y="22"/>
                    <a:pt x="20" y="21"/>
                    <a:pt x="21" y="20"/>
                  </a:cubicBezTo>
                  <a:cubicBezTo>
                    <a:pt x="21" y="19"/>
                    <a:pt x="23" y="18"/>
                    <a:pt x="23" y="17"/>
                  </a:cubicBezTo>
                  <a:cubicBezTo>
                    <a:pt x="24" y="17"/>
                    <a:pt x="24" y="19"/>
                    <a:pt x="25" y="19"/>
                  </a:cubicBezTo>
                  <a:close/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4541" y="4120"/>
              <a:ext cx="145" cy="158"/>
            </a:xfrm>
            <a:custGeom>
              <a:avLst/>
              <a:gdLst>
                <a:gd name="T0" fmla="*/ 35 w 56"/>
                <a:gd name="T1" fmla="*/ 2 h 59"/>
                <a:gd name="T2" fmla="*/ 37 w 56"/>
                <a:gd name="T3" fmla="*/ 6 h 59"/>
                <a:gd name="T4" fmla="*/ 35 w 56"/>
                <a:gd name="T5" fmla="*/ 10 h 59"/>
                <a:gd name="T6" fmla="*/ 28 w 56"/>
                <a:gd name="T7" fmla="*/ 12 h 59"/>
                <a:gd name="T8" fmla="*/ 25 w 56"/>
                <a:gd name="T9" fmla="*/ 8 h 59"/>
                <a:gd name="T10" fmla="*/ 19 w 56"/>
                <a:gd name="T11" fmla="*/ 3 h 59"/>
                <a:gd name="T12" fmla="*/ 20 w 56"/>
                <a:gd name="T13" fmla="*/ 0 h 59"/>
                <a:gd name="T14" fmla="*/ 27 w 56"/>
                <a:gd name="T15" fmla="*/ 1 h 59"/>
                <a:gd name="T16" fmla="*/ 43 w 56"/>
                <a:gd name="T17" fmla="*/ 18 h 59"/>
                <a:gd name="T18" fmla="*/ 48 w 56"/>
                <a:gd name="T19" fmla="*/ 21 h 59"/>
                <a:gd name="T20" fmla="*/ 47 w 56"/>
                <a:gd name="T21" fmla="*/ 25 h 59"/>
                <a:gd name="T22" fmla="*/ 43 w 56"/>
                <a:gd name="T23" fmla="*/ 26 h 59"/>
                <a:gd name="T24" fmla="*/ 39 w 56"/>
                <a:gd name="T25" fmla="*/ 25 h 59"/>
                <a:gd name="T26" fmla="*/ 34 w 56"/>
                <a:gd name="T27" fmla="*/ 26 h 59"/>
                <a:gd name="T28" fmla="*/ 28 w 56"/>
                <a:gd name="T29" fmla="*/ 27 h 59"/>
                <a:gd name="T30" fmla="*/ 23 w 56"/>
                <a:gd name="T31" fmla="*/ 28 h 59"/>
                <a:gd name="T32" fmla="*/ 15 w 56"/>
                <a:gd name="T33" fmla="*/ 27 h 59"/>
                <a:gd name="T34" fmla="*/ 8 w 56"/>
                <a:gd name="T35" fmla="*/ 23 h 59"/>
                <a:gd name="T36" fmla="*/ 20 w 56"/>
                <a:gd name="T37" fmla="*/ 21 h 59"/>
                <a:gd name="T38" fmla="*/ 29 w 56"/>
                <a:gd name="T39" fmla="*/ 20 h 59"/>
                <a:gd name="T40" fmla="*/ 32 w 56"/>
                <a:gd name="T41" fmla="*/ 20 h 59"/>
                <a:gd name="T42" fmla="*/ 39 w 56"/>
                <a:gd name="T43" fmla="*/ 19 h 59"/>
                <a:gd name="T44" fmla="*/ 42 w 56"/>
                <a:gd name="T45" fmla="*/ 18 h 59"/>
                <a:gd name="T46" fmla="*/ 44 w 56"/>
                <a:gd name="T47" fmla="*/ 33 h 59"/>
                <a:gd name="T48" fmla="*/ 39 w 56"/>
                <a:gd name="T49" fmla="*/ 39 h 59"/>
                <a:gd name="T50" fmla="*/ 34 w 56"/>
                <a:gd name="T51" fmla="*/ 43 h 59"/>
                <a:gd name="T52" fmla="*/ 34 w 56"/>
                <a:gd name="T53" fmla="*/ 44 h 59"/>
                <a:gd name="T54" fmla="*/ 30 w 56"/>
                <a:gd name="T55" fmla="*/ 44 h 59"/>
                <a:gd name="T56" fmla="*/ 35 w 56"/>
                <a:gd name="T57" fmla="*/ 36 h 59"/>
                <a:gd name="T58" fmla="*/ 38 w 56"/>
                <a:gd name="T59" fmla="*/ 30 h 59"/>
                <a:gd name="T60" fmla="*/ 23 w 56"/>
                <a:gd name="T61" fmla="*/ 36 h 59"/>
                <a:gd name="T62" fmla="*/ 28 w 56"/>
                <a:gd name="T63" fmla="*/ 35 h 59"/>
                <a:gd name="T64" fmla="*/ 25 w 56"/>
                <a:gd name="T65" fmla="*/ 40 h 59"/>
                <a:gd name="T66" fmla="*/ 22 w 56"/>
                <a:gd name="T67" fmla="*/ 45 h 59"/>
                <a:gd name="T68" fmla="*/ 21 w 56"/>
                <a:gd name="T69" fmla="*/ 45 h 59"/>
                <a:gd name="T70" fmla="*/ 17 w 56"/>
                <a:gd name="T71" fmla="*/ 43 h 59"/>
                <a:gd name="T72" fmla="*/ 14 w 56"/>
                <a:gd name="T73" fmla="*/ 42 h 59"/>
                <a:gd name="T74" fmla="*/ 19 w 56"/>
                <a:gd name="T75" fmla="*/ 35 h 59"/>
                <a:gd name="T76" fmla="*/ 24 w 56"/>
                <a:gd name="T77" fmla="*/ 31 h 59"/>
                <a:gd name="T78" fmla="*/ 34 w 56"/>
                <a:gd name="T79" fmla="*/ 42 h 59"/>
                <a:gd name="T80" fmla="*/ 54 w 56"/>
                <a:gd name="T81" fmla="*/ 48 h 59"/>
                <a:gd name="T82" fmla="*/ 56 w 56"/>
                <a:gd name="T83" fmla="*/ 50 h 59"/>
                <a:gd name="T84" fmla="*/ 55 w 56"/>
                <a:gd name="T85" fmla="*/ 52 h 59"/>
                <a:gd name="T86" fmla="*/ 51 w 56"/>
                <a:gd name="T87" fmla="*/ 52 h 59"/>
                <a:gd name="T88" fmla="*/ 48 w 56"/>
                <a:gd name="T89" fmla="*/ 52 h 59"/>
                <a:gd name="T90" fmla="*/ 45 w 56"/>
                <a:gd name="T91" fmla="*/ 53 h 59"/>
                <a:gd name="T92" fmla="*/ 35 w 56"/>
                <a:gd name="T93" fmla="*/ 53 h 59"/>
                <a:gd name="T94" fmla="*/ 26 w 56"/>
                <a:gd name="T95" fmla="*/ 54 h 59"/>
                <a:gd name="T96" fmla="*/ 24 w 56"/>
                <a:gd name="T97" fmla="*/ 55 h 59"/>
                <a:gd name="T98" fmla="*/ 17 w 56"/>
                <a:gd name="T99" fmla="*/ 56 h 59"/>
                <a:gd name="T100" fmla="*/ 11 w 56"/>
                <a:gd name="T101" fmla="*/ 58 h 59"/>
                <a:gd name="T102" fmla="*/ 6 w 56"/>
                <a:gd name="T103" fmla="*/ 57 h 59"/>
                <a:gd name="T104" fmla="*/ 1 w 56"/>
                <a:gd name="T105" fmla="*/ 55 h 59"/>
                <a:gd name="T106" fmla="*/ 4 w 56"/>
                <a:gd name="T107" fmla="*/ 52 h 59"/>
                <a:gd name="T108" fmla="*/ 10 w 56"/>
                <a:gd name="T109" fmla="*/ 52 h 59"/>
                <a:gd name="T110" fmla="*/ 16 w 56"/>
                <a:gd name="T111" fmla="*/ 50 h 59"/>
                <a:gd name="T112" fmla="*/ 23 w 56"/>
                <a:gd name="T113" fmla="*/ 49 h 59"/>
                <a:gd name="T114" fmla="*/ 30 w 56"/>
                <a:gd name="T115" fmla="*/ 48 h 59"/>
                <a:gd name="T116" fmla="*/ 39 w 56"/>
                <a:gd name="T117" fmla="*/ 47 h 59"/>
                <a:gd name="T118" fmla="*/ 47 w 56"/>
                <a:gd name="T119" fmla="*/ 46 h 59"/>
                <a:gd name="T120" fmla="*/ 11 w 56"/>
                <a:gd name="T121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" h="59">
                  <a:moveTo>
                    <a:pt x="29" y="1"/>
                  </a:moveTo>
                  <a:cubicBezTo>
                    <a:pt x="30" y="0"/>
                    <a:pt x="32" y="0"/>
                    <a:pt x="32" y="1"/>
                  </a:cubicBezTo>
                  <a:cubicBezTo>
                    <a:pt x="33" y="1"/>
                    <a:pt x="33" y="0"/>
                    <a:pt x="33" y="1"/>
                  </a:cubicBezTo>
                  <a:cubicBezTo>
                    <a:pt x="34" y="1"/>
                    <a:pt x="34" y="2"/>
                    <a:pt x="35" y="2"/>
                  </a:cubicBezTo>
                  <a:cubicBezTo>
                    <a:pt x="35" y="3"/>
                    <a:pt x="35" y="3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7" y="6"/>
                    <a:pt x="37" y="7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8" y="8"/>
                    <a:pt x="36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6" y="10"/>
                    <a:pt x="35" y="10"/>
                  </a:cubicBezTo>
                  <a:cubicBezTo>
                    <a:pt x="34" y="11"/>
                    <a:pt x="33" y="11"/>
                    <a:pt x="32" y="11"/>
                  </a:cubicBezTo>
                  <a:cubicBezTo>
                    <a:pt x="31" y="12"/>
                    <a:pt x="31" y="13"/>
                    <a:pt x="30" y="13"/>
                  </a:cubicBezTo>
                  <a:cubicBezTo>
                    <a:pt x="29" y="13"/>
                    <a:pt x="29" y="14"/>
                    <a:pt x="28" y="13"/>
                  </a:cubicBezTo>
                  <a:cubicBezTo>
                    <a:pt x="27" y="13"/>
                    <a:pt x="28" y="12"/>
                    <a:pt x="28" y="12"/>
                  </a:cubicBezTo>
                  <a:cubicBezTo>
                    <a:pt x="28" y="11"/>
                    <a:pt x="30" y="10"/>
                    <a:pt x="28" y="9"/>
                  </a:cubicBezTo>
                  <a:cubicBezTo>
                    <a:pt x="28" y="9"/>
                    <a:pt x="28" y="7"/>
                    <a:pt x="27" y="8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19" y="5"/>
                    <a:pt x="20" y="4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1"/>
                    <a:pt x="22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8" y="1"/>
                    <a:pt x="29" y="0"/>
                  </a:cubicBezTo>
                  <a:lnTo>
                    <a:pt x="29" y="1"/>
                  </a:lnTo>
                  <a:close/>
                  <a:moveTo>
                    <a:pt x="43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5" y="18"/>
                    <a:pt x="46" y="19"/>
                    <a:pt x="46" y="18"/>
                  </a:cubicBezTo>
                  <a:cubicBezTo>
                    <a:pt x="47" y="19"/>
                    <a:pt x="45" y="20"/>
                    <a:pt x="46" y="20"/>
                  </a:cubicBezTo>
                  <a:cubicBezTo>
                    <a:pt x="47" y="20"/>
                    <a:pt x="48" y="20"/>
                    <a:pt x="48" y="21"/>
                  </a:cubicBezTo>
                  <a:cubicBezTo>
                    <a:pt x="48" y="21"/>
                    <a:pt x="50" y="22"/>
                    <a:pt x="49" y="22"/>
                  </a:cubicBezTo>
                  <a:cubicBezTo>
                    <a:pt x="50" y="23"/>
                    <a:pt x="49" y="24"/>
                    <a:pt x="50" y="24"/>
                  </a:cubicBezTo>
                  <a:cubicBezTo>
                    <a:pt x="50" y="25"/>
                    <a:pt x="50" y="25"/>
                    <a:pt x="49" y="25"/>
                  </a:cubicBezTo>
                  <a:cubicBezTo>
                    <a:pt x="48" y="24"/>
                    <a:pt x="48" y="26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5" y="25"/>
                    <a:pt x="44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2" y="25"/>
                    <a:pt x="41" y="25"/>
                  </a:cubicBezTo>
                  <a:cubicBezTo>
                    <a:pt x="41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5"/>
                    <a:pt x="36" y="26"/>
                    <a:pt x="35" y="25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5"/>
                    <a:pt x="32" y="26"/>
                    <a:pt x="32" y="26"/>
                  </a:cubicBezTo>
                  <a:cubicBezTo>
                    <a:pt x="31" y="26"/>
                    <a:pt x="30" y="26"/>
                    <a:pt x="29" y="26"/>
                  </a:cubicBezTo>
                  <a:cubicBezTo>
                    <a:pt x="29" y="26"/>
                    <a:pt x="28" y="26"/>
                    <a:pt x="28" y="27"/>
                  </a:cubicBezTo>
                  <a:cubicBezTo>
                    <a:pt x="27" y="27"/>
                    <a:pt x="26" y="27"/>
                    <a:pt x="26" y="26"/>
                  </a:cubicBezTo>
                  <a:cubicBezTo>
                    <a:pt x="26" y="26"/>
                    <a:pt x="26" y="27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3" y="28"/>
                  </a:cubicBezTo>
                  <a:cubicBezTo>
                    <a:pt x="23" y="27"/>
                    <a:pt x="22" y="27"/>
                    <a:pt x="21" y="28"/>
                  </a:cubicBezTo>
                  <a:cubicBezTo>
                    <a:pt x="20" y="27"/>
                    <a:pt x="20" y="28"/>
                    <a:pt x="18" y="28"/>
                  </a:cubicBezTo>
                  <a:cubicBezTo>
                    <a:pt x="18" y="28"/>
                    <a:pt x="18" y="29"/>
                    <a:pt x="17" y="28"/>
                  </a:cubicBezTo>
                  <a:cubicBezTo>
                    <a:pt x="17" y="28"/>
                    <a:pt x="15" y="28"/>
                    <a:pt x="15" y="27"/>
                  </a:cubicBezTo>
                  <a:cubicBezTo>
                    <a:pt x="14" y="27"/>
                    <a:pt x="12" y="27"/>
                    <a:pt x="12" y="26"/>
                  </a:cubicBezTo>
                  <a:cubicBezTo>
                    <a:pt x="11" y="25"/>
                    <a:pt x="10" y="25"/>
                    <a:pt x="9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8" y="22"/>
                    <a:pt x="9" y="23"/>
                    <a:pt x="9" y="22"/>
                  </a:cubicBezTo>
                  <a:cubicBezTo>
                    <a:pt x="11" y="22"/>
                    <a:pt x="14" y="22"/>
                    <a:pt x="16" y="21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3" y="21"/>
                    <a:pt x="23" y="20"/>
                    <a:pt x="24" y="20"/>
                  </a:cubicBezTo>
                  <a:cubicBezTo>
                    <a:pt x="25" y="20"/>
                    <a:pt x="26" y="21"/>
                    <a:pt x="26" y="20"/>
                  </a:cubicBezTo>
                  <a:cubicBezTo>
                    <a:pt x="27" y="21"/>
                    <a:pt x="28" y="20"/>
                    <a:pt x="29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4" y="20"/>
                    <a:pt x="35" y="19"/>
                  </a:cubicBezTo>
                  <a:cubicBezTo>
                    <a:pt x="36" y="20"/>
                    <a:pt x="36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39" y="18"/>
                    <a:pt x="40" y="18"/>
                  </a:cubicBezTo>
                  <a:cubicBezTo>
                    <a:pt x="41" y="19"/>
                    <a:pt x="42" y="18"/>
                    <a:pt x="42" y="18"/>
                  </a:cubicBezTo>
                  <a:lnTo>
                    <a:pt x="43" y="18"/>
                  </a:lnTo>
                  <a:close/>
                  <a:moveTo>
                    <a:pt x="41" y="31"/>
                  </a:moveTo>
                  <a:cubicBezTo>
                    <a:pt x="41" y="31"/>
                    <a:pt x="41" y="31"/>
                    <a:pt x="42" y="31"/>
                  </a:cubicBezTo>
                  <a:cubicBezTo>
                    <a:pt x="42" y="32"/>
                    <a:pt x="43" y="32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4"/>
                    <a:pt x="44" y="34"/>
                  </a:cubicBezTo>
                  <a:cubicBezTo>
                    <a:pt x="43" y="35"/>
                    <a:pt x="43" y="36"/>
                    <a:pt x="42" y="37"/>
                  </a:cubicBezTo>
                  <a:cubicBezTo>
                    <a:pt x="41" y="38"/>
                    <a:pt x="40" y="39"/>
                    <a:pt x="39" y="39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6" y="42"/>
                    <a:pt x="36" y="43"/>
                    <a:pt x="35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4" y="43"/>
                    <a:pt x="34" y="44"/>
                  </a:cubicBezTo>
                  <a:cubicBezTo>
                    <a:pt x="33" y="44"/>
                    <a:pt x="32" y="45"/>
                    <a:pt x="31" y="45"/>
                  </a:cubicBezTo>
                  <a:cubicBezTo>
                    <a:pt x="31" y="46"/>
                    <a:pt x="30" y="46"/>
                    <a:pt x="29" y="47"/>
                  </a:cubicBezTo>
                  <a:cubicBezTo>
                    <a:pt x="29" y="47"/>
                    <a:pt x="28" y="46"/>
                    <a:pt x="29" y="46"/>
                  </a:cubicBezTo>
                  <a:cubicBezTo>
                    <a:pt x="28" y="45"/>
                    <a:pt x="30" y="45"/>
                    <a:pt x="30" y="44"/>
                  </a:cubicBezTo>
                  <a:cubicBezTo>
                    <a:pt x="31" y="44"/>
                    <a:pt x="30" y="43"/>
                    <a:pt x="32" y="42"/>
                  </a:cubicBezTo>
                  <a:cubicBezTo>
                    <a:pt x="32" y="42"/>
                    <a:pt x="33" y="41"/>
                    <a:pt x="33" y="40"/>
                  </a:cubicBezTo>
                  <a:cubicBezTo>
                    <a:pt x="33" y="40"/>
                    <a:pt x="33" y="39"/>
                    <a:pt x="34" y="38"/>
                  </a:cubicBezTo>
                  <a:cubicBezTo>
                    <a:pt x="34" y="37"/>
                    <a:pt x="35" y="37"/>
                    <a:pt x="35" y="36"/>
                  </a:cubicBezTo>
                  <a:cubicBezTo>
                    <a:pt x="36" y="36"/>
                    <a:pt x="37" y="35"/>
                    <a:pt x="36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2"/>
                    <a:pt x="39" y="31"/>
                    <a:pt x="38" y="31"/>
                  </a:cubicBezTo>
                  <a:cubicBezTo>
                    <a:pt x="38" y="31"/>
                    <a:pt x="38" y="30"/>
                    <a:pt x="38" y="30"/>
                  </a:cubicBezTo>
                  <a:cubicBezTo>
                    <a:pt x="39" y="30"/>
                    <a:pt x="40" y="30"/>
                    <a:pt x="41" y="31"/>
                  </a:cubicBezTo>
                  <a:close/>
                  <a:moveTo>
                    <a:pt x="26" y="30"/>
                  </a:moveTo>
                  <a:cubicBezTo>
                    <a:pt x="25" y="31"/>
                    <a:pt x="25" y="33"/>
                    <a:pt x="24" y="33"/>
                  </a:cubicBezTo>
                  <a:cubicBezTo>
                    <a:pt x="24" y="34"/>
                    <a:pt x="23" y="35"/>
                    <a:pt x="23" y="36"/>
                  </a:cubicBezTo>
                  <a:cubicBezTo>
                    <a:pt x="23" y="37"/>
                    <a:pt x="23" y="38"/>
                    <a:pt x="24" y="38"/>
                  </a:cubicBezTo>
                  <a:cubicBezTo>
                    <a:pt x="25" y="38"/>
                    <a:pt x="26" y="38"/>
                    <a:pt x="26" y="37"/>
                  </a:cubicBezTo>
                  <a:cubicBezTo>
                    <a:pt x="27" y="37"/>
                    <a:pt x="27" y="36"/>
                    <a:pt x="28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8" y="36"/>
                    <a:pt x="28" y="36"/>
                  </a:cubicBezTo>
                  <a:cubicBezTo>
                    <a:pt x="27" y="36"/>
                    <a:pt x="28" y="38"/>
                    <a:pt x="27" y="37"/>
                  </a:cubicBezTo>
                  <a:cubicBezTo>
                    <a:pt x="26" y="38"/>
                    <a:pt x="25" y="39"/>
                    <a:pt x="26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5" y="42"/>
                    <a:pt x="24" y="42"/>
                  </a:cubicBezTo>
                  <a:cubicBezTo>
                    <a:pt x="24" y="43"/>
                    <a:pt x="23" y="43"/>
                    <a:pt x="23" y="44"/>
                  </a:cubicBezTo>
                  <a:cubicBezTo>
                    <a:pt x="22" y="44"/>
                    <a:pt x="23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8" y="44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6" y="43"/>
                    <a:pt x="15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5" y="42"/>
                    <a:pt x="14" y="42"/>
                  </a:cubicBezTo>
                  <a:cubicBezTo>
                    <a:pt x="14" y="41"/>
                    <a:pt x="13" y="40"/>
                    <a:pt x="14" y="40"/>
                  </a:cubicBezTo>
                  <a:cubicBezTo>
                    <a:pt x="15" y="40"/>
                    <a:pt x="16" y="39"/>
                    <a:pt x="16" y="39"/>
                  </a:cubicBezTo>
                  <a:cubicBezTo>
                    <a:pt x="16" y="37"/>
                    <a:pt x="17" y="37"/>
                    <a:pt x="18" y="36"/>
                  </a:cubicBezTo>
                  <a:cubicBezTo>
                    <a:pt x="19" y="36"/>
                    <a:pt x="18" y="35"/>
                    <a:pt x="19" y="35"/>
                  </a:cubicBezTo>
                  <a:cubicBezTo>
                    <a:pt x="20" y="34"/>
                    <a:pt x="21" y="35"/>
                    <a:pt x="21" y="34"/>
                  </a:cubicBezTo>
                  <a:cubicBezTo>
                    <a:pt x="21" y="33"/>
                    <a:pt x="21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2"/>
                    <a:pt x="24" y="32"/>
                    <a:pt x="24" y="31"/>
                  </a:cubicBezTo>
                  <a:cubicBezTo>
                    <a:pt x="25" y="31"/>
                    <a:pt x="25" y="30"/>
                    <a:pt x="26" y="30"/>
                  </a:cubicBezTo>
                  <a:close/>
                  <a:moveTo>
                    <a:pt x="35" y="42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5" y="42"/>
                    <a:pt x="35" y="42"/>
                  </a:cubicBezTo>
                  <a:close/>
                  <a:moveTo>
                    <a:pt x="51" y="47"/>
                  </a:moveTo>
                  <a:cubicBezTo>
                    <a:pt x="52" y="46"/>
                    <a:pt x="53" y="47"/>
                    <a:pt x="53" y="46"/>
                  </a:cubicBezTo>
                  <a:cubicBezTo>
                    <a:pt x="53" y="47"/>
                    <a:pt x="54" y="47"/>
                    <a:pt x="54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5" y="49"/>
                    <a:pt x="54" y="49"/>
                  </a:cubicBezTo>
                  <a:cubicBezTo>
                    <a:pt x="55" y="49"/>
                    <a:pt x="55" y="50"/>
                    <a:pt x="56" y="50"/>
                  </a:cubicBezTo>
                  <a:cubicBezTo>
                    <a:pt x="56" y="50"/>
                    <a:pt x="56" y="51"/>
                    <a:pt x="55" y="51"/>
                  </a:cubicBezTo>
                  <a:cubicBezTo>
                    <a:pt x="56" y="51"/>
                    <a:pt x="56" y="52"/>
                    <a:pt x="56" y="52"/>
                  </a:cubicBezTo>
                  <a:cubicBezTo>
                    <a:pt x="56" y="53"/>
                    <a:pt x="55" y="53"/>
                    <a:pt x="55" y="53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2" y="52"/>
                    <a:pt x="52" y="5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0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7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4" y="52"/>
                    <a:pt x="43" y="53"/>
                  </a:cubicBezTo>
                  <a:cubicBezTo>
                    <a:pt x="42" y="53"/>
                    <a:pt x="41" y="53"/>
                    <a:pt x="40" y="53"/>
                  </a:cubicBezTo>
                  <a:cubicBezTo>
                    <a:pt x="40" y="53"/>
                    <a:pt x="39" y="53"/>
                    <a:pt x="39" y="53"/>
                  </a:cubicBezTo>
                  <a:cubicBezTo>
                    <a:pt x="37" y="53"/>
                    <a:pt x="36" y="54"/>
                    <a:pt x="35" y="53"/>
                  </a:cubicBezTo>
                  <a:cubicBezTo>
                    <a:pt x="34" y="54"/>
                    <a:pt x="33" y="54"/>
                    <a:pt x="33" y="54"/>
                  </a:cubicBezTo>
                  <a:cubicBezTo>
                    <a:pt x="32" y="54"/>
                    <a:pt x="31" y="53"/>
                    <a:pt x="30" y="54"/>
                  </a:cubicBezTo>
                  <a:cubicBezTo>
                    <a:pt x="29" y="54"/>
                    <a:pt x="28" y="54"/>
                    <a:pt x="27" y="54"/>
                  </a:cubicBezTo>
                  <a:cubicBezTo>
                    <a:pt x="27" y="53"/>
                    <a:pt x="27" y="54"/>
                    <a:pt x="26" y="54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6" y="55"/>
                    <a:pt x="26" y="54"/>
                    <a:pt x="25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6"/>
                    <a:pt x="21" y="55"/>
                    <a:pt x="20" y="55"/>
                  </a:cubicBezTo>
                  <a:cubicBezTo>
                    <a:pt x="19" y="55"/>
                    <a:pt x="18" y="56"/>
                    <a:pt x="17" y="56"/>
                  </a:cubicBezTo>
                  <a:cubicBezTo>
                    <a:pt x="16" y="57"/>
                    <a:pt x="15" y="56"/>
                    <a:pt x="14" y="57"/>
                  </a:cubicBezTo>
                  <a:cubicBezTo>
                    <a:pt x="13" y="56"/>
                    <a:pt x="12" y="58"/>
                    <a:pt x="12" y="57"/>
                  </a:cubicBezTo>
                  <a:cubicBezTo>
                    <a:pt x="12" y="56"/>
                    <a:pt x="12" y="56"/>
                    <a:pt x="11" y="56"/>
                  </a:cubicBezTo>
                  <a:cubicBezTo>
                    <a:pt x="11" y="57"/>
                    <a:pt x="11" y="57"/>
                    <a:pt x="11" y="58"/>
                  </a:cubicBezTo>
                  <a:cubicBezTo>
                    <a:pt x="10" y="58"/>
                    <a:pt x="9" y="58"/>
                    <a:pt x="9" y="58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8" y="58"/>
                    <a:pt x="7" y="59"/>
                    <a:pt x="7" y="58"/>
                  </a:cubicBezTo>
                  <a:cubicBezTo>
                    <a:pt x="6" y="58"/>
                    <a:pt x="6" y="58"/>
                    <a:pt x="6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7"/>
                    <a:pt x="3" y="57"/>
                    <a:pt x="3" y="56"/>
                  </a:cubicBezTo>
                  <a:cubicBezTo>
                    <a:pt x="2" y="57"/>
                    <a:pt x="2" y="56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4"/>
                    <a:pt x="1" y="54"/>
                    <a:pt x="1" y="53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3"/>
                    <a:pt x="3" y="53"/>
                    <a:pt x="4" y="52"/>
                  </a:cubicBezTo>
                  <a:cubicBezTo>
                    <a:pt x="4" y="53"/>
                    <a:pt x="5" y="53"/>
                    <a:pt x="5" y="53"/>
                  </a:cubicBezTo>
                  <a:cubicBezTo>
                    <a:pt x="5" y="52"/>
                    <a:pt x="7" y="53"/>
                    <a:pt x="8" y="52"/>
                  </a:cubicBezTo>
                  <a:cubicBezTo>
                    <a:pt x="8" y="52"/>
                    <a:pt x="9" y="52"/>
                    <a:pt x="9" y="51"/>
                  </a:cubicBezTo>
                  <a:cubicBezTo>
                    <a:pt x="9" y="52"/>
                    <a:pt x="10" y="52"/>
                    <a:pt x="10" y="52"/>
                  </a:cubicBezTo>
                  <a:cubicBezTo>
                    <a:pt x="11" y="51"/>
                    <a:pt x="12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0"/>
                    <a:pt x="16" y="50"/>
                  </a:cubicBezTo>
                  <a:cubicBezTo>
                    <a:pt x="17" y="51"/>
                    <a:pt x="18" y="50"/>
                    <a:pt x="18" y="49"/>
                  </a:cubicBezTo>
                  <a:cubicBezTo>
                    <a:pt x="19" y="50"/>
                    <a:pt x="19" y="50"/>
                    <a:pt x="20" y="50"/>
                  </a:cubicBezTo>
                  <a:cubicBezTo>
                    <a:pt x="20" y="49"/>
                    <a:pt x="21" y="50"/>
                    <a:pt x="21" y="49"/>
                  </a:cubicBezTo>
                  <a:cubicBezTo>
                    <a:pt x="22" y="50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8" y="49"/>
                    <a:pt x="29" y="48"/>
                    <a:pt x="29" y="49"/>
                  </a:cubicBezTo>
                  <a:cubicBezTo>
                    <a:pt x="29" y="49"/>
                    <a:pt x="30" y="49"/>
                    <a:pt x="30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8"/>
                    <a:pt x="32" y="49"/>
                    <a:pt x="33" y="49"/>
                  </a:cubicBezTo>
                  <a:cubicBezTo>
                    <a:pt x="34" y="49"/>
                    <a:pt x="35" y="48"/>
                    <a:pt x="36" y="48"/>
                  </a:cubicBezTo>
                  <a:cubicBezTo>
                    <a:pt x="36" y="47"/>
                    <a:pt x="38" y="49"/>
                    <a:pt x="39" y="47"/>
                  </a:cubicBezTo>
                  <a:cubicBezTo>
                    <a:pt x="40" y="47"/>
                    <a:pt x="41" y="49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3" y="47"/>
                    <a:pt x="44" y="47"/>
                  </a:cubicBezTo>
                  <a:cubicBezTo>
                    <a:pt x="45" y="47"/>
                    <a:pt x="46" y="47"/>
                    <a:pt x="47" y="46"/>
                  </a:cubicBezTo>
                  <a:cubicBezTo>
                    <a:pt x="47" y="47"/>
                    <a:pt x="48" y="47"/>
                    <a:pt x="49" y="47"/>
                  </a:cubicBezTo>
                  <a:cubicBezTo>
                    <a:pt x="49" y="46"/>
                    <a:pt x="51" y="46"/>
                    <a:pt x="51" y="47"/>
                  </a:cubicBezTo>
                  <a:close/>
                  <a:moveTo>
                    <a:pt x="11" y="57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10" y="57"/>
                    <a:pt x="10" y="57"/>
                    <a:pt x="10" y="57"/>
                  </a:cubicBez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4696" y="4155"/>
              <a:ext cx="101" cy="112"/>
            </a:xfrm>
            <a:custGeom>
              <a:avLst/>
              <a:gdLst>
                <a:gd name="T0" fmla="*/ 20 w 39"/>
                <a:gd name="T1" fmla="*/ 3 h 42"/>
                <a:gd name="T2" fmla="*/ 20 w 39"/>
                <a:gd name="T3" fmla="*/ 8 h 42"/>
                <a:gd name="T4" fmla="*/ 23 w 39"/>
                <a:gd name="T5" fmla="*/ 9 h 42"/>
                <a:gd name="T6" fmla="*/ 24 w 39"/>
                <a:gd name="T7" fmla="*/ 10 h 42"/>
                <a:gd name="T8" fmla="*/ 22 w 39"/>
                <a:gd name="T9" fmla="*/ 13 h 42"/>
                <a:gd name="T10" fmla="*/ 20 w 39"/>
                <a:gd name="T11" fmla="*/ 18 h 42"/>
                <a:gd name="T12" fmla="*/ 23 w 39"/>
                <a:gd name="T13" fmla="*/ 19 h 42"/>
                <a:gd name="T14" fmla="*/ 19 w 39"/>
                <a:gd name="T15" fmla="*/ 22 h 42"/>
                <a:gd name="T16" fmla="*/ 15 w 39"/>
                <a:gd name="T17" fmla="*/ 24 h 42"/>
                <a:gd name="T18" fmla="*/ 11 w 39"/>
                <a:gd name="T19" fmla="*/ 26 h 42"/>
                <a:gd name="T20" fmla="*/ 6 w 39"/>
                <a:gd name="T21" fmla="*/ 32 h 42"/>
                <a:gd name="T22" fmla="*/ 4 w 39"/>
                <a:gd name="T23" fmla="*/ 35 h 42"/>
                <a:gd name="T24" fmla="*/ 1 w 39"/>
                <a:gd name="T25" fmla="*/ 39 h 42"/>
                <a:gd name="T26" fmla="*/ 1 w 39"/>
                <a:gd name="T27" fmla="*/ 36 h 42"/>
                <a:gd name="T28" fmla="*/ 2 w 39"/>
                <a:gd name="T29" fmla="*/ 32 h 42"/>
                <a:gd name="T30" fmla="*/ 7 w 39"/>
                <a:gd name="T31" fmla="*/ 28 h 42"/>
                <a:gd name="T32" fmla="*/ 10 w 39"/>
                <a:gd name="T33" fmla="*/ 25 h 42"/>
                <a:gd name="T34" fmla="*/ 9 w 39"/>
                <a:gd name="T35" fmla="*/ 20 h 42"/>
                <a:gd name="T36" fmla="*/ 9 w 39"/>
                <a:gd name="T37" fmla="*/ 20 h 42"/>
                <a:gd name="T38" fmla="*/ 12 w 39"/>
                <a:gd name="T39" fmla="*/ 20 h 42"/>
                <a:gd name="T40" fmla="*/ 15 w 39"/>
                <a:gd name="T41" fmla="*/ 18 h 42"/>
                <a:gd name="T42" fmla="*/ 13 w 39"/>
                <a:gd name="T43" fmla="*/ 16 h 42"/>
                <a:gd name="T44" fmla="*/ 8 w 39"/>
                <a:gd name="T45" fmla="*/ 15 h 42"/>
                <a:gd name="T46" fmla="*/ 6 w 39"/>
                <a:gd name="T47" fmla="*/ 14 h 42"/>
                <a:gd name="T48" fmla="*/ 13 w 39"/>
                <a:gd name="T49" fmla="*/ 12 h 42"/>
                <a:gd name="T50" fmla="*/ 15 w 39"/>
                <a:gd name="T51" fmla="*/ 6 h 42"/>
                <a:gd name="T52" fmla="*/ 15 w 39"/>
                <a:gd name="T53" fmla="*/ 2 h 42"/>
                <a:gd name="T54" fmla="*/ 15 w 39"/>
                <a:gd name="T55" fmla="*/ 1 h 42"/>
                <a:gd name="T56" fmla="*/ 16 w 39"/>
                <a:gd name="T57" fmla="*/ 1 h 42"/>
                <a:gd name="T58" fmla="*/ 32 w 39"/>
                <a:gd name="T59" fmla="*/ 25 h 42"/>
                <a:gd name="T60" fmla="*/ 35 w 39"/>
                <a:gd name="T61" fmla="*/ 26 h 42"/>
                <a:gd name="T62" fmla="*/ 39 w 39"/>
                <a:gd name="T63" fmla="*/ 29 h 42"/>
                <a:gd name="T64" fmla="*/ 36 w 39"/>
                <a:gd name="T65" fmla="*/ 31 h 42"/>
                <a:gd name="T66" fmla="*/ 34 w 39"/>
                <a:gd name="T67" fmla="*/ 30 h 42"/>
                <a:gd name="T68" fmla="*/ 32 w 39"/>
                <a:gd name="T69" fmla="*/ 27 h 42"/>
                <a:gd name="T70" fmla="*/ 31 w 39"/>
                <a:gd name="T71" fmla="*/ 27 h 42"/>
                <a:gd name="T72" fmla="*/ 32 w 39"/>
                <a:gd name="T73" fmla="*/ 25 h 42"/>
                <a:gd name="T74" fmla="*/ 24 w 39"/>
                <a:gd name="T75" fmla="*/ 28 h 42"/>
                <a:gd name="T76" fmla="*/ 25 w 39"/>
                <a:gd name="T77" fmla="*/ 30 h 42"/>
                <a:gd name="T78" fmla="*/ 29 w 39"/>
                <a:gd name="T79" fmla="*/ 34 h 42"/>
                <a:gd name="T80" fmla="*/ 31 w 39"/>
                <a:gd name="T81" fmla="*/ 37 h 42"/>
                <a:gd name="T82" fmla="*/ 27 w 39"/>
                <a:gd name="T83" fmla="*/ 40 h 42"/>
                <a:gd name="T84" fmla="*/ 23 w 39"/>
                <a:gd name="T85" fmla="*/ 41 h 42"/>
                <a:gd name="T86" fmla="*/ 17 w 39"/>
                <a:gd name="T87" fmla="*/ 41 h 42"/>
                <a:gd name="T88" fmla="*/ 12 w 39"/>
                <a:gd name="T89" fmla="*/ 37 h 42"/>
                <a:gd name="T90" fmla="*/ 10 w 39"/>
                <a:gd name="T91" fmla="*/ 33 h 42"/>
                <a:gd name="T92" fmla="*/ 9 w 39"/>
                <a:gd name="T93" fmla="*/ 31 h 42"/>
                <a:gd name="T94" fmla="*/ 11 w 39"/>
                <a:gd name="T95" fmla="*/ 32 h 42"/>
                <a:gd name="T96" fmla="*/ 17 w 39"/>
                <a:gd name="T97" fmla="*/ 37 h 42"/>
                <a:gd name="T98" fmla="*/ 24 w 39"/>
                <a:gd name="T99" fmla="*/ 37 h 42"/>
                <a:gd name="T100" fmla="*/ 25 w 39"/>
                <a:gd name="T101" fmla="*/ 35 h 42"/>
                <a:gd name="T102" fmla="*/ 23 w 39"/>
                <a:gd name="T103" fmla="*/ 32 h 42"/>
                <a:gd name="T104" fmla="*/ 22 w 39"/>
                <a:gd name="T105" fmla="*/ 30 h 42"/>
                <a:gd name="T106" fmla="*/ 21 w 39"/>
                <a:gd name="T107" fmla="*/ 29 h 42"/>
                <a:gd name="T108" fmla="*/ 19 w 39"/>
                <a:gd name="T109" fmla="*/ 28 h 42"/>
                <a:gd name="T110" fmla="*/ 18 w 39"/>
                <a:gd name="T111" fmla="*/ 31 h 42"/>
                <a:gd name="T112" fmla="*/ 20 w 39"/>
                <a:gd name="T113" fmla="*/ 33 h 42"/>
                <a:gd name="T114" fmla="*/ 18 w 39"/>
                <a:gd name="T115" fmla="*/ 35 h 42"/>
                <a:gd name="T116" fmla="*/ 16 w 39"/>
                <a:gd name="T117" fmla="*/ 30 h 42"/>
                <a:gd name="T118" fmla="*/ 17 w 39"/>
                <a:gd name="T119" fmla="*/ 28 h 42"/>
                <a:gd name="T120" fmla="*/ 22 w 39"/>
                <a:gd name="T12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" h="42">
                  <a:moveTo>
                    <a:pt x="18" y="1"/>
                  </a:moveTo>
                  <a:cubicBezTo>
                    <a:pt x="19" y="1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5"/>
                    <a:pt x="20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8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4" y="11"/>
                  </a:cubicBezTo>
                  <a:cubicBezTo>
                    <a:pt x="23" y="11"/>
                    <a:pt x="24" y="12"/>
                    <a:pt x="24" y="12"/>
                  </a:cubicBezTo>
                  <a:cubicBezTo>
                    <a:pt x="23" y="13"/>
                    <a:pt x="22" y="12"/>
                    <a:pt x="22" y="13"/>
                  </a:cubicBezTo>
                  <a:cubicBezTo>
                    <a:pt x="21" y="13"/>
                    <a:pt x="20" y="14"/>
                    <a:pt x="20" y="15"/>
                  </a:cubicBezTo>
                  <a:cubicBezTo>
                    <a:pt x="19" y="15"/>
                    <a:pt x="20" y="15"/>
                    <a:pt x="19" y="15"/>
                  </a:cubicBezTo>
                  <a:cubicBezTo>
                    <a:pt x="20" y="16"/>
                    <a:pt x="18" y="18"/>
                    <a:pt x="20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1"/>
                  </a:cubicBezTo>
                  <a:cubicBezTo>
                    <a:pt x="23" y="21"/>
                    <a:pt x="22" y="21"/>
                    <a:pt x="22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7" y="23"/>
                    <a:pt x="17" y="23"/>
                  </a:cubicBezTo>
                  <a:cubicBezTo>
                    <a:pt x="16" y="23"/>
                    <a:pt x="16" y="25"/>
                    <a:pt x="15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3" y="24"/>
                    <a:pt x="13" y="24"/>
                    <a:pt x="12" y="24"/>
                  </a:cubicBezTo>
                  <a:cubicBezTo>
                    <a:pt x="12" y="25"/>
                    <a:pt x="11" y="25"/>
                    <a:pt x="11" y="26"/>
                  </a:cubicBezTo>
                  <a:cubicBezTo>
                    <a:pt x="9" y="28"/>
                    <a:pt x="8" y="30"/>
                    <a:pt x="6" y="31"/>
                  </a:cubicBezTo>
                  <a:cubicBezTo>
                    <a:pt x="6" y="31"/>
                    <a:pt x="5" y="31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5" y="32"/>
                    <a:pt x="5" y="33"/>
                  </a:cubicBezTo>
                  <a:cubicBezTo>
                    <a:pt x="4" y="33"/>
                    <a:pt x="5" y="34"/>
                    <a:pt x="4" y="34"/>
                  </a:cubicBezTo>
                  <a:cubicBezTo>
                    <a:pt x="5" y="34"/>
                    <a:pt x="4" y="35"/>
                    <a:pt x="4" y="35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7"/>
                  </a:cubicBezTo>
                  <a:cubicBezTo>
                    <a:pt x="3" y="38"/>
                    <a:pt x="3" y="39"/>
                    <a:pt x="1" y="39"/>
                  </a:cubicBezTo>
                  <a:cubicBezTo>
                    <a:pt x="1" y="39"/>
                    <a:pt x="1" y="38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6"/>
                  </a:cubicBezTo>
                  <a:cubicBezTo>
                    <a:pt x="1" y="36"/>
                    <a:pt x="1" y="35"/>
                    <a:pt x="1" y="35"/>
                  </a:cubicBezTo>
                  <a:cubicBezTo>
                    <a:pt x="1" y="34"/>
                    <a:pt x="1" y="33"/>
                    <a:pt x="2" y="33"/>
                  </a:cubicBezTo>
                  <a:cubicBezTo>
                    <a:pt x="2" y="33"/>
                    <a:pt x="2" y="33"/>
                    <a:pt x="2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3" y="31"/>
                    <a:pt x="4" y="31"/>
                    <a:pt x="4" y="30"/>
                  </a:cubicBezTo>
                  <a:cubicBezTo>
                    <a:pt x="5" y="29"/>
                    <a:pt x="6" y="29"/>
                    <a:pt x="7" y="28"/>
                  </a:cubicBezTo>
                  <a:cubicBezTo>
                    <a:pt x="7" y="28"/>
                    <a:pt x="8" y="27"/>
                    <a:pt x="8" y="27"/>
                  </a:cubicBezTo>
                  <a:cubicBezTo>
                    <a:pt x="8" y="27"/>
                    <a:pt x="9" y="26"/>
                    <a:pt x="9" y="26"/>
                  </a:cubicBezTo>
                  <a:cubicBezTo>
                    <a:pt x="9" y="26"/>
                    <a:pt x="10" y="26"/>
                    <a:pt x="10" y="25"/>
                  </a:cubicBezTo>
                  <a:cubicBezTo>
                    <a:pt x="10" y="25"/>
                    <a:pt x="11" y="24"/>
                    <a:pt x="12" y="24"/>
                  </a:cubicBezTo>
                  <a:cubicBezTo>
                    <a:pt x="12" y="23"/>
                    <a:pt x="10" y="23"/>
                    <a:pt x="10" y="22"/>
                  </a:cubicBezTo>
                  <a:cubicBezTo>
                    <a:pt x="10" y="22"/>
                    <a:pt x="9" y="21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20"/>
                    <a:pt x="9" y="19"/>
                  </a:cubicBezTo>
                  <a:cubicBezTo>
                    <a:pt x="10" y="20"/>
                    <a:pt x="10" y="19"/>
                    <a:pt x="11" y="20"/>
                  </a:cubicBezTo>
                  <a:cubicBezTo>
                    <a:pt x="11" y="20"/>
                    <a:pt x="12" y="19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2" y="16"/>
                    <a:pt x="11" y="16"/>
                    <a:pt x="10" y="16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4"/>
                    <a:pt x="6" y="14"/>
                    <a:pt x="7" y="13"/>
                  </a:cubicBezTo>
                  <a:cubicBezTo>
                    <a:pt x="9" y="13"/>
                    <a:pt x="11" y="13"/>
                    <a:pt x="13" y="12"/>
                  </a:cubicBezTo>
                  <a:cubicBezTo>
                    <a:pt x="14" y="11"/>
                    <a:pt x="15" y="11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5" y="7"/>
                    <a:pt x="15" y="6"/>
                  </a:cubicBezTo>
                  <a:cubicBezTo>
                    <a:pt x="15" y="6"/>
                    <a:pt x="15" y="5"/>
                    <a:pt x="14" y="5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8" y="1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5"/>
                    <a:pt x="34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7" y="27"/>
                  </a:cubicBezTo>
                  <a:cubicBezTo>
                    <a:pt x="38" y="27"/>
                    <a:pt x="39" y="28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7" y="31"/>
                    <a:pt x="36" y="31"/>
                  </a:cubicBezTo>
                  <a:cubicBezTo>
                    <a:pt x="36" y="31"/>
                    <a:pt x="35" y="31"/>
                    <a:pt x="36" y="30"/>
                  </a:cubicBezTo>
                  <a:cubicBezTo>
                    <a:pt x="35" y="30"/>
                    <a:pt x="35" y="30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9"/>
                    <a:pt x="34" y="29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1" y="26"/>
                    <a:pt x="30" y="26"/>
                    <a:pt x="31" y="26"/>
                  </a:cubicBezTo>
                  <a:cubicBezTo>
                    <a:pt x="31" y="26"/>
                    <a:pt x="31" y="25"/>
                    <a:pt x="30" y="26"/>
                  </a:cubicBezTo>
                  <a:cubicBezTo>
                    <a:pt x="31" y="25"/>
                    <a:pt x="31" y="26"/>
                    <a:pt x="32" y="25"/>
                  </a:cubicBezTo>
                  <a:close/>
                  <a:moveTo>
                    <a:pt x="22" y="27"/>
                  </a:moveTo>
                  <a:cubicBezTo>
                    <a:pt x="22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30"/>
                  </a:cubicBezTo>
                  <a:cubicBezTo>
                    <a:pt x="26" y="30"/>
                    <a:pt x="26" y="31"/>
                    <a:pt x="27" y="32"/>
                  </a:cubicBezTo>
                  <a:cubicBezTo>
                    <a:pt x="27" y="32"/>
                    <a:pt x="27" y="33"/>
                    <a:pt x="28" y="33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5"/>
                    <a:pt x="31" y="35"/>
                    <a:pt x="30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8"/>
                    <a:pt x="32" y="39"/>
                  </a:cubicBezTo>
                  <a:cubicBezTo>
                    <a:pt x="31" y="40"/>
                    <a:pt x="30" y="40"/>
                    <a:pt x="28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0"/>
                    <a:pt x="26" y="41"/>
                    <a:pt x="25" y="41"/>
                  </a:cubicBezTo>
                  <a:cubicBezTo>
                    <a:pt x="25" y="41"/>
                    <a:pt x="24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1" y="41"/>
                    <a:pt x="21" y="41"/>
                  </a:cubicBezTo>
                  <a:cubicBezTo>
                    <a:pt x="20" y="41"/>
                    <a:pt x="20" y="42"/>
                    <a:pt x="19" y="41"/>
                  </a:cubicBezTo>
                  <a:cubicBezTo>
                    <a:pt x="19" y="42"/>
                    <a:pt x="18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41"/>
                  </a:cubicBezTo>
                  <a:cubicBezTo>
                    <a:pt x="13" y="40"/>
                    <a:pt x="12" y="38"/>
                    <a:pt x="12" y="37"/>
                  </a:cubicBezTo>
                  <a:cubicBezTo>
                    <a:pt x="11" y="37"/>
                    <a:pt x="11" y="36"/>
                    <a:pt x="11" y="35"/>
                  </a:cubicBezTo>
                  <a:cubicBezTo>
                    <a:pt x="10" y="34"/>
                    <a:pt x="10" y="34"/>
                    <a:pt x="10" y="33"/>
                  </a:cubicBezTo>
                  <a:cubicBezTo>
                    <a:pt x="9" y="33"/>
                    <a:pt x="10" y="33"/>
                    <a:pt x="10" y="33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9" y="32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2"/>
                  </a:cubicBezTo>
                  <a:cubicBezTo>
                    <a:pt x="11" y="32"/>
                    <a:pt x="12" y="32"/>
                    <a:pt x="12" y="33"/>
                  </a:cubicBezTo>
                  <a:cubicBezTo>
                    <a:pt x="13" y="34"/>
                    <a:pt x="14" y="36"/>
                    <a:pt x="16" y="37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1" y="38"/>
                    <a:pt x="21" y="37"/>
                    <a:pt x="22" y="37"/>
                  </a:cubicBezTo>
                  <a:cubicBezTo>
                    <a:pt x="22" y="37"/>
                    <a:pt x="23" y="38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5" y="37"/>
                    <a:pt x="26" y="37"/>
                  </a:cubicBezTo>
                  <a:cubicBezTo>
                    <a:pt x="25" y="36"/>
                    <a:pt x="26" y="35"/>
                    <a:pt x="25" y="35"/>
                  </a:cubicBezTo>
                  <a:cubicBezTo>
                    <a:pt x="25" y="34"/>
                    <a:pt x="24" y="34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2"/>
                    <a:pt x="23" y="32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2" y="30"/>
                    <a:pt x="22" y="30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3" y="29"/>
                    <a:pt x="22" y="29"/>
                    <a:pt x="22" y="29"/>
                  </a:cubicBezTo>
                  <a:cubicBezTo>
                    <a:pt x="22" y="29"/>
                    <a:pt x="22" y="29"/>
                    <a:pt x="21" y="29"/>
                  </a:cubicBezTo>
                  <a:cubicBezTo>
                    <a:pt x="21" y="28"/>
                    <a:pt x="21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9" y="32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5"/>
                    <a:pt x="18" y="35"/>
                  </a:cubicBezTo>
                  <a:cubicBezTo>
                    <a:pt x="18" y="34"/>
                    <a:pt x="18" y="35"/>
                    <a:pt x="18" y="35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2"/>
                    <a:pt x="17" y="31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29"/>
                    <a:pt x="16" y="28"/>
                  </a:cubicBezTo>
                  <a:cubicBezTo>
                    <a:pt x="16" y="28"/>
                    <a:pt x="17" y="28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9" y="26"/>
                    <a:pt x="20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7"/>
                    <a:pt x="22" y="27"/>
                    <a:pt x="2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5268" y="4115"/>
              <a:ext cx="98" cy="115"/>
            </a:xfrm>
            <a:custGeom>
              <a:avLst/>
              <a:gdLst>
                <a:gd name="T0" fmla="*/ 35 w 38"/>
                <a:gd name="T1" fmla="*/ 4 h 43"/>
                <a:gd name="T2" fmla="*/ 38 w 38"/>
                <a:gd name="T3" fmla="*/ 8 h 43"/>
                <a:gd name="T4" fmla="*/ 36 w 38"/>
                <a:gd name="T5" fmla="*/ 15 h 43"/>
                <a:gd name="T6" fmla="*/ 36 w 38"/>
                <a:gd name="T7" fmla="*/ 19 h 43"/>
                <a:gd name="T8" fmla="*/ 36 w 38"/>
                <a:gd name="T9" fmla="*/ 31 h 43"/>
                <a:gd name="T10" fmla="*/ 37 w 38"/>
                <a:gd name="T11" fmla="*/ 33 h 43"/>
                <a:gd name="T12" fmla="*/ 34 w 38"/>
                <a:gd name="T13" fmla="*/ 42 h 43"/>
                <a:gd name="T14" fmla="*/ 33 w 38"/>
                <a:gd name="T15" fmla="*/ 40 h 43"/>
                <a:gd name="T16" fmla="*/ 32 w 38"/>
                <a:gd name="T17" fmla="*/ 37 h 43"/>
                <a:gd name="T18" fmla="*/ 32 w 38"/>
                <a:gd name="T19" fmla="*/ 36 h 43"/>
                <a:gd name="T20" fmla="*/ 32 w 38"/>
                <a:gd name="T21" fmla="*/ 35 h 43"/>
                <a:gd name="T22" fmla="*/ 32 w 38"/>
                <a:gd name="T23" fmla="*/ 35 h 43"/>
                <a:gd name="T24" fmla="*/ 33 w 38"/>
                <a:gd name="T25" fmla="*/ 21 h 43"/>
                <a:gd name="T26" fmla="*/ 32 w 38"/>
                <a:gd name="T27" fmla="*/ 5 h 43"/>
                <a:gd name="T28" fmla="*/ 25 w 38"/>
                <a:gd name="T29" fmla="*/ 3 h 43"/>
                <a:gd name="T30" fmla="*/ 17 w 38"/>
                <a:gd name="T31" fmla="*/ 4 h 43"/>
                <a:gd name="T32" fmla="*/ 14 w 38"/>
                <a:gd name="T33" fmla="*/ 5 h 43"/>
                <a:gd name="T34" fmla="*/ 18 w 38"/>
                <a:gd name="T35" fmla="*/ 0 h 43"/>
                <a:gd name="T36" fmla="*/ 28 w 38"/>
                <a:gd name="T37" fmla="*/ 0 h 43"/>
                <a:gd name="T38" fmla="*/ 17 w 38"/>
                <a:gd name="T39" fmla="*/ 14 h 43"/>
                <a:gd name="T40" fmla="*/ 17 w 38"/>
                <a:gd name="T41" fmla="*/ 19 h 43"/>
                <a:gd name="T42" fmla="*/ 21 w 38"/>
                <a:gd name="T43" fmla="*/ 21 h 43"/>
                <a:gd name="T44" fmla="*/ 23 w 38"/>
                <a:gd name="T45" fmla="*/ 24 h 43"/>
                <a:gd name="T46" fmla="*/ 19 w 38"/>
                <a:gd name="T47" fmla="*/ 26 h 43"/>
                <a:gd name="T48" fmla="*/ 15 w 38"/>
                <a:gd name="T49" fmla="*/ 27 h 43"/>
                <a:gd name="T50" fmla="*/ 10 w 38"/>
                <a:gd name="T51" fmla="*/ 26 h 43"/>
                <a:gd name="T52" fmla="*/ 10 w 38"/>
                <a:gd name="T53" fmla="*/ 21 h 43"/>
                <a:gd name="T54" fmla="*/ 10 w 38"/>
                <a:gd name="T55" fmla="*/ 19 h 43"/>
                <a:gd name="T56" fmla="*/ 8 w 38"/>
                <a:gd name="T57" fmla="*/ 17 h 43"/>
                <a:gd name="T58" fmla="*/ 15 w 38"/>
                <a:gd name="T59" fmla="*/ 14 h 43"/>
                <a:gd name="T60" fmla="*/ 12 w 38"/>
                <a:gd name="T61" fmla="*/ 11 h 43"/>
                <a:gd name="T62" fmla="*/ 5 w 38"/>
                <a:gd name="T63" fmla="*/ 10 h 43"/>
                <a:gd name="T64" fmla="*/ 6 w 38"/>
                <a:gd name="T65" fmla="*/ 19 h 43"/>
                <a:gd name="T66" fmla="*/ 4 w 38"/>
                <a:gd name="T67" fmla="*/ 24 h 43"/>
                <a:gd name="T68" fmla="*/ 4 w 38"/>
                <a:gd name="T69" fmla="*/ 30 h 43"/>
                <a:gd name="T70" fmla="*/ 5 w 38"/>
                <a:gd name="T71" fmla="*/ 35 h 43"/>
                <a:gd name="T72" fmla="*/ 4 w 38"/>
                <a:gd name="T73" fmla="*/ 36 h 43"/>
                <a:gd name="T74" fmla="*/ 0 w 38"/>
                <a:gd name="T75" fmla="*/ 30 h 43"/>
                <a:gd name="T76" fmla="*/ 0 w 38"/>
                <a:gd name="T77" fmla="*/ 28 h 43"/>
                <a:gd name="T78" fmla="*/ 3 w 38"/>
                <a:gd name="T79" fmla="*/ 10 h 43"/>
                <a:gd name="T80" fmla="*/ 23 w 38"/>
                <a:gd name="T81" fmla="*/ 14 h 43"/>
                <a:gd name="T82" fmla="*/ 26 w 38"/>
                <a:gd name="T83" fmla="*/ 18 h 43"/>
                <a:gd name="T84" fmla="*/ 22 w 38"/>
                <a:gd name="T85" fmla="*/ 13 h 43"/>
                <a:gd name="T86" fmla="*/ 24 w 38"/>
                <a:gd name="T87" fmla="*/ 31 h 43"/>
                <a:gd name="T88" fmla="*/ 21 w 38"/>
                <a:gd name="T89" fmla="*/ 34 h 43"/>
                <a:gd name="T90" fmla="*/ 16 w 38"/>
                <a:gd name="T91" fmla="*/ 34 h 43"/>
                <a:gd name="T92" fmla="*/ 9 w 38"/>
                <a:gd name="T93" fmla="*/ 34 h 43"/>
                <a:gd name="T94" fmla="*/ 9 w 38"/>
                <a:gd name="T95" fmla="*/ 32 h 43"/>
                <a:gd name="T96" fmla="*/ 22 w 38"/>
                <a:gd name="T9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3">
                  <a:moveTo>
                    <a:pt x="28" y="0"/>
                  </a:moveTo>
                  <a:cubicBezTo>
                    <a:pt x="30" y="0"/>
                    <a:pt x="31" y="1"/>
                    <a:pt x="32" y="2"/>
                  </a:cubicBezTo>
                  <a:cubicBezTo>
                    <a:pt x="34" y="2"/>
                    <a:pt x="34" y="3"/>
                    <a:pt x="35" y="4"/>
                  </a:cubicBezTo>
                  <a:cubicBezTo>
                    <a:pt x="35" y="4"/>
                    <a:pt x="35" y="5"/>
                    <a:pt x="36" y="5"/>
                  </a:cubicBezTo>
                  <a:cubicBezTo>
                    <a:pt x="36" y="6"/>
                    <a:pt x="36" y="7"/>
                    <a:pt x="37" y="7"/>
                  </a:cubicBezTo>
                  <a:cubicBezTo>
                    <a:pt x="37" y="8"/>
                    <a:pt x="38" y="8"/>
                    <a:pt x="38" y="8"/>
                  </a:cubicBezTo>
                  <a:cubicBezTo>
                    <a:pt x="37" y="9"/>
                    <a:pt x="38" y="10"/>
                    <a:pt x="37" y="11"/>
                  </a:cubicBezTo>
                  <a:cubicBezTo>
                    <a:pt x="37" y="12"/>
                    <a:pt x="37" y="12"/>
                    <a:pt x="36" y="13"/>
                  </a:cubicBezTo>
                  <a:cubicBezTo>
                    <a:pt x="37" y="14"/>
                    <a:pt x="36" y="15"/>
                    <a:pt x="36" y="15"/>
                  </a:cubicBezTo>
                  <a:cubicBezTo>
                    <a:pt x="36" y="15"/>
                    <a:pt x="36" y="16"/>
                    <a:pt x="36" y="16"/>
                  </a:cubicBezTo>
                  <a:cubicBezTo>
                    <a:pt x="36" y="16"/>
                    <a:pt x="36" y="17"/>
                    <a:pt x="36" y="17"/>
                  </a:cubicBezTo>
                  <a:cubicBezTo>
                    <a:pt x="36" y="18"/>
                    <a:pt x="36" y="18"/>
                    <a:pt x="36" y="19"/>
                  </a:cubicBezTo>
                  <a:cubicBezTo>
                    <a:pt x="36" y="20"/>
                    <a:pt x="35" y="21"/>
                    <a:pt x="36" y="21"/>
                  </a:cubicBezTo>
                  <a:cubicBezTo>
                    <a:pt x="36" y="22"/>
                    <a:pt x="35" y="22"/>
                    <a:pt x="36" y="23"/>
                  </a:cubicBezTo>
                  <a:cubicBezTo>
                    <a:pt x="35" y="26"/>
                    <a:pt x="37" y="28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6" y="32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6"/>
                    <a:pt x="37" y="38"/>
                    <a:pt x="37" y="41"/>
                  </a:cubicBezTo>
                  <a:cubicBezTo>
                    <a:pt x="36" y="42"/>
                    <a:pt x="35" y="43"/>
                    <a:pt x="34" y="42"/>
                  </a:cubicBezTo>
                  <a:cubicBezTo>
                    <a:pt x="33" y="42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39"/>
                    <a:pt x="32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0"/>
                    <a:pt x="32" y="26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6"/>
                    <a:pt x="33" y="11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5"/>
                    <a:pt x="32" y="6"/>
                    <a:pt x="32" y="5"/>
                  </a:cubicBezTo>
                  <a:cubicBezTo>
                    <a:pt x="31" y="4"/>
                    <a:pt x="30" y="3"/>
                    <a:pt x="29" y="3"/>
                  </a:cubicBezTo>
                  <a:cubicBezTo>
                    <a:pt x="28" y="3"/>
                    <a:pt x="27" y="3"/>
                    <a:pt x="26" y="3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19" y="3"/>
                    <a:pt x="19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5"/>
                    <a:pt x="15" y="4"/>
                    <a:pt x="15" y="5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11" y="3"/>
                    <a:pt x="13" y="3"/>
                    <a:pt x="13" y="2"/>
                  </a:cubicBezTo>
                  <a:cubicBezTo>
                    <a:pt x="15" y="2"/>
                    <a:pt x="17" y="1"/>
                    <a:pt x="18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lose/>
                  <a:moveTo>
                    <a:pt x="17" y="10"/>
                  </a:moveTo>
                  <a:cubicBezTo>
                    <a:pt x="18" y="11"/>
                    <a:pt x="17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9" y="16"/>
                    <a:pt x="21" y="16"/>
                    <a:pt x="20" y="17"/>
                  </a:cubicBezTo>
                  <a:cubicBezTo>
                    <a:pt x="20" y="18"/>
                    <a:pt x="18" y="19"/>
                    <a:pt x="17" y="19"/>
                  </a:cubicBezTo>
                  <a:cubicBezTo>
                    <a:pt x="17" y="20"/>
                    <a:pt x="16" y="20"/>
                    <a:pt x="17" y="21"/>
                  </a:cubicBezTo>
                  <a:cubicBezTo>
                    <a:pt x="18" y="21"/>
                    <a:pt x="19" y="21"/>
                    <a:pt x="20" y="21"/>
                  </a:cubicBezTo>
                  <a:cubicBezTo>
                    <a:pt x="20" y="21"/>
                    <a:pt x="21" y="20"/>
                    <a:pt x="21" y="21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22"/>
                    <a:pt x="23" y="22"/>
                    <a:pt x="22" y="23"/>
                  </a:cubicBezTo>
                  <a:cubicBezTo>
                    <a:pt x="22" y="23"/>
                    <a:pt x="23" y="23"/>
                    <a:pt x="23" y="24"/>
                  </a:cubicBezTo>
                  <a:cubicBezTo>
                    <a:pt x="23" y="25"/>
                    <a:pt x="22" y="25"/>
                    <a:pt x="21" y="25"/>
                  </a:cubicBezTo>
                  <a:cubicBezTo>
                    <a:pt x="21" y="25"/>
                    <a:pt x="20" y="25"/>
                    <a:pt x="20" y="25"/>
                  </a:cubicBezTo>
                  <a:cubicBezTo>
                    <a:pt x="20" y="26"/>
                    <a:pt x="19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8" y="26"/>
                    <a:pt x="17" y="26"/>
                  </a:cubicBezTo>
                  <a:cubicBezTo>
                    <a:pt x="17" y="27"/>
                    <a:pt x="16" y="26"/>
                    <a:pt x="15" y="27"/>
                  </a:cubicBezTo>
                  <a:cubicBezTo>
                    <a:pt x="15" y="26"/>
                    <a:pt x="15" y="27"/>
                    <a:pt x="14" y="27"/>
                  </a:cubicBezTo>
                  <a:cubicBezTo>
                    <a:pt x="14" y="27"/>
                    <a:pt x="13" y="27"/>
                    <a:pt x="13" y="27"/>
                  </a:cubicBezTo>
                  <a:cubicBezTo>
                    <a:pt x="12" y="27"/>
                    <a:pt x="11" y="27"/>
                    <a:pt x="10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0" y="22"/>
                    <a:pt x="9" y="21"/>
                    <a:pt x="10" y="21"/>
                  </a:cubicBezTo>
                  <a:cubicBezTo>
                    <a:pt x="9" y="20"/>
                    <a:pt x="11" y="20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3" y="15"/>
                    <a:pt x="15" y="15"/>
                    <a:pt x="15" y="14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4" y="13"/>
                    <a:pt x="13" y="12"/>
                    <a:pt x="12" y="12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3" y="10"/>
                    <a:pt x="15" y="9"/>
                    <a:pt x="16" y="10"/>
                  </a:cubicBezTo>
                  <a:lnTo>
                    <a:pt x="17" y="10"/>
                  </a:lnTo>
                  <a:close/>
                  <a:moveTo>
                    <a:pt x="5" y="10"/>
                  </a:moveTo>
                  <a:cubicBezTo>
                    <a:pt x="5" y="11"/>
                    <a:pt x="6" y="12"/>
                    <a:pt x="6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6" y="16"/>
                    <a:pt x="6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4" y="22"/>
                  </a:cubicBezTo>
                  <a:cubicBezTo>
                    <a:pt x="5" y="23"/>
                    <a:pt x="5" y="24"/>
                    <a:pt x="4" y="24"/>
                  </a:cubicBezTo>
                  <a:cubicBezTo>
                    <a:pt x="5" y="25"/>
                    <a:pt x="4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8"/>
                    <a:pt x="5" y="28"/>
                    <a:pt x="4" y="30"/>
                  </a:cubicBezTo>
                  <a:cubicBezTo>
                    <a:pt x="5" y="31"/>
                    <a:pt x="5" y="31"/>
                    <a:pt x="5" y="32"/>
                  </a:cubicBezTo>
                  <a:cubicBezTo>
                    <a:pt x="5" y="32"/>
                    <a:pt x="5" y="33"/>
                    <a:pt x="6" y="34"/>
                  </a:cubicBezTo>
                  <a:cubicBezTo>
                    <a:pt x="6" y="35"/>
                    <a:pt x="5" y="35"/>
                    <a:pt x="5" y="35"/>
                  </a:cubicBezTo>
                  <a:cubicBezTo>
                    <a:pt x="5" y="35"/>
                    <a:pt x="5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3" y="35"/>
                    <a:pt x="2" y="35"/>
                    <a:pt x="2" y="34"/>
                  </a:cubicBezTo>
                  <a:cubicBezTo>
                    <a:pt x="1" y="33"/>
                    <a:pt x="2" y="32"/>
                    <a:pt x="1" y="31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29"/>
                    <a:pt x="1" y="29"/>
                    <a:pt x="1" y="29"/>
                  </a:cubicBezTo>
                  <a:cubicBezTo>
                    <a:pt x="0" y="29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4"/>
                    <a:pt x="0" y="22"/>
                    <a:pt x="1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5"/>
                    <a:pt x="3" y="13"/>
                    <a:pt x="3" y="10"/>
                  </a:cubicBezTo>
                  <a:cubicBezTo>
                    <a:pt x="3" y="10"/>
                    <a:pt x="3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lose/>
                  <a:moveTo>
                    <a:pt x="23" y="14"/>
                  </a:moveTo>
                  <a:cubicBezTo>
                    <a:pt x="23" y="13"/>
                    <a:pt x="23" y="14"/>
                    <a:pt x="23" y="14"/>
                  </a:cubicBezTo>
                  <a:cubicBezTo>
                    <a:pt x="25" y="14"/>
                    <a:pt x="27" y="15"/>
                    <a:pt x="27" y="16"/>
                  </a:cubicBezTo>
                  <a:cubicBezTo>
                    <a:pt x="27" y="17"/>
                    <a:pt x="26" y="17"/>
                    <a:pt x="26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3" y="16"/>
                    <a:pt x="22" y="15"/>
                    <a:pt x="21" y="14"/>
                  </a:cubicBezTo>
                  <a:cubicBezTo>
                    <a:pt x="21" y="13"/>
                    <a:pt x="22" y="13"/>
                    <a:pt x="22" y="13"/>
                  </a:cubicBezTo>
                  <a:lnTo>
                    <a:pt x="23" y="14"/>
                  </a:lnTo>
                  <a:close/>
                  <a:moveTo>
                    <a:pt x="22" y="31"/>
                  </a:moveTo>
                  <a:cubicBezTo>
                    <a:pt x="23" y="31"/>
                    <a:pt x="24" y="30"/>
                    <a:pt x="24" y="31"/>
                  </a:cubicBezTo>
                  <a:cubicBezTo>
                    <a:pt x="24" y="31"/>
                    <a:pt x="24" y="32"/>
                    <a:pt x="24" y="32"/>
                  </a:cubicBezTo>
                  <a:cubicBezTo>
                    <a:pt x="23" y="32"/>
                    <a:pt x="24" y="33"/>
                    <a:pt x="23" y="33"/>
                  </a:cubicBezTo>
                  <a:cubicBezTo>
                    <a:pt x="23" y="34"/>
                    <a:pt x="22" y="34"/>
                    <a:pt x="21" y="34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4"/>
                    <a:pt x="17" y="33"/>
                    <a:pt x="16" y="34"/>
                  </a:cubicBezTo>
                  <a:cubicBezTo>
                    <a:pt x="16" y="34"/>
                    <a:pt x="15" y="34"/>
                    <a:pt x="14" y="34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0" y="34"/>
                    <a:pt x="10" y="34"/>
                    <a:pt x="9" y="34"/>
                  </a:cubicBezTo>
                  <a:cubicBezTo>
                    <a:pt x="9" y="34"/>
                    <a:pt x="9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9" y="32"/>
                    <a:pt x="9" y="32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5" y="31"/>
                    <a:pt x="17" y="30"/>
                    <a:pt x="20" y="30"/>
                  </a:cubicBezTo>
                  <a:cubicBezTo>
                    <a:pt x="20" y="31"/>
                    <a:pt x="22" y="31"/>
                    <a:pt x="2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5537" y="4091"/>
              <a:ext cx="202" cy="222"/>
            </a:xfrm>
            <a:custGeom>
              <a:avLst/>
              <a:gdLst>
                <a:gd name="T0" fmla="*/ 43 w 78"/>
                <a:gd name="T1" fmla="*/ 32 h 83"/>
                <a:gd name="T2" fmla="*/ 45 w 78"/>
                <a:gd name="T3" fmla="*/ 40 h 83"/>
                <a:gd name="T4" fmla="*/ 62 w 78"/>
                <a:gd name="T5" fmla="*/ 67 h 83"/>
                <a:gd name="T6" fmla="*/ 69 w 78"/>
                <a:gd name="T7" fmla="*/ 67 h 83"/>
                <a:gd name="T8" fmla="*/ 71 w 78"/>
                <a:gd name="T9" fmla="*/ 66 h 83"/>
                <a:gd name="T10" fmla="*/ 73 w 78"/>
                <a:gd name="T11" fmla="*/ 62 h 83"/>
                <a:gd name="T12" fmla="*/ 75 w 78"/>
                <a:gd name="T13" fmla="*/ 66 h 83"/>
                <a:gd name="T14" fmla="*/ 76 w 78"/>
                <a:gd name="T15" fmla="*/ 68 h 83"/>
                <a:gd name="T16" fmla="*/ 77 w 78"/>
                <a:gd name="T17" fmla="*/ 72 h 83"/>
                <a:gd name="T18" fmla="*/ 78 w 78"/>
                <a:gd name="T19" fmla="*/ 74 h 83"/>
                <a:gd name="T20" fmla="*/ 78 w 78"/>
                <a:gd name="T21" fmla="*/ 79 h 83"/>
                <a:gd name="T22" fmla="*/ 59 w 78"/>
                <a:gd name="T23" fmla="*/ 76 h 83"/>
                <a:gd name="T24" fmla="*/ 35 w 78"/>
                <a:gd name="T25" fmla="*/ 53 h 83"/>
                <a:gd name="T26" fmla="*/ 19 w 78"/>
                <a:gd name="T27" fmla="*/ 66 h 83"/>
                <a:gd name="T28" fmla="*/ 5 w 78"/>
                <a:gd name="T29" fmla="*/ 73 h 83"/>
                <a:gd name="T30" fmla="*/ 0 w 78"/>
                <a:gd name="T31" fmla="*/ 63 h 83"/>
                <a:gd name="T32" fmla="*/ 2 w 78"/>
                <a:gd name="T33" fmla="*/ 53 h 83"/>
                <a:gd name="T34" fmla="*/ 3 w 78"/>
                <a:gd name="T35" fmla="*/ 38 h 83"/>
                <a:gd name="T36" fmla="*/ 2 w 78"/>
                <a:gd name="T37" fmla="*/ 33 h 83"/>
                <a:gd name="T38" fmla="*/ 5 w 78"/>
                <a:gd name="T39" fmla="*/ 17 h 83"/>
                <a:gd name="T40" fmla="*/ 10 w 78"/>
                <a:gd name="T41" fmla="*/ 14 h 83"/>
                <a:gd name="T42" fmla="*/ 11 w 78"/>
                <a:gd name="T43" fmla="*/ 35 h 83"/>
                <a:gd name="T44" fmla="*/ 24 w 78"/>
                <a:gd name="T45" fmla="*/ 31 h 83"/>
                <a:gd name="T46" fmla="*/ 18 w 78"/>
                <a:gd name="T47" fmla="*/ 22 h 83"/>
                <a:gd name="T48" fmla="*/ 29 w 78"/>
                <a:gd name="T49" fmla="*/ 15 h 83"/>
                <a:gd name="T50" fmla="*/ 26 w 78"/>
                <a:gd name="T51" fmla="*/ 12 h 83"/>
                <a:gd name="T52" fmla="*/ 15 w 78"/>
                <a:gd name="T53" fmla="*/ 12 h 83"/>
                <a:gd name="T54" fmla="*/ 26 w 78"/>
                <a:gd name="T55" fmla="*/ 4 h 83"/>
                <a:gd name="T56" fmla="*/ 45 w 78"/>
                <a:gd name="T57" fmla="*/ 0 h 83"/>
                <a:gd name="T58" fmla="*/ 50 w 78"/>
                <a:gd name="T59" fmla="*/ 7 h 83"/>
                <a:gd name="T60" fmla="*/ 47 w 78"/>
                <a:gd name="T61" fmla="*/ 18 h 83"/>
                <a:gd name="T62" fmla="*/ 52 w 78"/>
                <a:gd name="T63" fmla="*/ 23 h 83"/>
                <a:gd name="T64" fmla="*/ 35 w 78"/>
                <a:gd name="T65" fmla="*/ 24 h 83"/>
                <a:gd name="T66" fmla="*/ 74 w 78"/>
                <a:gd name="T67" fmla="*/ 39 h 83"/>
                <a:gd name="T68" fmla="*/ 72 w 78"/>
                <a:gd name="T69" fmla="*/ 33 h 83"/>
                <a:gd name="T70" fmla="*/ 72 w 78"/>
                <a:gd name="T71" fmla="*/ 31 h 83"/>
                <a:gd name="T72" fmla="*/ 71 w 78"/>
                <a:gd name="T73" fmla="*/ 35 h 83"/>
                <a:gd name="T74" fmla="*/ 70 w 78"/>
                <a:gd name="T75" fmla="*/ 46 h 83"/>
                <a:gd name="T76" fmla="*/ 71 w 78"/>
                <a:gd name="T77" fmla="*/ 50 h 83"/>
                <a:gd name="T78" fmla="*/ 69 w 78"/>
                <a:gd name="T79" fmla="*/ 57 h 83"/>
                <a:gd name="T80" fmla="*/ 68 w 78"/>
                <a:gd name="T81" fmla="*/ 50 h 83"/>
                <a:gd name="T82" fmla="*/ 69 w 78"/>
                <a:gd name="T83" fmla="*/ 43 h 83"/>
                <a:gd name="T84" fmla="*/ 70 w 78"/>
                <a:gd name="T85" fmla="*/ 32 h 83"/>
                <a:gd name="T86" fmla="*/ 33 w 78"/>
                <a:gd name="T87" fmla="*/ 42 h 83"/>
                <a:gd name="T88" fmla="*/ 12 w 78"/>
                <a:gd name="T89" fmla="*/ 60 h 83"/>
                <a:gd name="T90" fmla="*/ 9 w 78"/>
                <a:gd name="T91" fmla="*/ 52 h 83"/>
                <a:gd name="T92" fmla="*/ 23 w 78"/>
                <a:gd name="T93" fmla="*/ 43 h 83"/>
                <a:gd name="T94" fmla="*/ 34 w 78"/>
                <a:gd name="T95" fmla="*/ 41 h 83"/>
                <a:gd name="T96" fmla="*/ 74 w 78"/>
                <a:gd name="T97" fmla="*/ 48 h 83"/>
                <a:gd name="T98" fmla="*/ 72 w 78"/>
                <a:gd name="T99" fmla="*/ 53 h 83"/>
                <a:gd name="T100" fmla="*/ 72 w 78"/>
                <a:gd name="T101" fmla="*/ 48 h 83"/>
                <a:gd name="T102" fmla="*/ 73 w 78"/>
                <a:gd name="T103" fmla="*/ 45 h 83"/>
                <a:gd name="T104" fmla="*/ 70 w 78"/>
                <a:gd name="T105" fmla="*/ 54 h 83"/>
                <a:gd name="T106" fmla="*/ 70 w 78"/>
                <a:gd name="T107" fmla="*/ 66 h 83"/>
                <a:gd name="T108" fmla="*/ 72 w 78"/>
                <a:gd name="T109" fmla="*/ 67 h 83"/>
                <a:gd name="T110" fmla="*/ 74 w 78"/>
                <a:gd name="T111" fmla="*/ 69 h 83"/>
                <a:gd name="T112" fmla="*/ 76 w 78"/>
                <a:gd name="T113" fmla="*/ 7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" h="83">
                  <a:moveTo>
                    <a:pt x="52" y="23"/>
                  </a:moveTo>
                  <a:cubicBezTo>
                    <a:pt x="53" y="26"/>
                    <a:pt x="52" y="27"/>
                    <a:pt x="51" y="28"/>
                  </a:cubicBezTo>
                  <a:cubicBezTo>
                    <a:pt x="51" y="31"/>
                    <a:pt x="48" y="30"/>
                    <a:pt x="46" y="31"/>
                  </a:cubicBezTo>
                  <a:cubicBezTo>
                    <a:pt x="45" y="31"/>
                    <a:pt x="44" y="33"/>
                    <a:pt x="43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1"/>
                    <a:pt x="40" y="34"/>
                    <a:pt x="39" y="34"/>
                  </a:cubicBezTo>
                  <a:cubicBezTo>
                    <a:pt x="40" y="36"/>
                    <a:pt x="40" y="38"/>
                    <a:pt x="42" y="39"/>
                  </a:cubicBezTo>
                  <a:cubicBezTo>
                    <a:pt x="43" y="39"/>
                    <a:pt x="44" y="40"/>
                    <a:pt x="45" y="40"/>
                  </a:cubicBezTo>
                  <a:cubicBezTo>
                    <a:pt x="44" y="41"/>
                    <a:pt x="45" y="42"/>
                    <a:pt x="44" y="43"/>
                  </a:cubicBezTo>
                  <a:cubicBezTo>
                    <a:pt x="45" y="45"/>
                    <a:pt x="47" y="47"/>
                    <a:pt x="49" y="49"/>
                  </a:cubicBezTo>
                  <a:cubicBezTo>
                    <a:pt x="50" y="50"/>
                    <a:pt x="49" y="53"/>
                    <a:pt x="51" y="53"/>
                  </a:cubicBezTo>
                  <a:cubicBezTo>
                    <a:pt x="54" y="58"/>
                    <a:pt x="58" y="62"/>
                    <a:pt x="62" y="67"/>
                  </a:cubicBezTo>
                  <a:cubicBezTo>
                    <a:pt x="64" y="69"/>
                    <a:pt x="66" y="71"/>
                    <a:pt x="68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8" y="70"/>
                    <a:pt x="69" y="69"/>
                    <a:pt x="68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66"/>
                    <a:pt x="69" y="64"/>
                    <a:pt x="68" y="63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1"/>
                    <a:pt x="70" y="62"/>
                    <a:pt x="71" y="62"/>
                  </a:cubicBezTo>
                  <a:cubicBezTo>
                    <a:pt x="71" y="63"/>
                    <a:pt x="71" y="65"/>
                    <a:pt x="71" y="66"/>
                  </a:cubicBezTo>
                  <a:cubicBezTo>
                    <a:pt x="73" y="66"/>
                    <a:pt x="71" y="64"/>
                    <a:pt x="72" y="63"/>
                  </a:cubicBezTo>
                  <a:cubicBezTo>
                    <a:pt x="72" y="62"/>
                    <a:pt x="70" y="60"/>
                    <a:pt x="72" y="59"/>
                  </a:cubicBezTo>
                  <a:cubicBezTo>
                    <a:pt x="73" y="60"/>
                    <a:pt x="72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3" y="64"/>
                    <a:pt x="74" y="65"/>
                    <a:pt x="73" y="67"/>
                  </a:cubicBezTo>
                  <a:cubicBezTo>
                    <a:pt x="73" y="67"/>
                    <a:pt x="74" y="67"/>
                    <a:pt x="74" y="68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5" y="67"/>
                    <a:pt x="75" y="69"/>
                    <a:pt x="77" y="68"/>
                  </a:cubicBezTo>
                  <a:cubicBezTo>
                    <a:pt x="78" y="68"/>
                    <a:pt x="77" y="69"/>
                    <a:pt x="78" y="69"/>
                  </a:cubicBezTo>
                  <a:cubicBezTo>
                    <a:pt x="78" y="70"/>
                    <a:pt x="77" y="70"/>
                    <a:pt x="77" y="70"/>
                  </a:cubicBezTo>
                  <a:cubicBezTo>
                    <a:pt x="76" y="69"/>
                    <a:pt x="77" y="69"/>
                    <a:pt x="76" y="68"/>
                  </a:cubicBezTo>
                  <a:cubicBezTo>
                    <a:pt x="75" y="69"/>
                    <a:pt x="75" y="70"/>
                    <a:pt x="76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6" y="71"/>
                    <a:pt x="77" y="71"/>
                    <a:pt x="77" y="71"/>
                  </a:cubicBezTo>
                  <a:cubicBezTo>
                    <a:pt x="77" y="71"/>
                    <a:pt x="77" y="72"/>
                    <a:pt x="77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73"/>
                    <a:pt x="77" y="74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8" y="75"/>
                    <a:pt x="77" y="75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8" y="77"/>
                    <a:pt x="77" y="78"/>
                    <a:pt x="78" y="79"/>
                  </a:cubicBezTo>
                  <a:cubicBezTo>
                    <a:pt x="78" y="80"/>
                    <a:pt x="77" y="80"/>
                    <a:pt x="78" y="80"/>
                  </a:cubicBezTo>
                  <a:cubicBezTo>
                    <a:pt x="77" y="81"/>
                    <a:pt x="77" y="83"/>
                    <a:pt x="75" y="82"/>
                  </a:cubicBezTo>
                  <a:cubicBezTo>
                    <a:pt x="74" y="83"/>
                    <a:pt x="72" y="82"/>
                    <a:pt x="70" y="82"/>
                  </a:cubicBezTo>
                  <a:cubicBezTo>
                    <a:pt x="66" y="81"/>
                    <a:pt x="63" y="78"/>
                    <a:pt x="59" y="76"/>
                  </a:cubicBezTo>
                  <a:cubicBezTo>
                    <a:pt x="59" y="75"/>
                    <a:pt x="58" y="75"/>
                    <a:pt x="57" y="74"/>
                  </a:cubicBezTo>
                  <a:cubicBezTo>
                    <a:pt x="50" y="67"/>
                    <a:pt x="45" y="59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7" y="51"/>
                    <a:pt x="36" y="52"/>
                    <a:pt x="35" y="53"/>
                  </a:cubicBezTo>
                  <a:cubicBezTo>
                    <a:pt x="34" y="54"/>
                    <a:pt x="32" y="55"/>
                    <a:pt x="32" y="56"/>
                  </a:cubicBezTo>
                  <a:cubicBezTo>
                    <a:pt x="29" y="58"/>
                    <a:pt x="27" y="61"/>
                    <a:pt x="24" y="62"/>
                  </a:cubicBezTo>
                  <a:cubicBezTo>
                    <a:pt x="22" y="63"/>
                    <a:pt x="21" y="65"/>
                    <a:pt x="18" y="65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18" y="67"/>
                    <a:pt x="16" y="67"/>
                    <a:pt x="15" y="68"/>
                  </a:cubicBezTo>
                  <a:cubicBezTo>
                    <a:pt x="14" y="68"/>
                    <a:pt x="14" y="69"/>
                    <a:pt x="12" y="69"/>
                  </a:cubicBezTo>
                  <a:cubicBezTo>
                    <a:pt x="12" y="70"/>
                    <a:pt x="10" y="71"/>
                    <a:pt x="9" y="73"/>
                  </a:cubicBezTo>
                  <a:cubicBezTo>
                    <a:pt x="8" y="73"/>
                    <a:pt x="7" y="72"/>
                    <a:pt x="5" y="73"/>
                  </a:cubicBezTo>
                  <a:cubicBezTo>
                    <a:pt x="5" y="71"/>
                    <a:pt x="3" y="71"/>
                    <a:pt x="3" y="70"/>
                  </a:cubicBezTo>
                  <a:cubicBezTo>
                    <a:pt x="2" y="69"/>
                    <a:pt x="1" y="68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0" y="64"/>
                    <a:pt x="1" y="64"/>
                    <a:pt x="0" y="63"/>
                  </a:cubicBezTo>
                  <a:cubicBezTo>
                    <a:pt x="1" y="61"/>
                    <a:pt x="1" y="59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4"/>
                    <a:pt x="2" y="53"/>
                    <a:pt x="2" y="53"/>
                  </a:cubicBezTo>
                  <a:cubicBezTo>
                    <a:pt x="3" y="49"/>
                    <a:pt x="2" y="46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2"/>
                    <a:pt x="2" y="42"/>
                    <a:pt x="2" y="42"/>
                  </a:cubicBezTo>
                  <a:cubicBezTo>
                    <a:pt x="3" y="41"/>
                    <a:pt x="2" y="40"/>
                    <a:pt x="3" y="38"/>
                  </a:cubicBezTo>
                  <a:cubicBezTo>
                    <a:pt x="2" y="38"/>
                    <a:pt x="2" y="38"/>
                    <a:pt x="2" y="37"/>
                  </a:cubicBezTo>
                  <a:cubicBezTo>
                    <a:pt x="3" y="37"/>
                    <a:pt x="3" y="36"/>
                    <a:pt x="3" y="35"/>
                  </a:cubicBezTo>
                  <a:cubicBezTo>
                    <a:pt x="3" y="35"/>
                    <a:pt x="3" y="34"/>
                    <a:pt x="3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0"/>
                    <a:pt x="2" y="27"/>
                    <a:pt x="4" y="24"/>
                  </a:cubicBezTo>
                  <a:cubicBezTo>
                    <a:pt x="3" y="23"/>
                    <a:pt x="4" y="22"/>
                    <a:pt x="4" y="21"/>
                  </a:cubicBezTo>
                  <a:cubicBezTo>
                    <a:pt x="4" y="20"/>
                    <a:pt x="4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3" y="16"/>
                    <a:pt x="14" y="19"/>
                    <a:pt x="15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6"/>
                    <a:pt x="15" y="29"/>
                    <a:pt x="13" y="30"/>
                  </a:cubicBezTo>
                  <a:cubicBezTo>
                    <a:pt x="12" y="32"/>
                    <a:pt x="14" y="34"/>
                    <a:pt x="11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2" y="39"/>
                    <a:pt x="12" y="37"/>
                    <a:pt x="14" y="36"/>
                  </a:cubicBezTo>
                  <a:cubicBezTo>
                    <a:pt x="16" y="35"/>
                    <a:pt x="19" y="34"/>
                    <a:pt x="21" y="33"/>
                  </a:cubicBezTo>
                  <a:cubicBezTo>
                    <a:pt x="22" y="33"/>
                    <a:pt x="24" y="32"/>
                    <a:pt x="24" y="31"/>
                  </a:cubicBezTo>
                  <a:cubicBezTo>
                    <a:pt x="26" y="31"/>
                    <a:pt x="28" y="30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3" y="25"/>
                    <a:pt x="21" y="31"/>
                    <a:pt x="18" y="27"/>
                  </a:cubicBezTo>
                  <a:cubicBezTo>
                    <a:pt x="16" y="26"/>
                    <a:pt x="18" y="24"/>
                    <a:pt x="18" y="22"/>
                  </a:cubicBezTo>
                  <a:cubicBezTo>
                    <a:pt x="19" y="21"/>
                    <a:pt x="20" y="20"/>
                    <a:pt x="21" y="19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25" y="18"/>
                    <a:pt x="23" y="14"/>
                    <a:pt x="26" y="15"/>
                  </a:cubicBezTo>
                  <a:cubicBezTo>
                    <a:pt x="27" y="15"/>
                    <a:pt x="28" y="16"/>
                    <a:pt x="29" y="15"/>
                  </a:cubicBezTo>
                  <a:cubicBezTo>
                    <a:pt x="31" y="14"/>
                    <a:pt x="32" y="13"/>
                    <a:pt x="33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2" y="10"/>
                    <a:pt x="31" y="11"/>
                    <a:pt x="29" y="11"/>
                  </a:cubicBezTo>
                  <a:cubicBezTo>
                    <a:pt x="29" y="12"/>
                    <a:pt x="27" y="12"/>
                    <a:pt x="26" y="12"/>
                  </a:cubicBezTo>
                  <a:cubicBezTo>
                    <a:pt x="26" y="13"/>
                    <a:pt x="25" y="12"/>
                    <a:pt x="24" y="13"/>
                  </a:cubicBezTo>
                  <a:cubicBezTo>
                    <a:pt x="24" y="13"/>
                    <a:pt x="23" y="14"/>
                    <a:pt x="23" y="13"/>
                  </a:cubicBezTo>
                  <a:cubicBezTo>
                    <a:pt x="22" y="14"/>
                    <a:pt x="21" y="13"/>
                    <a:pt x="20" y="14"/>
                  </a:cubicBezTo>
                  <a:cubicBezTo>
                    <a:pt x="19" y="12"/>
                    <a:pt x="16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2" y="11"/>
                    <a:pt x="13" y="9"/>
                  </a:cubicBezTo>
                  <a:cubicBezTo>
                    <a:pt x="13" y="8"/>
                    <a:pt x="14" y="6"/>
                    <a:pt x="15" y="6"/>
                  </a:cubicBezTo>
                  <a:cubicBezTo>
                    <a:pt x="19" y="5"/>
                    <a:pt x="22" y="4"/>
                    <a:pt x="26" y="4"/>
                  </a:cubicBezTo>
                  <a:cubicBezTo>
                    <a:pt x="27" y="4"/>
                    <a:pt x="29" y="3"/>
                    <a:pt x="31" y="3"/>
                  </a:cubicBezTo>
                  <a:cubicBezTo>
                    <a:pt x="32" y="2"/>
                    <a:pt x="34" y="3"/>
                    <a:pt x="35" y="2"/>
                  </a:cubicBezTo>
                  <a:cubicBezTo>
                    <a:pt x="38" y="2"/>
                    <a:pt x="40" y="1"/>
                    <a:pt x="42" y="0"/>
                  </a:cubicBezTo>
                  <a:cubicBezTo>
                    <a:pt x="42" y="0"/>
                    <a:pt x="44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1"/>
                    <a:pt x="50" y="1"/>
                    <a:pt x="51" y="3"/>
                  </a:cubicBezTo>
                  <a:cubicBezTo>
                    <a:pt x="50" y="4"/>
                    <a:pt x="52" y="4"/>
                    <a:pt x="52" y="5"/>
                  </a:cubicBezTo>
                  <a:cubicBezTo>
                    <a:pt x="52" y="6"/>
                    <a:pt x="50" y="5"/>
                    <a:pt x="50" y="7"/>
                  </a:cubicBezTo>
                  <a:cubicBezTo>
                    <a:pt x="47" y="8"/>
                    <a:pt x="45" y="11"/>
                    <a:pt x="43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4" y="15"/>
                    <a:pt x="45" y="14"/>
                    <a:pt x="46" y="15"/>
                  </a:cubicBezTo>
                  <a:cubicBezTo>
                    <a:pt x="46" y="16"/>
                    <a:pt x="46" y="17"/>
                    <a:pt x="47" y="18"/>
                  </a:cubicBezTo>
                  <a:cubicBezTo>
                    <a:pt x="46" y="19"/>
                    <a:pt x="45" y="20"/>
                    <a:pt x="43" y="20"/>
                  </a:cubicBezTo>
                  <a:cubicBezTo>
                    <a:pt x="43" y="21"/>
                    <a:pt x="42" y="21"/>
                    <a:pt x="42" y="21"/>
                  </a:cubicBezTo>
                  <a:cubicBezTo>
                    <a:pt x="45" y="22"/>
                    <a:pt x="47" y="21"/>
                    <a:pt x="49" y="22"/>
                  </a:cubicBezTo>
                  <a:cubicBezTo>
                    <a:pt x="50" y="23"/>
                    <a:pt x="51" y="22"/>
                    <a:pt x="52" y="23"/>
                  </a:cubicBezTo>
                  <a:close/>
                  <a:moveTo>
                    <a:pt x="40" y="24"/>
                  </a:moveTo>
                  <a:cubicBezTo>
                    <a:pt x="40" y="25"/>
                    <a:pt x="38" y="25"/>
                    <a:pt x="37" y="26"/>
                  </a:cubicBezTo>
                  <a:cubicBezTo>
                    <a:pt x="36" y="26"/>
                    <a:pt x="36" y="26"/>
                    <a:pt x="35" y="26"/>
                  </a:cubicBezTo>
                  <a:cubicBezTo>
                    <a:pt x="34" y="26"/>
                    <a:pt x="36" y="25"/>
                    <a:pt x="35" y="24"/>
                  </a:cubicBezTo>
                  <a:cubicBezTo>
                    <a:pt x="36" y="24"/>
                    <a:pt x="37" y="22"/>
                    <a:pt x="38" y="23"/>
                  </a:cubicBezTo>
                  <a:cubicBezTo>
                    <a:pt x="39" y="23"/>
                    <a:pt x="39" y="25"/>
                    <a:pt x="40" y="24"/>
                  </a:cubicBezTo>
                  <a:close/>
                  <a:moveTo>
                    <a:pt x="73" y="36"/>
                  </a:moveTo>
                  <a:cubicBezTo>
                    <a:pt x="73" y="37"/>
                    <a:pt x="73" y="38"/>
                    <a:pt x="74" y="39"/>
                  </a:cubicBezTo>
                  <a:cubicBezTo>
                    <a:pt x="73" y="40"/>
                    <a:pt x="73" y="42"/>
                    <a:pt x="74" y="44"/>
                  </a:cubicBezTo>
                  <a:cubicBezTo>
                    <a:pt x="74" y="44"/>
                    <a:pt x="72" y="44"/>
                    <a:pt x="72" y="44"/>
                  </a:cubicBezTo>
                  <a:cubicBezTo>
                    <a:pt x="72" y="41"/>
                    <a:pt x="72" y="37"/>
                    <a:pt x="72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3" y="33"/>
                    <a:pt x="72" y="33"/>
                    <a:pt x="73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1"/>
                  </a:cubicBezTo>
                  <a:cubicBezTo>
                    <a:pt x="72" y="31"/>
                    <a:pt x="73" y="30"/>
                    <a:pt x="73" y="30"/>
                  </a:cubicBezTo>
                  <a:cubicBezTo>
                    <a:pt x="72" y="29"/>
                    <a:pt x="73" y="28"/>
                    <a:pt x="73" y="27"/>
                  </a:cubicBezTo>
                  <a:cubicBezTo>
                    <a:pt x="73" y="29"/>
                    <a:pt x="73" y="33"/>
                    <a:pt x="73" y="36"/>
                  </a:cubicBezTo>
                  <a:close/>
                  <a:moveTo>
                    <a:pt x="71" y="35"/>
                  </a:moveTo>
                  <a:cubicBezTo>
                    <a:pt x="71" y="35"/>
                    <a:pt x="70" y="36"/>
                    <a:pt x="71" y="37"/>
                  </a:cubicBezTo>
                  <a:cubicBezTo>
                    <a:pt x="70" y="37"/>
                    <a:pt x="71" y="38"/>
                    <a:pt x="71" y="39"/>
                  </a:cubicBezTo>
                  <a:cubicBezTo>
                    <a:pt x="70" y="40"/>
                    <a:pt x="71" y="43"/>
                    <a:pt x="70" y="44"/>
                  </a:cubicBezTo>
                  <a:cubicBezTo>
                    <a:pt x="70" y="44"/>
                    <a:pt x="71" y="45"/>
                    <a:pt x="70" y="46"/>
                  </a:cubicBezTo>
                  <a:cubicBezTo>
                    <a:pt x="71" y="46"/>
                    <a:pt x="70" y="47"/>
                    <a:pt x="70" y="48"/>
                  </a:cubicBezTo>
                  <a:cubicBezTo>
                    <a:pt x="69" y="49"/>
                    <a:pt x="70" y="50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1" y="51"/>
                    <a:pt x="70" y="50"/>
                    <a:pt x="71" y="50"/>
                  </a:cubicBezTo>
                  <a:cubicBezTo>
                    <a:pt x="70" y="51"/>
                    <a:pt x="71" y="52"/>
                    <a:pt x="70" y="53"/>
                  </a:cubicBezTo>
                  <a:cubicBezTo>
                    <a:pt x="71" y="54"/>
                    <a:pt x="71" y="56"/>
                    <a:pt x="71" y="57"/>
                  </a:cubicBezTo>
                  <a:cubicBezTo>
                    <a:pt x="70" y="57"/>
                    <a:pt x="70" y="56"/>
                    <a:pt x="70" y="56"/>
                  </a:cubicBezTo>
                  <a:cubicBezTo>
                    <a:pt x="70" y="57"/>
                    <a:pt x="69" y="57"/>
                    <a:pt x="69" y="57"/>
                  </a:cubicBezTo>
                  <a:cubicBezTo>
                    <a:pt x="70" y="58"/>
                    <a:pt x="69" y="59"/>
                    <a:pt x="69" y="60"/>
                  </a:cubicBezTo>
                  <a:cubicBezTo>
                    <a:pt x="68" y="60"/>
                    <a:pt x="69" y="59"/>
                    <a:pt x="68" y="59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67" y="53"/>
                    <a:pt x="69" y="52"/>
                    <a:pt x="68" y="50"/>
                  </a:cubicBezTo>
                  <a:cubicBezTo>
                    <a:pt x="69" y="50"/>
                    <a:pt x="68" y="49"/>
                    <a:pt x="69" y="49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7"/>
                    <a:pt x="69" y="46"/>
                    <a:pt x="69" y="44"/>
                  </a:cubicBezTo>
                  <a:cubicBezTo>
                    <a:pt x="69" y="44"/>
                    <a:pt x="69" y="44"/>
                    <a:pt x="69" y="43"/>
                  </a:cubicBezTo>
                  <a:cubicBezTo>
                    <a:pt x="69" y="43"/>
                    <a:pt x="68" y="43"/>
                    <a:pt x="68" y="43"/>
                  </a:cubicBezTo>
                  <a:cubicBezTo>
                    <a:pt x="71" y="43"/>
                    <a:pt x="68" y="40"/>
                    <a:pt x="69" y="39"/>
                  </a:cubicBezTo>
                  <a:cubicBezTo>
                    <a:pt x="68" y="38"/>
                    <a:pt x="71" y="37"/>
                    <a:pt x="69" y="36"/>
                  </a:cubicBezTo>
                  <a:cubicBezTo>
                    <a:pt x="70" y="35"/>
                    <a:pt x="70" y="33"/>
                    <a:pt x="70" y="32"/>
                  </a:cubicBezTo>
                  <a:cubicBezTo>
                    <a:pt x="71" y="35"/>
                    <a:pt x="71" y="35"/>
                    <a:pt x="71" y="35"/>
                  </a:cubicBezTo>
                  <a:close/>
                  <a:moveTo>
                    <a:pt x="34" y="41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1"/>
                    <a:pt x="33" y="42"/>
                  </a:cubicBezTo>
                  <a:cubicBezTo>
                    <a:pt x="33" y="42"/>
                    <a:pt x="34" y="43"/>
                    <a:pt x="34" y="44"/>
                  </a:cubicBezTo>
                  <a:cubicBezTo>
                    <a:pt x="32" y="46"/>
                    <a:pt x="29" y="47"/>
                    <a:pt x="28" y="49"/>
                  </a:cubicBezTo>
                  <a:cubicBezTo>
                    <a:pt x="27" y="49"/>
                    <a:pt x="27" y="50"/>
                    <a:pt x="26" y="50"/>
                  </a:cubicBezTo>
                  <a:cubicBezTo>
                    <a:pt x="21" y="53"/>
                    <a:pt x="17" y="57"/>
                    <a:pt x="12" y="60"/>
                  </a:cubicBezTo>
                  <a:cubicBezTo>
                    <a:pt x="12" y="60"/>
                    <a:pt x="12" y="60"/>
                    <a:pt x="11" y="60"/>
                  </a:cubicBezTo>
                  <a:cubicBezTo>
                    <a:pt x="11" y="60"/>
                    <a:pt x="11" y="59"/>
                    <a:pt x="10" y="59"/>
                  </a:cubicBezTo>
                  <a:cubicBezTo>
                    <a:pt x="11" y="57"/>
                    <a:pt x="10" y="56"/>
                    <a:pt x="10" y="56"/>
                  </a:cubicBezTo>
                  <a:cubicBezTo>
                    <a:pt x="10" y="54"/>
                    <a:pt x="11" y="53"/>
                    <a:pt x="9" y="52"/>
                  </a:cubicBezTo>
                  <a:cubicBezTo>
                    <a:pt x="11" y="50"/>
                    <a:pt x="10" y="47"/>
                    <a:pt x="10" y="45"/>
                  </a:cubicBezTo>
                  <a:cubicBezTo>
                    <a:pt x="12" y="47"/>
                    <a:pt x="14" y="45"/>
                    <a:pt x="17" y="46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20" y="44"/>
                    <a:pt x="21" y="43"/>
                    <a:pt x="23" y="43"/>
                  </a:cubicBezTo>
                  <a:cubicBezTo>
                    <a:pt x="24" y="43"/>
                    <a:pt x="24" y="41"/>
                    <a:pt x="26" y="42"/>
                  </a:cubicBezTo>
                  <a:cubicBezTo>
                    <a:pt x="27" y="41"/>
                    <a:pt x="28" y="39"/>
                    <a:pt x="30" y="39"/>
                  </a:cubicBezTo>
                  <a:cubicBezTo>
                    <a:pt x="30" y="38"/>
                    <a:pt x="31" y="38"/>
                    <a:pt x="32" y="37"/>
                  </a:cubicBezTo>
                  <a:cubicBezTo>
                    <a:pt x="33" y="38"/>
                    <a:pt x="34" y="40"/>
                    <a:pt x="34" y="41"/>
                  </a:cubicBezTo>
                  <a:close/>
                  <a:moveTo>
                    <a:pt x="74" y="46"/>
                  </a:moveTo>
                  <a:cubicBezTo>
                    <a:pt x="73" y="46"/>
                    <a:pt x="73" y="47"/>
                    <a:pt x="73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9"/>
                    <a:pt x="74" y="50"/>
                    <a:pt x="73" y="51"/>
                  </a:cubicBezTo>
                  <a:cubicBezTo>
                    <a:pt x="74" y="52"/>
                    <a:pt x="74" y="54"/>
                    <a:pt x="73" y="55"/>
                  </a:cubicBezTo>
                  <a:cubicBezTo>
                    <a:pt x="73" y="55"/>
                    <a:pt x="73" y="56"/>
                    <a:pt x="73" y="56"/>
                  </a:cubicBezTo>
                  <a:cubicBezTo>
                    <a:pt x="73" y="56"/>
                    <a:pt x="71" y="54"/>
                    <a:pt x="72" y="53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3" y="54"/>
                    <a:pt x="73" y="52"/>
                    <a:pt x="73" y="51"/>
                  </a:cubicBezTo>
                  <a:cubicBezTo>
                    <a:pt x="72" y="50"/>
                    <a:pt x="73" y="49"/>
                    <a:pt x="72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6"/>
                    <a:pt x="71" y="45"/>
                    <a:pt x="73" y="45"/>
                  </a:cubicBezTo>
                  <a:cubicBezTo>
                    <a:pt x="74" y="45"/>
                    <a:pt x="74" y="45"/>
                    <a:pt x="74" y="45"/>
                  </a:cubicBezTo>
                  <a:lnTo>
                    <a:pt x="74" y="46"/>
                  </a:lnTo>
                  <a:close/>
                  <a:moveTo>
                    <a:pt x="70" y="55"/>
                  </a:move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4"/>
                  </a:cubicBezTo>
                  <a:lnTo>
                    <a:pt x="70" y="55"/>
                  </a:lnTo>
                  <a:close/>
                  <a:moveTo>
                    <a:pt x="70" y="68"/>
                  </a:moveTo>
                  <a:cubicBezTo>
                    <a:pt x="70" y="67"/>
                    <a:pt x="69" y="67"/>
                    <a:pt x="70" y="66"/>
                  </a:cubicBezTo>
                  <a:cubicBezTo>
                    <a:pt x="70" y="68"/>
                    <a:pt x="70" y="68"/>
                    <a:pt x="70" y="68"/>
                  </a:cubicBezTo>
                  <a:close/>
                  <a:moveTo>
                    <a:pt x="72" y="68"/>
                  </a:moveTo>
                  <a:cubicBezTo>
                    <a:pt x="72" y="67"/>
                    <a:pt x="71" y="68"/>
                    <a:pt x="71" y="67"/>
                  </a:cubicBezTo>
                  <a:cubicBezTo>
                    <a:pt x="72" y="67"/>
                    <a:pt x="72" y="67"/>
                    <a:pt x="72" y="67"/>
                  </a:cubicBezTo>
                  <a:lnTo>
                    <a:pt x="72" y="68"/>
                  </a:lnTo>
                  <a:close/>
                  <a:moveTo>
                    <a:pt x="74" y="70"/>
                  </a:moveTo>
                  <a:cubicBezTo>
                    <a:pt x="74" y="70"/>
                    <a:pt x="74" y="70"/>
                    <a:pt x="74" y="7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69"/>
                    <a:pt x="74" y="69"/>
                    <a:pt x="74" y="70"/>
                  </a:cubicBezTo>
                  <a:close/>
                  <a:moveTo>
                    <a:pt x="76" y="76"/>
                  </a:moveTo>
                  <a:cubicBezTo>
                    <a:pt x="76" y="76"/>
                    <a:pt x="76" y="77"/>
                    <a:pt x="76" y="77"/>
                  </a:cubicBezTo>
                  <a:cubicBezTo>
                    <a:pt x="75" y="76"/>
                    <a:pt x="76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5416" y="4133"/>
              <a:ext cx="121" cy="110"/>
            </a:xfrm>
            <a:custGeom>
              <a:avLst/>
              <a:gdLst>
                <a:gd name="T0" fmla="*/ 18 w 47"/>
                <a:gd name="T1" fmla="*/ 5 h 41"/>
                <a:gd name="T2" fmla="*/ 14 w 47"/>
                <a:gd name="T3" fmla="*/ 9 h 41"/>
                <a:gd name="T4" fmla="*/ 11 w 47"/>
                <a:gd name="T5" fmla="*/ 9 h 41"/>
                <a:gd name="T6" fmla="*/ 11 w 47"/>
                <a:gd name="T7" fmla="*/ 0 h 41"/>
                <a:gd name="T8" fmla="*/ 34 w 47"/>
                <a:gd name="T9" fmla="*/ 7 h 41"/>
                <a:gd name="T10" fmla="*/ 33 w 47"/>
                <a:gd name="T11" fmla="*/ 11 h 41"/>
                <a:gd name="T12" fmla="*/ 26 w 47"/>
                <a:gd name="T13" fmla="*/ 17 h 41"/>
                <a:gd name="T14" fmla="*/ 36 w 47"/>
                <a:gd name="T15" fmla="*/ 23 h 41"/>
                <a:gd name="T16" fmla="*/ 40 w 47"/>
                <a:gd name="T17" fmla="*/ 24 h 41"/>
                <a:gd name="T18" fmla="*/ 45 w 47"/>
                <a:gd name="T19" fmla="*/ 24 h 41"/>
                <a:gd name="T20" fmla="*/ 47 w 47"/>
                <a:gd name="T21" fmla="*/ 26 h 41"/>
                <a:gd name="T22" fmla="*/ 45 w 47"/>
                <a:gd name="T23" fmla="*/ 28 h 41"/>
                <a:gd name="T24" fmla="*/ 36 w 47"/>
                <a:gd name="T25" fmla="*/ 27 h 41"/>
                <a:gd name="T26" fmla="*/ 25 w 47"/>
                <a:gd name="T27" fmla="*/ 19 h 41"/>
                <a:gd name="T28" fmla="*/ 20 w 47"/>
                <a:gd name="T29" fmla="*/ 29 h 41"/>
                <a:gd name="T30" fmla="*/ 16 w 47"/>
                <a:gd name="T31" fmla="*/ 32 h 41"/>
                <a:gd name="T32" fmla="*/ 16 w 47"/>
                <a:gd name="T33" fmla="*/ 28 h 41"/>
                <a:gd name="T34" fmla="*/ 24 w 47"/>
                <a:gd name="T35" fmla="*/ 17 h 41"/>
                <a:gd name="T36" fmla="*/ 24 w 47"/>
                <a:gd name="T37" fmla="*/ 17 h 41"/>
                <a:gd name="T38" fmla="*/ 26 w 47"/>
                <a:gd name="T39" fmla="*/ 15 h 41"/>
                <a:gd name="T40" fmla="*/ 34 w 47"/>
                <a:gd name="T41" fmla="*/ 7 h 41"/>
                <a:gd name="T42" fmla="*/ 23 w 47"/>
                <a:gd name="T43" fmla="*/ 11 h 41"/>
                <a:gd name="T44" fmla="*/ 19 w 47"/>
                <a:gd name="T45" fmla="*/ 14 h 41"/>
                <a:gd name="T46" fmla="*/ 22 w 47"/>
                <a:gd name="T47" fmla="*/ 9 h 41"/>
                <a:gd name="T48" fmla="*/ 13 w 47"/>
                <a:gd name="T49" fmla="*/ 20 h 41"/>
                <a:gd name="T50" fmla="*/ 17 w 47"/>
                <a:gd name="T51" fmla="*/ 21 h 41"/>
                <a:gd name="T52" fmla="*/ 12 w 47"/>
                <a:gd name="T53" fmla="*/ 35 h 41"/>
                <a:gd name="T54" fmla="*/ 9 w 47"/>
                <a:gd name="T55" fmla="*/ 39 h 41"/>
                <a:gd name="T56" fmla="*/ 7 w 47"/>
                <a:gd name="T57" fmla="*/ 33 h 41"/>
                <a:gd name="T58" fmla="*/ 4 w 47"/>
                <a:gd name="T59" fmla="*/ 37 h 41"/>
                <a:gd name="T60" fmla="*/ 2 w 47"/>
                <a:gd name="T61" fmla="*/ 32 h 41"/>
                <a:gd name="T62" fmla="*/ 5 w 47"/>
                <a:gd name="T63" fmla="*/ 26 h 41"/>
                <a:gd name="T64" fmla="*/ 0 w 47"/>
                <a:gd name="T65" fmla="*/ 22 h 41"/>
                <a:gd name="T66" fmla="*/ 3 w 47"/>
                <a:gd name="T67" fmla="*/ 21 h 41"/>
                <a:gd name="T68" fmla="*/ 11 w 47"/>
                <a:gd name="T69" fmla="*/ 19 h 41"/>
                <a:gd name="T70" fmla="*/ 31 w 47"/>
                <a:gd name="T71" fmla="*/ 26 h 41"/>
                <a:gd name="T72" fmla="*/ 33 w 47"/>
                <a:gd name="T73" fmla="*/ 37 h 41"/>
                <a:gd name="T74" fmla="*/ 27 w 47"/>
                <a:gd name="T75" fmla="*/ 38 h 41"/>
                <a:gd name="T76" fmla="*/ 27 w 47"/>
                <a:gd name="T77" fmla="*/ 30 h 41"/>
                <a:gd name="T78" fmla="*/ 21 w 47"/>
                <a:gd name="T79" fmla="*/ 31 h 41"/>
                <a:gd name="T80" fmla="*/ 24 w 47"/>
                <a:gd name="T81" fmla="*/ 40 h 41"/>
                <a:gd name="T82" fmla="*/ 23 w 47"/>
                <a:gd name="T83" fmla="*/ 40 h 41"/>
                <a:gd name="T84" fmla="*/ 20 w 47"/>
                <a:gd name="T85" fmla="*/ 34 h 41"/>
                <a:gd name="T86" fmla="*/ 22 w 47"/>
                <a:gd name="T8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1">
                  <a:moveTo>
                    <a:pt x="14" y="3"/>
                  </a:moveTo>
                  <a:cubicBezTo>
                    <a:pt x="15" y="3"/>
                    <a:pt x="15" y="4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6" y="8"/>
                    <a:pt x="16" y="7"/>
                    <a:pt x="16" y="8"/>
                  </a:cubicBezTo>
                  <a:cubicBezTo>
                    <a:pt x="15" y="8"/>
                    <a:pt x="15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10" y="11"/>
                    <a:pt x="11" y="10"/>
                    <a:pt x="11" y="9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4" y="3"/>
                  </a:lnTo>
                  <a:close/>
                  <a:moveTo>
                    <a:pt x="34" y="7"/>
                  </a:moveTo>
                  <a:cubicBezTo>
                    <a:pt x="35" y="8"/>
                    <a:pt x="36" y="9"/>
                    <a:pt x="36" y="10"/>
                  </a:cubicBezTo>
                  <a:cubicBezTo>
                    <a:pt x="35" y="11"/>
                    <a:pt x="34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2"/>
                    <a:pt x="31" y="12"/>
                    <a:pt x="30" y="13"/>
                  </a:cubicBezTo>
                  <a:cubicBezTo>
                    <a:pt x="30" y="13"/>
                    <a:pt x="29" y="13"/>
                    <a:pt x="29" y="13"/>
                  </a:cubicBezTo>
                  <a:cubicBezTo>
                    <a:pt x="28" y="15"/>
                    <a:pt x="27" y="16"/>
                    <a:pt x="26" y="17"/>
                  </a:cubicBezTo>
                  <a:cubicBezTo>
                    <a:pt x="27" y="18"/>
                    <a:pt x="28" y="19"/>
                    <a:pt x="29" y="19"/>
                  </a:cubicBezTo>
                  <a:cubicBezTo>
                    <a:pt x="30" y="20"/>
                    <a:pt x="31" y="21"/>
                    <a:pt x="33" y="22"/>
                  </a:cubicBezTo>
                  <a:cubicBezTo>
                    <a:pt x="34" y="22"/>
                    <a:pt x="35" y="23"/>
                    <a:pt x="36" y="23"/>
                  </a:cubicBezTo>
                  <a:cubicBezTo>
                    <a:pt x="37" y="23"/>
                    <a:pt x="38" y="23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5"/>
                    <a:pt x="46" y="24"/>
                    <a:pt x="46" y="25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6" y="27"/>
                  </a:cubicBezTo>
                  <a:cubicBezTo>
                    <a:pt x="46" y="27"/>
                    <a:pt x="45" y="27"/>
                    <a:pt x="45" y="28"/>
                  </a:cubicBezTo>
                  <a:cubicBezTo>
                    <a:pt x="43" y="28"/>
                    <a:pt x="41" y="28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30" y="24"/>
                    <a:pt x="29" y="22"/>
                    <a:pt x="27" y="21"/>
                  </a:cubicBezTo>
                  <a:cubicBezTo>
                    <a:pt x="27" y="20"/>
                    <a:pt x="26" y="20"/>
                    <a:pt x="25" y="19"/>
                  </a:cubicBezTo>
                  <a:cubicBezTo>
                    <a:pt x="25" y="20"/>
                    <a:pt x="24" y="21"/>
                    <a:pt x="24" y="22"/>
                  </a:cubicBezTo>
                  <a:cubicBezTo>
                    <a:pt x="23" y="23"/>
                    <a:pt x="23" y="24"/>
                    <a:pt x="22" y="25"/>
                  </a:cubicBezTo>
                  <a:cubicBezTo>
                    <a:pt x="21" y="26"/>
                    <a:pt x="21" y="28"/>
                    <a:pt x="20" y="29"/>
                  </a:cubicBezTo>
                  <a:cubicBezTo>
                    <a:pt x="18" y="30"/>
                    <a:pt x="18" y="32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1"/>
                    <a:pt x="16" y="31"/>
                  </a:cubicBezTo>
                  <a:cubicBezTo>
                    <a:pt x="15" y="30"/>
                    <a:pt x="15" y="29"/>
                    <a:pt x="16" y="28"/>
                  </a:cubicBezTo>
                  <a:cubicBezTo>
                    <a:pt x="18" y="25"/>
                    <a:pt x="21" y="21"/>
                    <a:pt x="23" y="18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5" y="16"/>
                    <a:pt x="25" y="16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6" y="13"/>
                    <a:pt x="28" y="13"/>
                    <a:pt x="29" y="11"/>
                  </a:cubicBezTo>
                  <a:cubicBezTo>
                    <a:pt x="30" y="10"/>
                    <a:pt x="32" y="9"/>
                    <a:pt x="32" y="8"/>
                  </a:cubicBezTo>
                  <a:cubicBezTo>
                    <a:pt x="33" y="7"/>
                    <a:pt x="34" y="8"/>
                    <a:pt x="34" y="7"/>
                  </a:cubicBezTo>
                  <a:close/>
                  <a:moveTo>
                    <a:pt x="28" y="8"/>
                  </a:moveTo>
                  <a:cubicBezTo>
                    <a:pt x="27" y="9"/>
                    <a:pt x="26" y="9"/>
                    <a:pt x="25" y="9"/>
                  </a:cubicBezTo>
                  <a:cubicBezTo>
                    <a:pt x="24" y="10"/>
                    <a:pt x="23" y="10"/>
                    <a:pt x="23" y="11"/>
                  </a:cubicBezTo>
                  <a:cubicBezTo>
                    <a:pt x="22" y="11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5"/>
                    <a:pt x="19" y="14"/>
                  </a:cubicBezTo>
                  <a:cubicBezTo>
                    <a:pt x="18" y="14"/>
                    <a:pt x="18" y="13"/>
                    <a:pt x="17" y="12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4" y="8"/>
                    <a:pt x="25" y="8"/>
                    <a:pt x="27" y="8"/>
                  </a:cubicBezTo>
                  <a:cubicBezTo>
                    <a:pt x="27" y="8"/>
                    <a:pt x="28" y="7"/>
                    <a:pt x="28" y="8"/>
                  </a:cubicBezTo>
                  <a:close/>
                  <a:moveTo>
                    <a:pt x="13" y="20"/>
                  </a:moveTo>
                  <a:cubicBezTo>
                    <a:pt x="14" y="21"/>
                    <a:pt x="13" y="22"/>
                    <a:pt x="13" y="23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6" y="23"/>
                    <a:pt x="14" y="24"/>
                    <a:pt x="14" y="26"/>
                  </a:cubicBezTo>
                  <a:cubicBezTo>
                    <a:pt x="13" y="27"/>
                    <a:pt x="13" y="28"/>
                    <a:pt x="13" y="29"/>
                  </a:cubicBezTo>
                  <a:cubicBezTo>
                    <a:pt x="13" y="31"/>
                    <a:pt x="12" y="33"/>
                    <a:pt x="12" y="35"/>
                  </a:cubicBezTo>
                  <a:cubicBezTo>
                    <a:pt x="12" y="36"/>
                    <a:pt x="11" y="38"/>
                    <a:pt x="11" y="40"/>
                  </a:cubicBezTo>
                  <a:cubicBezTo>
                    <a:pt x="10" y="40"/>
                    <a:pt x="10" y="39"/>
                    <a:pt x="10" y="40"/>
                  </a:cubicBezTo>
                  <a:cubicBezTo>
                    <a:pt x="9" y="40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8"/>
                    <a:pt x="8" y="37"/>
                    <a:pt x="7" y="36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7" y="33"/>
                    <a:pt x="7" y="34"/>
                    <a:pt x="6" y="34"/>
                  </a:cubicBezTo>
                  <a:cubicBezTo>
                    <a:pt x="6" y="35"/>
                    <a:pt x="5" y="34"/>
                    <a:pt x="5" y="35"/>
                  </a:cubicBezTo>
                  <a:cubicBezTo>
                    <a:pt x="5" y="36"/>
                    <a:pt x="4" y="36"/>
                    <a:pt x="4" y="37"/>
                  </a:cubicBezTo>
                  <a:cubicBezTo>
                    <a:pt x="4" y="36"/>
                    <a:pt x="2" y="35"/>
                    <a:pt x="3" y="34"/>
                  </a:cubicBezTo>
                  <a:cubicBezTo>
                    <a:pt x="2" y="34"/>
                    <a:pt x="2" y="33"/>
                    <a:pt x="2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1"/>
                    <a:pt x="3" y="31"/>
                  </a:cubicBezTo>
                  <a:cubicBezTo>
                    <a:pt x="4" y="29"/>
                    <a:pt x="6" y="28"/>
                    <a:pt x="7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4" y="26"/>
                    <a:pt x="3" y="26"/>
                    <a:pt x="3" y="25"/>
                  </a:cubicBezTo>
                  <a:cubicBezTo>
                    <a:pt x="2" y="24"/>
                    <a:pt x="1" y="23"/>
                    <a:pt x="0" y="22"/>
                  </a:cubicBezTo>
                  <a:cubicBezTo>
                    <a:pt x="0" y="22"/>
                    <a:pt x="1" y="21"/>
                    <a:pt x="0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5" y="22"/>
                    <a:pt x="6" y="21"/>
                    <a:pt x="8" y="21"/>
                  </a:cubicBezTo>
                  <a:cubicBezTo>
                    <a:pt x="9" y="20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20"/>
                    <a:pt x="13" y="20"/>
                  </a:cubicBezTo>
                  <a:close/>
                  <a:moveTo>
                    <a:pt x="31" y="26"/>
                  </a:moveTo>
                  <a:cubicBezTo>
                    <a:pt x="32" y="27"/>
                    <a:pt x="34" y="28"/>
                    <a:pt x="34" y="29"/>
                  </a:cubicBezTo>
                  <a:cubicBezTo>
                    <a:pt x="34" y="32"/>
                    <a:pt x="32" y="33"/>
                    <a:pt x="31" y="34"/>
                  </a:cubicBezTo>
                  <a:cubicBezTo>
                    <a:pt x="32" y="35"/>
                    <a:pt x="33" y="35"/>
                    <a:pt x="33" y="37"/>
                  </a:cubicBezTo>
                  <a:cubicBezTo>
                    <a:pt x="33" y="37"/>
                    <a:pt x="32" y="37"/>
                    <a:pt x="33" y="38"/>
                  </a:cubicBezTo>
                  <a:cubicBezTo>
                    <a:pt x="32" y="38"/>
                    <a:pt x="31" y="40"/>
                    <a:pt x="30" y="40"/>
                  </a:cubicBezTo>
                  <a:cubicBezTo>
                    <a:pt x="29" y="39"/>
                    <a:pt x="28" y="39"/>
                    <a:pt x="27" y="38"/>
                  </a:cubicBezTo>
                  <a:cubicBezTo>
                    <a:pt x="26" y="38"/>
                    <a:pt x="26" y="37"/>
                    <a:pt x="25" y="36"/>
                  </a:cubicBezTo>
                  <a:cubicBezTo>
                    <a:pt x="25" y="35"/>
                    <a:pt x="24" y="34"/>
                    <a:pt x="25" y="33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5" y="30"/>
                    <a:pt x="24" y="31"/>
                    <a:pt x="23" y="30"/>
                  </a:cubicBezTo>
                  <a:cubicBezTo>
                    <a:pt x="22" y="30"/>
                    <a:pt x="22" y="31"/>
                    <a:pt x="21" y="31"/>
                  </a:cubicBezTo>
                  <a:cubicBezTo>
                    <a:pt x="22" y="33"/>
                    <a:pt x="22" y="36"/>
                    <a:pt x="24" y="38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4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1" y="38"/>
                    <a:pt x="20" y="37"/>
                    <a:pt x="20" y="34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4" y="27"/>
                    <a:pt x="27" y="27"/>
                    <a:pt x="29" y="26"/>
                  </a:cubicBezTo>
                  <a:cubicBezTo>
                    <a:pt x="30" y="27"/>
                    <a:pt x="30" y="26"/>
                    <a:pt x="3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5110" y="4136"/>
              <a:ext cx="158" cy="147"/>
            </a:xfrm>
            <a:custGeom>
              <a:avLst/>
              <a:gdLst>
                <a:gd name="T0" fmla="*/ 22 w 61"/>
                <a:gd name="T1" fmla="*/ 5 h 55"/>
                <a:gd name="T2" fmla="*/ 23 w 61"/>
                <a:gd name="T3" fmla="*/ 5 h 55"/>
                <a:gd name="T4" fmla="*/ 27 w 61"/>
                <a:gd name="T5" fmla="*/ 8 h 55"/>
                <a:gd name="T6" fmla="*/ 35 w 61"/>
                <a:gd name="T7" fmla="*/ 5 h 55"/>
                <a:gd name="T8" fmla="*/ 41 w 61"/>
                <a:gd name="T9" fmla="*/ 3 h 55"/>
                <a:gd name="T10" fmla="*/ 50 w 61"/>
                <a:gd name="T11" fmla="*/ 6 h 55"/>
                <a:gd name="T12" fmla="*/ 52 w 61"/>
                <a:gd name="T13" fmla="*/ 11 h 55"/>
                <a:gd name="T14" fmla="*/ 51 w 61"/>
                <a:gd name="T15" fmla="*/ 13 h 55"/>
                <a:gd name="T16" fmla="*/ 48 w 61"/>
                <a:gd name="T17" fmla="*/ 17 h 55"/>
                <a:gd name="T18" fmla="*/ 43 w 61"/>
                <a:gd name="T19" fmla="*/ 21 h 55"/>
                <a:gd name="T20" fmla="*/ 41 w 61"/>
                <a:gd name="T21" fmla="*/ 21 h 55"/>
                <a:gd name="T22" fmla="*/ 45 w 61"/>
                <a:gd name="T23" fmla="*/ 5 h 55"/>
                <a:gd name="T24" fmla="*/ 38 w 61"/>
                <a:gd name="T25" fmla="*/ 6 h 55"/>
                <a:gd name="T26" fmla="*/ 32 w 61"/>
                <a:gd name="T27" fmla="*/ 8 h 55"/>
                <a:gd name="T28" fmla="*/ 22 w 61"/>
                <a:gd name="T29" fmla="*/ 14 h 55"/>
                <a:gd name="T30" fmla="*/ 21 w 61"/>
                <a:gd name="T31" fmla="*/ 19 h 55"/>
                <a:gd name="T32" fmla="*/ 21 w 61"/>
                <a:gd name="T33" fmla="*/ 32 h 55"/>
                <a:gd name="T34" fmla="*/ 20 w 61"/>
                <a:gd name="T35" fmla="*/ 46 h 55"/>
                <a:gd name="T36" fmla="*/ 17 w 61"/>
                <a:gd name="T37" fmla="*/ 54 h 55"/>
                <a:gd name="T38" fmla="*/ 13 w 61"/>
                <a:gd name="T39" fmla="*/ 50 h 55"/>
                <a:gd name="T40" fmla="*/ 4 w 61"/>
                <a:gd name="T41" fmla="*/ 35 h 55"/>
                <a:gd name="T42" fmla="*/ 5 w 61"/>
                <a:gd name="T43" fmla="*/ 32 h 55"/>
                <a:gd name="T44" fmla="*/ 6 w 61"/>
                <a:gd name="T45" fmla="*/ 26 h 55"/>
                <a:gd name="T46" fmla="*/ 13 w 61"/>
                <a:gd name="T47" fmla="*/ 18 h 55"/>
                <a:gd name="T48" fmla="*/ 3 w 61"/>
                <a:gd name="T49" fmla="*/ 18 h 55"/>
                <a:gd name="T50" fmla="*/ 0 w 61"/>
                <a:gd name="T51" fmla="*/ 14 h 55"/>
                <a:gd name="T52" fmla="*/ 0 w 61"/>
                <a:gd name="T53" fmla="*/ 13 h 55"/>
                <a:gd name="T54" fmla="*/ 6 w 61"/>
                <a:gd name="T55" fmla="*/ 13 h 55"/>
                <a:gd name="T56" fmla="*/ 15 w 61"/>
                <a:gd name="T57" fmla="*/ 11 h 55"/>
                <a:gd name="T58" fmla="*/ 20 w 61"/>
                <a:gd name="T59" fmla="*/ 3 h 55"/>
                <a:gd name="T60" fmla="*/ 22 w 61"/>
                <a:gd name="T61" fmla="*/ 1 h 55"/>
                <a:gd name="T62" fmla="*/ 36 w 61"/>
                <a:gd name="T63" fmla="*/ 21 h 55"/>
                <a:gd name="T64" fmla="*/ 36 w 61"/>
                <a:gd name="T65" fmla="*/ 30 h 55"/>
                <a:gd name="T66" fmla="*/ 47 w 61"/>
                <a:gd name="T67" fmla="*/ 23 h 55"/>
                <a:gd name="T68" fmla="*/ 52 w 61"/>
                <a:gd name="T69" fmla="*/ 24 h 55"/>
                <a:gd name="T70" fmla="*/ 55 w 61"/>
                <a:gd name="T71" fmla="*/ 30 h 55"/>
                <a:gd name="T72" fmla="*/ 52 w 61"/>
                <a:gd name="T73" fmla="*/ 40 h 55"/>
                <a:gd name="T74" fmla="*/ 58 w 61"/>
                <a:gd name="T75" fmla="*/ 46 h 55"/>
                <a:gd name="T76" fmla="*/ 60 w 61"/>
                <a:gd name="T77" fmla="*/ 52 h 55"/>
                <a:gd name="T78" fmla="*/ 52 w 61"/>
                <a:gd name="T79" fmla="*/ 48 h 55"/>
                <a:gd name="T80" fmla="*/ 45 w 61"/>
                <a:gd name="T81" fmla="*/ 48 h 55"/>
                <a:gd name="T82" fmla="*/ 41 w 61"/>
                <a:gd name="T83" fmla="*/ 49 h 55"/>
                <a:gd name="T84" fmla="*/ 33 w 61"/>
                <a:gd name="T85" fmla="*/ 48 h 55"/>
                <a:gd name="T86" fmla="*/ 29 w 61"/>
                <a:gd name="T87" fmla="*/ 44 h 55"/>
                <a:gd name="T88" fmla="*/ 29 w 61"/>
                <a:gd name="T89" fmla="*/ 38 h 55"/>
                <a:gd name="T90" fmla="*/ 30 w 61"/>
                <a:gd name="T91" fmla="*/ 34 h 55"/>
                <a:gd name="T92" fmla="*/ 32 w 61"/>
                <a:gd name="T93" fmla="*/ 26 h 55"/>
                <a:gd name="T94" fmla="*/ 34 w 61"/>
                <a:gd name="T95" fmla="*/ 21 h 55"/>
                <a:gd name="T96" fmla="*/ 35 w 61"/>
                <a:gd name="T97" fmla="*/ 17 h 55"/>
                <a:gd name="T98" fmla="*/ 16 w 61"/>
                <a:gd name="T99" fmla="*/ 27 h 55"/>
                <a:gd name="T100" fmla="*/ 16 w 61"/>
                <a:gd name="T101" fmla="*/ 30 h 55"/>
                <a:gd name="T102" fmla="*/ 15 w 61"/>
                <a:gd name="T103" fmla="*/ 42 h 55"/>
                <a:gd name="T104" fmla="*/ 11 w 61"/>
                <a:gd name="T105" fmla="*/ 42 h 55"/>
                <a:gd name="T106" fmla="*/ 9 w 61"/>
                <a:gd name="T107" fmla="*/ 34 h 55"/>
                <a:gd name="T108" fmla="*/ 14 w 61"/>
                <a:gd name="T109" fmla="*/ 24 h 55"/>
                <a:gd name="T110" fmla="*/ 46 w 61"/>
                <a:gd name="T111" fmla="*/ 27 h 55"/>
                <a:gd name="T112" fmla="*/ 48 w 61"/>
                <a:gd name="T113" fmla="*/ 32 h 55"/>
                <a:gd name="T114" fmla="*/ 46 w 61"/>
                <a:gd name="T115" fmla="*/ 37 h 55"/>
                <a:gd name="T116" fmla="*/ 44 w 61"/>
                <a:gd name="T117" fmla="*/ 27 h 55"/>
                <a:gd name="T118" fmla="*/ 40 w 61"/>
                <a:gd name="T119" fmla="*/ 38 h 55"/>
                <a:gd name="T120" fmla="*/ 40 w 61"/>
                <a:gd name="T121" fmla="*/ 43 h 55"/>
                <a:gd name="T122" fmla="*/ 35 w 61"/>
                <a:gd name="T123" fmla="*/ 41 h 55"/>
                <a:gd name="T124" fmla="*/ 39 w 61"/>
                <a:gd name="T125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55">
                  <a:moveTo>
                    <a:pt x="22" y="1"/>
                  </a:moveTo>
                  <a:cubicBezTo>
                    <a:pt x="24" y="2"/>
                    <a:pt x="21" y="3"/>
                    <a:pt x="22" y="4"/>
                  </a:cubicBezTo>
                  <a:cubicBezTo>
                    <a:pt x="22" y="4"/>
                    <a:pt x="21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6" y="7"/>
                    <a:pt x="26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7"/>
                    <a:pt x="32" y="6"/>
                    <a:pt x="35" y="5"/>
                  </a:cubicBezTo>
                  <a:cubicBezTo>
                    <a:pt x="35" y="5"/>
                    <a:pt x="36" y="4"/>
                    <a:pt x="37" y="4"/>
                  </a:cubicBezTo>
                  <a:cubicBezTo>
                    <a:pt x="38" y="4"/>
                    <a:pt x="39" y="4"/>
                    <a:pt x="39" y="4"/>
                  </a:cubicBezTo>
                  <a:cubicBezTo>
                    <a:pt x="40" y="4"/>
                    <a:pt x="40" y="3"/>
                    <a:pt x="41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5" y="3"/>
                    <a:pt x="47" y="4"/>
                  </a:cubicBezTo>
                  <a:cubicBezTo>
                    <a:pt x="48" y="4"/>
                    <a:pt x="49" y="5"/>
                    <a:pt x="50" y="6"/>
                  </a:cubicBezTo>
                  <a:cubicBezTo>
                    <a:pt x="52" y="6"/>
                    <a:pt x="52" y="8"/>
                    <a:pt x="53" y="9"/>
                  </a:cubicBezTo>
                  <a:cubicBezTo>
                    <a:pt x="52" y="9"/>
                    <a:pt x="52" y="10"/>
                    <a:pt x="52" y="10"/>
                  </a:cubicBezTo>
                  <a:cubicBezTo>
                    <a:pt x="52" y="10"/>
                    <a:pt x="52" y="10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1" y="11"/>
                    <a:pt x="52" y="12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5"/>
                    <a:pt x="50" y="15"/>
                  </a:cubicBezTo>
                  <a:cubicBezTo>
                    <a:pt x="50" y="16"/>
                    <a:pt x="49" y="16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6" y="18"/>
                    <a:pt x="45" y="20"/>
                    <a:pt x="43" y="21"/>
                  </a:cubicBezTo>
                  <a:cubicBezTo>
                    <a:pt x="43" y="21"/>
                    <a:pt x="43" y="20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1" y="21"/>
                    <a:pt x="41" y="21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42" y="17"/>
                    <a:pt x="47" y="15"/>
                    <a:pt x="48" y="10"/>
                  </a:cubicBezTo>
                  <a:cubicBezTo>
                    <a:pt x="48" y="8"/>
                    <a:pt x="47" y="6"/>
                    <a:pt x="45" y="5"/>
                  </a:cubicBezTo>
                  <a:cubicBezTo>
                    <a:pt x="44" y="6"/>
                    <a:pt x="43" y="5"/>
                    <a:pt x="42" y="6"/>
                  </a:cubicBezTo>
                  <a:cubicBezTo>
                    <a:pt x="42" y="6"/>
                    <a:pt x="41" y="5"/>
                    <a:pt x="40" y="5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4" y="6"/>
                    <a:pt x="33" y="8"/>
                    <a:pt x="32" y="8"/>
                  </a:cubicBezTo>
                  <a:cubicBezTo>
                    <a:pt x="31" y="8"/>
                    <a:pt x="30" y="9"/>
                    <a:pt x="29" y="9"/>
                  </a:cubicBezTo>
                  <a:cubicBezTo>
                    <a:pt x="28" y="10"/>
                    <a:pt x="26" y="11"/>
                    <a:pt x="25" y="11"/>
                  </a:cubicBezTo>
                  <a:cubicBezTo>
                    <a:pt x="24" y="13"/>
                    <a:pt x="23" y="13"/>
                    <a:pt x="22" y="14"/>
                  </a:cubicBezTo>
                  <a:cubicBezTo>
                    <a:pt x="21" y="14"/>
                    <a:pt x="22" y="15"/>
                    <a:pt x="21" y="16"/>
                  </a:cubicBezTo>
                  <a:cubicBezTo>
                    <a:pt x="22" y="17"/>
                    <a:pt x="21" y="17"/>
                    <a:pt x="21" y="18"/>
                  </a:cubicBezTo>
                  <a:cubicBezTo>
                    <a:pt x="21" y="18"/>
                    <a:pt x="22" y="19"/>
                    <a:pt x="21" y="19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4"/>
                    <a:pt x="21" y="27"/>
                    <a:pt x="21" y="29"/>
                  </a:cubicBezTo>
                  <a:cubicBezTo>
                    <a:pt x="21" y="30"/>
                    <a:pt x="21" y="31"/>
                    <a:pt x="21" y="32"/>
                  </a:cubicBezTo>
                  <a:cubicBezTo>
                    <a:pt x="21" y="34"/>
                    <a:pt x="21" y="36"/>
                    <a:pt x="21" y="38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5"/>
                    <a:pt x="20" y="46"/>
                  </a:cubicBezTo>
                  <a:cubicBezTo>
                    <a:pt x="20" y="47"/>
                    <a:pt x="19" y="48"/>
                    <a:pt x="20" y="49"/>
                  </a:cubicBezTo>
                  <a:cubicBezTo>
                    <a:pt x="18" y="50"/>
                    <a:pt x="19" y="51"/>
                    <a:pt x="19" y="52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7" y="54"/>
                    <a:pt x="16" y="55"/>
                    <a:pt x="16" y="54"/>
                  </a:cubicBezTo>
                  <a:cubicBezTo>
                    <a:pt x="16" y="53"/>
                    <a:pt x="16" y="53"/>
                    <a:pt x="15" y="52"/>
                  </a:cubicBezTo>
                  <a:cubicBezTo>
                    <a:pt x="14" y="52"/>
                    <a:pt x="13" y="51"/>
                    <a:pt x="13" y="50"/>
                  </a:cubicBezTo>
                  <a:cubicBezTo>
                    <a:pt x="10" y="47"/>
                    <a:pt x="7" y="45"/>
                    <a:pt x="6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5" y="37"/>
                    <a:pt x="4" y="37"/>
                    <a:pt x="4" y="35"/>
                  </a:cubicBezTo>
                  <a:cubicBezTo>
                    <a:pt x="4" y="35"/>
                    <a:pt x="5" y="35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5" y="33"/>
                    <a:pt x="5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4" y="31"/>
                    <a:pt x="5" y="31"/>
                    <a:pt x="4" y="30"/>
                  </a:cubicBezTo>
                  <a:cubicBezTo>
                    <a:pt x="5" y="29"/>
                    <a:pt x="6" y="27"/>
                    <a:pt x="6" y="26"/>
                  </a:cubicBezTo>
                  <a:cubicBezTo>
                    <a:pt x="7" y="26"/>
                    <a:pt x="7" y="25"/>
                    <a:pt x="8" y="24"/>
                  </a:cubicBezTo>
                  <a:cubicBezTo>
                    <a:pt x="10" y="22"/>
                    <a:pt x="11" y="20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2" y="19"/>
                    <a:pt x="12" y="19"/>
                  </a:cubicBezTo>
                  <a:cubicBezTo>
                    <a:pt x="10" y="20"/>
                    <a:pt x="9" y="21"/>
                    <a:pt x="7" y="20"/>
                  </a:cubicBezTo>
                  <a:cubicBezTo>
                    <a:pt x="5" y="19"/>
                    <a:pt x="4" y="20"/>
                    <a:pt x="3" y="18"/>
                  </a:cubicBezTo>
                  <a:cubicBezTo>
                    <a:pt x="2" y="18"/>
                    <a:pt x="2" y="17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1" y="12"/>
                    <a:pt x="2" y="14"/>
                    <a:pt x="2" y="14"/>
                  </a:cubicBezTo>
                  <a:cubicBezTo>
                    <a:pt x="3" y="13"/>
                    <a:pt x="4" y="14"/>
                    <a:pt x="5" y="14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0" y="12"/>
                    <a:pt x="11" y="11"/>
                    <a:pt x="12" y="12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11"/>
                    <a:pt x="16" y="9"/>
                    <a:pt x="17" y="10"/>
                  </a:cubicBezTo>
                  <a:cubicBezTo>
                    <a:pt x="19" y="9"/>
                    <a:pt x="18" y="7"/>
                    <a:pt x="19" y="6"/>
                  </a:cubicBezTo>
                  <a:cubicBezTo>
                    <a:pt x="19" y="5"/>
                    <a:pt x="19" y="4"/>
                    <a:pt x="20" y="3"/>
                  </a:cubicBezTo>
                  <a:cubicBezTo>
                    <a:pt x="19" y="3"/>
                    <a:pt x="20" y="3"/>
                    <a:pt x="19" y="2"/>
                  </a:cubicBezTo>
                  <a:cubicBezTo>
                    <a:pt x="21" y="2"/>
                    <a:pt x="19" y="0"/>
                    <a:pt x="21" y="0"/>
                  </a:cubicBezTo>
                  <a:cubicBezTo>
                    <a:pt x="21" y="0"/>
                    <a:pt x="21" y="1"/>
                    <a:pt x="22" y="1"/>
                  </a:cubicBezTo>
                  <a:close/>
                  <a:moveTo>
                    <a:pt x="36" y="19"/>
                  </a:moveTo>
                  <a:cubicBezTo>
                    <a:pt x="37" y="19"/>
                    <a:pt x="37" y="20"/>
                    <a:pt x="37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1"/>
                    <a:pt x="36" y="22"/>
                    <a:pt x="36" y="23"/>
                  </a:cubicBezTo>
                  <a:cubicBezTo>
                    <a:pt x="37" y="26"/>
                    <a:pt x="35" y="28"/>
                    <a:pt x="36" y="30"/>
                  </a:cubicBezTo>
                  <a:cubicBezTo>
                    <a:pt x="37" y="28"/>
                    <a:pt x="39" y="26"/>
                    <a:pt x="41" y="25"/>
                  </a:cubicBezTo>
                  <a:cubicBezTo>
                    <a:pt x="43" y="24"/>
                    <a:pt x="44" y="23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3"/>
                    <a:pt x="49" y="22"/>
                    <a:pt x="50" y="23"/>
                  </a:cubicBezTo>
                  <a:cubicBezTo>
                    <a:pt x="51" y="22"/>
                    <a:pt x="51" y="24"/>
                    <a:pt x="52" y="24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6"/>
                    <a:pt x="54" y="27"/>
                    <a:pt x="54" y="28"/>
                  </a:cubicBezTo>
                  <a:cubicBezTo>
                    <a:pt x="55" y="29"/>
                    <a:pt x="55" y="29"/>
                    <a:pt x="55" y="30"/>
                  </a:cubicBezTo>
                  <a:cubicBezTo>
                    <a:pt x="55" y="31"/>
                    <a:pt x="55" y="32"/>
                    <a:pt x="55" y="32"/>
                  </a:cubicBezTo>
                  <a:cubicBezTo>
                    <a:pt x="56" y="33"/>
                    <a:pt x="55" y="33"/>
                    <a:pt x="55" y="33"/>
                  </a:cubicBezTo>
                  <a:cubicBezTo>
                    <a:pt x="54" y="36"/>
                    <a:pt x="53" y="38"/>
                    <a:pt x="52" y="40"/>
                  </a:cubicBezTo>
                  <a:cubicBezTo>
                    <a:pt x="52" y="41"/>
                    <a:pt x="53" y="42"/>
                    <a:pt x="53" y="42"/>
                  </a:cubicBezTo>
                  <a:cubicBezTo>
                    <a:pt x="55" y="43"/>
                    <a:pt x="55" y="44"/>
                    <a:pt x="57" y="45"/>
                  </a:cubicBezTo>
                  <a:cubicBezTo>
                    <a:pt x="57" y="45"/>
                    <a:pt x="57" y="46"/>
                    <a:pt x="58" y="46"/>
                  </a:cubicBezTo>
                  <a:cubicBezTo>
                    <a:pt x="59" y="47"/>
                    <a:pt x="60" y="48"/>
                    <a:pt x="60" y="49"/>
                  </a:cubicBezTo>
                  <a:cubicBezTo>
                    <a:pt x="60" y="50"/>
                    <a:pt x="61" y="50"/>
                    <a:pt x="60" y="51"/>
                  </a:cubicBezTo>
                  <a:cubicBezTo>
                    <a:pt x="61" y="51"/>
                    <a:pt x="60" y="52"/>
                    <a:pt x="60" y="52"/>
                  </a:cubicBezTo>
                  <a:cubicBezTo>
                    <a:pt x="59" y="52"/>
                    <a:pt x="57" y="52"/>
                    <a:pt x="56" y="52"/>
                  </a:cubicBezTo>
                  <a:cubicBezTo>
                    <a:pt x="55" y="51"/>
                    <a:pt x="55" y="50"/>
                    <a:pt x="54" y="50"/>
                  </a:cubicBezTo>
                  <a:cubicBezTo>
                    <a:pt x="54" y="48"/>
                    <a:pt x="52" y="49"/>
                    <a:pt x="52" y="48"/>
                  </a:cubicBezTo>
                  <a:cubicBezTo>
                    <a:pt x="51" y="48"/>
                    <a:pt x="50" y="47"/>
                    <a:pt x="49" y="46"/>
                  </a:cubicBezTo>
                  <a:cubicBezTo>
                    <a:pt x="48" y="46"/>
                    <a:pt x="48" y="47"/>
                    <a:pt x="47" y="47"/>
                  </a:cubicBezTo>
                  <a:cubicBezTo>
                    <a:pt x="47" y="48"/>
                    <a:pt x="45" y="48"/>
                    <a:pt x="45" y="48"/>
                  </a:cubicBezTo>
                  <a:cubicBezTo>
                    <a:pt x="43" y="49"/>
                    <a:pt x="42" y="50"/>
                    <a:pt x="41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40" y="49"/>
                    <a:pt x="40" y="49"/>
                    <a:pt x="39" y="49"/>
                  </a:cubicBezTo>
                  <a:cubicBezTo>
                    <a:pt x="38" y="50"/>
                    <a:pt x="37" y="49"/>
                    <a:pt x="36" y="49"/>
                  </a:cubicBezTo>
                  <a:cubicBezTo>
                    <a:pt x="35" y="49"/>
                    <a:pt x="34" y="48"/>
                    <a:pt x="33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48"/>
                    <a:pt x="31" y="47"/>
                    <a:pt x="30" y="46"/>
                  </a:cubicBezTo>
                  <a:cubicBezTo>
                    <a:pt x="29" y="46"/>
                    <a:pt x="30" y="45"/>
                    <a:pt x="29" y="44"/>
                  </a:cubicBezTo>
                  <a:cubicBezTo>
                    <a:pt x="29" y="43"/>
                    <a:pt x="29" y="42"/>
                    <a:pt x="28" y="42"/>
                  </a:cubicBezTo>
                  <a:cubicBezTo>
                    <a:pt x="29" y="41"/>
                    <a:pt x="29" y="39"/>
                    <a:pt x="30" y="38"/>
                  </a:cubicBezTo>
                  <a:cubicBezTo>
                    <a:pt x="30" y="38"/>
                    <a:pt x="30" y="38"/>
                    <a:pt x="29" y="38"/>
                  </a:cubicBezTo>
                  <a:cubicBezTo>
                    <a:pt x="29" y="37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4"/>
                    <a:pt x="30" y="34"/>
                  </a:cubicBezTo>
                  <a:cubicBezTo>
                    <a:pt x="30" y="33"/>
                    <a:pt x="30" y="32"/>
                    <a:pt x="31" y="30"/>
                  </a:cubicBezTo>
                  <a:cubicBezTo>
                    <a:pt x="32" y="30"/>
                    <a:pt x="31" y="29"/>
                    <a:pt x="31" y="29"/>
                  </a:cubicBezTo>
                  <a:cubicBezTo>
                    <a:pt x="31" y="27"/>
                    <a:pt x="33" y="27"/>
                    <a:pt x="32" y="26"/>
                  </a:cubicBezTo>
                  <a:cubicBezTo>
                    <a:pt x="32" y="26"/>
                    <a:pt x="33" y="25"/>
                    <a:pt x="32" y="25"/>
                  </a:cubicBezTo>
                  <a:cubicBezTo>
                    <a:pt x="33" y="24"/>
                    <a:pt x="33" y="23"/>
                    <a:pt x="33" y="21"/>
                  </a:cubicBezTo>
                  <a:cubicBezTo>
                    <a:pt x="33" y="22"/>
                    <a:pt x="34" y="22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7"/>
                    <a:pt x="35" y="17"/>
                  </a:cubicBezTo>
                  <a:lnTo>
                    <a:pt x="36" y="19"/>
                  </a:lnTo>
                  <a:close/>
                  <a:moveTo>
                    <a:pt x="16" y="23"/>
                  </a:moveTo>
                  <a:cubicBezTo>
                    <a:pt x="17" y="25"/>
                    <a:pt x="16" y="26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5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3"/>
                    <a:pt x="16" y="34"/>
                    <a:pt x="15" y="37"/>
                  </a:cubicBezTo>
                  <a:cubicBezTo>
                    <a:pt x="16" y="37"/>
                    <a:pt x="16" y="38"/>
                    <a:pt x="16" y="39"/>
                  </a:cubicBezTo>
                  <a:cubicBezTo>
                    <a:pt x="16" y="40"/>
                    <a:pt x="16" y="41"/>
                    <a:pt x="15" y="42"/>
                  </a:cubicBezTo>
                  <a:cubicBezTo>
                    <a:pt x="15" y="43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2" y="43"/>
                    <a:pt x="11" y="42"/>
                  </a:cubicBezTo>
                  <a:cubicBezTo>
                    <a:pt x="11" y="41"/>
                    <a:pt x="10" y="41"/>
                    <a:pt x="10" y="40"/>
                  </a:cubicBezTo>
                  <a:cubicBezTo>
                    <a:pt x="9" y="38"/>
                    <a:pt x="9" y="37"/>
                    <a:pt x="9" y="35"/>
                  </a:cubicBezTo>
                  <a:cubicBezTo>
                    <a:pt x="9" y="35"/>
                    <a:pt x="10" y="34"/>
                    <a:pt x="9" y="34"/>
                  </a:cubicBezTo>
                  <a:cubicBezTo>
                    <a:pt x="10" y="33"/>
                    <a:pt x="9" y="33"/>
                    <a:pt x="9" y="33"/>
                  </a:cubicBezTo>
                  <a:cubicBezTo>
                    <a:pt x="10" y="31"/>
                    <a:pt x="10" y="28"/>
                    <a:pt x="12" y="27"/>
                  </a:cubicBezTo>
                  <a:cubicBezTo>
                    <a:pt x="12" y="26"/>
                    <a:pt x="13" y="25"/>
                    <a:pt x="14" y="24"/>
                  </a:cubicBezTo>
                  <a:cubicBezTo>
                    <a:pt x="14" y="23"/>
                    <a:pt x="15" y="22"/>
                    <a:pt x="16" y="20"/>
                  </a:cubicBezTo>
                  <a:cubicBezTo>
                    <a:pt x="16" y="22"/>
                    <a:pt x="17" y="23"/>
                    <a:pt x="16" y="23"/>
                  </a:cubicBezTo>
                  <a:close/>
                  <a:moveTo>
                    <a:pt x="46" y="27"/>
                  </a:moveTo>
                  <a:cubicBezTo>
                    <a:pt x="46" y="26"/>
                    <a:pt x="46" y="27"/>
                    <a:pt x="47" y="27"/>
                  </a:cubicBezTo>
                  <a:cubicBezTo>
                    <a:pt x="47" y="27"/>
                    <a:pt x="48" y="27"/>
                    <a:pt x="48" y="28"/>
                  </a:cubicBezTo>
                  <a:cubicBezTo>
                    <a:pt x="48" y="29"/>
                    <a:pt x="48" y="31"/>
                    <a:pt x="48" y="32"/>
                  </a:cubicBezTo>
                  <a:cubicBezTo>
                    <a:pt x="49" y="33"/>
                    <a:pt x="48" y="33"/>
                    <a:pt x="48" y="34"/>
                  </a:cubicBezTo>
                  <a:cubicBezTo>
                    <a:pt x="48" y="35"/>
                    <a:pt x="47" y="35"/>
                    <a:pt x="47" y="36"/>
                  </a:cubicBezTo>
                  <a:cubicBezTo>
                    <a:pt x="47" y="37"/>
                    <a:pt x="46" y="37"/>
                    <a:pt x="46" y="37"/>
                  </a:cubicBezTo>
                  <a:cubicBezTo>
                    <a:pt x="44" y="36"/>
                    <a:pt x="41" y="36"/>
                    <a:pt x="39" y="33"/>
                  </a:cubicBezTo>
                  <a:cubicBezTo>
                    <a:pt x="39" y="33"/>
                    <a:pt x="40" y="32"/>
                    <a:pt x="40" y="32"/>
                  </a:cubicBezTo>
                  <a:cubicBezTo>
                    <a:pt x="41" y="30"/>
                    <a:pt x="42" y="28"/>
                    <a:pt x="44" y="27"/>
                  </a:cubicBezTo>
                  <a:cubicBezTo>
                    <a:pt x="45" y="27"/>
                    <a:pt x="45" y="26"/>
                    <a:pt x="46" y="27"/>
                  </a:cubicBezTo>
                  <a:close/>
                  <a:moveTo>
                    <a:pt x="39" y="37"/>
                  </a:moveTo>
                  <a:cubicBezTo>
                    <a:pt x="39" y="38"/>
                    <a:pt x="39" y="38"/>
                    <a:pt x="40" y="38"/>
                  </a:cubicBezTo>
                  <a:cubicBezTo>
                    <a:pt x="41" y="39"/>
                    <a:pt x="41" y="39"/>
                    <a:pt x="42" y="39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2" y="42"/>
                    <a:pt x="42" y="44"/>
                    <a:pt x="40" y="43"/>
                  </a:cubicBezTo>
                  <a:cubicBezTo>
                    <a:pt x="40" y="44"/>
                    <a:pt x="39" y="43"/>
                    <a:pt x="38" y="43"/>
                  </a:cubicBezTo>
                  <a:cubicBezTo>
                    <a:pt x="37" y="44"/>
                    <a:pt x="36" y="43"/>
                    <a:pt x="35" y="44"/>
                  </a:cubicBezTo>
                  <a:cubicBezTo>
                    <a:pt x="35" y="43"/>
                    <a:pt x="35" y="42"/>
                    <a:pt x="35" y="41"/>
                  </a:cubicBezTo>
                  <a:cubicBezTo>
                    <a:pt x="35" y="40"/>
                    <a:pt x="37" y="39"/>
                    <a:pt x="37" y="37"/>
                  </a:cubicBezTo>
                  <a:cubicBezTo>
                    <a:pt x="37" y="37"/>
                    <a:pt x="37" y="35"/>
                    <a:pt x="38" y="36"/>
                  </a:cubicBezTo>
                  <a:lnTo>
                    <a:pt x="39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579654"/>
            <a:ext cx="10309225" cy="464661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4B51F-5022-4B9A-B1DC-58E2D82F8E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BB207-5EAB-47C3-B719-5632B4BE83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19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4.emf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/>
              <a:t>24</a:t>
            </a:r>
            <a:r>
              <a:rPr lang="zh-CN" altLang="en-US"/>
              <a:t>年第一</a:t>
            </a:r>
            <a:r>
              <a:rPr lang="zh-CN" altLang="en-US"/>
              <a:t>季度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ctr"/>
            <a:r>
              <a:rPr lang="zh-CN" altLang="en-US"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汇报人：贾西宁</a:t>
            </a:r>
            <a:endParaRPr lang="zh-CN" altLang="en-US" sz="20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指导老师：张杰</a:t>
            </a:r>
            <a:endParaRPr lang="zh-CN" altLang="en-US" sz="20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zh-CN" altLang="en-US" sz="20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未来计划</a:t>
            </a:r>
            <a:endParaRPr lang="zh-CN" altLang="en-US"/>
          </a:p>
        </p:txBody>
      </p:sp>
      <p:grpSp>
        <p:nvGrpSpPr>
          <p:cNvPr id="868" name="组合 867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958546" y="1836420"/>
            <a:ext cx="243174" cy="457200"/>
            <a:chOff x="1283913" y="1155618"/>
            <a:chExt cx="1013226" cy="1905000"/>
          </a:xfrm>
        </p:grpSpPr>
        <p:sp>
          <p:nvSpPr>
            <p:cNvPr id="869" name="任意多边形: 形状 3"/>
            <p:cNvSpPr/>
            <p:nvPr>
              <p:custDataLst>
                <p:tags r:id="rId2"/>
              </p:custDataLst>
            </p:nvPr>
          </p:nvSpPr>
          <p:spPr>
            <a:xfrm>
              <a:off x="1283913" y="1226700"/>
              <a:ext cx="1013226" cy="1833918"/>
            </a:xfrm>
            <a:custGeom>
              <a:avLst/>
              <a:gdLst/>
              <a:ahLst/>
              <a:cxnLst/>
              <a:rect l="0" t="0" r="0" b="0"/>
              <a:pathLst>
                <a:path w="2000378" h="3620645">
                  <a:moveTo>
                    <a:pt x="181229" y="3355341"/>
                  </a:moveTo>
                  <a:lnTo>
                    <a:pt x="232156" y="3371851"/>
                  </a:lnTo>
                  <a:lnTo>
                    <a:pt x="1120521" y="3613786"/>
                  </a:lnTo>
                  <a:cubicBezTo>
                    <a:pt x="1120521" y="3613786"/>
                    <a:pt x="1145032" y="3620644"/>
                    <a:pt x="1176274" y="3602991"/>
                  </a:cubicBezTo>
                  <a:cubicBezTo>
                    <a:pt x="1191895" y="3594228"/>
                    <a:pt x="1195324" y="3581909"/>
                    <a:pt x="1219327" y="3496311"/>
                  </a:cubicBezTo>
                  <a:cubicBezTo>
                    <a:pt x="1243330" y="3410713"/>
                    <a:pt x="1244727" y="3358389"/>
                    <a:pt x="1178179" y="3313304"/>
                  </a:cubicBezTo>
                  <a:cubicBezTo>
                    <a:pt x="1148334" y="3278633"/>
                    <a:pt x="1118489" y="3243835"/>
                    <a:pt x="1135634" y="3182748"/>
                  </a:cubicBezTo>
                  <a:lnTo>
                    <a:pt x="1319403" y="2502281"/>
                  </a:lnTo>
                  <a:lnTo>
                    <a:pt x="1637665" y="1364869"/>
                  </a:lnTo>
                  <a:lnTo>
                    <a:pt x="2000377" y="68453"/>
                  </a:lnTo>
                  <a:lnTo>
                    <a:pt x="1829181" y="20574"/>
                  </a:lnTo>
                  <a:lnTo>
                    <a:pt x="1780286" y="6858"/>
                  </a:lnTo>
                  <a:cubicBezTo>
                    <a:pt x="1780286" y="6858"/>
                    <a:pt x="1755775" y="0"/>
                    <a:pt x="1724533" y="17653"/>
                  </a:cubicBezTo>
                  <a:cubicBezTo>
                    <a:pt x="1693291" y="35306"/>
                    <a:pt x="1476121" y="198755"/>
                    <a:pt x="1476121" y="198755"/>
                  </a:cubicBezTo>
                  <a:cubicBezTo>
                    <a:pt x="1476121" y="198755"/>
                    <a:pt x="1144016" y="395987"/>
                    <a:pt x="1060323" y="412115"/>
                  </a:cubicBezTo>
                  <a:cubicBezTo>
                    <a:pt x="957580" y="449326"/>
                    <a:pt x="851408" y="498730"/>
                    <a:pt x="691007" y="506603"/>
                  </a:cubicBezTo>
                  <a:cubicBezTo>
                    <a:pt x="631825" y="529590"/>
                    <a:pt x="607314" y="522733"/>
                    <a:pt x="576580" y="632841"/>
                  </a:cubicBezTo>
                  <a:cubicBezTo>
                    <a:pt x="545846" y="742950"/>
                    <a:pt x="561467" y="734060"/>
                    <a:pt x="561467" y="734060"/>
                  </a:cubicBezTo>
                  <a:cubicBezTo>
                    <a:pt x="561467" y="734060"/>
                    <a:pt x="544322" y="795275"/>
                    <a:pt x="713613" y="803021"/>
                  </a:cubicBezTo>
                  <a:cubicBezTo>
                    <a:pt x="882904" y="810768"/>
                    <a:pt x="963041" y="806831"/>
                    <a:pt x="963041" y="806831"/>
                  </a:cubicBezTo>
                  <a:lnTo>
                    <a:pt x="644779" y="1944243"/>
                  </a:lnTo>
                  <a:lnTo>
                    <a:pt x="415544" y="2763647"/>
                  </a:lnTo>
                  <a:lnTo>
                    <a:pt x="364236" y="2947162"/>
                  </a:lnTo>
                  <a:cubicBezTo>
                    <a:pt x="364236" y="2947162"/>
                    <a:pt x="361315" y="3051810"/>
                    <a:pt x="127508" y="3039237"/>
                  </a:cubicBezTo>
                  <a:cubicBezTo>
                    <a:pt x="99568" y="3044572"/>
                    <a:pt x="92837" y="3069083"/>
                    <a:pt x="79121" y="3117978"/>
                  </a:cubicBezTo>
                  <a:cubicBezTo>
                    <a:pt x="65405" y="3166873"/>
                    <a:pt x="44958" y="3240279"/>
                    <a:pt x="44958" y="3240279"/>
                  </a:cubicBezTo>
                  <a:cubicBezTo>
                    <a:pt x="44958" y="3240279"/>
                    <a:pt x="0" y="3306827"/>
                    <a:pt x="109982" y="3337561"/>
                  </a:cubicBezTo>
                  <a:cubicBezTo>
                    <a:pt x="158750" y="3351277"/>
                    <a:pt x="173101" y="3354198"/>
                    <a:pt x="181229" y="33553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0" name="任意多边形: 形状 4"/>
            <p:cNvSpPr/>
            <p:nvPr>
              <p:custDataLst>
                <p:tags r:id="rId3"/>
              </p:custDataLst>
            </p:nvPr>
          </p:nvSpPr>
          <p:spPr>
            <a:xfrm>
              <a:off x="1356217" y="1155618"/>
              <a:ext cx="704389" cy="1852637"/>
            </a:xfrm>
            <a:custGeom>
              <a:avLst/>
              <a:gdLst/>
              <a:ahLst/>
              <a:cxnLst/>
              <a:rect l="0" t="0" r="0" b="0"/>
              <a:pathLst>
                <a:path w="1390651" h="3657601">
                  <a:moveTo>
                    <a:pt x="352933" y="3655441"/>
                  </a:moveTo>
                  <a:lnTo>
                    <a:pt x="406400" y="3657600"/>
                  </a:lnTo>
                  <a:lnTo>
                    <a:pt x="1327150" y="3651250"/>
                  </a:lnTo>
                  <a:cubicBezTo>
                    <a:pt x="1327150" y="3651250"/>
                    <a:pt x="1352550" y="3651250"/>
                    <a:pt x="1377950" y="3625850"/>
                  </a:cubicBezTo>
                  <a:cubicBezTo>
                    <a:pt x="1390650" y="3613150"/>
                    <a:pt x="1390650" y="3600450"/>
                    <a:pt x="1390650" y="3511550"/>
                  </a:cubicBezTo>
                  <a:cubicBezTo>
                    <a:pt x="1390650" y="3422650"/>
                    <a:pt x="1377950" y="3371850"/>
                    <a:pt x="1301750" y="3346450"/>
                  </a:cubicBezTo>
                  <a:cubicBezTo>
                    <a:pt x="1263650" y="3321050"/>
                    <a:pt x="1225550" y="3295650"/>
                    <a:pt x="1225550" y="3232150"/>
                  </a:cubicBezTo>
                  <a:lnTo>
                    <a:pt x="1219200" y="2527300"/>
                  </a:lnTo>
                  <a:lnTo>
                    <a:pt x="1219200" y="1346200"/>
                  </a:lnTo>
                  <a:lnTo>
                    <a:pt x="1219200" y="0"/>
                  </a:lnTo>
                  <a:lnTo>
                    <a:pt x="1041400" y="0"/>
                  </a:lnTo>
                  <a:lnTo>
                    <a:pt x="990600" y="0"/>
                  </a:lnTo>
                  <a:cubicBezTo>
                    <a:pt x="990600" y="0"/>
                    <a:pt x="965200" y="0"/>
                    <a:pt x="939800" y="25400"/>
                  </a:cubicBezTo>
                  <a:cubicBezTo>
                    <a:pt x="914400" y="50800"/>
                    <a:pt x="749300" y="266700"/>
                    <a:pt x="749300" y="266700"/>
                  </a:cubicBezTo>
                  <a:cubicBezTo>
                    <a:pt x="749300" y="266700"/>
                    <a:pt x="482600" y="546100"/>
                    <a:pt x="406400" y="584200"/>
                  </a:cubicBezTo>
                  <a:cubicBezTo>
                    <a:pt x="317500" y="647700"/>
                    <a:pt x="228600" y="723900"/>
                    <a:pt x="76200" y="774700"/>
                  </a:cubicBezTo>
                  <a:cubicBezTo>
                    <a:pt x="25400" y="812800"/>
                    <a:pt x="0" y="812800"/>
                    <a:pt x="0" y="927100"/>
                  </a:cubicBezTo>
                  <a:cubicBezTo>
                    <a:pt x="0" y="1041400"/>
                    <a:pt x="12700" y="1028700"/>
                    <a:pt x="12700" y="1028700"/>
                  </a:cubicBezTo>
                  <a:cubicBezTo>
                    <a:pt x="12700" y="1028700"/>
                    <a:pt x="12700" y="1092200"/>
                    <a:pt x="177800" y="1054100"/>
                  </a:cubicBezTo>
                  <a:cubicBezTo>
                    <a:pt x="342903" y="1016013"/>
                    <a:pt x="419100" y="990600"/>
                    <a:pt x="419100" y="990600"/>
                  </a:cubicBezTo>
                  <a:lnTo>
                    <a:pt x="419100" y="2171700"/>
                  </a:lnTo>
                  <a:lnTo>
                    <a:pt x="419100" y="3022600"/>
                  </a:lnTo>
                  <a:lnTo>
                    <a:pt x="419100" y="3213100"/>
                  </a:lnTo>
                  <a:cubicBezTo>
                    <a:pt x="419100" y="3213100"/>
                    <a:pt x="444500" y="3314700"/>
                    <a:pt x="215900" y="3365500"/>
                  </a:cubicBezTo>
                  <a:cubicBezTo>
                    <a:pt x="190500" y="3378200"/>
                    <a:pt x="190500" y="3403600"/>
                    <a:pt x="190500" y="3454400"/>
                  </a:cubicBezTo>
                  <a:cubicBezTo>
                    <a:pt x="190500" y="3505200"/>
                    <a:pt x="190500" y="3581400"/>
                    <a:pt x="190500" y="3581400"/>
                  </a:cubicBezTo>
                  <a:cubicBezTo>
                    <a:pt x="190500" y="3581400"/>
                    <a:pt x="165100" y="3657600"/>
                    <a:pt x="279400" y="3657600"/>
                  </a:cubicBezTo>
                  <a:cubicBezTo>
                    <a:pt x="330200" y="3657600"/>
                    <a:pt x="344678" y="3656584"/>
                    <a:pt x="352933" y="3655441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1" name="组合 870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901904" y="2726690"/>
            <a:ext cx="329788" cy="457200"/>
            <a:chOff x="3262468" y="1155618"/>
            <a:chExt cx="1374117" cy="1905000"/>
          </a:xfrm>
        </p:grpSpPr>
        <p:sp>
          <p:nvSpPr>
            <p:cNvPr id="872" name="任意多边形: 形状 6"/>
            <p:cNvSpPr/>
            <p:nvPr>
              <p:custDataLst>
                <p:tags r:id="rId5"/>
              </p:custDataLst>
            </p:nvPr>
          </p:nvSpPr>
          <p:spPr>
            <a:xfrm>
              <a:off x="3262468" y="1156762"/>
              <a:ext cx="1374117" cy="1903856"/>
            </a:xfrm>
            <a:custGeom>
              <a:avLst/>
              <a:gdLst/>
              <a:ahLst/>
              <a:cxnLst/>
              <a:rect l="0" t="0" r="0" b="0"/>
              <a:pathLst>
                <a:path w="2745487" h="3803905">
                  <a:moveTo>
                    <a:pt x="2261235" y="2882773"/>
                  </a:moveTo>
                  <a:lnTo>
                    <a:pt x="2089658" y="3270377"/>
                  </a:lnTo>
                  <a:lnTo>
                    <a:pt x="1880235" y="3700399"/>
                  </a:lnTo>
                  <a:lnTo>
                    <a:pt x="1835658" y="3767201"/>
                  </a:lnTo>
                  <a:cubicBezTo>
                    <a:pt x="1835658" y="3767201"/>
                    <a:pt x="1825625" y="3803904"/>
                    <a:pt x="1715389" y="3773932"/>
                  </a:cubicBezTo>
                  <a:cubicBezTo>
                    <a:pt x="1605153" y="3743833"/>
                    <a:pt x="1066038" y="3596894"/>
                    <a:pt x="1066038" y="3596894"/>
                  </a:cubicBezTo>
                  <a:lnTo>
                    <a:pt x="0" y="3306191"/>
                  </a:lnTo>
                  <a:lnTo>
                    <a:pt x="143637" y="2779268"/>
                  </a:lnTo>
                  <a:cubicBezTo>
                    <a:pt x="143637" y="2779268"/>
                    <a:pt x="172593" y="2721356"/>
                    <a:pt x="238252" y="2673477"/>
                  </a:cubicBezTo>
                  <a:cubicBezTo>
                    <a:pt x="303911" y="2625599"/>
                    <a:pt x="491109" y="2518664"/>
                    <a:pt x="491109" y="2518664"/>
                  </a:cubicBezTo>
                  <a:lnTo>
                    <a:pt x="731647" y="2360422"/>
                  </a:lnTo>
                  <a:lnTo>
                    <a:pt x="1094740" y="2090801"/>
                  </a:lnTo>
                  <a:cubicBezTo>
                    <a:pt x="1094740" y="2090801"/>
                    <a:pt x="1483487" y="1775587"/>
                    <a:pt x="1538097" y="1671955"/>
                  </a:cubicBezTo>
                  <a:cubicBezTo>
                    <a:pt x="1592706" y="1568323"/>
                    <a:pt x="1663954" y="1548257"/>
                    <a:pt x="1812036" y="1101598"/>
                  </a:cubicBezTo>
                  <a:cubicBezTo>
                    <a:pt x="1812036" y="1101598"/>
                    <a:pt x="1904492" y="810895"/>
                    <a:pt x="1913382" y="681609"/>
                  </a:cubicBezTo>
                  <a:cubicBezTo>
                    <a:pt x="1922272" y="552450"/>
                    <a:pt x="1929003" y="527939"/>
                    <a:pt x="1905635" y="468884"/>
                  </a:cubicBezTo>
                  <a:cubicBezTo>
                    <a:pt x="1882267" y="409830"/>
                    <a:pt x="1825371" y="328549"/>
                    <a:pt x="1711833" y="310770"/>
                  </a:cubicBezTo>
                  <a:cubicBezTo>
                    <a:pt x="1598168" y="292989"/>
                    <a:pt x="1591564" y="317500"/>
                    <a:pt x="1591564" y="317500"/>
                  </a:cubicBezTo>
                  <a:cubicBezTo>
                    <a:pt x="1591564" y="317500"/>
                    <a:pt x="1480185" y="339725"/>
                    <a:pt x="1454531" y="530225"/>
                  </a:cubicBezTo>
                  <a:cubicBezTo>
                    <a:pt x="1436751" y="643890"/>
                    <a:pt x="1408938" y="939039"/>
                    <a:pt x="1265174" y="1031495"/>
                  </a:cubicBezTo>
                  <a:cubicBezTo>
                    <a:pt x="1230630" y="1061593"/>
                    <a:pt x="1170559" y="1137286"/>
                    <a:pt x="1004570" y="1118362"/>
                  </a:cubicBezTo>
                  <a:cubicBezTo>
                    <a:pt x="967867" y="1108330"/>
                    <a:pt x="915416" y="1107186"/>
                    <a:pt x="851916" y="1050417"/>
                  </a:cubicBezTo>
                  <a:cubicBezTo>
                    <a:pt x="830707" y="1031494"/>
                    <a:pt x="703707" y="917829"/>
                    <a:pt x="752729" y="641604"/>
                  </a:cubicBezTo>
                  <a:cubicBezTo>
                    <a:pt x="766064" y="592582"/>
                    <a:pt x="830707" y="307467"/>
                    <a:pt x="1161542" y="108077"/>
                  </a:cubicBezTo>
                  <a:cubicBezTo>
                    <a:pt x="1192784" y="90297"/>
                    <a:pt x="1326388" y="34544"/>
                    <a:pt x="1409954" y="17780"/>
                  </a:cubicBezTo>
                  <a:cubicBezTo>
                    <a:pt x="1493519" y="1016"/>
                    <a:pt x="1730756" y="0"/>
                    <a:pt x="1865502" y="36703"/>
                  </a:cubicBezTo>
                  <a:cubicBezTo>
                    <a:pt x="1902206" y="46736"/>
                    <a:pt x="2040381" y="71247"/>
                    <a:pt x="2235326" y="177038"/>
                  </a:cubicBezTo>
                  <a:cubicBezTo>
                    <a:pt x="2268727" y="199263"/>
                    <a:pt x="2302129" y="221615"/>
                    <a:pt x="2302129" y="221615"/>
                  </a:cubicBezTo>
                  <a:cubicBezTo>
                    <a:pt x="2302129" y="221615"/>
                    <a:pt x="2453639" y="341884"/>
                    <a:pt x="2480310" y="388747"/>
                  </a:cubicBezTo>
                  <a:cubicBezTo>
                    <a:pt x="2489200" y="404368"/>
                    <a:pt x="2646299" y="552450"/>
                    <a:pt x="2686431" y="839852"/>
                  </a:cubicBezTo>
                  <a:cubicBezTo>
                    <a:pt x="2688717" y="879984"/>
                    <a:pt x="2745486" y="1106044"/>
                    <a:pt x="2615184" y="1439165"/>
                  </a:cubicBezTo>
                  <a:cubicBezTo>
                    <a:pt x="2608453" y="1463675"/>
                    <a:pt x="2536063" y="1680846"/>
                    <a:pt x="2272157" y="1924813"/>
                  </a:cubicBezTo>
                  <a:cubicBezTo>
                    <a:pt x="2206498" y="1972692"/>
                    <a:pt x="2049399" y="2114170"/>
                    <a:pt x="1695196" y="2254505"/>
                  </a:cubicBezTo>
                  <a:cubicBezTo>
                    <a:pt x="1561592" y="2310258"/>
                    <a:pt x="1082548" y="2521839"/>
                    <a:pt x="1082548" y="2521839"/>
                  </a:cubicBezTo>
                  <a:cubicBezTo>
                    <a:pt x="1082548" y="2521839"/>
                    <a:pt x="628142" y="2740152"/>
                    <a:pt x="605790" y="2773553"/>
                  </a:cubicBezTo>
                  <a:cubicBezTo>
                    <a:pt x="703834" y="2800224"/>
                    <a:pt x="1340993" y="2973959"/>
                    <a:pt x="1340993" y="2973959"/>
                  </a:cubicBezTo>
                  <a:lnTo>
                    <a:pt x="1684020" y="3067558"/>
                  </a:lnTo>
                  <a:cubicBezTo>
                    <a:pt x="1684020" y="3067558"/>
                    <a:pt x="1803146" y="3113278"/>
                    <a:pt x="1876679" y="2988437"/>
                  </a:cubicBezTo>
                  <a:cubicBezTo>
                    <a:pt x="1950212" y="2863723"/>
                    <a:pt x="1980311" y="2753360"/>
                    <a:pt x="2066036" y="2776855"/>
                  </a:cubicBezTo>
                  <a:cubicBezTo>
                    <a:pt x="2152015" y="2800350"/>
                    <a:pt x="2253361" y="2814828"/>
                    <a:pt x="2261235" y="28827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3" name="任意多边形: 形状 7"/>
            <p:cNvSpPr/>
            <p:nvPr>
              <p:custDataLst>
                <p:tags r:id="rId6"/>
              </p:custDataLst>
            </p:nvPr>
          </p:nvSpPr>
          <p:spPr>
            <a:xfrm>
              <a:off x="3369890" y="1155618"/>
              <a:ext cx="1036086" cy="1830631"/>
            </a:xfrm>
            <a:custGeom>
              <a:avLst/>
              <a:gdLst/>
              <a:ahLst/>
              <a:cxnLst/>
              <a:rect l="0" t="0" r="0" b="0"/>
              <a:pathLst>
                <a:path w="2070101" h="3657601">
                  <a:moveTo>
                    <a:pt x="2070100" y="2654300"/>
                  </a:moveTo>
                  <a:lnTo>
                    <a:pt x="2006600" y="3073400"/>
                  </a:lnTo>
                  <a:lnTo>
                    <a:pt x="1917700" y="3543300"/>
                  </a:lnTo>
                  <a:lnTo>
                    <a:pt x="1892300" y="3619500"/>
                  </a:lnTo>
                  <a:cubicBezTo>
                    <a:pt x="1892300" y="3619500"/>
                    <a:pt x="1892300" y="3657600"/>
                    <a:pt x="1778000" y="3657600"/>
                  </a:cubicBezTo>
                  <a:cubicBezTo>
                    <a:pt x="1663700" y="3657600"/>
                    <a:pt x="1104900" y="3657600"/>
                    <a:pt x="1104900" y="3657600"/>
                  </a:cubicBezTo>
                  <a:lnTo>
                    <a:pt x="0" y="3657600"/>
                  </a:lnTo>
                  <a:lnTo>
                    <a:pt x="0" y="3111500"/>
                  </a:lnTo>
                  <a:cubicBezTo>
                    <a:pt x="0" y="3111500"/>
                    <a:pt x="12700" y="3048000"/>
                    <a:pt x="63500" y="2984500"/>
                  </a:cubicBezTo>
                  <a:cubicBezTo>
                    <a:pt x="114300" y="2921000"/>
                    <a:pt x="266700" y="2768600"/>
                    <a:pt x="266700" y="2768600"/>
                  </a:cubicBezTo>
                  <a:lnTo>
                    <a:pt x="457200" y="2552700"/>
                  </a:lnTo>
                  <a:lnTo>
                    <a:pt x="736600" y="2197100"/>
                  </a:lnTo>
                  <a:cubicBezTo>
                    <a:pt x="736600" y="2197100"/>
                    <a:pt x="1028700" y="1790700"/>
                    <a:pt x="1054100" y="1676400"/>
                  </a:cubicBezTo>
                  <a:cubicBezTo>
                    <a:pt x="1079502" y="1562101"/>
                    <a:pt x="1143000" y="1524000"/>
                    <a:pt x="1168400" y="1054100"/>
                  </a:cubicBezTo>
                  <a:cubicBezTo>
                    <a:pt x="1168400" y="1054100"/>
                    <a:pt x="1181100" y="749300"/>
                    <a:pt x="1155700" y="622300"/>
                  </a:cubicBezTo>
                  <a:cubicBezTo>
                    <a:pt x="1130300" y="495300"/>
                    <a:pt x="1130300" y="469900"/>
                    <a:pt x="1092200" y="419100"/>
                  </a:cubicBezTo>
                  <a:cubicBezTo>
                    <a:pt x="1054100" y="368300"/>
                    <a:pt x="977900" y="304800"/>
                    <a:pt x="863600" y="317500"/>
                  </a:cubicBezTo>
                  <a:cubicBezTo>
                    <a:pt x="749300" y="330200"/>
                    <a:pt x="749300" y="355600"/>
                    <a:pt x="749300" y="355600"/>
                  </a:cubicBezTo>
                  <a:cubicBezTo>
                    <a:pt x="749300" y="355600"/>
                    <a:pt x="647700" y="406400"/>
                    <a:pt x="673100" y="596900"/>
                  </a:cubicBezTo>
                  <a:cubicBezTo>
                    <a:pt x="685800" y="711200"/>
                    <a:pt x="736600" y="1003300"/>
                    <a:pt x="622300" y="1130300"/>
                  </a:cubicBezTo>
                  <a:cubicBezTo>
                    <a:pt x="596900" y="1168400"/>
                    <a:pt x="558800" y="1257300"/>
                    <a:pt x="393700" y="1282700"/>
                  </a:cubicBezTo>
                  <a:cubicBezTo>
                    <a:pt x="355600" y="1282700"/>
                    <a:pt x="304800" y="1295400"/>
                    <a:pt x="228600" y="1257300"/>
                  </a:cubicBezTo>
                  <a:cubicBezTo>
                    <a:pt x="203200" y="1244600"/>
                    <a:pt x="50800" y="1168400"/>
                    <a:pt x="25400" y="889000"/>
                  </a:cubicBezTo>
                  <a:cubicBezTo>
                    <a:pt x="25400" y="838200"/>
                    <a:pt x="12700" y="546100"/>
                    <a:pt x="279400" y="266700"/>
                  </a:cubicBezTo>
                  <a:cubicBezTo>
                    <a:pt x="304800" y="241300"/>
                    <a:pt x="419100" y="152400"/>
                    <a:pt x="495300" y="114300"/>
                  </a:cubicBezTo>
                  <a:cubicBezTo>
                    <a:pt x="571497" y="76193"/>
                    <a:pt x="800100" y="12700"/>
                    <a:pt x="939800" y="12700"/>
                  </a:cubicBezTo>
                  <a:cubicBezTo>
                    <a:pt x="977900" y="12700"/>
                    <a:pt x="1117600" y="0"/>
                    <a:pt x="1333500" y="50800"/>
                  </a:cubicBezTo>
                  <a:cubicBezTo>
                    <a:pt x="1371600" y="63500"/>
                    <a:pt x="1409700" y="76200"/>
                    <a:pt x="1409700" y="76200"/>
                  </a:cubicBezTo>
                  <a:cubicBezTo>
                    <a:pt x="1409700" y="76200"/>
                    <a:pt x="1587500" y="152400"/>
                    <a:pt x="1625600" y="190500"/>
                  </a:cubicBezTo>
                  <a:cubicBezTo>
                    <a:pt x="1638300" y="203200"/>
                    <a:pt x="1828800" y="304800"/>
                    <a:pt x="1943100" y="571500"/>
                  </a:cubicBezTo>
                  <a:cubicBezTo>
                    <a:pt x="1955800" y="609600"/>
                    <a:pt x="2070100" y="812800"/>
                    <a:pt x="2032000" y="1168400"/>
                  </a:cubicBezTo>
                  <a:cubicBezTo>
                    <a:pt x="2032000" y="1193800"/>
                    <a:pt x="2019300" y="1422400"/>
                    <a:pt x="1828800" y="1727200"/>
                  </a:cubicBezTo>
                  <a:cubicBezTo>
                    <a:pt x="1778000" y="1790700"/>
                    <a:pt x="1663700" y="1968500"/>
                    <a:pt x="1358900" y="2197100"/>
                  </a:cubicBezTo>
                  <a:cubicBezTo>
                    <a:pt x="1244600" y="2286000"/>
                    <a:pt x="838200" y="2616200"/>
                    <a:pt x="838200" y="2616200"/>
                  </a:cubicBezTo>
                  <a:cubicBezTo>
                    <a:pt x="838200" y="2616200"/>
                    <a:pt x="457200" y="2946400"/>
                    <a:pt x="444500" y="2984500"/>
                  </a:cubicBezTo>
                  <a:cubicBezTo>
                    <a:pt x="546100" y="2984500"/>
                    <a:pt x="1206500" y="2984500"/>
                    <a:pt x="1206500" y="2984500"/>
                  </a:cubicBezTo>
                  <a:lnTo>
                    <a:pt x="1562100" y="2984500"/>
                  </a:lnTo>
                  <a:cubicBezTo>
                    <a:pt x="1562100" y="2984500"/>
                    <a:pt x="1689100" y="2997200"/>
                    <a:pt x="1727200" y="2857500"/>
                  </a:cubicBezTo>
                  <a:cubicBezTo>
                    <a:pt x="1765312" y="2717803"/>
                    <a:pt x="1765300" y="2603500"/>
                    <a:pt x="1854200" y="2603500"/>
                  </a:cubicBezTo>
                  <a:cubicBezTo>
                    <a:pt x="1943100" y="2603500"/>
                    <a:pt x="2044700" y="2590800"/>
                    <a:pt x="2070100" y="2654300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4" name="组合 873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1927830" y="3621405"/>
            <a:ext cx="310956" cy="457200"/>
            <a:chOff x="5460700" y="1155618"/>
            <a:chExt cx="1295653" cy="1905000"/>
          </a:xfrm>
        </p:grpSpPr>
        <p:sp>
          <p:nvSpPr>
            <p:cNvPr id="875" name="任意多边形: 形状 9"/>
            <p:cNvSpPr/>
            <p:nvPr>
              <p:custDataLst>
                <p:tags r:id="rId8"/>
              </p:custDataLst>
            </p:nvPr>
          </p:nvSpPr>
          <p:spPr>
            <a:xfrm>
              <a:off x="5460700" y="1189984"/>
              <a:ext cx="1295653" cy="1841774"/>
            </a:xfrm>
            <a:custGeom>
              <a:avLst/>
              <a:gdLst/>
              <a:ahLst/>
              <a:cxnLst/>
              <a:rect l="0" t="0" r="0" b="0"/>
              <a:pathLst>
                <a:path w="2599945" h="3695828">
                  <a:moveTo>
                    <a:pt x="1034034" y="1489202"/>
                  </a:moveTo>
                  <a:cubicBezTo>
                    <a:pt x="1034034" y="1489202"/>
                    <a:pt x="1296543" y="1588135"/>
                    <a:pt x="1430401" y="1532890"/>
                  </a:cubicBezTo>
                  <a:cubicBezTo>
                    <a:pt x="1520698" y="1491996"/>
                    <a:pt x="1624203" y="1546860"/>
                    <a:pt x="1794256" y="645160"/>
                  </a:cubicBezTo>
                  <a:cubicBezTo>
                    <a:pt x="1803654" y="516001"/>
                    <a:pt x="1828546" y="377952"/>
                    <a:pt x="1629283" y="336042"/>
                  </a:cubicBezTo>
                  <a:cubicBezTo>
                    <a:pt x="1576959" y="334772"/>
                    <a:pt x="1395349" y="324104"/>
                    <a:pt x="1392301" y="573659"/>
                  </a:cubicBezTo>
                  <a:cubicBezTo>
                    <a:pt x="1391031" y="625983"/>
                    <a:pt x="1394206" y="995807"/>
                    <a:pt x="1235964" y="1044321"/>
                  </a:cubicBezTo>
                  <a:cubicBezTo>
                    <a:pt x="1189101" y="1070864"/>
                    <a:pt x="996188" y="1149350"/>
                    <a:pt x="851789" y="1004062"/>
                  </a:cubicBezTo>
                  <a:cubicBezTo>
                    <a:pt x="821817" y="969391"/>
                    <a:pt x="683006" y="852043"/>
                    <a:pt x="812292" y="479298"/>
                  </a:cubicBezTo>
                  <a:cubicBezTo>
                    <a:pt x="841502" y="421513"/>
                    <a:pt x="916686" y="244602"/>
                    <a:pt x="1222375" y="91948"/>
                  </a:cubicBezTo>
                  <a:cubicBezTo>
                    <a:pt x="1265809" y="77597"/>
                    <a:pt x="1366393" y="0"/>
                    <a:pt x="1738249" y="36830"/>
                  </a:cubicBezTo>
                  <a:cubicBezTo>
                    <a:pt x="1762760" y="43561"/>
                    <a:pt x="2100072" y="110363"/>
                    <a:pt x="2286508" y="293751"/>
                  </a:cubicBezTo>
                  <a:cubicBezTo>
                    <a:pt x="2328672" y="331724"/>
                    <a:pt x="2455291" y="445770"/>
                    <a:pt x="2500376" y="616331"/>
                  </a:cubicBezTo>
                  <a:cubicBezTo>
                    <a:pt x="2514727" y="659765"/>
                    <a:pt x="2599944" y="828294"/>
                    <a:pt x="2565654" y="1095502"/>
                  </a:cubicBezTo>
                  <a:cubicBezTo>
                    <a:pt x="2552065" y="1144524"/>
                    <a:pt x="2543556" y="1366139"/>
                    <a:pt x="2344674" y="1561465"/>
                  </a:cubicBezTo>
                  <a:cubicBezTo>
                    <a:pt x="2310003" y="1591437"/>
                    <a:pt x="2195957" y="1718056"/>
                    <a:pt x="1969770" y="1774063"/>
                  </a:cubicBezTo>
                  <a:cubicBezTo>
                    <a:pt x="1914017" y="1784985"/>
                    <a:pt x="1706753" y="1820037"/>
                    <a:pt x="1645539" y="1803019"/>
                  </a:cubicBezTo>
                  <a:cubicBezTo>
                    <a:pt x="1687703" y="1840992"/>
                    <a:pt x="2038096" y="2003679"/>
                    <a:pt x="2152777" y="2351659"/>
                  </a:cubicBezTo>
                  <a:cubicBezTo>
                    <a:pt x="2176018" y="2410714"/>
                    <a:pt x="2322703" y="2833370"/>
                    <a:pt x="1969135" y="3302254"/>
                  </a:cubicBezTo>
                  <a:cubicBezTo>
                    <a:pt x="1927733" y="3356737"/>
                    <a:pt x="1719453" y="3681222"/>
                    <a:pt x="1124712" y="3688207"/>
                  </a:cubicBezTo>
                  <a:cubicBezTo>
                    <a:pt x="1056767" y="3695827"/>
                    <a:pt x="604647" y="3663061"/>
                    <a:pt x="377190" y="3389503"/>
                  </a:cubicBezTo>
                  <a:cubicBezTo>
                    <a:pt x="299593" y="3289046"/>
                    <a:pt x="0" y="2942718"/>
                    <a:pt x="267843" y="2450212"/>
                  </a:cubicBezTo>
                  <a:cubicBezTo>
                    <a:pt x="321437" y="2399158"/>
                    <a:pt x="435483" y="2272539"/>
                    <a:pt x="649097" y="2357883"/>
                  </a:cubicBezTo>
                  <a:cubicBezTo>
                    <a:pt x="706882" y="2387093"/>
                    <a:pt x="826008" y="2433067"/>
                    <a:pt x="829691" y="2658111"/>
                  </a:cubicBezTo>
                  <a:cubicBezTo>
                    <a:pt x="818261" y="2747138"/>
                    <a:pt x="804672" y="2796159"/>
                    <a:pt x="703707" y="3018537"/>
                  </a:cubicBezTo>
                  <a:cubicBezTo>
                    <a:pt x="686816" y="3079751"/>
                    <a:pt x="602742" y="3241040"/>
                    <a:pt x="837438" y="3345308"/>
                  </a:cubicBezTo>
                  <a:cubicBezTo>
                    <a:pt x="902081" y="3350007"/>
                    <a:pt x="1103376" y="3431922"/>
                    <a:pt x="1238631" y="2942337"/>
                  </a:cubicBezTo>
                  <a:cubicBezTo>
                    <a:pt x="1265682" y="2844420"/>
                    <a:pt x="1386586" y="2311274"/>
                    <a:pt x="1386586" y="2311274"/>
                  </a:cubicBezTo>
                  <a:cubicBezTo>
                    <a:pt x="1386586" y="2311274"/>
                    <a:pt x="1412875" y="2120901"/>
                    <a:pt x="1377442" y="2058417"/>
                  </a:cubicBezTo>
                  <a:cubicBezTo>
                    <a:pt x="1342009" y="1995932"/>
                    <a:pt x="1347978" y="1878965"/>
                    <a:pt x="931799" y="1764031"/>
                  </a:cubicBezTo>
                  <a:cubicBezTo>
                    <a:pt x="882777" y="1750442"/>
                    <a:pt x="814832" y="1758062"/>
                    <a:pt x="881253" y="1565657"/>
                  </a:cubicBezTo>
                  <a:cubicBezTo>
                    <a:pt x="910336" y="1507744"/>
                    <a:pt x="923925" y="1458722"/>
                    <a:pt x="1034034" y="14892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6" name="任意多边形: 形状 10"/>
            <p:cNvSpPr/>
            <p:nvPr>
              <p:custDataLst>
                <p:tags r:id="rId9"/>
              </p:custDataLst>
            </p:nvPr>
          </p:nvSpPr>
          <p:spPr>
            <a:xfrm>
              <a:off x="5538672" y="1155618"/>
              <a:ext cx="1101229" cy="1905000"/>
            </a:xfrm>
            <a:custGeom>
              <a:avLst/>
              <a:gdLst/>
              <a:ahLst/>
              <a:cxnLst/>
              <a:rect l="0" t="0" r="0" b="0"/>
              <a:pathLst>
                <a:path w="2209801" h="3822701">
                  <a:moveTo>
                    <a:pt x="609600" y="1612900"/>
                  </a:moveTo>
                  <a:cubicBezTo>
                    <a:pt x="609600" y="1612900"/>
                    <a:pt x="889000" y="1638300"/>
                    <a:pt x="1003300" y="1549400"/>
                  </a:cubicBezTo>
                  <a:cubicBezTo>
                    <a:pt x="1079500" y="1485900"/>
                    <a:pt x="1193800" y="1511300"/>
                    <a:pt x="1117600" y="596900"/>
                  </a:cubicBezTo>
                  <a:cubicBezTo>
                    <a:pt x="1092200" y="469900"/>
                    <a:pt x="1079500" y="330200"/>
                    <a:pt x="876300" y="342900"/>
                  </a:cubicBezTo>
                  <a:cubicBezTo>
                    <a:pt x="825500" y="355600"/>
                    <a:pt x="647700" y="393700"/>
                    <a:pt x="711200" y="635000"/>
                  </a:cubicBezTo>
                  <a:cubicBezTo>
                    <a:pt x="723900" y="685800"/>
                    <a:pt x="825500" y="1041400"/>
                    <a:pt x="685800" y="1130300"/>
                  </a:cubicBezTo>
                  <a:cubicBezTo>
                    <a:pt x="647700" y="1168400"/>
                    <a:pt x="482600" y="1295400"/>
                    <a:pt x="304800" y="1193800"/>
                  </a:cubicBezTo>
                  <a:cubicBezTo>
                    <a:pt x="266700" y="1168400"/>
                    <a:pt x="101600" y="1092200"/>
                    <a:pt x="127000" y="698500"/>
                  </a:cubicBezTo>
                  <a:cubicBezTo>
                    <a:pt x="139700" y="635000"/>
                    <a:pt x="165100" y="444500"/>
                    <a:pt x="419100" y="215900"/>
                  </a:cubicBezTo>
                  <a:cubicBezTo>
                    <a:pt x="457200" y="190500"/>
                    <a:pt x="533400" y="88900"/>
                    <a:pt x="901700" y="25400"/>
                  </a:cubicBezTo>
                  <a:cubicBezTo>
                    <a:pt x="927100" y="25400"/>
                    <a:pt x="1270000" y="0"/>
                    <a:pt x="1498600" y="127000"/>
                  </a:cubicBezTo>
                  <a:cubicBezTo>
                    <a:pt x="1549400" y="152400"/>
                    <a:pt x="1701800" y="228600"/>
                    <a:pt x="1790700" y="381000"/>
                  </a:cubicBezTo>
                  <a:cubicBezTo>
                    <a:pt x="1816100" y="419100"/>
                    <a:pt x="1943100" y="558800"/>
                    <a:pt x="1981200" y="825500"/>
                  </a:cubicBezTo>
                  <a:cubicBezTo>
                    <a:pt x="1981200" y="876300"/>
                    <a:pt x="2032000" y="1092200"/>
                    <a:pt x="1892300" y="1333500"/>
                  </a:cubicBezTo>
                  <a:cubicBezTo>
                    <a:pt x="1866900" y="1371600"/>
                    <a:pt x="1790700" y="1524000"/>
                    <a:pt x="1587500" y="1638300"/>
                  </a:cubicBezTo>
                  <a:cubicBezTo>
                    <a:pt x="1536700" y="1663700"/>
                    <a:pt x="1346200" y="1752600"/>
                    <a:pt x="1282700" y="1752600"/>
                  </a:cubicBezTo>
                  <a:cubicBezTo>
                    <a:pt x="1333500" y="1778000"/>
                    <a:pt x="1714500" y="1841500"/>
                    <a:pt x="1917700" y="2146300"/>
                  </a:cubicBezTo>
                  <a:cubicBezTo>
                    <a:pt x="1955800" y="2197100"/>
                    <a:pt x="2209800" y="2565400"/>
                    <a:pt x="1993900" y="3111500"/>
                  </a:cubicBezTo>
                  <a:cubicBezTo>
                    <a:pt x="1968500" y="3175000"/>
                    <a:pt x="1854200" y="3543300"/>
                    <a:pt x="1282700" y="3708400"/>
                  </a:cubicBezTo>
                  <a:cubicBezTo>
                    <a:pt x="1219200" y="3733800"/>
                    <a:pt x="774700" y="3822700"/>
                    <a:pt x="482600" y="3619500"/>
                  </a:cubicBezTo>
                  <a:cubicBezTo>
                    <a:pt x="381000" y="3543300"/>
                    <a:pt x="0" y="3289300"/>
                    <a:pt x="127000" y="2743200"/>
                  </a:cubicBezTo>
                  <a:cubicBezTo>
                    <a:pt x="165100" y="2679700"/>
                    <a:pt x="241300" y="2527300"/>
                    <a:pt x="469900" y="2552700"/>
                  </a:cubicBezTo>
                  <a:cubicBezTo>
                    <a:pt x="533400" y="2565400"/>
                    <a:pt x="660400" y="2578100"/>
                    <a:pt x="723900" y="2794000"/>
                  </a:cubicBezTo>
                  <a:cubicBezTo>
                    <a:pt x="736600" y="2882900"/>
                    <a:pt x="736600" y="2933700"/>
                    <a:pt x="698500" y="3175000"/>
                  </a:cubicBezTo>
                  <a:cubicBezTo>
                    <a:pt x="698500" y="3238500"/>
                    <a:pt x="660400" y="3416300"/>
                    <a:pt x="914400" y="3454400"/>
                  </a:cubicBezTo>
                  <a:cubicBezTo>
                    <a:pt x="977900" y="3441700"/>
                    <a:pt x="1193800" y="3467100"/>
                    <a:pt x="1193800" y="2959100"/>
                  </a:cubicBezTo>
                  <a:cubicBezTo>
                    <a:pt x="1193800" y="2857500"/>
                    <a:pt x="1168400" y="2311400"/>
                    <a:pt x="1168400" y="2311400"/>
                  </a:cubicBezTo>
                  <a:cubicBezTo>
                    <a:pt x="1168400" y="2311400"/>
                    <a:pt x="1143000" y="2120900"/>
                    <a:pt x="1092200" y="2070100"/>
                  </a:cubicBezTo>
                  <a:cubicBezTo>
                    <a:pt x="1041400" y="2019300"/>
                    <a:pt x="1016000" y="1905000"/>
                    <a:pt x="584200" y="1905000"/>
                  </a:cubicBezTo>
                  <a:cubicBezTo>
                    <a:pt x="533400" y="1905000"/>
                    <a:pt x="469900" y="1930400"/>
                    <a:pt x="482600" y="1727200"/>
                  </a:cubicBezTo>
                  <a:cubicBezTo>
                    <a:pt x="495300" y="1663700"/>
                    <a:pt x="495300" y="1612900"/>
                    <a:pt x="609600" y="1612900"/>
                  </a:cubicBez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7" name="文本框 876"/>
          <p:cNvSpPr txBox="1"/>
          <p:nvPr>
            <p:custDataLst>
              <p:tags r:id="rId10"/>
            </p:custDataLst>
          </p:nvPr>
        </p:nvSpPr>
        <p:spPr>
          <a:xfrm>
            <a:off x="2452243" y="1807845"/>
            <a:ext cx="8074152" cy="227774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ctr">
              <a:lnSpc>
                <a:spcPct val="130000"/>
              </a:lnSpc>
              <a:spcBef>
                <a:spcPts val="2800"/>
              </a:spcBef>
              <a:spcAft>
                <a:spcPts val="0"/>
              </a:spcAft>
              <a:buSzPct val="100000"/>
              <a:buNone/>
            </a:pPr>
            <a:r>
              <a:rPr lang="zh-CN" altLang="en-US" sz="2600" spc="30" dirty="0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整理完 HYLITE200F 芯片单芯片测试数据。</a:t>
            </a:r>
            <a:endParaRPr lang="zh-CN" altLang="en-US" sz="2600" spc="30" dirty="0">
              <a:ln w="3175">
                <a:noFill/>
                <a:prstDash val="dash"/>
              </a:ln>
              <a:solidFill>
                <a:sysClr val="windowText" lastClr="000000">
                  <a:lumMod val="75000"/>
                  <a:lumOff val="25000"/>
                </a:sys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2800"/>
              </a:spcBef>
              <a:spcAft>
                <a:spcPts val="0"/>
              </a:spcAft>
              <a:buSzPct val="100000"/>
              <a:buNone/>
            </a:pPr>
            <a:r>
              <a:rPr lang="zh-CN" altLang="en-US" sz="2600" spc="30" dirty="0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对 HYLITE200F 芯片完成包含传感器的模块级测试。</a:t>
            </a:r>
            <a:endParaRPr lang="zh-CN" altLang="en-US" sz="2600" spc="30" dirty="0">
              <a:ln w="3175">
                <a:noFill/>
                <a:prstDash val="dash"/>
              </a:ln>
              <a:solidFill>
                <a:sysClr val="windowText" lastClr="000000">
                  <a:lumMod val="75000"/>
                  <a:lumOff val="25000"/>
                </a:sys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2800"/>
              </a:spcBef>
              <a:spcAft>
                <a:spcPts val="0"/>
              </a:spcAft>
              <a:buSzPct val="100000"/>
              <a:buNone/>
            </a:pPr>
            <a:r>
              <a:rPr lang="zh-CN" altLang="en-US" sz="2600" spc="30" dirty="0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完成对测试固件的优化，提升配置速度。</a:t>
            </a:r>
            <a:endParaRPr lang="zh-CN" altLang="en-US" sz="2600" spc="30" dirty="0">
              <a:ln w="3175">
                <a:noFill/>
                <a:prstDash val="dash"/>
              </a:ln>
              <a:solidFill>
                <a:sysClr val="windowText" lastClr="000000">
                  <a:lumMod val="75000"/>
                  <a:lumOff val="25000"/>
                </a:sysClr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560445" y="2410460"/>
            <a:ext cx="53549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b="1">
                <a:solidFill>
                  <a:schemeClr val="bg1"/>
                </a:solidFill>
              </a:rPr>
              <a:t>Thanks</a:t>
            </a:r>
            <a:endParaRPr lang="en-US" altLang="zh-CN" sz="8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31" name="Rectangle 41732_#color_#shadow_$dk1-788&amp;2007"/>
          <p:cNvSpPr/>
          <p:nvPr>
            <p:custDataLst>
              <p:tags r:id="rId1"/>
            </p:custDataLst>
          </p:nvPr>
        </p:nvSpPr>
        <p:spPr>
          <a:xfrm>
            <a:off x="1944053" y="1783737"/>
            <a:ext cx="8079740" cy="1084108"/>
          </a:xfrm>
          <a:prstGeom prst="roundRect">
            <a:avLst/>
          </a:prstGeom>
          <a:solidFill>
            <a:srgbClr val="FFFFFF"/>
          </a:solidFill>
          <a:effectLst>
            <a:outerShdw blurRad="508000" dist="76200" dir="5400000" algn="bl" rotWithShape="0">
              <a:schemeClr val="accent6">
                <a:alpha val="20000"/>
              </a:schemeClr>
            </a:outerShdw>
          </a:effectLst>
        </p:spPr>
        <p:txBody>
          <a:bodyPr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118671" y="2099257"/>
            <a:ext cx="694615" cy="45285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chemeClr val="accent6"/>
                </a:solidFill>
                <a:latin typeface="+mn-ea"/>
                <a:cs typeface="+mn-ea"/>
              </a:rPr>
              <a:t>01</a:t>
            </a:r>
            <a:endParaRPr lang="en-US" altLang="zh-CN" sz="3200" b="1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2927350" y="2164710"/>
            <a:ext cx="6721104" cy="3227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151515"/>
                </a:solidFill>
                <a:latin typeface="+mn-ea"/>
                <a:cs typeface="+mn-ea"/>
              </a:rPr>
              <a:t>HYLITE200F </a:t>
            </a:r>
            <a:r>
              <a:rPr lang="zh-CN" altLang="en-US" sz="2000" b="1" dirty="0">
                <a:solidFill>
                  <a:srgbClr val="151515"/>
                </a:solidFill>
                <a:latin typeface="+mn-ea"/>
                <a:cs typeface="+mn-ea"/>
              </a:rPr>
              <a:t>单芯片</a:t>
            </a:r>
            <a:r>
              <a:rPr lang="en-US" altLang="zh-CN" sz="2000" b="1" dirty="0">
                <a:solidFill>
                  <a:srgbClr val="151515"/>
                </a:solidFill>
                <a:latin typeface="+mn-ea"/>
                <a:cs typeface="+mn-ea"/>
              </a:rPr>
              <a:t>测试</a:t>
            </a:r>
            <a:endParaRPr lang="en-US" altLang="zh-CN" sz="2000" b="1" dirty="0">
              <a:solidFill>
                <a:srgbClr val="151515"/>
              </a:solidFill>
              <a:latin typeface="+mn-ea"/>
              <a:cs typeface="+mn-ea"/>
            </a:endParaRPr>
          </a:p>
        </p:txBody>
      </p:sp>
      <p:sp>
        <p:nvSpPr>
          <p:cNvPr id="17" name="Rectangle 41732_#color_#shadow_$dk1-788&amp;2007"/>
          <p:cNvSpPr/>
          <p:nvPr>
            <p:custDataLst>
              <p:tags r:id="rId4"/>
            </p:custDataLst>
          </p:nvPr>
        </p:nvSpPr>
        <p:spPr>
          <a:xfrm>
            <a:off x="1944053" y="2971342"/>
            <a:ext cx="8079740" cy="1084108"/>
          </a:xfrm>
          <a:prstGeom prst="roundRect">
            <a:avLst/>
          </a:prstGeom>
          <a:solidFill>
            <a:srgbClr val="FFFFFF"/>
          </a:solidFill>
          <a:effectLst>
            <a:outerShdw blurRad="508000" dist="76200" dir="5400000" algn="bl" rotWithShape="0">
              <a:schemeClr val="accent6">
                <a:alpha val="20000"/>
              </a:schemeClr>
            </a:outerShdw>
          </a:effectLst>
        </p:spPr>
        <p:txBody>
          <a:bodyPr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2118671" y="3286862"/>
            <a:ext cx="694615" cy="45285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chemeClr val="accent6"/>
                </a:solidFill>
                <a:latin typeface="+mn-ea"/>
                <a:cs typeface="+mn-ea"/>
              </a:rPr>
              <a:t>02</a:t>
            </a:r>
            <a:endParaRPr lang="en-US" altLang="zh-CN" sz="3200" b="1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>
            <p:custDataLst>
              <p:tags r:id="rId6"/>
            </p:custDataLst>
          </p:nvPr>
        </p:nvSpPr>
        <p:spPr>
          <a:xfrm>
            <a:off x="2940460" y="3340718"/>
            <a:ext cx="6721104" cy="3227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151515"/>
                </a:solidFill>
                <a:latin typeface="+mn-ea"/>
                <a:cs typeface="+mn-ea"/>
                <a:sym typeface="+mn-ea"/>
              </a:rPr>
              <a:t>芯片测试</a:t>
            </a:r>
            <a:r>
              <a:rPr lang="zh-CN" altLang="en-US" sz="2000" b="1">
                <a:solidFill>
                  <a:srgbClr val="151515"/>
                </a:solidFill>
                <a:latin typeface="+mn-ea"/>
                <a:cs typeface="+mn-ea"/>
              </a:rPr>
              <a:t>固件优化</a:t>
            </a:r>
            <a:endParaRPr lang="zh-CN" altLang="en-US" sz="2000" b="1">
              <a:solidFill>
                <a:srgbClr val="151515"/>
              </a:solidFill>
              <a:latin typeface="+mn-ea"/>
              <a:cs typeface="+mn-ea"/>
            </a:endParaRPr>
          </a:p>
        </p:txBody>
      </p:sp>
      <p:sp>
        <p:nvSpPr>
          <p:cNvPr id="36" name="Rectangle 41732_#color_#shadow_$dk1-788&amp;2007"/>
          <p:cNvSpPr/>
          <p:nvPr>
            <p:custDataLst>
              <p:tags r:id="rId7"/>
            </p:custDataLst>
          </p:nvPr>
        </p:nvSpPr>
        <p:spPr>
          <a:xfrm>
            <a:off x="1944053" y="4158946"/>
            <a:ext cx="8079740" cy="1084108"/>
          </a:xfrm>
          <a:prstGeom prst="roundRect">
            <a:avLst/>
          </a:prstGeom>
          <a:solidFill>
            <a:srgbClr val="FFFFFF"/>
          </a:solidFill>
          <a:effectLst>
            <a:outerShdw blurRad="508000" dist="76200" dir="5400000" algn="bl" rotWithShape="0">
              <a:schemeClr val="accent6">
                <a:alpha val="20000"/>
              </a:schemeClr>
            </a:outerShdw>
          </a:effectLst>
        </p:spPr>
        <p:txBody>
          <a:bodyPr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>
            <p:custDataLst>
              <p:tags r:id="rId8"/>
            </p:custDataLst>
          </p:nvPr>
        </p:nvSpPr>
        <p:spPr>
          <a:xfrm>
            <a:off x="2118671" y="4474467"/>
            <a:ext cx="694615" cy="45285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chemeClr val="accent6"/>
                </a:solidFill>
                <a:latin typeface="+mn-ea"/>
                <a:cs typeface="+mn-ea"/>
              </a:rPr>
              <a:t>03</a:t>
            </a:r>
            <a:endParaRPr lang="en-US" altLang="zh-CN" sz="3200" b="1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25" name="矩形 24"/>
          <p:cNvSpPr/>
          <p:nvPr>
            <p:custDataLst>
              <p:tags r:id="rId9"/>
            </p:custDataLst>
          </p:nvPr>
        </p:nvSpPr>
        <p:spPr>
          <a:xfrm>
            <a:off x="2939955" y="4538912"/>
            <a:ext cx="6721104" cy="3227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151515"/>
                </a:solidFill>
                <a:latin typeface="+mn-ea"/>
                <a:cs typeface="+mn-ea"/>
              </a:rPr>
              <a:t>未来计划</a:t>
            </a:r>
            <a:endParaRPr lang="zh-CN" altLang="en-US" sz="2000" b="1">
              <a:solidFill>
                <a:srgbClr val="151515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6828790" y="46126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0900" y="2875280"/>
            <a:ext cx="105664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5400" b="1" dirty="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sym typeface="+mn-ea"/>
              </a:rPr>
              <a:t>1. </a:t>
            </a:r>
            <a:r>
              <a:rPr lang="zh-CN" altLang="en-US" sz="5400" b="1" dirty="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sym typeface="+mn-ea"/>
              </a:rPr>
              <a:t>HYLITE200F 单芯片测试</a:t>
            </a:r>
            <a:endParaRPr lang="en-US" altLang="zh-CN" sz="5400" b="1" dirty="0">
              <a:solidFill>
                <a:srgbClr val="151515"/>
              </a:solidFill>
              <a:latin typeface="+mn-ea"/>
              <a:cs typeface="+mn-ea"/>
            </a:endParaRPr>
          </a:p>
          <a:p>
            <a:endParaRPr lang="en-US" altLang="zh-CN" sz="5400" b="1" dirty="0">
              <a:solidFill>
                <a:srgbClr val="151515"/>
              </a:solidFill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ym typeface="+mn-ea"/>
              </a:rPr>
              <a:t>HYLITE200F 单芯片测试</a:t>
            </a:r>
            <a:endParaRPr>
              <a:solidFill>
                <a:srgbClr val="151515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1940" y="1315720"/>
            <a:ext cx="3796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</a:rPr>
              <a:t>测试平台：</a:t>
            </a:r>
            <a:endParaRPr lang="zh-CN" altLang="en-US" sz="2400" b="1">
              <a:solidFill>
                <a:schemeClr val="tx2"/>
              </a:solidFill>
            </a:endParaRPr>
          </a:p>
        </p:txBody>
      </p:sp>
      <p:pic>
        <p:nvPicPr>
          <p:cNvPr id="7" name="图片 6" descr="9316404efa89252f790b769003035a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090" y="1977390"/>
            <a:ext cx="4977765" cy="34817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864225" y="3429000"/>
            <a:ext cx="598678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chemeClr val="tx2"/>
                </a:solidFill>
                <a:sym typeface="+mn-ea"/>
              </a:rPr>
              <a:t>测试内容：</a:t>
            </a:r>
            <a:endParaRPr lang="zh-CN" altLang="en-US" b="1">
              <a:solidFill>
                <a:schemeClr val="tx2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chemeClr val="tx2"/>
                </a:solidFill>
                <a:sym typeface="+mn-ea"/>
              </a:rPr>
              <a:t>1.</a:t>
            </a:r>
            <a:r>
              <a:rPr lang="zh-CN" altLang="en-US">
                <a:solidFill>
                  <a:schemeClr val="tx2"/>
                </a:solidFill>
                <a:sym typeface="+mn-ea"/>
              </a:rPr>
              <a:t>增益（</a:t>
            </a:r>
            <a:r>
              <a:rPr lang="en-US" altLang="zh-CN">
                <a:solidFill>
                  <a:schemeClr val="tx2"/>
                </a:solidFill>
                <a:sym typeface="+mn-ea"/>
              </a:rPr>
              <a:t>[ADU/ph]</a:t>
            </a:r>
            <a:r>
              <a:rPr lang="zh-CN" altLang="en-US">
                <a:solidFill>
                  <a:schemeClr val="tx2"/>
                </a:solidFill>
                <a:sym typeface="+mn-ea"/>
              </a:rPr>
              <a:t>）：不断改变产生器的注入信号。</a:t>
            </a:r>
            <a:endParaRPr lang="zh-CN" altLang="en-US">
              <a:solidFill>
                <a:schemeClr val="tx2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chemeClr val="tx2"/>
                </a:solidFill>
                <a:sym typeface="+mn-ea"/>
              </a:rPr>
              <a:t>2.</a:t>
            </a:r>
            <a:r>
              <a:rPr lang="zh-CN" altLang="en-US">
                <a:solidFill>
                  <a:schemeClr val="tx2"/>
                </a:solidFill>
                <a:sym typeface="+mn-ea"/>
              </a:rPr>
              <a:t>噪声：在无注入的情况下测</a:t>
            </a:r>
            <a:r>
              <a:rPr lang="en-US" altLang="zh-CN">
                <a:solidFill>
                  <a:schemeClr val="tx2"/>
                </a:solidFill>
                <a:sym typeface="+mn-ea"/>
              </a:rPr>
              <a:t>100</a:t>
            </a:r>
            <a:r>
              <a:rPr lang="zh-CN" altLang="en-US">
                <a:solidFill>
                  <a:schemeClr val="tx2"/>
                </a:solidFill>
                <a:sym typeface="+mn-ea"/>
              </a:rPr>
              <a:t>帧数据，测得其</a:t>
            </a:r>
            <a:r>
              <a:rPr lang="en-US" altLang="zh-CN">
                <a:solidFill>
                  <a:schemeClr val="tx2"/>
                </a:solidFill>
                <a:sym typeface="+mn-ea"/>
              </a:rPr>
              <a:t>RMS</a:t>
            </a:r>
            <a:r>
              <a:rPr lang="zh-CN" altLang="en-US">
                <a:solidFill>
                  <a:schemeClr val="tx2"/>
                </a:solidFill>
                <a:sym typeface="+mn-ea"/>
              </a:rPr>
              <a:t>噪声。</a:t>
            </a:r>
            <a:endParaRPr lang="zh-CN" altLang="en-US">
              <a:solidFill>
                <a:schemeClr val="tx2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chemeClr val="tx2"/>
                </a:solidFill>
                <a:sym typeface="+mn-ea"/>
              </a:rPr>
              <a:t>3.</a:t>
            </a:r>
            <a:r>
              <a:rPr lang="zh-CN" altLang="en-US">
                <a:solidFill>
                  <a:schemeClr val="tx2"/>
                </a:solidFill>
                <a:sym typeface="+mn-ea"/>
              </a:rPr>
              <a:t>动态范围：进行光子数重建，得到整个</a:t>
            </a:r>
            <a:r>
              <a:rPr lang="zh-CN" altLang="en-US">
                <a:solidFill>
                  <a:schemeClr val="tx2"/>
                </a:solidFill>
                <a:sym typeface="+mn-ea"/>
              </a:rPr>
              <a:t>动态范围。</a:t>
            </a:r>
            <a:endParaRPr lang="zh-CN" altLang="en-US">
              <a:solidFill>
                <a:schemeClr val="tx2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55005" y="1055370"/>
            <a:ext cx="6096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en-US">
                <a:sym typeface="+mn-ea"/>
              </a:rPr>
              <a:t>       </a:t>
            </a:r>
            <a:r>
              <a:rPr>
                <a:sym typeface="+mn-ea"/>
              </a:rPr>
              <a:t>HYLITE200F</a:t>
            </a:r>
            <a:r>
              <a:rPr lang="en-US">
                <a:sym typeface="+mn-ea"/>
              </a:rPr>
              <a:t> </a:t>
            </a:r>
            <a:r>
              <a:rPr lang="zh-CN" altLang="en-US">
                <a:sym typeface="+mn-ea"/>
              </a:rPr>
              <a:t>芯片每个像素都采用了动态增益技术，可在三种增益模式之间自动切换。</a:t>
            </a:r>
            <a:endParaRPr lang="zh-CN" altLang="en-US"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       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通过信号发生器产生刻度信号，其中电压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刻度信号得到高中增益数据，电流刻度信号得到中低增益数据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。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测试结果</a:t>
            </a:r>
            <a:endParaRPr lang="zh-CN" altLang="en-US"/>
          </a:p>
        </p:txBody>
      </p:sp>
      <p:pic>
        <p:nvPicPr>
          <p:cNvPr id="4" name="图片 3" descr="ma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5005" y="1550035"/>
            <a:ext cx="3773170" cy="2865120"/>
          </a:xfrm>
          <a:prstGeom prst="rect">
            <a:avLst/>
          </a:prstGeom>
        </p:spPr>
      </p:pic>
      <p:pic>
        <p:nvPicPr>
          <p:cNvPr id="5" name="图片 4" descr="统计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885" y="1550035"/>
            <a:ext cx="3818890" cy="2865120"/>
          </a:xfrm>
          <a:prstGeom prst="rect">
            <a:avLst/>
          </a:prstGeom>
        </p:spPr>
      </p:pic>
      <p:pic>
        <p:nvPicPr>
          <p:cNvPr id="8" name="图片 7" descr="untitl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15" y="1430655"/>
            <a:ext cx="3507105" cy="2630805"/>
          </a:xfrm>
          <a:prstGeom prst="rect">
            <a:avLst/>
          </a:prstGeom>
        </p:spPr>
      </p:pic>
      <p:cxnSp>
        <p:nvCxnSpPr>
          <p:cNvPr id="10" name="直接连接符 9"/>
          <p:cNvCxnSpPr>
            <a:stCxn id="2" idx="2"/>
          </p:cNvCxnSpPr>
          <p:nvPr/>
        </p:nvCxnSpPr>
        <p:spPr>
          <a:xfrm>
            <a:off x="4389755" y="941705"/>
            <a:ext cx="8890" cy="5904230"/>
          </a:xfrm>
          <a:prstGeom prst="line">
            <a:avLst/>
          </a:prstGeom>
          <a:ln w="15875" cmpd="sng">
            <a:solidFill>
              <a:schemeClr val="tx2"/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73990" y="1127760"/>
            <a:ext cx="2564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2"/>
                </a:solidFill>
              </a:rPr>
              <a:t>增益：</a:t>
            </a:r>
            <a:endParaRPr lang="zh-CN" altLang="en-US" b="1">
              <a:solidFill>
                <a:schemeClr val="tx2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97425" y="1127760"/>
            <a:ext cx="2378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2"/>
                </a:solidFill>
              </a:rPr>
              <a:t>噪声</a:t>
            </a:r>
            <a:endParaRPr lang="zh-CN" altLang="en-US" b="1">
              <a:solidFill>
                <a:schemeClr val="tx2"/>
              </a:solidFill>
            </a:endParaRPr>
          </a:p>
        </p:txBody>
      </p:sp>
      <p:pic>
        <p:nvPicPr>
          <p:cNvPr id="13" name="图片 12" descr="untitled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3899535"/>
            <a:ext cx="3390900" cy="25438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178425" y="5949950"/>
            <a:ext cx="5161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同时，</a:t>
            </a:r>
            <a:r>
              <a:rPr lang="zh-CN" altLang="en-US" b="1">
                <a:solidFill>
                  <a:schemeClr val="tx2"/>
                </a:solidFill>
              </a:rPr>
              <a:t>信噪比约为 6.5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966970" y="4564380"/>
            <a:ext cx="62433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/>
              <a:t>       </a:t>
            </a:r>
            <a:r>
              <a:rPr lang="zh-CN" altLang="en-US"/>
              <a:t>通过公式：</a:t>
            </a:r>
            <a:r>
              <a:rPr lang="en-US" altLang="zh-CN"/>
              <a:t>ENC=</a:t>
            </a:r>
            <a:r>
              <a:rPr lang="en-US" altLang="zh-CN">
                <a:sym typeface="+mn-ea"/>
              </a:rPr>
              <a:t>[(σ/A)*0.533 fc/ph]/1.602*10</a:t>
            </a:r>
            <a:r>
              <a:rPr lang="en-US" altLang="zh-CN" baseline="30000">
                <a:sym typeface="+mn-ea"/>
              </a:rPr>
              <a:t>-19 </a:t>
            </a:r>
            <a:r>
              <a:rPr lang="en-US" altLang="zh-CN">
                <a:sym typeface="+mn-ea"/>
              </a:rPr>
              <a:t>e-</a:t>
            </a:r>
            <a:r>
              <a:rPr lang="zh-CN" altLang="en-US">
                <a:sym typeface="+mn-ea"/>
              </a:rPr>
              <a:t>计算得出等效输入噪声。绘图得到上述图像，</a:t>
            </a:r>
            <a:endParaRPr lang="en-US" altLang="zh-CN">
              <a:sym typeface="+mn-ea"/>
            </a:endParaRPr>
          </a:p>
          <a:p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测试结果</a:t>
            </a:r>
            <a:endParaRPr lang="zh-CN" altLang="en-US"/>
          </a:p>
        </p:txBody>
      </p:sp>
      <p:pic>
        <p:nvPicPr>
          <p:cNvPr id="3" name="图片 2" descr="动态范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" y="1328420"/>
            <a:ext cx="5652770" cy="46189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05270" y="1569720"/>
            <a:ext cx="368173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b="1">
                <a:solidFill>
                  <a:schemeClr val="tx2"/>
                </a:solidFill>
              </a:rPr>
              <a:t>测试方法：</a:t>
            </a:r>
            <a:r>
              <a:rPr lang="en-US" altLang="zh-CN"/>
              <a:t>      </a:t>
            </a:r>
            <a:endParaRPr lang="en-US" altLang="zh-CN"/>
          </a:p>
          <a:p>
            <a:pPr indent="0" fontAlgn="auto">
              <a:lnSpc>
                <a:spcPct val="150000"/>
              </a:lnSpc>
            </a:pPr>
            <a:r>
              <a:rPr lang="en-US" altLang="zh-CN"/>
              <a:t>       </a:t>
            </a:r>
            <a:r>
              <a:rPr lang="zh-CN" altLang="en-US"/>
              <a:t>左图为</a:t>
            </a:r>
            <a:r>
              <a:rPr>
                <a:sym typeface="+mn-ea"/>
              </a:rPr>
              <a:t>HYLITE200F </a:t>
            </a:r>
            <a:r>
              <a:rPr lang="zh-CN">
                <a:sym typeface="+mn-ea"/>
              </a:rPr>
              <a:t>动态范围扫描的结果，使用电压刻度得到高中增益的拟合曲线，使用电流刻度得到中低增益的拟合曲线，通过中增益重合部分，对低增益进行光子数重建，最终得到整体的</a:t>
            </a:r>
            <a:r>
              <a:rPr lang="zh-CN">
                <a:sym typeface="+mn-ea"/>
              </a:rPr>
              <a:t>动态范围。</a:t>
            </a:r>
            <a:endParaRPr lang="zh-CN"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ym typeface="+mn-ea"/>
              </a:rPr>
              <a:t> </a:t>
            </a:r>
            <a:endParaRPr lang="zh-CN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0" y="5165725"/>
            <a:ext cx="514794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>
                <a:sym typeface="+mn-ea"/>
              </a:rPr>
              <a:t>     </a:t>
            </a:r>
            <a:r>
              <a:rPr lang="en-US" altLang="zh-CN">
                <a:solidFill>
                  <a:schemeClr val="tx2"/>
                </a:solidFill>
                <a:sym typeface="+mn-ea"/>
              </a:rPr>
              <a:t> </a:t>
            </a:r>
            <a:r>
              <a:rPr lang="zh-CN" b="1">
                <a:solidFill>
                  <a:schemeClr val="tx2"/>
                </a:solidFill>
                <a:sym typeface="+mn-ea"/>
              </a:rPr>
              <a:t>当入射光子的能量为12 keV，芯片输入动态范围为1~10000光子时，非线性度小于</a:t>
            </a:r>
            <a:r>
              <a:rPr lang="en-US" altLang="zh-CN" b="1">
                <a:solidFill>
                  <a:schemeClr val="tx2"/>
                </a:solidFill>
                <a:sym typeface="+mn-ea"/>
              </a:rPr>
              <a:t> </a:t>
            </a:r>
            <a:r>
              <a:rPr lang="zh-CN" b="1">
                <a:solidFill>
                  <a:schemeClr val="tx2"/>
                </a:solidFill>
                <a:sym typeface="+mn-ea"/>
              </a:rPr>
              <a:t>3%。</a:t>
            </a:r>
            <a:endParaRPr lang="zh-CN" altLang="en-US" b="1">
              <a:solidFill>
                <a:schemeClr val="tx2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6828790" y="46126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89785" y="2875280"/>
            <a:ext cx="80035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5400" b="1" dirty="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sym typeface="+mn-ea"/>
              </a:rPr>
              <a:t>2. </a:t>
            </a:r>
            <a:r>
              <a:rPr lang="zh-CN" altLang="en-US" sz="5400" b="1" dirty="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sym typeface="+mn-ea"/>
              </a:rPr>
              <a:t>芯片</a:t>
            </a:r>
            <a:r>
              <a:rPr lang="zh-CN" altLang="en-US" sz="5400" b="1" dirty="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sym typeface="+mn-ea"/>
              </a:rPr>
              <a:t>测试固件优化</a:t>
            </a:r>
            <a:endParaRPr lang="zh-CN" altLang="en-US" sz="5400" b="1" dirty="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配置流程</a:t>
            </a:r>
            <a:endParaRPr lang="zh-CN" altLang="en-US"/>
          </a:p>
        </p:txBody>
      </p:sp>
      <p:pic>
        <p:nvPicPr>
          <p:cNvPr id="4" name="图片 3" descr="绘图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4245" y="1169035"/>
            <a:ext cx="5755640" cy="24485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47640" y="1861820"/>
            <a:ext cx="948690" cy="1194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1000"/>
              <a:t>通过</a:t>
            </a:r>
            <a:r>
              <a:rPr lang="en-US" altLang="zh-CN" sz="1000"/>
              <a:t>if</a:t>
            </a:r>
            <a:r>
              <a:rPr lang="zh-CN" altLang="en-US" sz="1000"/>
              <a:t>语句判断，</a:t>
            </a:r>
            <a:r>
              <a:rPr lang="zh-CN" altLang="en-US" sz="1000"/>
              <a:t>从而完成：</a:t>
            </a:r>
            <a:endParaRPr lang="en-US" altLang="zh-CN" sz="1000"/>
          </a:p>
          <a:p>
            <a:pPr indent="0" fontAlgn="auto">
              <a:lnSpc>
                <a:spcPct val="150000"/>
              </a:lnSpc>
            </a:pPr>
            <a:r>
              <a:rPr lang="en-US" altLang="zh-CN" sz="1000"/>
              <a:t>1.</a:t>
            </a:r>
            <a:r>
              <a:rPr lang="zh-CN" altLang="en-US" sz="1000"/>
              <a:t>阵列配置</a:t>
            </a:r>
            <a:endParaRPr lang="zh-CN" altLang="en-US" sz="1000"/>
          </a:p>
          <a:p>
            <a:pPr indent="0" fontAlgn="auto">
              <a:lnSpc>
                <a:spcPct val="150000"/>
              </a:lnSpc>
            </a:pPr>
            <a:r>
              <a:rPr lang="en-US" altLang="zh-CN" sz="1000"/>
              <a:t>2.GDAC</a:t>
            </a:r>
            <a:r>
              <a:rPr lang="zh-CN" altLang="en-US" sz="1000"/>
              <a:t>配置</a:t>
            </a:r>
            <a:endParaRPr lang="zh-CN" altLang="en-US" sz="1000"/>
          </a:p>
        </p:txBody>
      </p:sp>
      <p:pic>
        <p:nvPicPr>
          <p:cNvPr id="3" name="图片 2" descr="绘图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290" y="3844290"/>
            <a:ext cx="6560185" cy="25768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4855" y="1147445"/>
            <a:ext cx="1851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</a:rPr>
              <a:t>优化前：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4855" y="387731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sym typeface="+mn-ea"/>
              </a:rPr>
              <a:t>优化后：</a:t>
            </a:r>
            <a:endParaRPr lang="zh-CN" altLang="en-US" sz="28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43950" y="3722370"/>
            <a:ext cx="263969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b="1">
                <a:solidFill>
                  <a:srgbClr val="C00000"/>
                </a:solidFill>
              </a:rPr>
              <a:t>      </a:t>
            </a:r>
            <a:r>
              <a:rPr lang="zh-CN" altLang="en-US" b="1">
                <a:solidFill>
                  <a:srgbClr val="C00000"/>
                </a:solidFill>
              </a:rPr>
              <a:t>配置方式从</a:t>
            </a:r>
            <a:r>
              <a:rPr lang="en-US" altLang="zh-CN" b="1">
                <a:solidFill>
                  <a:srgbClr val="C00000"/>
                </a:solidFill>
              </a:rPr>
              <a:t>1bit</a:t>
            </a:r>
            <a:r>
              <a:rPr lang="zh-CN" altLang="en-US" b="1">
                <a:solidFill>
                  <a:srgbClr val="C00000"/>
                </a:solidFill>
              </a:rPr>
              <a:t>传输变为</a:t>
            </a:r>
            <a:r>
              <a:rPr lang="en-US" altLang="zh-CN" b="1">
                <a:solidFill>
                  <a:srgbClr val="C00000"/>
                </a:solidFill>
              </a:rPr>
              <a:t>1</a:t>
            </a:r>
            <a:r>
              <a:rPr lang="zh-CN" altLang="en-US" b="1">
                <a:solidFill>
                  <a:srgbClr val="C00000"/>
                </a:solidFill>
              </a:rPr>
              <a:t>字节传输，速度可以提升八倍。</a:t>
            </a:r>
            <a:endParaRPr lang="zh-CN" altLang="en-US" b="1">
              <a:solidFill>
                <a:srgbClr val="C0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540" y="1117600"/>
            <a:ext cx="5434965" cy="744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60045" y="290830"/>
            <a:ext cx="2991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目前完成</a:t>
            </a:r>
            <a:r>
              <a:rPr lang="zh-CN" altLang="en-US"/>
              <a:t>进度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4810" y="1329690"/>
            <a:ext cx="7809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已经调通</a:t>
            </a:r>
            <a:r>
              <a:rPr lang="en-US" altLang="zh-CN"/>
              <a:t>spi</a:t>
            </a:r>
            <a:r>
              <a:rPr lang="zh-CN" altLang="en-US"/>
              <a:t>软核，在示波器上可以观察到向下发送的数据（发送</a:t>
            </a:r>
            <a:r>
              <a:rPr lang="en-US" altLang="zh-CN"/>
              <a:t>0x60</a:t>
            </a:r>
            <a:r>
              <a:rPr lang="zh-CN" altLang="en-US"/>
              <a:t>）：</a:t>
            </a:r>
            <a:endParaRPr lang="zh-CN" altLang="en-US"/>
          </a:p>
        </p:txBody>
      </p:sp>
      <p:pic>
        <p:nvPicPr>
          <p:cNvPr id="5" name="图片 4" descr="LeCroy--00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690" y="2001520"/>
            <a:ext cx="10325100" cy="43072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9_2*l_h_i*1_1_2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307.44977416992185,&quot;left&quot;:153.07503937007874,&quot;top&quot;:140.17342000165326,&quot;width&quot;:636.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10,10,10,10,10,10]}"/>
</p:tagLst>
</file>

<file path=ppt/tags/tag10.xml><?xml version="1.0" encoding="utf-8"?>
<p:tagLst xmlns:p="http://schemas.openxmlformats.org/presentationml/2006/main">
  <p:tag name="KSO_WM_UNIT_TEXTBOXSTYLE_SHAPETYPE" val="1"/>
  <p:tag name="KSO_WM_UNIT_TEXTBOXSTYLE_ADJUSTLEFT" val="0_35.14552"/>
  <p:tag name="KSO_WM_UNIT_TEXTBOXSTYLE_ADJUSTTOP" val="0_282.0435"/>
  <p:tag name="KSO_WM_UNIT_TEXTBOXSTYLE_DECORATEINDEX" val="1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mixed20202549_1*i*1"/>
  <p:tag name="KSO_WM_TEMPLATE_CATEGORY" val="mixed"/>
  <p:tag name="KSO_WM_TEMPLATE_INDEX" val="20202549"/>
  <p:tag name="KSO_WM_UNIT_LAYERLEVEL" val="1"/>
  <p:tag name="KSO_WM_TAG_VERSION" val="1.0"/>
  <p:tag name="KSO_WM_BEAUTIFY_FLAG" val="#wm#"/>
  <p:tag name="KSO_WM_UNIT_TEXTBOXSTYLE_GUID" val="{7cface70-0dfd-4144-ba1d-83bc2b9594d4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2"/>
  <p:tag name="KSO_WM_UNIT_ID" val="mixed20202549_1*i*2"/>
  <p:tag name="KSO_WM_TEMPLATE_CATEGORY" val="mixed"/>
  <p:tag name="KSO_WM_TEMPLATE_INDEX" val="20202549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3"/>
  <p:tag name="KSO_WM_UNIT_ID" val="mixed20202549_1*i*3"/>
  <p:tag name="KSO_WM_TEMPLATE_CATEGORY" val="mixed"/>
  <p:tag name="KSO_WM_TEMPLATE_INDEX" val="20202549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TEXTBOXSTYLE_SHAPETYPE" val="1"/>
  <p:tag name="KSO_WM_UNIT_TEXTBOXSTYLE_ADJUSTLEFT" val="0_191.6372"/>
  <p:tag name="KSO_WM_UNIT_TEXTBOXSTYLE_ADJUSTTOP" val="0_282.0435"/>
  <p:tag name="KSO_WM_UNIT_TEXTBOXSTYLE_DECORATEINDEX" val="2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4"/>
  <p:tag name="KSO_WM_UNIT_ID" val="mixed20202549_1*i*4"/>
  <p:tag name="KSO_WM_TEMPLATE_CATEGORY" val="mixed"/>
  <p:tag name="KSO_WM_TEMPLATE_INDEX" val="20202549"/>
  <p:tag name="KSO_WM_UNIT_LAYERLEVEL" val="1"/>
  <p:tag name="KSO_WM_TAG_VERSION" val="1.0"/>
  <p:tag name="KSO_WM_BEAUTIFY_FLAG" val="#wm#"/>
  <p:tag name="KSO_WM_UNIT_TEXTBOXSTYLE_GUID" val="{7cface70-0dfd-4144-ba1d-83bc2b9594d4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5"/>
  <p:tag name="KSO_WM_UNIT_ID" val="mixed20202549_1*i*5"/>
  <p:tag name="KSO_WM_TEMPLATE_CATEGORY" val="mixed"/>
  <p:tag name="KSO_WM_TEMPLATE_INDEX" val="20202549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6"/>
  <p:tag name="KSO_WM_UNIT_ID" val="mixed20202549_1*i*6"/>
  <p:tag name="KSO_WM_TEMPLATE_CATEGORY" val="mixed"/>
  <p:tag name="KSO_WM_TEMPLATE_INDEX" val="20202549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TEXTBOXSTYLE_SHAPETYPE" val="1"/>
  <p:tag name="KSO_WM_UNIT_TEXTBOXSTYLE_ADJUSTLEFT" val="0_364.7264"/>
  <p:tag name="KSO_WM_UNIT_TEXTBOXSTYLE_ADJUSTTOP" val="0_282.0435"/>
  <p:tag name="KSO_WM_UNIT_TEXTBOXSTYLE_DECORATEINDEX" val="3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7"/>
  <p:tag name="KSO_WM_UNIT_ID" val="mixed20202549_1*i*7"/>
  <p:tag name="KSO_WM_TEMPLATE_CATEGORY" val="mixed"/>
  <p:tag name="KSO_WM_TEMPLATE_INDEX" val="20202549"/>
  <p:tag name="KSO_WM_UNIT_LAYERLEVEL" val="1"/>
  <p:tag name="KSO_WM_TAG_VERSION" val="1.0"/>
  <p:tag name="KSO_WM_BEAUTIFY_FLAG" val="#wm#"/>
  <p:tag name="KSO_WM_UNIT_TEXTBOXSTYLE_GUID" val="{7cface70-0dfd-4144-ba1d-83bc2b9594d4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8"/>
  <p:tag name="KSO_WM_UNIT_ID" val="mixed20202549_1*i*8"/>
  <p:tag name="KSO_WM_TEMPLATE_CATEGORY" val="mixed"/>
  <p:tag name="KSO_WM_TEMPLATE_INDEX" val="20202549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9"/>
  <p:tag name="KSO_WM_UNIT_ID" val="mixed20202549_1*i*9"/>
  <p:tag name="KSO_WM_TEMPLATE_CATEGORY" val="mixed"/>
  <p:tag name="KSO_WM_TEMPLATE_INDEX" val="20202549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TEXTBOXSTYLE_SHAPETYPE" val="0"/>
  <p:tag name="KSO_WM_UNIT_TEXTBOXSTYLE_TEMPLATETYPE" val="9"/>
  <p:tag name="KSO_WM_UNIT_PRESET_TEXT" val="我们能实现，图文排版，让我们能实现，图文排版，让图图片&#13;您的正文已经经简明扼要，字字珠玑。&#13;您的正文已经经简明扼要，字字珠玑。&#13;您的正文已经经简明扼要，字字珠玑。&#13;您的正文已经经简明扼要，字字珠玑。&#13;我们能实现，图文排版，让我们能实现，图文排版，让图图片"/>
  <p:tag name="KSO_WM_UNIT_NOCLEAR" val="1"/>
  <p:tag name="KSO_WM_UNIT_SHOW_EDIT_AREA_INDICATION" val="0"/>
  <p:tag name="KSO_WM_UNIT_VALUE" val="234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f"/>
  <p:tag name="KSO_WM_UNIT_INDEX" val="1"/>
  <p:tag name="KSO_WM_UNIT_ID" val="mixed20202549_1*f*1"/>
  <p:tag name="KSO_WM_TEMPLATE_CATEGORY" val="mixed"/>
  <p:tag name="KSO_WM_TEMPLATE_INDEX" val="20202549"/>
  <p:tag name="KSO_WM_UNIT_LAYERLEVEL" val="1"/>
  <p:tag name="KSO_WM_TAG_VERSION" val="1.0"/>
  <p:tag name="KSO_WM_BEAUTIFY_FLAG" val="#wm#"/>
  <p:tag name="KSO_WM_UNIT_TEXTBOXSTYLE_GUID" val="{7cface70-0dfd-4144-ba1d-83bc2b9594d4}"/>
  <p:tag name="KSO_WM_UNIT_TEXTBOXSTYLE_TEMPLATEID" val="3139431"/>
  <p:tag name="KSO_WM_UNIT_TEXTBOXSTYLE_TYPE" val="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2459_2*l_h_i*1_1_1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07.44977416992185,&quot;left&quot;:153.07503937007874,&quot;top&quot;:140.17342000165326,&quot;width&quot;:636.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DIAGRAM_USE_COLOR_VALUE" val="{&quot;color_scheme&quot;:1,&quot;color_type&quot;:1,&quot;theme_color_indexes&quot;:[10,10,10,10,10,10]}"/>
</p:tagLst>
</file>

<file path=ppt/tags/tag20.xml><?xml version="1.0" encoding="utf-8"?>
<p:tagLst xmlns:p="http://schemas.openxmlformats.org/presentationml/2006/main">
  <p:tag name="COMMONDATA" val="eyJoZGlkIjoiNjQyMWFlYzY0YThmOWQwY2I4ZTIxNDM4NmM5N2NjYjYifQ=="/>
  <p:tag name="resource_record_key" val="{&quot;65&quot;:[20230983],&quot;70&quot;:[3319356,3321760]}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2459_2*l_h_a*1_1_1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07.44977416992185,&quot;left&quot;:153.07503937007874,&quot;top&quot;:140.17342000165326,&quot;width&quot;:636.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1515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DIAGRAM_USE_COLOR_VALUE" val="{&quot;color_scheme&quot;:1,&quot;color_type&quot;:1,&quot;theme_color_indexes&quot;:[10,10,10,10,10,10]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9_2*l_h_i*1_2_2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2"/>
  <p:tag name="KSO_WM_DIAGRAM_MAX_ITEMCNT" val="6"/>
  <p:tag name="KSO_WM_DIAGRAM_MIN_ITEMCNT" val="2"/>
  <p:tag name="KSO_WM_DIAGRAM_VIRTUALLY_FRAME" val="{&quot;height&quot;:307.44977416992185,&quot;left&quot;:153.07503937007874,&quot;top&quot;:140.17342000165326,&quot;width&quot;:636.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10,10,10,10,10,10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2459_2*l_h_i*1_2_1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07.44977416992185,&quot;left&quot;:153.07503937007874,&quot;top&quot;:140.17342000165326,&quot;width&quot;:636.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DIAGRAM_USE_COLOR_VALUE" val="{&quot;color_scheme&quot;:1,&quot;color_type&quot;:1,&quot;theme_color_indexes&quot;:[10,10,10,10,10,10]}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2459_2*l_h_a*1_2_1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07.44977416992185,&quot;left&quot;:153.07503937007874,&quot;top&quot;:140.17342000165326,&quot;width&quot;:636.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1515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DIAGRAM_USE_COLOR_VALUE" val="{&quot;color_scheme&quot;:1,&quot;color_type&quot;:1,&quot;theme_color_indexes&quot;:[10,10,10,10,10,10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9_2*l_h_i*1_3_2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2"/>
  <p:tag name="KSO_WM_DIAGRAM_MAX_ITEMCNT" val="6"/>
  <p:tag name="KSO_WM_DIAGRAM_MIN_ITEMCNT" val="2"/>
  <p:tag name="KSO_WM_DIAGRAM_VIRTUALLY_FRAME" val="{&quot;height&quot;:307.44977416992185,&quot;left&quot;:153.07503937007874,&quot;top&quot;:140.17342000165326,&quot;width&quot;:636.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10,10,10,10,10,10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2459_2*l_h_i*1_3_1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07.44977416992185,&quot;left&quot;:153.07503937007874,&quot;top&quot;:140.17342000165326,&quot;width&quot;:636.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DIAGRAM_USE_COLOR_VALUE" val="{&quot;color_scheme&quot;:1,&quot;color_type&quot;:1,&quot;theme_color_indexes&quot;:[10,10,10,10,10,10]}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2459_2*l_h_a*1_3_1"/>
  <p:tag name="KSO_WM_TEMPLATE_CATEGORY" val="diagram"/>
  <p:tag name="KSO_WM_TEMPLATE_INDEX" val="20232459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307.44977416992185,&quot;left&quot;:153.07503937007874,&quot;top&quot;:140.17342000165326,&quot;width&quot;:636.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1515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DIAGRAM_USE_COLOR_VALUE" val="{&quot;color_scheme&quot;:1,&quot;color_type&quot;:1,&quot;theme_color_indexes&quot;:[10,10,10,10,10,10]}"/>
</p:tagLst>
</file>

<file path=ppt/theme/theme1.xml><?xml version="1.0" encoding="utf-8"?>
<a:theme xmlns:a="http://schemas.openxmlformats.org/drawingml/2006/main" name="Office 主题​​">
  <a:themeElements>
    <a:clrScheme name="ShanghaiTech">
      <a:dk1>
        <a:sysClr val="windowText" lastClr="000000"/>
      </a:dk1>
      <a:lt1>
        <a:sysClr val="window" lastClr="FFFFFF"/>
      </a:lt1>
      <a:dk2>
        <a:srgbClr val="A40006"/>
      </a:dk2>
      <a:lt2>
        <a:srgbClr val="E7E6E6"/>
      </a:lt2>
      <a:accent1>
        <a:srgbClr val="004098"/>
      </a:accent1>
      <a:accent2>
        <a:srgbClr val="009944"/>
      </a:accent2>
      <a:accent3>
        <a:srgbClr val="F39800"/>
      </a:accent3>
      <a:accent4>
        <a:srgbClr val="7E3C93"/>
      </a:accent4>
      <a:accent5>
        <a:srgbClr val="269BC1"/>
      </a:accent5>
      <a:accent6>
        <a:srgbClr val="A40006"/>
      </a:accent6>
      <a:hlink>
        <a:srgbClr val="A40006"/>
      </a:hlink>
      <a:folHlink>
        <a:srgbClr val="A40006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WPS 演示</Application>
  <PresentationFormat>宽屏</PresentationFormat>
  <Paragraphs>80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等线</vt:lpstr>
      <vt:lpstr>Calibri</vt:lpstr>
      <vt:lpstr>Office 主题​​</vt:lpstr>
      <vt:lpstr>24年第一季度</vt:lpstr>
      <vt:lpstr>目录</vt:lpstr>
      <vt:lpstr>PowerPoint 演示文稿</vt:lpstr>
      <vt:lpstr>HYLITE200F 单芯片测试</vt:lpstr>
      <vt:lpstr>测试结果</vt:lpstr>
      <vt:lpstr>测试结果</vt:lpstr>
      <vt:lpstr>PowerPoint 演示文稿</vt:lpstr>
      <vt:lpstr>配置流程</vt:lpstr>
      <vt:lpstr>PowerPoint 演示文稿</vt:lpstr>
      <vt:lpstr>未来计划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George Yao;Jiahe Shi</dc:creator>
  <cp:lastModifiedBy>终南弃徒</cp:lastModifiedBy>
  <cp:revision>72</cp:revision>
  <dcterms:created xsi:type="dcterms:W3CDTF">2019-02-23T16:09:00Z</dcterms:created>
  <dcterms:modified xsi:type="dcterms:W3CDTF">2024-04-29T06:54:36Z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0B60F1CCEF034A5FB43482782A782389_11</vt:lpwstr>
  </property>
</Properties>
</file>