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9" r:id="rId3"/>
  </p:sldMasterIdLst>
  <p:notesMasterIdLst>
    <p:notesMasterId r:id="rId6"/>
  </p:notesMasterIdLst>
  <p:sldIdLst>
    <p:sldId id="261" r:id="rId4"/>
    <p:sldId id="26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-506096" y="3705860"/>
            <a:ext cx="6217919" cy="308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altLang="zh-CN" smtClean="0"/>
              <a:t>test</a:t>
            </a:r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3.svg"/><Relationship Id="rId16" Type="http://schemas.openxmlformats.org/officeDocument/2006/relationships/image" Target="../media/image2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en-US" altLang="zh-CN" dirty="0"/>
              <a:t>test</a:t>
            </a:r>
            <a:endParaRPr lang="zh-CN" altLang="en-US" dirty="0"/>
          </a:p>
          <a:p>
            <a:pPr lvl="2"/>
            <a:r>
              <a:rPr lang="en-US" altLang="zh-CN" dirty="0"/>
              <a:t>test</a:t>
            </a:r>
            <a:endParaRPr lang="zh-CN" altLang="en-US" dirty="0"/>
          </a:p>
          <a:p>
            <a:pPr lvl="3"/>
            <a:r>
              <a:rPr lang="en-US" altLang="zh-CN" dirty="0"/>
              <a:t>test</a:t>
            </a:r>
            <a:endParaRPr lang="zh-CN" altLang="en-US" dirty="0"/>
          </a:p>
          <a:p>
            <a:pPr lvl="4"/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Calibri" panose="020F0502020204030204" charset="0"/>
          <a:ea typeface="+mj-ea"/>
          <a:cs typeface="Calibri" panose="020F050202020403020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Calibri Light" panose="020F0302020204030204" charset="0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Calibri Light" panose="020F0302020204030204" charset="0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Calibri Light" panose="020F0302020204030204" charset="0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Calibri Light" panose="020F0302020204030204" charset="0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Calibri Light" panose="020F03020202040302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4935" y="2781935"/>
            <a:ext cx="3716020" cy="31172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electronic calibration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430020" y="1588135"/>
            <a:ext cx="5296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already minus pedestal</a:t>
            </a:r>
            <a:endParaRPr lang="en-US" altLang="zh-CN"/>
          </a:p>
          <a:p>
            <a:r>
              <a:rPr lang="en-US" altLang="zh-CN"/>
              <a:t>dac stands for the amount of charge injected </a:t>
            </a:r>
            <a:r>
              <a:rPr lang="en-US" altLang="zh-CN">
                <a:sym typeface="+mn-ea"/>
              </a:rPr>
              <a:t>obvious non-linearity of lowgain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65" y="2781935"/>
            <a:ext cx="3716020" cy="3117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55" y="221615"/>
            <a:ext cx="3076575" cy="21367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electronic calibration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6130" y="1703705"/>
            <a:ext cx="2894330" cy="2371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1703705"/>
            <a:ext cx="2894330" cy="2371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05" y="4135120"/>
            <a:ext cx="2942590" cy="20389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080" y="4074795"/>
            <a:ext cx="2957195" cy="2049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commondata" val="eyJoZGlkIjoiODg0NzE5MjA4ZDZmZThhMWE4MmViMjc5ZjJkMzJlOG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宽屏</PresentationFormat>
  <Paragraphs>11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Wingdings</vt:lpstr>
      <vt:lpstr>Calibri Light</vt:lpstr>
      <vt:lpstr>微软雅黑</vt:lpstr>
      <vt:lpstr>Arial Unicode MS</vt:lpstr>
      <vt:lpstr>WPS</vt:lpstr>
      <vt:lpstr>自定义设计方案</vt:lpstr>
      <vt:lpstr>electronic calibration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171</cp:revision>
  <dcterms:created xsi:type="dcterms:W3CDTF">2019-06-19T02:08:00Z</dcterms:created>
  <dcterms:modified xsi:type="dcterms:W3CDTF">2024-04-26T01:50:01Z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995B076D2005422AACB921B33254B3E0_11</vt:lpwstr>
  </property>
</Properties>
</file>