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15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10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31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13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16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71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42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27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70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326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96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32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探测器超导磁体结构讨论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超导磁体组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949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磁体</a:t>
            </a:r>
            <a:r>
              <a:rPr lang="zh-CN" altLang="en-US" dirty="0" smtClean="0"/>
              <a:t>尺寸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磁体内径从</a:t>
            </a:r>
            <a:r>
              <a:rPr lang="en-US" altLang="zh-CN" dirty="0"/>
              <a:t>7200mm</a:t>
            </a:r>
            <a:r>
              <a:rPr lang="zh-CN" altLang="zh-CN" dirty="0"/>
              <a:t>变为</a:t>
            </a:r>
            <a:r>
              <a:rPr lang="en-US" altLang="zh-CN" dirty="0"/>
              <a:t>7550mm</a:t>
            </a:r>
            <a:r>
              <a:rPr lang="zh-CN" altLang="zh-CN" dirty="0"/>
              <a:t>；</a:t>
            </a:r>
          </a:p>
          <a:p>
            <a:r>
              <a:rPr lang="zh-CN" altLang="zh-CN" dirty="0"/>
              <a:t>线圈内半径：</a:t>
            </a:r>
            <a:r>
              <a:rPr lang="en-US" altLang="zh-CN" dirty="0"/>
              <a:t>3775+130=3905mm</a:t>
            </a:r>
            <a:endParaRPr lang="zh-CN" altLang="zh-CN" dirty="0"/>
          </a:p>
          <a:p>
            <a:r>
              <a:rPr lang="zh-CN" altLang="en-US" dirty="0" smtClean="0"/>
              <a:t>线圈</a:t>
            </a:r>
            <a:r>
              <a:rPr lang="zh-CN" altLang="zh-CN" dirty="0" smtClean="0"/>
              <a:t>长度</a:t>
            </a:r>
            <a:r>
              <a:rPr lang="zh-CN" altLang="zh-CN" dirty="0"/>
              <a:t>计算：</a:t>
            </a:r>
          </a:p>
          <a:p>
            <a:pPr lvl="1"/>
            <a:r>
              <a:rPr lang="zh-CN" altLang="zh-CN" dirty="0"/>
              <a:t>电缆尺寸（包绝缘）：</a:t>
            </a:r>
            <a:r>
              <a:rPr lang="en-US" altLang="zh-CN" dirty="0" smtClean="0"/>
              <a:t>23mm*57mm</a:t>
            </a:r>
            <a:endParaRPr lang="zh-CN" altLang="zh-CN" dirty="0"/>
          </a:p>
          <a:p>
            <a:pPr lvl="1"/>
            <a:r>
              <a:rPr lang="zh-CN" altLang="zh-CN" dirty="0"/>
              <a:t>三段之间的间隔</a:t>
            </a:r>
            <a:r>
              <a:rPr lang="en-US" altLang="zh-CN" dirty="0"/>
              <a:t>50mm</a:t>
            </a:r>
            <a:r>
              <a:rPr lang="zh-CN" altLang="zh-CN" dirty="0"/>
              <a:t>，</a:t>
            </a:r>
            <a:r>
              <a:rPr lang="zh-CN" altLang="zh-CN" dirty="0" smtClean="0"/>
              <a:t>其中分为</a:t>
            </a:r>
            <a:r>
              <a:rPr lang="zh-CN" altLang="zh-CN" dirty="0"/>
              <a:t>三段</a:t>
            </a:r>
            <a:r>
              <a:rPr lang="zh-CN" altLang="zh-CN" dirty="0" smtClean="0"/>
              <a:t>，</a:t>
            </a:r>
            <a:r>
              <a:rPr lang="zh-CN" altLang="en-US" dirty="0" smtClean="0"/>
              <a:t>中间</a:t>
            </a:r>
            <a:r>
              <a:rPr lang="zh-CN" altLang="zh-CN" dirty="0" smtClean="0"/>
              <a:t>段</a:t>
            </a:r>
            <a:r>
              <a:rPr lang="en-US" altLang="zh-CN" dirty="0"/>
              <a:t>110</a:t>
            </a:r>
            <a:r>
              <a:rPr lang="zh-CN" altLang="zh-CN" dirty="0"/>
              <a:t>匝，</a:t>
            </a:r>
            <a:r>
              <a:rPr lang="en-US" altLang="zh-CN" dirty="0"/>
              <a:t>110*23=2530mm</a:t>
            </a:r>
            <a:r>
              <a:rPr lang="zh-CN" altLang="zh-CN" dirty="0"/>
              <a:t>，间隔</a:t>
            </a:r>
            <a:r>
              <a:rPr lang="en-US" altLang="zh-CN" dirty="0"/>
              <a:t>50*2=100mm</a:t>
            </a:r>
            <a:r>
              <a:rPr lang="zh-CN" altLang="zh-CN" dirty="0" smtClean="0"/>
              <a:t>，</a:t>
            </a:r>
            <a:r>
              <a:rPr lang="zh-CN" altLang="zh-CN" dirty="0"/>
              <a:t>两边</a:t>
            </a:r>
            <a:r>
              <a:rPr lang="zh-CN" altLang="zh-CN" dirty="0" smtClean="0"/>
              <a:t>线圈</a:t>
            </a:r>
            <a:r>
              <a:rPr lang="en-US" altLang="zh-CN" dirty="0" smtClean="0"/>
              <a:t>124</a:t>
            </a:r>
            <a:r>
              <a:rPr lang="zh-CN" altLang="zh-CN" dirty="0"/>
              <a:t>匝</a:t>
            </a:r>
            <a:r>
              <a:rPr lang="zh-CN" altLang="zh-CN" dirty="0" smtClean="0"/>
              <a:t>，长度为</a:t>
            </a:r>
            <a:r>
              <a:rPr lang="en-US" altLang="zh-CN" dirty="0"/>
              <a:t>124*23=2852mm</a:t>
            </a:r>
            <a:r>
              <a:rPr lang="zh-CN" altLang="zh-CN" dirty="0"/>
              <a:t>，线圈总长变为</a:t>
            </a:r>
            <a:r>
              <a:rPr lang="en-US" altLang="zh-CN" dirty="0" smtClean="0"/>
              <a:t>2852*2+2530+100=8334mm</a:t>
            </a:r>
          </a:p>
          <a:p>
            <a:pPr lvl="1"/>
            <a:r>
              <a:rPr lang="zh-CN" altLang="zh-CN" dirty="0" smtClean="0"/>
              <a:t>线圈</a:t>
            </a:r>
            <a:r>
              <a:rPr lang="zh-CN" altLang="zh-CN" dirty="0"/>
              <a:t>厚度：</a:t>
            </a:r>
            <a:r>
              <a:rPr lang="en-US" altLang="zh-CN" dirty="0"/>
              <a:t>4</a:t>
            </a:r>
            <a:r>
              <a:rPr lang="zh-CN" altLang="zh-CN" dirty="0"/>
              <a:t>层，</a:t>
            </a:r>
            <a:r>
              <a:rPr lang="en-US" altLang="zh-CN" dirty="0" smtClean="0"/>
              <a:t>57*4=228mm</a:t>
            </a:r>
            <a:endParaRPr lang="zh-CN" altLang="zh-CN" dirty="0"/>
          </a:p>
          <a:p>
            <a:pPr marL="0" indent="0">
              <a:buNone/>
            </a:pPr>
            <a:r>
              <a:rPr lang="zh-CN" altLang="en-US" dirty="0" smtClean="0"/>
              <a:t>磁体总长：</a:t>
            </a:r>
            <a:r>
              <a:rPr lang="en-US" altLang="zh-CN" dirty="0" smtClean="0"/>
              <a:t>9000mm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052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线圈应力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70473"/>
            <a:ext cx="10515600" cy="4351338"/>
          </a:xfrm>
        </p:spPr>
        <p:txBody>
          <a:bodyPr/>
          <a:lstStyle/>
          <a:p>
            <a:r>
              <a:rPr lang="zh-CN" altLang="en-US" dirty="0" smtClean="0"/>
              <a:t>前期经过有限元分析，线圈在冷却时应力太大，超过了铌钛超导线的极限。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164" y="2746978"/>
            <a:ext cx="2255149" cy="28546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63" y="5601596"/>
            <a:ext cx="4564320" cy="1150734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BE3DF00-F166-1BA4-5C4F-5D71A1EA4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98514"/>
              </p:ext>
            </p:extLst>
          </p:nvPr>
        </p:nvGraphicFramePr>
        <p:xfrm>
          <a:off x="6484035" y="3772748"/>
          <a:ext cx="3574474" cy="308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237">
                  <a:extLst>
                    <a:ext uri="{9D8B030D-6E8A-4147-A177-3AD203B41FA5}">
                      <a16:colId xmlns:a16="http://schemas.microsoft.com/office/drawing/2014/main" val="576290575"/>
                    </a:ext>
                  </a:extLst>
                </a:gridCol>
                <a:gridCol w="1787237">
                  <a:extLst>
                    <a:ext uri="{9D8B030D-6E8A-4147-A177-3AD203B41FA5}">
                      <a16:colId xmlns:a16="http://schemas.microsoft.com/office/drawing/2014/main" val="3184033805"/>
                    </a:ext>
                  </a:extLst>
                </a:gridCol>
              </a:tblGrid>
              <a:tr h="517162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材料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应力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5176974"/>
                  </a:ext>
                </a:extLst>
              </a:tr>
              <a:tr h="51361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铝稳定体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21.8 MPa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5412875"/>
                  </a:ext>
                </a:extLst>
              </a:tr>
              <a:tr h="51361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加强铝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79 MPa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0599523"/>
                  </a:ext>
                </a:extLst>
              </a:tr>
              <a:tr h="51361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铌钛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249 MPa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3883149"/>
                  </a:ext>
                </a:extLst>
              </a:tr>
              <a:tr h="51361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绝缘（剪切）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50.6 MPa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8084361"/>
                  </a:ext>
                </a:extLst>
              </a:tr>
              <a:tr h="51361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绝缘（等效）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96.7 MPa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668098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4302557C-7C64-0454-190E-00B762BC8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786" y="2248408"/>
            <a:ext cx="7762978" cy="152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4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0823" y="142603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应力太大的原因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9C246F9-2055-88AD-5FF8-F960556DE339}"/>
              </a:ext>
            </a:extLst>
          </p:cNvPr>
          <p:cNvSpPr txBox="1"/>
          <p:nvPr/>
        </p:nvSpPr>
        <p:spPr>
          <a:xfrm>
            <a:off x="253791" y="1485898"/>
            <a:ext cx="300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降温至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4.2K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，励磁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3T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CA6B162-7605-F4D7-AE22-6179D7412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497" y="1597864"/>
            <a:ext cx="6882235" cy="148608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136F7B4-7080-9B35-3743-C98D4FEEB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4342" y="3456083"/>
            <a:ext cx="6674544" cy="132306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F52AE53-12B0-FCC9-BB38-6E6A1B6C23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4342" y="5038540"/>
            <a:ext cx="6674544" cy="136684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A3789CA-07C4-829E-EB3D-FD8B867B2525}"/>
              </a:ext>
            </a:extLst>
          </p:cNvPr>
          <p:cNvSpPr txBox="1"/>
          <p:nvPr/>
        </p:nvSpPr>
        <p:spPr>
          <a:xfrm>
            <a:off x="4456496" y="1415442"/>
            <a:ext cx="2628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径向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13.86mm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35C0831-06D1-0C61-4F0E-3D10373C1BAE}"/>
              </a:ext>
            </a:extLst>
          </p:cNvPr>
          <p:cNvSpPr txBox="1"/>
          <p:nvPr/>
        </p:nvSpPr>
        <p:spPr>
          <a:xfrm>
            <a:off x="4503915" y="3127229"/>
            <a:ext cx="2628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轴向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20.9mm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B8E5B9-67B5-1AC5-DC97-896558B85089}"/>
              </a:ext>
            </a:extLst>
          </p:cNvPr>
          <p:cNvSpPr txBox="1"/>
          <p:nvPr/>
        </p:nvSpPr>
        <p:spPr>
          <a:xfrm>
            <a:off x="4503915" y="4811326"/>
            <a:ext cx="2628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总变形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24.68mm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3511" y="1971868"/>
            <a:ext cx="4847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线圈形变太大，铌钛线和铝稳定体的热收缩系数差别太大，造成收缩不一致，导致应力集中。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3" y="2728539"/>
            <a:ext cx="4399653" cy="362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尝试解决办法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如何让铝稳定体的收缩变小，铌钛线的收缩变大？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 smtClean="0"/>
              <a:t>提高铌钛线的铜超比，提高超导线中铜的含量。这个方案可行性不高，超导线的截面积变大，加工电缆和覆铝时会有一定的困难，况且铜和超导线会不会也由于热收缩系数不一致造成应力集中。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 smtClean="0"/>
              <a:t>给线圈内部增加不锈钢骨架。由于不锈钢的热收缩小，减小铝稳定体的形变量，能不能一定程度减小超导线上的应力。这个方案可以尝试。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907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289</Words>
  <Application>Microsoft Office PowerPoint</Application>
  <PresentationFormat>宽屏</PresentationFormat>
  <Paragraphs>34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微软雅黑</vt:lpstr>
      <vt:lpstr>Arial</vt:lpstr>
      <vt:lpstr>Office 主题​​</vt:lpstr>
      <vt:lpstr>探测器超导磁体结构讨论</vt:lpstr>
      <vt:lpstr>磁体尺寸</vt:lpstr>
      <vt:lpstr>线圈应力</vt:lpstr>
      <vt:lpstr>应力太大的原因</vt:lpstr>
      <vt:lpstr>尝试解决办法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探测器超导磁体结构讨论</dc:title>
  <dc:creator>ning</dc:creator>
  <cp:lastModifiedBy>ning</cp:lastModifiedBy>
  <cp:revision>17</cp:revision>
  <dcterms:created xsi:type="dcterms:W3CDTF">2024-04-26T01:07:35Z</dcterms:created>
  <dcterms:modified xsi:type="dcterms:W3CDTF">2024-04-26T03:08:17Z</dcterms:modified>
</cp:coreProperties>
</file>