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6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14" r:id="rId2"/>
    <p:sldMasterId id="2147483778" r:id="rId3"/>
    <p:sldMasterId id="2147483790" r:id="rId4"/>
    <p:sldMasterId id="2147483754" r:id="rId5"/>
    <p:sldMasterId id="2147483730" r:id="rId6"/>
    <p:sldMasterId id="2147483742" r:id="rId7"/>
  </p:sldMasterIdLst>
  <p:notesMasterIdLst>
    <p:notesMasterId r:id="rId22"/>
  </p:notesMasterIdLst>
  <p:handoutMasterIdLst>
    <p:handoutMasterId r:id="rId23"/>
  </p:handoutMasterIdLst>
  <p:sldIdLst>
    <p:sldId id="277" r:id="rId8"/>
    <p:sldId id="298" r:id="rId9"/>
    <p:sldId id="288" r:id="rId10"/>
    <p:sldId id="295" r:id="rId11"/>
    <p:sldId id="296" r:id="rId12"/>
    <p:sldId id="285" r:id="rId13"/>
    <p:sldId id="292" r:id="rId14"/>
    <p:sldId id="286" r:id="rId15"/>
    <p:sldId id="287" r:id="rId16"/>
    <p:sldId id="294" r:id="rId17"/>
    <p:sldId id="289" r:id="rId18"/>
    <p:sldId id="290" r:id="rId19"/>
    <p:sldId id="280" r:id="rId20"/>
    <p:sldId id="297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ersen" initials="J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5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3331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RRR\ACRRR\Eacc(RRR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Arbeitsblat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Arbeitsblat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53314300424704"/>
          <c:y val="9.2145117053020253E-2"/>
          <c:w val="0.76132428467358892"/>
          <c:h val="0.71752345246204297"/>
        </c:manualLayout>
      </c:layout>
      <c:scatterChart>
        <c:scatterStyle val="smoothMarker"/>
        <c:varyColors val="0"/>
        <c:ser>
          <c:idx val="0"/>
          <c:order val="0"/>
          <c:tx>
            <c:v>AC112</c:v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'[11 LG.Cav_BCP.xlsm]8+3'!$A$9:$A$39</c:f>
              <c:numCache>
                <c:formatCode>General</c:formatCode>
                <c:ptCount val="31"/>
                <c:pt idx="0">
                  <c:v>0.93999999761581399</c:v>
                </c:pt>
                <c:pt idx="1">
                  <c:v>1.0599999427795399</c:v>
                </c:pt>
                <c:pt idx="2">
                  <c:v>1.20000004768371</c:v>
                </c:pt>
                <c:pt idx="3">
                  <c:v>1.3500000238418499</c:v>
                </c:pt>
                <c:pt idx="4">
                  <c:v>1.5299999713897701</c:v>
                </c:pt>
                <c:pt idx="5">
                  <c:v>1.7200000286102199</c:v>
                </c:pt>
                <c:pt idx="6">
                  <c:v>1.9400000572204501</c:v>
                </c:pt>
                <c:pt idx="7">
                  <c:v>2.1800000667571999</c:v>
                </c:pt>
                <c:pt idx="8">
                  <c:v>2.46000003814697</c:v>
                </c:pt>
                <c:pt idx="9">
                  <c:v>2.7699999809265101</c:v>
                </c:pt>
                <c:pt idx="10">
                  <c:v>3.13000011444091</c:v>
                </c:pt>
                <c:pt idx="11">
                  <c:v>3.5399999618530198</c:v>
                </c:pt>
                <c:pt idx="12">
                  <c:v>4</c:v>
                </c:pt>
                <c:pt idx="13">
                  <c:v>4.5</c:v>
                </c:pt>
                <c:pt idx="14">
                  <c:v>5.0999999046325604</c:v>
                </c:pt>
                <c:pt idx="15">
                  <c:v>5.7600002288818297</c:v>
                </c:pt>
                <c:pt idx="16">
                  <c:v>6.5300002098083496</c:v>
                </c:pt>
                <c:pt idx="17">
                  <c:v>7.4099998474120996</c:v>
                </c:pt>
                <c:pt idx="18">
                  <c:v>8.4499998092651296</c:v>
                </c:pt>
                <c:pt idx="19">
                  <c:v>9.7100000381469709</c:v>
                </c:pt>
                <c:pt idx="20">
                  <c:v>11.2399997711181</c:v>
                </c:pt>
                <c:pt idx="21">
                  <c:v>13.079999923706</c:v>
                </c:pt>
                <c:pt idx="22">
                  <c:v>15.3400001525878</c:v>
                </c:pt>
                <c:pt idx="23">
                  <c:v>18.2399997711181</c:v>
                </c:pt>
                <c:pt idx="24">
                  <c:v>21.530000686645501</c:v>
                </c:pt>
                <c:pt idx="25">
                  <c:v>25.049999237060501</c:v>
                </c:pt>
                <c:pt idx="26">
                  <c:v>27.440000534057599</c:v>
                </c:pt>
                <c:pt idx="27">
                  <c:v>28.4699993133544</c:v>
                </c:pt>
                <c:pt idx="28">
                  <c:v>29.600000381469702</c:v>
                </c:pt>
                <c:pt idx="29">
                  <c:v>29.889999389648398</c:v>
                </c:pt>
                <c:pt idx="30">
                  <c:v>30</c:v>
                </c:pt>
              </c:numCache>
            </c:numRef>
          </c:xVal>
          <c:yVal>
            <c:numRef>
              <c:f>'[11 LG.Cav_BCP.xlsm]8+3'!$B$9:$B$39</c:f>
              <c:numCache>
                <c:formatCode>General</c:formatCode>
                <c:ptCount val="31"/>
                <c:pt idx="0">
                  <c:v>20500000768</c:v>
                </c:pt>
                <c:pt idx="1">
                  <c:v>20700000256</c:v>
                </c:pt>
                <c:pt idx="2">
                  <c:v>20899999744</c:v>
                </c:pt>
                <c:pt idx="3">
                  <c:v>21200001024</c:v>
                </c:pt>
                <c:pt idx="4">
                  <c:v>21300000768</c:v>
                </c:pt>
                <c:pt idx="5">
                  <c:v>21400000512</c:v>
                </c:pt>
                <c:pt idx="6">
                  <c:v>21500000256</c:v>
                </c:pt>
                <c:pt idx="7">
                  <c:v>21600000000</c:v>
                </c:pt>
                <c:pt idx="8">
                  <c:v>21699999744</c:v>
                </c:pt>
                <c:pt idx="9">
                  <c:v>21799999488</c:v>
                </c:pt>
                <c:pt idx="10">
                  <c:v>21899999232</c:v>
                </c:pt>
                <c:pt idx="11">
                  <c:v>22000001024</c:v>
                </c:pt>
                <c:pt idx="12">
                  <c:v>22000001024</c:v>
                </c:pt>
                <c:pt idx="13">
                  <c:v>21799999488</c:v>
                </c:pt>
                <c:pt idx="14">
                  <c:v>21799999488</c:v>
                </c:pt>
                <c:pt idx="15">
                  <c:v>21600000000</c:v>
                </c:pt>
                <c:pt idx="16">
                  <c:v>21300000768</c:v>
                </c:pt>
                <c:pt idx="17">
                  <c:v>21099999232</c:v>
                </c:pt>
                <c:pt idx="18">
                  <c:v>20800000000</c:v>
                </c:pt>
                <c:pt idx="19">
                  <c:v>20600000512</c:v>
                </c:pt>
                <c:pt idx="20">
                  <c:v>20500000768</c:v>
                </c:pt>
                <c:pt idx="21">
                  <c:v>20400001024</c:v>
                </c:pt>
                <c:pt idx="22">
                  <c:v>20199999488</c:v>
                </c:pt>
                <c:pt idx="23">
                  <c:v>20199999488</c:v>
                </c:pt>
                <c:pt idx="24">
                  <c:v>19800000512</c:v>
                </c:pt>
                <c:pt idx="25">
                  <c:v>18499999744</c:v>
                </c:pt>
                <c:pt idx="26">
                  <c:v>15500000256</c:v>
                </c:pt>
                <c:pt idx="27">
                  <c:v>12200000512</c:v>
                </c:pt>
                <c:pt idx="28">
                  <c:v>8120000000</c:v>
                </c:pt>
                <c:pt idx="29">
                  <c:v>6980000256</c:v>
                </c:pt>
                <c:pt idx="30">
                  <c:v>6520000000</c:v>
                </c:pt>
              </c:numCache>
            </c:numRef>
          </c:yVal>
          <c:smooth val="1"/>
        </c:ser>
        <c:ser>
          <c:idx val="1"/>
          <c:order val="1"/>
          <c:tx>
            <c:v>AC113</c:v>
          </c:tx>
          <c:spPr>
            <a:ln w="28575">
              <a:solidFill>
                <a:schemeClr val="accent6">
                  <a:lumMod val="50000"/>
                </a:schemeClr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marker>
          <c:xVal>
            <c:numRef>
              <c:f>'[11 LG.Cav_BCP.xlsm]8+3'!$F$11:$F$21</c:f>
              <c:numCache>
                <c:formatCode>General</c:formatCode>
                <c:ptCount val="11"/>
                <c:pt idx="0">
                  <c:v>0.75</c:v>
                </c:pt>
                <c:pt idx="1">
                  <c:v>1.0700000524520801</c:v>
                </c:pt>
                <c:pt idx="2">
                  <c:v>2.21000003814697</c:v>
                </c:pt>
                <c:pt idx="3">
                  <c:v>4.1199998855590803</c:v>
                </c:pt>
                <c:pt idx="4">
                  <c:v>8.1499996185302699</c:v>
                </c:pt>
                <c:pt idx="5">
                  <c:v>11.25</c:v>
                </c:pt>
                <c:pt idx="6">
                  <c:v>16.100000381469702</c:v>
                </c:pt>
                <c:pt idx="7">
                  <c:v>19.549999237060501</c:v>
                </c:pt>
                <c:pt idx="8">
                  <c:v>21.579999923706001</c:v>
                </c:pt>
                <c:pt idx="9">
                  <c:v>26.840000152587798</c:v>
                </c:pt>
                <c:pt idx="10">
                  <c:v>27.420000076293899</c:v>
                </c:pt>
              </c:numCache>
            </c:numRef>
          </c:xVal>
          <c:yVal>
            <c:numRef>
              <c:f>'[11 LG.Cav_BCP.xlsm]8+3'!$G$11:$G$21</c:f>
              <c:numCache>
                <c:formatCode>General</c:formatCode>
                <c:ptCount val="11"/>
                <c:pt idx="0">
                  <c:v>19399999488</c:v>
                </c:pt>
                <c:pt idx="1">
                  <c:v>19800000512</c:v>
                </c:pt>
                <c:pt idx="2">
                  <c:v>20600000512</c:v>
                </c:pt>
                <c:pt idx="3">
                  <c:v>20800000000</c:v>
                </c:pt>
                <c:pt idx="4">
                  <c:v>19900000256</c:v>
                </c:pt>
                <c:pt idx="5">
                  <c:v>19299999744</c:v>
                </c:pt>
                <c:pt idx="6">
                  <c:v>18800001024</c:v>
                </c:pt>
                <c:pt idx="7">
                  <c:v>18400000000</c:v>
                </c:pt>
                <c:pt idx="8">
                  <c:v>18000001024</c:v>
                </c:pt>
                <c:pt idx="9">
                  <c:v>14400000000</c:v>
                </c:pt>
                <c:pt idx="10">
                  <c:v>13100000256</c:v>
                </c:pt>
              </c:numCache>
            </c:numRef>
          </c:yVal>
          <c:smooth val="1"/>
        </c:ser>
        <c:ser>
          <c:idx val="3"/>
          <c:order val="2"/>
          <c:tx>
            <c:v>AC151 after add. HPR</c:v>
          </c:tx>
          <c:spPr>
            <a:ln w="28575">
              <a:solidFill>
                <a:srgbClr val="C00000"/>
              </a:solidFill>
              <a:prstDash val="solid"/>
            </a:ln>
          </c:spPr>
          <c:marker>
            <c:symbol val="x"/>
            <c:size val="5"/>
            <c:spPr>
              <a:solidFill>
                <a:srgbClr val="C00000"/>
              </a:solidFill>
              <a:ln>
                <a:solidFill>
                  <a:srgbClr val="00FFFF"/>
                </a:solidFill>
                <a:prstDash val="solid"/>
              </a:ln>
            </c:spPr>
          </c:marker>
          <c:xVal>
            <c:numRef>
              <c:f>'[11 LG.Cav_BCP.xlsm]8+3'!$Q$9:$Q$28</c:f>
              <c:numCache>
                <c:formatCode>General</c:formatCode>
                <c:ptCount val="20"/>
                <c:pt idx="0">
                  <c:v>0.85</c:v>
                </c:pt>
                <c:pt idx="1">
                  <c:v>1.21</c:v>
                </c:pt>
                <c:pt idx="2">
                  <c:v>1.7</c:v>
                </c:pt>
                <c:pt idx="3">
                  <c:v>2.39</c:v>
                </c:pt>
                <c:pt idx="4">
                  <c:v>3.03</c:v>
                </c:pt>
                <c:pt idx="5">
                  <c:v>3.88</c:v>
                </c:pt>
                <c:pt idx="6">
                  <c:v>5.0199999999999996</c:v>
                </c:pt>
                <c:pt idx="7">
                  <c:v>6.62</c:v>
                </c:pt>
                <c:pt idx="8">
                  <c:v>7.63</c:v>
                </c:pt>
                <c:pt idx="9">
                  <c:v>8.84</c:v>
                </c:pt>
                <c:pt idx="10">
                  <c:v>10.26</c:v>
                </c:pt>
                <c:pt idx="11">
                  <c:v>11.94</c:v>
                </c:pt>
                <c:pt idx="12">
                  <c:v>13.77</c:v>
                </c:pt>
                <c:pt idx="13">
                  <c:v>15.98</c:v>
                </c:pt>
                <c:pt idx="14">
                  <c:v>18.55</c:v>
                </c:pt>
                <c:pt idx="15">
                  <c:v>20.74</c:v>
                </c:pt>
                <c:pt idx="16">
                  <c:v>25.15</c:v>
                </c:pt>
                <c:pt idx="17">
                  <c:v>26.68</c:v>
                </c:pt>
                <c:pt idx="18">
                  <c:v>28.63</c:v>
                </c:pt>
                <c:pt idx="19">
                  <c:v>28.7</c:v>
                </c:pt>
              </c:numCache>
            </c:numRef>
          </c:xVal>
          <c:yVal>
            <c:numRef>
              <c:f>'[11 LG.Cav_BCP.xlsm]8+3'!$R$9:$R$28</c:f>
              <c:numCache>
                <c:formatCode>General</c:formatCode>
                <c:ptCount val="20"/>
                <c:pt idx="0">
                  <c:v>28400000000</c:v>
                </c:pt>
                <c:pt idx="1">
                  <c:v>28000000000</c:v>
                </c:pt>
                <c:pt idx="2">
                  <c:v>27400000000</c:v>
                </c:pt>
                <c:pt idx="3">
                  <c:v>26900000000</c:v>
                </c:pt>
                <c:pt idx="4">
                  <c:v>26900000000</c:v>
                </c:pt>
                <c:pt idx="5">
                  <c:v>26800000000</c:v>
                </c:pt>
                <c:pt idx="6">
                  <c:v>26400000000</c:v>
                </c:pt>
                <c:pt idx="7">
                  <c:v>26400000000</c:v>
                </c:pt>
                <c:pt idx="8">
                  <c:v>26500000000</c:v>
                </c:pt>
                <c:pt idx="9">
                  <c:v>26400000000</c:v>
                </c:pt>
                <c:pt idx="10">
                  <c:v>26100000000</c:v>
                </c:pt>
                <c:pt idx="11">
                  <c:v>25200000000</c:v>
                </c:pt>
                <c:pt idx="12">
                  <c:v>23400000000</c:v>
                </c:pt>
                <c:pt idx="13">
                  <c:v>21200000000</c:v>
                </c:pt>
                <c:pt idx="14">
                  <c:v>18600000000</c:v>
                </c:pt>
                <c:pt idx="15">
                  <c:v>16500000000</c:v>
                </c:pt>
                <c:pt idx="16">
                  <c:v>14700000000</c:v>
                </c:pt>
                <c:pt idx="17">
                  <c:v>13500000000</c:v>
                </c:pt>
                <c:pt idx="18">
                  <c:v>12700000000</c:v>
                </c:pt>
                <c:pt idx="19">
                  <c:v>12300000000</c:v>
                </c:pt>
              </c:numCache>
            </c:numRef>
          </c:yVal>
          <c:smooth val="1"/>
        </c:ser>
        <c:ser>
          <c:idx val="5"/>
          <c:order val="3"/>
          <c:tx>
            <c:v>AC153</c:v>
          </c:tx>
          <c:spPr>
            <a:ln w="22225">
              <a:solidFill>
                <a:srgbClr val="80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'[11 LG.Cav_BCP.xlsm]8+3'!$AA$9:$AA$30</c:f>
              <c:numCache>
                <c:formatCode>General</c:formatCode>
                <c:ptCount val="22"/>
                <c:pt idx="0">
                  <c:v>0.92</c:v>
                </c:pt>
                <c:pt idx="1">
                  <c:v>1.34</c:v>
                </c:pt>
                <c:pt idx="2">
                  <c:v>1.7</c:v>
                </c:pt>
                <c:pt idx="3">
                  <c:v>2.16</c:v>
                </c:pt>
                <c:pt idx="4">
                  <c:v>2.74</c:v>
                </c:pt>
                <c:pt idx="5">
                  <c:v>3.5</c:v>
                </c:pt>
                <c:pt idx="6">
                  <c:v>4.47</c:v>
                </c:pt>
                <c:pt idx="7">
                  <c:v>5.67</c:v>
                </c:pt>
                <c:pt idx="8">
                  <c:v>7.1</c:v>
                </c:pt>
                <c:pt idx="9">
                  <c:v>8.84</c:v>
                </c:pt>
                <c:pt idx="10">
                  <c:v>10.35</c:v>
                </c:pt>
                <c:pt idx="11">
                  <c:v>11.42</c:v>
                </c:pt>
                <c:pt idx="12">
                  <c:v>12.61</c:v>
                </c:pt>
                <c:pt idx="13">
                  <c:v>13.88</c:v>
                </c:pt>
                <c:pt idx="14">
                  <c:v>15.29</c:v>
                </c:pt>
                <c:pt idx="15">
                  <c:v>16.920000000000002</c:v>
                </c:pt>
                <c:pt idx="16">
                  <c:v>18.739999999999998</c:v>
                </c:pt>
                <c:pt idx="17">
                  <c:v>20.77</c:v>
                </c:pt>
                <c:pt idx="18">
                  <c:v>21.94</c:v>
                </c:pt>
                <c:pt idx="19">
                  <c:v>22.95</c:v>
                </c:pt>
                <c:pt idx="20">
                  <c:v>23.96</c:v>
                </c:pt>
                <c:pt idx="21">
                  <c:v>24.52</c:v>
                </c:pt>
              </c:numCache>
            </c:numRef>
          </c:xVal>
          <c:yVal>
            <c:numRef>
              <c:f>'[11 LG.Cav_BCP.xlsm]8+3'!$AB$9:$AB$30</c:f>
              <c:numCache>
                <c:formatCode>General</c:formatCode>
                <c:ptCount val="22"/>
                <c:pt idx="0">
                  <c:v>19200000000</c:v>
                </c:pt>
                <c:pt idx="1">
                  <c:v>20000000000</c:v>
                </c:pt>
                <c:pt idx="2">
                  <c:v>20400000000</c:v>
                </c:pt>
                <c:pt idx="3">
                  <c:v>21300000000</c:v>
                </c:pt>
                <c:pt idx="4">
                  <c:v>21300000000</c:v>
                </c:pt>
                <c:pt idx="5">
                  <c:v>21900000000</c:v>
                </c:pt>
                <c:pt idx="6">
                  <c:v>22100000000</c:v>
                </c:pt>
                <c:pt idx="7">
                  <c:v>22600000000</c:v>
                </c:pt>
                <c:pt idx="8">
                  <c:v>22100000000</c:v>
                </c:pt>
                <c:pt idx="9">
                  <c:v>21800000000</c:v>
                </c:pt>
                <c:pt idx="10">
                  <c:v>21300000000</c:v>
                </c:pt>
                <c:pt idx="11">
                  <c:v>20400000000</c:v>
                </c:pt>
                <c:pt idx="12">
                  <c:v>19400000000</c:v>
                </c:pt>
                <c:pt idx="13">
                  <c:v>18400000000</c:v>
                </c:pt>
                <c:pt idx="14">
                  <c:v>17500000000</c:v>
                </c:pt>
                <c:pt idx="15">
                  <c:v>16800000000</c:v>
                </c:pt>
                <c:pt idx="16">
                  <c:v>16000000000</c:v>
                </c:pt>
                <c:pt idx="17">
                  <c:v>15200000000</c:v>
                </c:pt>
                <c:pt idx="18">
                  <c:v>15100000000</c:v>
                </c:pt>
                <c:pt idx="19">
                  <c:v>14900000000</c:v>
                </c:pt>
                <c:pt idx="20">
                  <c:v>14300000000</c:v>
                </c:pt>
                <c:pt idx="21">
                  <c:v>14100000000</c:v>
                </c:pt>
              </c:numCache>
            </c:numRef>
          </c:yVal>
          <c:smooth val="1"/>
        </c:ser>
        <c:ser>
          <c:idx val="6"/>
          <c:order val="4"/>
          <c:tx>
            <c:v>AC154</c:v>
          </c:tx>
          <c:spPr>
            <a:ln w="38100">
              <a:solidFill>
                <a:srgbClr val="008080"/>
              </a:solidFill>
              <a:prstDash val="solid"/>
            </a:ln>
          </c:spPr>
          <c:marker>
            <c:symbol val="plus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'[11 LG.Cav_BCP.xlsm]8+3'!$AG$9:$AG$31</c:f>
              <c:numCache>
                <c:formatCode>General</c:formatCode>
                <c:ptCount val="23"/>
                <c:pt idx="0">
                  <c:v>0.72</c:v>
                </c:pt>
                <c:pt idx="1">
                  <c:v>1.07</c:v>
                </c:pt>
                <c:pt idx="2">
                  <c:v>1.38</c:v>
                </c:pt>
                <c:pt idx="3">
                  <c:v>1.78</c:v>
                </c:pt>
                <c:pt idx="4">
                  <c:v>2.29</c:v>
                </c:pt>
                <c:pt idx="5">
                  <c:v>2.95</c:v>
                </c:pt>
                <c:pt idx="6">
                  <c:v>3.82</c:v>
                </c:pt>
                <c:pt idx="7">
                  <c:v>5.0199999999999996</c:v>
                </c:pt>
                <c:pt idx="8">
                  <c:v>5.76</c:v>
                </c:pt>
                <c:pt idx="9">
                  <c:v>6.64</c:v>
                </c:pt>
                <c:pt idx="10">
                  <c:v>7.62</c:v>
                </c:pt>
                <c:pt idx="11">
                  <c:v>8.82</c:v>
                </c:pt>
                <c:pt idx="12">
                  <c:v>10.25</c:v>
                </c:pt>
                <c:pt idx="13">
                  <c:v>11.83</c:v>
                </c:pt>
                <c:pt idx="14">
                  <c:v>13.75</c:v>
                </c:pt>
                <c:pt idx="15">
                  <c:v>16.16</c:v>
                </c:pt>
                <c:pt idx="16">
                  <c:v>17.920000000000002</c:v>
                </c:pt>
                <c:pt idx="17">
                  <c:v>19.59</c:v>
                </c:pt>
                <c:pt idx="18">
                  <c:v>21.51</c:v>
                </c:pt>
                <c:pt idx="19">
                  <c:v>23.38</c:v>
                </c:pt>
                <c:pt idx="20">
                  <c:v>25.43</c:v>
                </c:pt>
                <c:pt idx="21">
                  <c:v>25.69</c:v>
                </c:pt>
                <c:pt idx="22">
                  <c:v>25.92</c:v>
                </c:pt>
              </c:numCache>
            </c:numRef>
          </c:xVal>
          <c:yVal>
            <c:numRef>
              <c:f>'[11 LG.Cav_BCP.xlsm]8+3'!$AH$9:$AH$31</c:f>
              <c:numCache>
                <c:formatCode>General</c:formatCode>
                <c:ptCount val="23"/>
                <c:pt idx="0">
                  <c:v>20800000000</c:v>
                </c:pt>
                <c:pt idx="1">
                  <c:v>22000000000</c:v>
                </c:pt>
                <c:pt idx="2">
                  <c:v>22900000000</c:v>
                </c:pt>
                <c:pt idx="3">
                  <c:v>23400000000</c:v>
                </c:pt>
                <c:pt idx="4">
                  <c:v>24400000000</c:v>
                </c:pt>
                <c:pt idx="5">
                  <c:v>25100000000</c:v>
                </c:pt>
                <c:pt idx="6">
                  <c:v>25600000000</c:v>
                </c:pt>
                <c:pt idx="7">
                  <c:v>25900000000</c:v>
                </c:pt>
                <c:pt idx="8">
                  <c:v>26000000000</c:v>
                </c:pt>
                <c:pt idx="9">
                  <c:v>25800000000</c:v>
                </c:pt>
                <c:pt idx="10">
                  <c:v>25700000000</c:v>
                </c:pt>
                <c:pt idx="11">
                  <c:v>25600000000</c:v>
                </c:pt>
                <c:pt idx="12">
                  <c:v>25200000000</c:v>
                </c:pt>
                <c:pt idx="13">
                  <c:v>24000000000</c:v>
                </c:pt>
                <c:pt idx="14">
                  <c:v>22700000000</c:v>
                </c:pt>
                <c:pt idx="15">
                  <c:v>21300000000</c:v>
                </c:pt>
                <c:pt idx="16">
                  <c:v>20400000000</c:v>
                </c:pt>
                <c:pt idx="17">
                  <c:v>19700000000</c:v>
                </c:pt>
                <c:pt idx="18">
                  <c:v>19200000000</c:v>
                </c:pt>
                <c:pt idx="19">
                  <c:v>18300000000</c:v>
                </c:pt>
                <c:pt idx="20">
                  <c:v>17500000000</c:v>
                </c:pt>
                <c:pt idx="21">
                  <c:v>17500000000</c:v>
                </c:pt>
                <c:pt idx="22">
                  <c:v>17500000000</c:v>
                </c:pt>
              </c:numCache>
            </c:numRef>
          </c:yVal>
          <c:smooth val="1"/>
        </c:ser>
        <c:ser>
          <c:idx val="7"/>
          <c:order val="5"/>
          <c:tx>
            <c:v>AC155</c:v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002060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'[11 LG.Cav_BCP.xlsm]8+3'!$AL$9:$AL$26</c:f>
              <c:numCache>
                <c:formatCode>General</c:formatCode>
                <c:ptCount val="18"/>
                <c:pt idx="0">
                  <c:v>1.02</c:v>
                </c:pt>
                <c:pt idx="1">
                  <c:v>1.48</c:v>
                </c:pt>
                <c:pt idx="2">
                  <c:v>2.15</c:v>
                </c:pt>
                <c:pt idx="3">
                  <c:v>3.09</c:v>
                </c:pt>
                <c:pt idx="4">
                  <c:v>3.91</c:v>
                </c:pt>
                <c:pt idx="5">
                  <c:v>4.9400000000000004</c:v>
                </c:pt>
                <c:pt idx="6">
                  <c:v>6.2</c:v>
                </c:pt>
                <c:pt idx="7">
                  <c:v>7.68</c:v>
                </c:pt>
                <c:pt idx="8">
                  <c:v>9.44</c:v>
                </c:pt>
                <c:pt idx="9">
                  <c:v>11.42</c:v>
                </c:pt>
                <c:pt idx="10">
                  <c:v>13.77</c:v>
                </c:pt>
                <c:pt idx="11">
                  <c:v>15.16</c:v>
                </c:pt>
                <c:pt idx="12">
                  <c:v>16.71</c:v>
                </c:pt>
                <c:pt idx="13">
                  <c:v>18.5</c:v>
                </c:pt>
                <c:pt idx="14">
                  <c:v>20.57</c:v>
                </c:pt>
                <c:pt idx="15">
                  <c:v>22.83</c:v>
                </c:pt>
                <c:pt idx="16">
                  <c:v>25.93</c:v>
                </c:pt>
                <c:pt idx="17">
                  <c:v>25.89</c:v>
                </c:pt>
              </c:numCache>
            </c:numRef>
          </c:xVal>
          <c:yVal>
            <c:numRef>
              <c:f>'[11 LG.Cav_BCP.xlsm]8+3'!$AM$9:$AM$26</c:f>
              <c:numCache>
                <c:formatCode>General</c:formatCode>
                <c:ptCount val="18"/>
                <c:pt idx="0">
                  <c:v>20800000000</c:v>
                </c:pt>
                <c:pt idx="1">
                  <c:v>22300000000</c:v>
                </c:pt>
                <c:pt idx="2">
                  <c:v>23600000000</c:v>
                </c:pt>
                <c:pt idx="3">
                  <c:v>24800000000</c:v>
                </c:pt>
                <c:pt idx="4">
                  <c:v>25300000000</c:v>
                </c:pt>
                <c:pt idx="5">
                  <c:v>25400000000</c:v>
                </c:pt>
                <c:pt idx="6">
                  <c:v>25000000000</c:v>
                </c:pt>
                <c:pt idx="7">
                  <c:v>24100000000</c:v>
                </c:pt>
                <c:pt idx="8">
                  <c:v>22500000000</c:v>
                </c:pt>
                <c:pt idx="9">
                  <c:v>20500000000</c:v>
                </c:pt>
                <c:pt idx="10">
                  <c:v>18500000000</c:v>
                </c:pt>
                <c:pt idx="11">
                  <c:v>17700000000</c:v>
                </c:pt>
                <c:pt idx="12">
                  <c:v>17100000000</c:v>
                </c:pt>
                <c:pt idx="13">
                  <c:v>16700000000</c:v>
                </c:pt>
                <c:pt idx="14">
                  <c:v>16200000000</c:v>
                </c:pt>
                <c:pt idx="15">
                  <c:v>15900000000</c:v>
                </c:pt>
                <c:pt idx="16">
                  <c:v>15000000000</c:v>
                </c:pt>
                <c:pt idx="17">
                  <c:v>14900000000</c:v>
                </c:pt>
              </c:numCache>
            </c:numRef>
          </c:yVal>
          <c:smooth val="1"/>
        </c:ser>
        <c:ser>
          <c:idx val="9"/>
          <c:order val="6"/>
          <c:tx>
            <c:v>AC157</c:v>
          </c:tx>
          <c:spPr>
            <a:ln w="28575">
              <a:solidFill>
                <a:schemeClr val="accent1">
                  <a:lumMod val="50000"/>
                </a:schemeClr>
              </a:solidFill>
              <a:prstDash val="solid"/>
            </a:ln>
          </c:spPr>
          <c:marker>
            <c:symbol val="diamond"/>
            <c:size val="5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  <a:prstDash val="solid"/>
              </a:ln>
            </c:spPr>
          </c:marker>
          <c:xVal>
            <c:numRef>
              <c:f>'[11 LG.Cav_BCP.xlsm]8+3'!$AV$9:$AV$33</c:f>
              <c:numCache>
                <c:formatCode>General</c:formatCode>
                <c:ptCount val="25"/>
                <c:pt idx="0">
                  <c:v>0.92</c:v>
                </c:pt>
                <c:pt idx="1">
                  <c:v>1.33</c:v>
                </c:pt>
                <c:pt idx="2">
                  <c:v>1.89</c:v>
                </c:pt>
                <c:pt idx="3">
                  <c:v>2.37</c:v>
                </c:pt>
                <c:pt idx="4">
                  <c:v>2.99</c:v>
                </c:pt>
                <c:pt idx="5">
                  <c:v>3.78</c:v>
                </c:pt>
                <c:pt idx="6">
                  <c:v>4.8099999999999996</c:v>
                </c:pt>
                <c:pt idx="7">
                  <c:v>6.05</c:v>
                </c:pt>
                <c:pt idx="8">
                  <c:v>7.61</c:v>
                </c:pt>
                <c:pt idx="9">
                  <c:v>9.02</c:v>
                </c:pt>
                <c:pt idx="10">
                  <c:v>11.23</c:v>
                </c:pt>
                <c:pt idx="11">
                  <c:v>12.5</c:v>
                </c:pt>
                <c:pt idx="12">
                  <c:v>13.89</c:v>
                </c:pt>
                <c:pt idx="13">
                  <c:v>15.48</c:v>
                </c:pt>
                <c:pt idx="14">
                  <c:v>17.239999999999998</c:v>
                </c:pt>
                <c:pt idx="15">
                  <c:v>18.21</c:v>
                </c:pt>
                <c:pt idx="16">
                  <c:v>19.21</c:v>
                </c:pt>
                <c:pt idx="17">
                  <c:v>20.32</c:v>
                </c:pt>
                <c:pt idx="18">
                  <c:v>21.44</c:v>
                </c:pt>
                <c:pt idx="19">
                  <c:v>22.64</c:v>
                </c:pt>
                <c:pt idx="20">
                  <c:v>23.7</c:v>
                </c:pt>
                <c:pt idx="21">
                  <c:v>24.95</c:v>
                </c:pt>
                <c:pt idx="22">
                  <c:v>26.21</c:v>
                </c:pt>
                <c:pt idx="23">
                  <c:v>26.99</c:v>
                </c:pt>
                <c:pt idx="24">
                  <c:v>27.06</c:v>
                </c:pt>
              </c:numCache>
            </c:numRef>
          </c:xVal>
          <c:yVal>
            <c:numRef>
              <c:f>'[11 LG.Cav_BCP.xlsm]8+3'!$AW$9:$AW$33</c:f>
              <c:numCache>
                <c:formatCode>General</c:formatCode>
                <c:ptCount val="25"/>
                <c:pt idx="0">
                  <c:v>24000000000</c:v>
                </c:pt>
                <c:pt idx="1">
                  <c:v>25700000000</c:v>
                </c:pt>
                <c:pt idx="2">
                  <c:v>27400000000</c:v>
                </c:pt>
                <c:pt idx="3">
                  <c:v>27900000000</c:v>
                </c:pt>
                <c:pt idx="4">
                  <c:v>28300000000</c:v>
                </c:pt>
                <c:pt idx="5">
                  <c:v>27900000000</c:v>
                </c:pt>
                <c:pt idx="6">
                  <c:v>27500000000</c:v>
                </c:pt>
                <c:pt idx="7">
                  <c:v>27700000000</c:v>
                </c:pt>
                <c:pt idx="8">
                  <c:v>27400000000</c:v>
                </c:pt>
                <c:pt idx="9">
                  <c:v>27000000000</c:v>
                </c:pt>
                <c:pt idx="10">
                  <c:v>25000000000</c:v>
                </c:pt>
                <c:pt idx="11">
                  <c:v>23400000000</c:v>
                </c:pt>
                <c:pt idx="12">
                  <c:v>21800000000</c:v>
                </c:pt>
                <c:pt idx="13">
                  <c:v>20800000000</c:v>
                </c:pt>
                <c:pt idx="14">
                  <c:v>20100000000</c:v>
                </c:pt>
                <c:pt idx="15">
                  <c:v>19400000000</c:v>
                </c:pt>
                <c:pt idx="16">
                  <c:v>19000000000</c:v>
                </c:pt>
                <c:pt idx="17">
                  <c:v>18900000000</c:v>
                </c:pt>
                <c:pt idx="18">
                  <c:v>18800000000</c:v>
                </c:pt>
                <c:pt idx="19">
                  <c:v>18300000000</c:v>
                </c:pt>
                <c:pt idx="20">
                  <c:v>17600000000</c:v>
                </c:pt>
                <c:pt idx="21">
                  <c:v>16900000000</c:v>
                </c:pt>
                <c:pt idx="22">
                  <c:v>16400000000</c:v>
                </c:pt>
                <c:pt idx="23">
                  <c:v>16100000000</c:v>
                </c:pt>
                <c:pt idx="24">
                  <c:v>16000000000</c:v>
                </c:pt>
              </c:numCache>
            </c:numRef>
          </c:yVal>
          <c:smooth val="1"/>
        </c:ser>
        <c:ser>
          <c:idx val="10"/>
          <c:order val="7"/>
          <c:tx>
            <c:v>AC158 after add. 2nd HPR</c:v>
          </c:tx>
          <c:spPr>
            <a:ln w="28575">
              <a:solidFill>
                <a:schemeClr val="tx1"/>
              </a:solidFill>
              <a:prstDash val="solid"/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'[11 LG.Cav_BCP.xlsm]8+3'!$BA$9:$BA$38</c:f>
              <c:numCache>
                <c:formatCode>General</c:formatCode>
                <c:ptCount val="30"/>
                <c:pt idx="0">
                  <c:v>0.28999999999999998</c:v>
                </c:pt>
                <c:pt idx="1">
                  <c:v>0.47</c:v>
                </c:pt>
                <c:pt idx="2">
                  <c:v>0.66</c:v>
                </c:pt>
                <c:pt idx="3">
                  <c:v>0.94</c:v>
                </c:pt>
                <c:pt idx="4">
                  <c:v>1.36</c:v>
                </c:pt>
                <c:pt idx="5">
                  <c:v>1.72</c:v>
                </c:pt>
                <c:pt idx="6">
                  <c:v>2.17</c:v>
                </c:pt>
                <c:pt idx="7">
                  <c:v>2.77</c:v>
                </c:pt>
                <c:pt idx="8">
                  <c:v>3.58</c:v>
                </c:pt>
                <c:pt idx="9">
                  <c:v>4.7</c:v>
                </c:pt>
                <c:pt idx="10">
                  <c:v>5.43</c:v>
                </c:pt>
                <c:pt idx="11">
                  <c:v>6.26</c:v>
                </c:pt>
                <c:pt idx="12">
                  <c:v>7.27</c:v>
                </c:pt>
                <c:pt idx="13">
                  <c:v>8.48</c:v>
                </c:pt>
                <c:pt idx="14">
                  <c:v>9.98</c:v>
                </c:pt>
                <c:pt idx="15">
                  <c:v>11.79</c:v>
                </c:pt>
                <c:pt idx="16">
                  <c:v>12.89</c:v>
                </c:pt>
                <c:pt idx="17">
                  <c:v>14.11</c:v>
                </c:pt>
                <c:pt idx="18">
                  <c:v>15.44</c:v>
                </c:pt>
                <c:pt idx="19">
                  <c:v>16.93</c:v>
                </c:pt>
                <c:pt idx="20">
                  <c:v>18.899999999999999</c:v>
                </c:pt>
                <c:pt idx="21">
                  <c:v>20.8</c:v>
                </c:pt>
                <c:pt idx="22">
                  <c:v>22.23</c:v>
                </c:pt>
                <c:pt idx="23">
                  <c:v>23.63</c:v>
                </c:pt>
                <c:pt idx="24">
                  <c:v>24.53</c:v>
                </c:pt>
                <c:pt idx="25">
                  <c:v>25.24</c:v>
                </c:pt>
                <c:pt idx="26">
                  <c:v>26.11</c:v>
                </c:pt>
                <c:pt idx="27">
                  <c:v>26.83</c:v>
                </c:pt>
                <c:pt idx="28">
                  <c:v>27.38</c:v>
                </c:pt>
                <c:pt idx="29">
                  <c:v>27.75</c:v>
                </c:pt>
              </c:numCache>
            </c:numRef>
          </c:xVal>
          <c:yVal>
            <c:numRef>
              <c:f>'[11 LG.Cav_BCP.xlsm]8+3'!$BB$9:$BB$38</c:f>
              <c:numCache>
                <c:formatCode>General</c:formatCode>
                <c:ptCount val="30"/>
                <c:pt idx="0">
                  <c:v>31200000000</c:v>
                </c:pt>
                <c:pt idx="1">
                  <c:v>31200000000</c:v>
                </c:pt>
                <c:pt idx="2">
                  <c:v>32800000000</c:v>
                </c:pt>
                <c:pt idx="3">
                  <c:v>33500000000</c:v>
                </c:pt>
                <c:pt idx="4">
                  <c:v>33700000000</c:v>
                </c:pt>
                <c:pt idx="5">
                  <c:v>34200000000</c:v>
                </c:pt>
                <c:pt idx="6">
                  <c:v>35200000000</c:v>
                </c:pt>
                <c:pt idx="7">
                  <c:v>36100000000</c:v>
                </c:pt>
                <c:pt idx="8">
                  <c:v>35300000000</c:v>
                </c:pt>
                <c:pt idx="9">
                  <c:v>34200000000</c:v>
                </c:pt>
                <c:pt idx="10">
                  <c:v>34000000000</c:v>
                </c:pt>
                <c:pt idx="11">
                  <c:v>33900000000</c:v>
                </c:pt>
                <c:pt idx="12">
                  <c:v>33600000000</c:v>
                </c:pt>
                <c:pt idx="13">
                  <c:v>33700000000</c:v>
                </c:pt>
                <c:pt idx="14">
                  <c:v>33000000000</c:v>
                </c:pt>
                <c:pt idx="15">
                  <c:v>31300000000</c:v>
                </c:pt>
                <c:pt idx="16">
                  <c:v>30000000000</c:v>
                </c:pt>
                <c:pt idx="17">
                  <c:v>28700000000</c:v>
                </c:pt>
                <c:pt idx="18">
                  <c:v>27100000000</c:v>
                </c:pt>
                <c:pt idx="19">
                  <c:v>25400000000</c:v>
                </c:pt>
                <c:pt idx="20">
                  <c:v>23600000000</c:v>
                </c:pt>
                <c:pt idx="21">
                  <c:v>20900000000</c:v>
                </c:pt>
                <c:pt idx="22">
                  <c:v>17500000000</c:v>
                </c:pt>
                <c:pt idx="23">
                  <c:v>13600000000</c:v>
                </c:pt>
                <c:pt idx="24">
                  <c:v>10900000000</c:v>
                </c:pt>
                <c:pt idx="25">
                  <c:v>8950000000</c:v>
                </c:pt>
                <c:pt idx="26">
                  <c:v>6860000000</c:v>
                </c:pt>
                <c:pt idx="27">
                  <c:v>5380000000</c:v>
                </c:pt>
                <c:pt idx="28">
                  <c:v>4350000000</c:v>
                </c:pt>
                <c:pt idx="29">
                  <c:v>3700000000</c:v>
                </c:pt>
              </c:numCache>
            </c:numRef>
          </c:yVal>
          <c:smooth val="1"/>
        </c:ser>
        <c:ser>
          <c:idx val="11"/>
          <c:order val="8"/>
          <c:tx>
            <c:v>AC114</c:v>
          </c:tx>
          <c:spPr>
            <a:ln w="38100">
              <a:solidFill>
                <a:srgbClr val="8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'H:\My Documents\SC_LG_cavities\9-CellCav\[AC114_AC113_04.07.xls]Sheet1'!$A$5:$A$20</c:f>
              <c:numCache>
                <c:formatCode>General</c:formatCode>
                <c:ptCount val="16"/>
                <c:pt idx="0">
                  <c:v>0.83999997377395597</c:v>
                </c:pt>
                <c:pt idx="1">
                  <c:v>1.5700000524520801</c:v>
                </c:pt>
                <c:pt idx="2">
                  <c:v>2.92000007629394</c:v>
                </c:pt>
                <c:pt idx="3">
                  <c:v>5.4099998474120996</c:v>
                </c:pt>
                <c:pt idx="4">
                  <c:v>6.9499998092651296</c:v>
                </c:pt>
                <c:pt idx="5">
                  <c:v>8.8900003433227504</c:v>
                </c:pt>
                <c:pt idx="6">
                  <c:v>10.1000003814697</c:v>
                </c:pt>
                <c:pt idx="7">
                  <c:v>11.4700002670288</c:v>
                </c:pt>
                <c:pt idx="8">
                  <c:v>13.020000457763601</c:v>
                </c:pt>
                <c:pt idx="9">
                  <c:v>14.899999618530201</c:v>
                </c:pt>
                <c:pt idx="10">
                  <c:v>17.2000007629394</c:v>
                </c:pt>
                <c:pt idx="11">
                  <c:v>20.0100002288818</c:v>
                </c:pt>
                <c:pt idx="12">
                  <c:v>23.4799995422363</c:v>
                </c:pt>
                <c:pt idx="13">
                  <c:v>25.5</c:v>
                </c:pt>
                <c:pt idx="14">
                  <c:v>26.639999389648398</c:v>
                </c:pt>
                <c:pt idx="15">
                  <c:v>26.799999237060501</c:v>
                </c:pt>
              </c:numCache>
            </c:numRef>
          </c:xVal>
          <c:yVal>
            <c:numRef>
              <c:f>'H:\My Documents\SC_LG_cavities\9-CellCav\[AC114_AC113_04.07.xls]Sheet1'!$B$5:$B$20</c:f>
              <c:numCache>
                <c:formatCode>General</c:formatCode>
                <c:ptCount val="16"/>
                <c:pt idx="0">
                  <c:v>21200001024</c:v>
                </c:pt>
                <c:pt idx="1">
                  <c:v>23800000512</c:v>
                </c:pt>
                <c:pt idx="2">
                  <c:v>26000001024</c:v>
                </c:pt>
                <c:pt idx="3">
                  <c:v>26400000000</c:v>
                </c:pt>
                <c:pt idx="4">
                  <c:v>26000001024</c:v>
                </c:pt>
                <c:pt idx="5">
                  <c:v>24400001024</c:v>
                </c:pt>
                <c:pt idx="6">
                  <c:v>23499999232</c:v>
                </c:pt>
                <c:pt idx="7">
                  <c:v>22200000512</c:v>
                </c:pt>
                <c:pt idx="8">
                  <c:v>20800000000</c:v>
                </c:pt>
                <c:pt idx="9">
                  <c:v>19499999232</c:v>
                </c:pt>
                <c:pt idx="10">
                  <c:v>18300000256</c:v>
                </c:pt>
                <c:pt idx="11">
                  <c:v>17400000512</c:v>
                </c:pt>
                <c:pt idx="12">
                  <c:v>16499999744</c:v>
                </c:pt>
                <c:pt idx="13">
                  <c:v>16000000000</c:v>
                </c:pt>
                <c:pt idx="14">
                  <c:v>15600000000</c:v>
                </c:pt>
                <c:pt idx="15">
                  <c:v>15500000256</c:v>
                </c:pt>
              </c:numCache>
            </c:numRef>
          </c:yVal>
          <c:smooth val="1"/>
        </c:ser>
        <c:ser>
          <c:idx val="2"/>
          <c:order val="9"/>
          <c:tx>
            <c:v>AC156 after add. HPR</c:v>
          </c:tx>
          <c:spPr>
            <a:ln>
              <a:solidFill>
                <a:schemeClr val="bg2">
                  <a:lumMod val="10000"/>
                </a:schemeClr>
              </a:solidFill>
            </a:ln>
          </c:spPr>
          <c:marker>
            <c:symbol val="triangle"/>
            <c:size val="7"/>
            <c:spPr>
              <a:solidFill>
                <a:schemeClr val="bg2">
                  <a:lumMod val="10000"/>
                </a:schemeClr>
              </a:solidFill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c:spPr>
          </c:marker>
          <c:xVal>
            <c:numRef>
              <c:f>'[11 LG.Cav_BCP.xlsm]8+3'!$AQ$33:$AQ$54</c:f>
              <c:numCache>
                <c:formatCode>General</c:formatCode>
                <c:ptCount val="22"/>
                <c:pt idx="0">
                  <c:v>1.05</c:v>
                </c:pt>
                <c:pt idx="1">
                  <c:v>1.66</c:v>
                </c:pt>
                <c:pt idx="2">
                  <c:v>2.37</c:v>
                </c:pt>
                <c:pt idx="3">
                  <c:v>3</c:v>
                </c:pt>
                <c:pt idx="4">
                  <c:v>3.78</c:v>
                </c:pt>
                <c:pt idx="5">
                  <c:v>4.72</c:v>
                </c:pt>
                <c:pt idx="6">
                  <c:v>5.9</c:v>
                </c:pt>
                <c:pt idx="7">
                  <c:v>7.32</c:v>
                </c:pt>
                <c:pt idx="8">
                  <c:v>8.9700000000000006</c:v>
                </c:pt>
                <c:pt idx="9">
                  <c:v>10.84</c:v>
                </c:pt>
                <c:pt idx="10">
                  <c:v>13.02</c:v>
                </c:pt>
                <c:pt idx="11">
                  <c:v>14.22</c:v>
                </c:pt>
                <c:pt idx="12">
                  <c:v>15.63</c:v>
                </c:pt>
                <c:pt idx="13">
                  <c:v>17.170000000000002</c:v>
                </c:pt>
                <c:pt idx="14">
                  <c:v>18.96</c:v>
                </c:pt>
                <c:pt idx="15">
                  <c:v>20.96</c:v>
                </c:pt>
                <c:pt idx="16">
                  <c:v>22.12</c:v>
                </c:pt>
                <c:pt idx="17">
                  <c:v>23.4</c:v>
                </c:pt>
                <c:pt idx="18">
                  <c:v>24.26</c:v>
                </c:pt>
                <c:pt idx="19">
                  <c:v>25.84</c:v>
                </c:pt>
                <c:pt idx="20">
                  <c:v>27.26</c:v>
                </c:pt>
                <c:pt idx="21">
                  <c:v>28.39</c:v>
                </c:pt>
              </c:numCache>
            </c:numRef>
          </c:xVal>
          <c:yVal>
            <c:numRef>
              <c:f>'[11 LG.Cav_BCP.xlsm]8+3'!$AR$33:$AR$54</c:f>
              <c:numCache>
                <c:formatCode>0.00E+00</c:formatCode>
                <c:ptCount val="22"/>
                <c:pt idx="0">
                  <c:v>34500000000</c:v>
                </c:pt>
                <c:pt idx="1">
                  <c:v>36000000000</c:v>
                </c:pt>
                <c:pt idx="2">
                  <c:v>36800000000</c:v>
                </c:pt>
                <c:pt idx="3">
                  <c:v>37200000000</c:v>
                </c:pt>
                <c:pt idx="4">
                  <c:v>37200000000</c:v>
                </c:pt>
                <c:pt idx="5">
                  <c:v>36600000000</c:v>
                </c:pt>
                <c:pt idx="6">
                  <c:v>35800000000</c:v>
                </c:pt>
                <c:pt idx="7">
                  <c:v>34600000000</c:v>
                </c:pt>
                <c:pt idx="8">
                  <c:v>32500000000</c:v>
                </c:pt>
                <c:pt idx="9">
                  <c:v>29700000000</c:v>
                </c:pt>
                <c:pt idx="10">
                  <c:v>26700000000</c:v>
                </c:pt>
                <c:pt idx="11">
                  <c:v>25400000000</c:v>
                </c:pt>
                <c:pt idx="12">
                  <c:v>24300000000</c:v>
                </c:pt>
                <c:pt idx="13">
                  <c:v>23400000000</c:v>
                </c:pt>
                <c:pt idx="14">
                  <c:v>22700000000</c:v>
                </c:pt>
                <c:pt idx="15">
                  <c:v>22200000000</c:v>
                </c:pt>
                <c:pt idx="16">
                  <c:v>22600000000</c:v>
                </c:pt>
                <c:pt idx="17">
                  <c:v>22500000000</c:v>
                </c:pt>
                <c:pt idx="18">
                  <c:v>21700000000</c:v>
                </c:pt>
                <c:pt idx="19">
                  <c:v>21400000000</c:v>
                </c:pt>
                <c:pt idx="20">
                  <c:v>21100000000</c:v>
                </c:pt>
                <c:pt idx="21">
                  <c:v>21000000000</c:v>
                </c:pt>
              </c:numCache>
            </c:numRef>
          </c:yVal>
          <c:smooth val="1"/>
        </c:ser>
        <c:ser>
          <c:idx val="4"/>
          <c:order val="10"/>
          <c:tx>
            <c:v>AC152 after add. HPR</c:v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star"/>
            <c:size val="5"/>
            <c:spPr>
              <a:solidFill>
                <a:srgbClr val="800000"/>
              </a:solidFill>
              <a:ln w="9525">
                <a:solidFill>
                  <a:schemeClr val="accent6">
                    <a:lumMod val="50000"/>
                  </a:schemeClr>
                </a:solidFill>
              </a:ln>
            </c:spPr>
          </c:marker>
          <c:xVal>
            <c:numRef>
              <c:f>'[11 LG.Cav_BCP.xlsm]8+3'!$V$53:$V$73</c:f>
              <c:numCache>
                <c:formatCode>General</c:formatCode>
                <c:ptCount val="21"/>
                <c:pt idx="0">
                  <c:v>0.97</c:v>
                </c:pt>
                <c:pt idx="1">
                  <c:v>1.53</c:v>
                </c:pt>
                <c:pt idx="2">
                  <c:v>2.21</c:v>
                </c:pt>
                <c:pt idx="3">
                  <c:v>2.79</c:v>
                </c:pt>
                <c:pt idx="4">
                  <c:v>3.54</c:v>
                </c:pt>
                <c:pt idx="5">
                  <c:v>4.45</c:v>
                </c:pt>
                <c:pt idx="6">
                  <c:v>5.58</c:v>
                </c:pt>
                <c:pt idx="7">
                  <c:v>6.93</c:v>
                </c:pt>
                <c:pt idx="8">
                  <c:v>8.5299999999999994</c:v>
                </c:pt>
                <c:pt idx="9">
                  <c:v>10.38</c:v>
                </c:pt>
                <c:pt idx="10">
                  <c:v>12.35</c:v>
                </c:pt>
                <c:pt idx="11">
                  <c:v>14.78</c:v>
                </c:pt>
                <c:pt idx="12">
                  <c:v>16.16</c:v>
                </c:pt>
                <c:pt idx="13">
                  <c:v>17.690000000000001</c:v>
                </c:pt>
                <c:pt idx="14">
                  <c:v>19.690000000000001</c:v>
                </c:pt>
                <c:pt idx="15">
                  <c:v>20.82</c:v>
                </c:pt>
                <c:pt idx="16">
                  <c:v>21.97</c:v>
                </c:pt>
                <c:pt idx="17">
                  <c:v>23.13</c:v>
                </c:pt>
                <c:pt idx="18">
                  <c:v>24.46</c:v>
                </c:pt>
                <c:pt idx="19">
                  <c:v>26.25</c:v>
                </c:pt>
                <c:pt idx="20">
                  <c:v>26.52</c:v>
                </c:pt>
              </c:numCache>
            </c:numRef>
          </c:xVal>
          <c:yVal>
            <c:numRef>
              <c:f>'[11 LG.Cav_BCP.xlsm]8+3'!$W$53:$W$73</c:f>
              <c:numCache>
                <c:formatCode>0.00E+00</c:formatCode>
                <c:ptCount val="21"/>
                <c:pt idx="0">
                  <c:v>29300000000</c:v>
                </c:pt>
                <c:pt idx="1">
                  <c:v>30700000000</c:v>
                </c:pt>
                <c:pt idx="2">
                  <c:v>31800000000</c:v>
                </c:pt>
                <c:pt idx="3">
                  <c:v>32000000000</c:v>
                </c:pt>
                <c:pt idx="4">
                  <c:v>32300000000</c:v>
                </c:pt>
                <c:pt idx="5">
                  <c:v>32300000000</c:v>
                </c:pt>
                <c:pt idx="6">
                  <c:v>31900000000</c:v>
                </c:pt>
                <c:pt idx="7">
                  <c:v>31000000000</c:v>
                </c:pt>
                <c:pt idx="8">
                  <c:v>29400000000</c:v>
                </c:pt>
                <c:pt idx="9">
                  <c:v>27200000000</c:v>
                </c:pt>
                <c:pt idx="10">
                  <c:v>24700000000</c:v>
                </c:pt>
                <c:pt idx="11">
                  <c:v>22200000000</c:v>
                </c:pt>
                <c:pt idx="12">
                  <c:v>21000000000</c:v>
                </c:pt>
                <c:pt idx="13">
                  <c:v>20000000000</c:v>
                </c:pt>
                <c:pt idx="14">
                  <c:v>19500000000</c:v>
                </c:pt>
                <c:pt idx="15">
                  <c:v>19000000000</c:v>
                </c:pt>
                <c:pt idx="16">
                  <c:v>18800000000</c:v>
                </c:pt>
                <c:pt idx="17">
                  <c:v>18500000000</c:v>
                </c:pt>
                <c:pt idx="18">
                  <c:v>18400000000</c:v>
                </c:pt>
                <c:pt idx="19">
                  <c:v>18000000000</c:v>
                </c:pt>
                <c:pt idx="20">
                  <c:v>18100000000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41984"/>
        <c:axId val="8631040"/>
      </c:scatterChart>
      <c:valAx>
        <c:axId val="604198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DE" sz="1600" baseline="0"/>
                  <a:t>Eacc, MV/m</a:t>
                </a:r>
              </a:p>
            </c:rich>
          </c:tx>
          <c:layout>
            <c:manualLayout>
              <c:xMode val="edge"/>
              <c:yMode val="edge"/>
              <c:x val="0.43554020862333459"/>
              <c:y val="0.8987925351892959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8631040"/>
        <c:crosses val="autoZero"/>
        <c:crossBetween val="midCat"/>
      </c:valAx>
      <c:valAx>
        <c:axId val="8631040"/>
        <c:scaling>
          <c:logBase val="10"/>
          <c:orientation val="minMax"/>
          <c:min val="100000000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DE" sz="1600" baseline="0"/>
                  <a:t>Qo</a:t>
                </a:r>
              </a:p>
            </c:rich>
          </c:tx>
          <c:layout>
            <c:manualLayout>
              <c:xMode val="edge"/>
              <c:yMode val="edge"/>
              <c:x val="9.5818845897133603E-3"/>
              <c:y val="0.32628434890905533"/>
            </c:manualLayout>
          </c:layout>
          <c:overlay val="0"/>
          <c:spPr>
            <a:noFill/>
            <a:ln w="25400">
              <a:noFill/>
            </a:ln>
          </c:spPr>
        </c:title>
        <c:numFmt formatCode="0.00E+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6041984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8350789230614467"/>
          <c:y val="0.64300120528740556"/>
          <c:w val="0.65087839629802369"/>
          <c:h val="0.1509285470736097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AC112-114, AC151-158     BCP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2655356424005282"/>
          <c:y val="8.3656698554411615E-2"/>
          <c:w val="0.70844912484098999"/>
          <c:h val="0.75153979022781014"/>
        </c:manualLayout>
      </c:layout>
      <c:scatterChart>
        <c:scatterStyle val="lineMarker"/>
        <c:varyColors val="0"/>
        <c:ser>
          <c:idx val="0"/>
          <c:order val="0"/>
          <c:tx>
            <c:v>AC112-114, AC151-158 BCP</c:v>
          </c:tx>
          <c:spPr>
            <a:ln w="28575">
              <a:noFill/>
            </a:ln>
          </c:spPr>
          <c:marker>
            <c:symbol val="diamond"/>
            <c:size val="10"/>
          </c:marker>
          <c:xVal>
            <c:numRef>
              <c:f>('Large Grain'!$I$5;'Large Grain'!$I$8;'Large Grain'!$I$11;'Large Grain'!$I$14;'Large Grain'!$I$17;'Large Grain'!$I$20;'Large Grain'!$I$50;'Large Grain'!$I$53;'Large Grain'!$I$56;'Large Grain'!$I$59;'Large Grain'!$I$62;'Large Grain'!$I$65;'Large Grain'!$I$69;'Large Grain'!$I$72;'Large Grain'!$I$75;'Large Grain'!$I$95;'Large Grain'!$I$98;'Large Grain'!$I$101;'Large Grain'!$I$116;'Large Grain'!$I$119;'Large Grain'!$I$122;'Large Grain'!$I$131;'Large Grain'!$I$134;'Large Grain'!$I$137)</c:f>
              <c:numCache>
                <c:formatCode>0</c:formatCode>
                <c:ptCount val="24"/>
                <c:pt idx="0">
                  <c:v>275.33333333333331</c:v>
                </c:pt>
                <c:pt idx="1">
                  <c:v>356.33333333333331</c:v>
                </c:pt>
                <c:pt idx="2">
                  <c:v>291.5</c:v>
                </c:pt>
                <c:pt idx="3">
                  <c:v>300</c:v>
                </c:pt>
                <c:pt idx="4">
                  <c:v>374</c:v>
                </c:pt>
                <c:pt idx="5">
                  <c:v>319</c:v>
                </c:pt>
                <c:pt idx="6">
                  <c:v>378.33333333333331</c:v>
                </c:pt>
                <c:pt idx="7">
                  <c:v>318.66666666666669</c:v>
                </c:pt>
                <c:pt idx="8">
                  <c:v>321.33333333333331</c:v>
                </c:pt>
                <c:pt idx="9">
                  <c:v>349</c:v>
                </c:pt>
                <c:pt idx="10">
                  <c:v>352.66666666666669</c:v>
                </c:pt>
                <c:pt idx="11">
                  <c:v>344.33333333333331</c:v>
                </c:pt>
                <c:pt idx="12">
                  <c:v>334.66666666666669</c:v>
                </c:pt>
                <c:pt idx="13">
                  <c:v>345.66666666666669</c:v>
                </c:pt>
                <c:pt idx="14">
                  <c:v>307.5</c:v>
                </c:pt>
                <c:pt idx="15">
                  <c:v>185.5</c:v>
                </c:pt>
                <c:pt idx="16">
                  <c:v>191</c:v>
                </c:pt>
                <c:pt idx="17">
                  <c:v>213</c:v>
                </c:pt>
                <c:pt idx="18">
                  <c:v>167</c:v>
                </c:pt>
                <c:pt idx="19">
                  <c:v>174</c:v>
                </c:pt>
                <c:pt idx="20">
                  <c:v>210</c:v>
                </c:pt>
                <c:pt idx="21">
                  <c:v>182</c:v>
                </c:pt>
                <c:pt idx="22">
                  <c:v>232</c:v>
                </c:pt>
                <c:pt idx="23">
                  <c:v>173</c:v>
                </c:pt>
              </c:numCache>
            </c:numRef>
          </c:xVal>
          <c:yVal>
            <c:numRef>
              <c:f>('Large Grain'!$J$5;'Large Grain'!$J$8;'Large Grain'!$J$11;'Large Grain'!$J$14;'Large Grain'!$J$17;'Large Grain'!$J$20;'Large Grain'!$J$50;'Large Grain'!$J$53;'Large Grain'!$J$56;'Large Grain'!$J$59;'Large Grain'!$J$62;'Large Grain'!$J$65;'Large Grain'!$J$69;'Large Grain'!$J$72;'Large Grain'!$J$75;'Large Grain'!$J$95;'Large Grain'!$J$98;'Large Grain'!$J$101;'Large Grain'!$J$116;'Large Grain'!$J$119;'Large Grain'!$J$122;'Large Grain'!$J$131;'Large Grain'!$J$134;'Large Grain'!$J$137)</c:f>
              <c:numCache>
                <c:formatCode>0.0</c:formatCode>
                <c:ptCount val="24"/>
                <c:pt idx="0">
                  <c:v>30.13</c:v>
                </c:pt>
                <c:pt idx="1">
                  <c:v>35.79</c:v>
                </c:pt>
                <c:pt idx="2">
                  <c:v>30.13</c:v>
                </c:pt>
                <c:pt idx="3">
                  <c:v>29.11</c:v>
                </c:pt>
                <c:pt idx="4">
                  <c:v>29.12</c:v>
                </c:pt>
                <c:pt idx="5">
                  <c:v>30.06</c:v>
                </c:pt>
                <c:pt idx="6">
                  <c:v>28.03</c:v>
                </c:pt>
                <c:pt idx="7">
                  <c:v>34.54</c:v>
                </c:pt>
                <c:pt idx="8">
                  <c:v>28.03</c:v>
                </c:pt>
                <c:pt idx="9">
                  <c:v>28.37</c:v>
                </c:pt>
                <c:pt idx="10">
                  <c:v>30.59</c:v>
                </c:pt>
                <c:pt idx="11">
                  <c:v>28.37</c:v>
                </c:pt>
                <c:pt idx="12">
                  <c:v>29.69</c:v>
                </c:pt>
                <c:pt idx="13">
                  <c:v>34.799999999999997</c:v>
                </c:pt>
                <c:pt idx="14">
                  <c:v>29.69</c:v>
                </c:pt>
                <c:pt idx="15">
                  <c:v>31.79</c:v>
                </c:pt>
                <c:pt idx="16">
                  <c:v>30.59</c:v>
                </c:pt>
                <c:pt idx="17">
                  <c:v>30.59</c:v>
                </c:pt>
                <c:pt idx="18">
                  <c:v>28.03</c:v>
                </c:pt>
                <c:pt idx="19">
                  <c:v>29.23</c:v>
                </c:pt>
                <c:pt idx="20">
                  <c:v>29.23</c:v>
                </c:pt>
                <c:pt idx="21">
                  <c:v>30.01</c:v>
                </c:pt>
                <c:pt idx="22">
                  <c:v>32.64</c:v>
                </c:pt>
                <c:pt idx="23">
                  <c:v>32.64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91616"/>
        <c:axId val="32804864"/>
      </c:scatterChart>
      <c:valAx>
        <c:axId val="8591616"/>
        <c:scaling>
          <c:orientation val="minMax"/>
          <c:max val="450"/>
          <c:min val="100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de-DE"/>
          </a:p>
        </c:txPr>
        <c:crossAx val="32804864"/>
        <c:crossesAt val="0"/>
        <c:crossBetween val="midCat"/>
        <c:majorUnit val="100"/>
      </c:valAx>
      <c:valAx>
        <c:axId val="32804864"/>
        <c:scaling>
          <c:orientation val="minMax"/>
          <c:max val="6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de-DE"/>
          </a:p>
        </c:txPr>
        <c:crossAx val="8591616"/>
        <c:crossesAt val="100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429592448139414"/>
          <c:y val="9.2140982372241262E-2"/>
          <c:w val="0.56866246068172033"/>
          <c:h val="0.6368567899257852"/>
        </c:manualLayout>
      </c:layout>
      <c:scatterChart>
        <c:scatterStyle val="lineMarker"/>
        <c:varyColors val="0"/>
        <c:ser>
          <c:idx val="0"/>
          <c:order val="0"/>
          <c:tx>
            <c:strRef>
              <c:f>'D:\Veröffentlichungen\LosAlamos99\Oralpresent\Paper\[Fig.14E(RRR)bd+pwr.xls]Sheet1'!$D$1</c:f>
              <c:strCache>
                <c:ptCount val="1"/>
                <c:pt idx="0">
                  <c:v>quench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('D:\Veröffentlichungen\LosAlamos99\Oralpresent\Paper\[Fig.14E(RRR)bd+pwr.xls]Sheet1'!$C$2:$C$34;'D:\Veröffentlichungen\LosAlamos99\Oralpresent\Paper\[Fig.14E(RRR)bd+pwr.xls]Sheet1'!$C$67:$C$68)</c:f>
              <c:numCache>
                <c:formatCode>General</c:formatCode>
                <c:ptCount val="35"/>
                <c:pt idx="0">
                  <c:v>137</c:v>
                </c:pt>
                <c:pt idx="1">
                  <c:v>444</c:v>
                </c:pt>
                <c:pt idx="2">
                  <c:v>222</c:v>
                </c:pt>
                <c:pt idx="3">
                  <c:v>473</c:v>
                </c:pt>
                <c:pt idx="4">
                  <c:v>504</c:v>
                </c:pt>
                <c:pt idx="5">
                  <c:v>288</c:v>
                </c:pt>
                <c:pt idx="6">
                  <c:v>248</c:v>
                </c:pt>
                <c:pt idx="8">
                  <c:v>526</c:v>
                </c:pt>
                <c:pt idx="9">
                  <c:v>572</c:v>
                </c:pt>
                <c:pt idx="11">
                  <c:v>535</c:v>
                </c:pt>
                <c:pt idx="12">
                  <c:v>520</c:v>
                </c:pt>
                <c:pt idx="13">
                  <c:v>525</c:v>
                </c:pt>
                <c:pt idx="14">
                  <c:v>200</c:v>
                </c:pt>
                <c:pt idx="17">
                  <c:v>620</c:v>
                </c:pt>
                <c:pt idx="18">
                  <c:v>290</c:v>
                </c:pt>
                <c:pt idx="19">
                  <c:v>537</c:v>
                </c:pt>
                <c:pt idx="20">
                  <c:v>256</c:v>
                </c:pt>
                <c:pt idx="21">
                  <c:v>386</c:v>
                </c:pt>
                <c:pt idx="23">
                  <c:v>463</c:v>
                </c:pt>
                <c:pt idx="25">
                  <c:v>517</c:v>
                </c:pt>
                <c:pt idx="26">
                  <c:v>635</c:v>
                </c:pt>
                <c:pt idx="27">
                  <c:v>612</c:v>
                </c:pt>
                <c:pt idx="28">
                  <c:v>227</c:v>
                </c:pt>
                <c:pt idx="29">
                  <c:v>527</c:v>
                </c:pt>
                <c:pt idx="30">
                  <c:v>531</c:v>
                </c:pt>
                <c:pt idx="31">
                  <c:v>465</c:v>
                </c:pt>
                <c:pt idx="32">
                  <c:v>467</c:v>
                </c:pt>
                <c:pt idx="34">
                  <c:v>661</c:v>
                </c:pt>
              </c:numCache>
            </c:numRef>
          </c:xVal>
          <c:yVal>
            <c:numRef>
              <c:f>('D:\Veröffentlichungen\LosAlamos99\Oralpresent\Paper\[Fig.14E(RRR)bd+pwr.xls]Sheet1'!$D$2:$D$34;'D:\Veröffentlichungen\LosAlamos99\Oralpresent\Paper\[Fig.14E(RRR)bd+pwr.xls]Sheet1'!$D$67:$D$68)</c:f>
              <c:numCache>
                <c:formatCode>General</c:formatCode>
                <c:ptCount val="35"/>
                <c:pt idx="0">
                  <c:v>14.1</c:v>
                </c:pt>
                <c:pt idx="1">
                  <c:v>23.3</c:v>
                </c:pt>
                <c:pt idx="2">
                  <c:v>18.7</c:v>
                </c:pt>
                <c:pt idx="3">
                  <c:v>23</c:v>
                </c:pt>
                <c:pt idx="4">
                  <c:v>27.6</c:v>
                </c:pt>
                <c:pt idx="5">
                  <c:v>23.2</c:v>
                </c:pt>
                <c:pt idx="6">
                  <c:v>14.6</c:v>
                </c:pt>
                <c:pt idx="8">
                  <c:v>22.9</c:v>
                </c:pt>
                <c:pt idx="9">
                  <c:v>20.2</c:v>
                </c:pt>
                <c:pt idx="11">
                  <c:v>24.7</c:v>
                </c:pt>
                <c:pt idx="12">
                  <c:v>25.6</c:v>
                </c:pt>
                <c:pt idx="13">
                  <c:v>25.4</c:v>
                </c:pt>
                <c:pt idx="14">
                  <c:v>7.7</c:v>
                </c:pt>
                <c:pt idx="17">
                  <c:v>20.3</c:v>
                </c:pt>
                <c:pt idx="18">
                  <c:v>13.3</c:v>
                </c:pt>
                <c:pt idx="19">
                  <c:v>24.6</c:v>
                </c:pt>
                <c:pt idx="20">
                  <c:v>16.3</c:v>
                </c:pt>
                <c:pt idx="21">
                  <c:v>25.1</c:v>
                </c:pt>
                <c:pt idx="23">
                  <c:v>22.1</c:v>
                </c:pt>
                <c:pt idx="25">
                  <c:v>14.2</c:v>
                </c:pt>
                <c:pt idx="26">
                  <c:v>22.7</c:v>
                </c:pt>
                <c:pt idx="27">
                  <c:v>24</c:v>
                </c:pt>
                <c:pt idx="28">
                  <c:v>18.899999999999999</c:v>
                </c:pt>
                <c:pt idx="29">
                  <c:v>24.5</c:v>
                </c:pt>
                <c:pt idx="30">
                  <c:v>28.4</c:v>
                </c:pt>
                <c:pt idx="31">
                  <c:v>21.2</c:v>
                </c:pt>
                <c:pt idx="32">
                  <c:v>19.399999999999999</c:v>
                </c:pt>
                <c:pt idx="34">
                  <c:v>28.3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'D:\Veröffentlichungen\LosAlamos99\Oralpresent\Paper\[E(RRR)pwr.xls]Sheet1'!$D$2</c:f>
              <c:strCache>
                <c:ptCount val="1"/>
                <c:pt idx="0">
                  <c:v>power limit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'D:\Veröffentlichungen\LosAlamos99\Oralpresent\Paper\[E(RRR)pwr.xls]Sheet1'!$C$3:$C$26</c:f>
              <c:numCache>
                <c:formatCode>General</c:formatCode>
                <c:ptCount val="24"/>
                <c:pt idx="0">
                  <c:v>576</c:v>
                </c:pt>
                <c:pt idx="1">
                  <c:v>660</c:v>
                </c:pt>
                <c:pt idx="3">
                  <c:v>757</c:v>
                </c:pt>
                <c:pt idx="4">
                  <c:v>536</c:v>
                </c:pt>
                <c:pt idx="5">
                  <c:v>497</c:v>
                </c:pt>
                <c:pt idx="6">
                  <c:v>678</c:v>
                </c:pt>
                <c:pt idx="7">
                  <c:v>559</c:v>
                </c:pt>
                <c:pt idx="8">
                  <c:v>635</c:v>
                </c:pt>
                <c:pt idx="9">
                  <c:v>603</c:v>
                </c:pt>
                <c:pt idx="10">
                  <c:v>542</c:v>
                </c:pt>
                <c:pt idx="11">
                  <c:v>290</c:v>
                </c:pt>
                <c:pt idx="12">
                  <c:v>575</c:v>
                </c:pt>
                <c:pt idx="13">
                  <c:v>629</c:v>
                </c:pt>
                <c:pt idx="14">
                  <c:v>585</c:v>
                </c:pt>
                <c:pt idx="15">
                  <c:v>610</c:v>
                </c:pt>
                <c:pt idx="16">
                  <c:v>622</c:v>
                </c:pt>
                <c:pt idx="19">
                  <c:v>437</c:v>
                </c:pt>
                <c:pt idx="20">
                  <c:v>578</c:v>
                </c:pt>
                <c:pt idx="21">
                  <c:v>517</c:v>
                </c:pt>
                <c:pt idx="22">
                  <c:v>577</c:v>
                </c:pt>
                <c:pt idx="23">
                  <c:v>514</c:v>
                </c:pt>
              </c:numCache>
            </c:numRef>
          </c:xVal>
          <c:yVal>
            <c:numRef>
              <c:f>'D:\Veröffentlichungen\LosAlamos99\Oralpresent\Paper\[E(RRR)pwr.xls]Sheet1'!$D$3:$D$26</c:f>
              <c:numCache>
                <c:formatCode>General</c:formatCode>
                <c:ptCount val="24"/>
                <c:pt idx="0">
                  <c:v>28.6</c:v>
                </c:pt>
                <c:pt idx="1">
                  <c:v>27.8</c:v>
                </c:pt>
                <c:pt idx="3">
                  <c:v>29.3</c:v>
                </c:pt>
                <c:pt idx="4">
                  <c:v>25.3</c:v>
                </c:pt>
                <c:pt idx="5">
                  <c:v>19.7</c:v>
                </c:pt>
                <c:pt idx="6">
                  <c:v>28.4</c:v>
                </c:pt>
                <c:pt idx="7">
                  <c:v>21.9</c:v>
                </c:pt>
                <c:pt idx="8">
                  <c:v>26.7</c:v>
                </c:pt>
                <c:pt idx="9">
                  <c:v>28.4</c:v>
                </c:pt>
                <c:pt idx="10">
                  <c:v>30.9</c:v>
                </c:pt>
                <c:pt idx="11">
                  <c:v>13.3</c:v>
                </c:pt>
                <c:pt idx="12">
                  <c:v>19.899999999999999</c:v>
                </c:pt>
                <c:pt idx="13">
                  <c:v>29.9</c:v>
                </c:pt>
                <c:pt idx="14">
                  <c:v>28.3</c:v>
                </c:pt>
                <c:pt idx="15">
                  <c:v>23.3</c:v>
                </c:pt>
                <c:pt idx="16">
                  <c:v>29.1</c:v>
                </c:pt>
                <c:pt idx="19">
                  <c:v>25.3</c:v>
                </c:pt>
                <c:pt idx="20">
                  <c:v>26.7</c:v>
                </c:pt>
                <c:pt idx="21">
                  <c:v>28.4</c:v>
                </c:pt>
                <c:pt idx="22">
                  <c:v>28.6</c:v>
                </c:pt>
                <c:pt idx="23">
                  <c:v>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973632"/>
        <c:axId val="85980288"/>
      </c:scatterChart>
      <c:valAx>
        <c:axId val="85973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DE" sz="1600" baseline="0" dirty="0" smtClean="0"/>
                  <a:t>AC RRR</a:t>
                </a:r>
                <a:endParaRPr lang="de-DE" sz="1600" baseline="0" dirty="0"/>
              </a:p>
            </c:rich>
          </c:tx>
          <c:layout>
            <c:manualLayout>
              <c:xMode val="edge"/>
              <c:yMode val="edge"/>
              <c:x val="0.40669049045658634"/>
              <c:y val="0.826558812456870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85980288"/>
        <c:crosses val="autoZero"/>
        <c:crossBetween val="midCat"/>
      </c:valAx>
      <c:valAx>
        <c:axId val="8598028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DE" sz="1600" baseline="0"/>
                  <a:t>Eacc, MV/m</a:t>
                </a:r>
              </a:p>
            </c:rich>
          </c:tx>
          <c:layout>
            <c:manualLayout>
              <c:xMode val="edge"/>
              <c:yMode val="edge"/>
              <c:x val="3.8732427662532036E-2"/>
              <c:y val="0.2249323981440007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85973632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</c:legendEntry>
      <c:layout>
        <c:manualLayout>
          <c:xMode val="edge"/>
          <c:yMode val="edge"/>
          <c:x val="0.82516387068103547"/>
          <c:y val="0.34146354770104909"/>
          <c:w val="0.14606432618597934"/>
          <c:h val="0.3019830633897820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16624755369063"/>
          <c:y val="0.10043751177405411"/>
          <c:w val="0.80819732636544661"/>
          <c:h val="0.652053556046107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'H:\My Documents\FertigungGeschwRes\8+3_LG_SC_Cav\RF_Data\[Eacc_LG_11_EP.xlsx]xx_1_0415FBB30001_11_EP'!$B$8</c:f>
              <c:strCache>
                <c:ptCount val="1"/>
                <c:pt idx="0">
                  <c:v>AC113</c:v>
                </c:pt>
              </c:strCache>
            </c:strRef>
          </c:tx>
          <c:xVal>
            <c:numRef>
              <c:f>'H:\My Documents\FertigungGeschwRes\8+3_LG_SC_Cav\RF_Data\[Eacc_LG_11_EP.xlsx]xx_1_0415FBB30001_11_EP'!$A$9:$A$31</c:f>
              <c:numCache>
                <c:formatCode>General</c:formatCode>
                <c:ptCount val="23"/>
                <c:pt idx="0">
                  <c:v>0.99000000953674305</c:v>
                </c:pt>
                <c:pt idx="1">
                  <c:v>1.2799999713897701</c:v>
                </c:pt>
                <c:pt idx="2">
                  <c:v>1.62000000476837</c:v>
                </c:pt>
                <c:pt idx="3">
                  <c:v>2.0599999427795401</c:v>
                </c:pt>
                <c:pt idx="4">
                  <c:v>2.6500000953674299</c:v>
                </c:pt>
                <c:pt idx="5">
                  <c:v>3.41000008583068</c:v>
                </c:pt>
                <c:pt idx="6">
                  <c:v>4.38000011444091</c:v>
                </c:pt>
                <c:pt idx="7">
                  <c:v>5.6900000572204501</c:v>
                </c:pt>
                <c:pt idx="8">
                  <c:v>7.4299998283386204</c:v>
                </c:pt>
                <c:pt idx="9">
                  <c:v>8.5299997329711896</c:v>
                </c:pt>
                <c:pt idx="10">
                  <c:v>9.8400001525878906</c:v>
                </c:pt>
                <c:pt idx="11">
                  <c:v>11.300000190734799</c:v>
                </c:pt>
                <c:pt idx="12">
                  <c:v>13.0900001525878</c:v>
                </c:pt>
                <c:pt idx="13">
                  <c:v>15.279999732971101</c:v>
                </c:pt>
                <c:pt idx="14">
                  <c:v>17.9699993133544</c:v>
                </c:pt>
                <c:pt idx="15">
                  <c:v>21.590000152587798</c:v>
                </c:pt>
                <c:pt idx="16">
                  <c:v>26.4899997711181</c:v>
                </c:pt>
                <c:pt idx="17">
                  <c:v>29.2299995422363</c:v>
                </c:pt>
                <c:pt idx="18">
                  <c:v>32.5</c:v>
                </c:pt>
                <c:pt idx="19">
                  <c:v>35.180000305175703</c:v>
                </c:pt>
                <c:pt idx="20">
                  <c:v>38.080001831054602</c:v>
                </c:pt>
                <c:pt idx="21">
                  <c:v>40.659999847412102</c:v>
                </c:pt>
                <c:pt idx="22">
                  <c:v>42.529998779296797</c:v>
                </c:pt>
              </c:numCache>
            </c:numRef>
          </c:xVal>
          <c:yVal>
            <c:numRef>
              <c:f>'H:\My Documents\FertigungGeschwRes\8+3_LG_SC_Cav\RF_Data\[Eacc_LG_11_EP.xlsx]xx_1_0415FBB30001_11_EP'!$B$9:$B$31</c:f>
              <c:numCache>
                <c:formatCode>General</c:formatCode>
                <c:ptCount val="23"/>
                <c:pt idx="0">
                  <c:v>28899999744</c:v>
                </c:pt>
                <c:pt idx="1">
                  <c:v>30300000256</c:v>
                </c:pt>
                <c:pt idx="2">
                  <c:v>30599999488</c:v>
                </c:pt>
                <c:pt idx="3">
                  <c:v>30900000768</c:v>
                </c:pt>
                <c:pt idx="4">
                  <c:v>31600001024</c:v>
                </c:pt>
                <c:pt idx="5">
                  <c:v>31800000512</c:v>
                </c:pt>
                <c:pt idx="6">
                  <c:v>31600001024</c:v>
                </c:pt>
                <c:pt idx="7">
                  <c:v>31200000000</c:v>
                </c:pt>
                <c:pt idx="8">
                  <c:v>29899999232</c:v>
                </c:pt>
                <c:pt idx="9">
                  <c:v>28700000256</c:v>
                </c:pt>
                <c:pt idx="10">
                  <c:v>27399999488</c:v>
                </c:pt>
                <c:pt idx="11">
                  <c:v>25400000512</c:v>
                </c:pt>
                <c:pt idx="12">
                  <c:v>23700000768</c:v>
                </c:pt>
                <c:pt idx="13">
                  <c:v>21699999744</c:v>
                </c:pt>
                <c:pt idx="14">
                  <c:v>19800000512</c:v>
                </c:pt>
                <c:pt idx="15">
                  <c:v>18699999232</c:v>
                </c:pt>
                <c:pt idx="16">
                  <c:v>18000001024</c:v>
                </c:pt>
                <c:pt idx="17">
                  <c:v>17799999488</c:v>
                </c:pt>
                <c:pt idx="18">
                  <c:v>17400000512</c:v>
                </c:pt>
                <c:pt idx="19">
                  <c:v>16600000512</c:v>
                </c:pt>
                <c:pt idx="20">
                  <c:v>15800000512</c:v>
                </c:pt>
                <c:pt idx="21">
                  <c:v>14800000000</c:v>
                </c:pt>
                <c:pt idx="22">
                  <c:v>13500000256</c:v>
                </c:pt>
              </c:numCache>
            </c:numRef>
          </c:yVal>
          <c:smooth val="1"/>
        </c:ser>
        <c:ser>
          <c:idx val="1"/>
          <c:order val="1"/>
          <c:tx>
            <c:v>AC114</c:v>
          </c:tx>
          <c:xVal>
            <c:numRef>
              <c:f>'H:\My Documents\FertigungGeschwRes\8+3_LG_SC_Cav\RF_Data\[Eacc_LG_11_EP.xlsx]xx_1_0415FBB30001_11_EP'!$A$42:$A$56</c:f>
              <c:numCache>
                <c:formatCode>General</c:formatCode>
                <c:ptCount val="15"/>
                <c:pt idx="0">
                  <c:v>0.80000001192092896</c:v>
                </c:pt>
                <c:pt idx="1">
                  <c:v>1.1499999761581401</c:v>
                </c:pt>
                <c:pt idx="2">
                  <c:v>1.65999996662139</c:v>
                </c:pt>
                <c:pt idx="3">
                  <c:v>2.41000008583068</c:v>
                </c:pt>
                <c:pt idx="4">
                  <c:v>3.1099998950958199</c:v>
                </c:pt>
                <c:pt idx="5">
                  <c:v>4.0500001907348597</c:v>
                </c:pt>
                <c:pt idx="6">
                  <c:v>4.9699997901916504</c:v>
                </c:pt>
                <c:pt idx="7">
                  <c:v>6.6199998855590803</c:v>
                </c:pt>
                <c:pt idx="8">
                  <c:v>7.67000007629394</c:v>
                </c:pt>
                <c:pt idx="9">
                  <c:v>8.9300003051757795</c:v>
                </c:pt>
                <c:pt idx="10">
                  <c:v>10.4300003051757</c:v>
                </c:pt>
                <c:pt idx="11">
                  <c:v>11.4700002670288</c:v>
                </c:pt>
                <c:pt idx="12">
                  <c:v>12.4600000381469</c:v>
                </c:pt>
                <c:pt idx="13">
                  <c:v>13.449999809265099</c:v>
                </c:pt>
                <c:pt idx="14">
                  <c:v>14.119999885559</c:v>
                </c:pt>
              </c:numCache>
            </c:numRef>
          </c:xVal>
          <c:yVal>
            <c:numRef>
              <c:f>'H:\My Documents\FertigungGeschwRes\8+3_LG_SC_Cav\RF_Data\[Eacc_LG_11_EP.xlsx]xx_1_0415FBB30001_11_EP'!$B$42:$B$56</c:f>
              <c:numCache>
                <c:formatCode>General</c:formatCode>
                <c:ptCount val="15"/>
                <c:pt idx="0">
                  <c:v>21300000768</c:v>
                </c:pt>
                <c:pt idx="1">
                  <c:v>22000001024</c:v>
                </c:pt>
                <c:pt idx="2">
                  <c:v>22699999232</c:v>
                </c:pt>
                <c:pt idx="3">
                  <c:v>23299999744</c:v>
                </c:pt>
                <c:pt idx="4">
                  <c:v>23600001024</c:v>
                </c:pt>
                <c:pt idx="5">
                  <c:v>23600001024</c:v>
                </c:pt>
                <c:pt idx="6">
                  <c:v>23399999488</c:v>
                </c:pt>
                <c:pt idx="7">
                  <c:v>22900000768</c:v>
                </c:pt>
                <c:pt idx="8">
                  <c:v>22300000256</c:v>
                </c:pt>
                <c:pt idx="9">
                  <c:v>21200001024</c:v>
                </c:pt>
                <c:pt idx="10">
                  <c:v>20000000000</c:v>
                </c:pt>
                <c:pt idx="11">
                  <c:v>19100000256</c:v>
                </c:pt>
                <c:pt idx="12">
                  <c:v>18400000000</c:v>
                </c:pt>
                <c:pt idx="13">
                  <c:v>17300000768</c:v>
                </c:pt>
                <c:pt idx="14">
                  <c:v>15400000512</c:v>
                </c:pt>
              </c:numCache>
            </c:numRef>
          </c:yVal>
          <c:smooth val="1"/>
        </c:ser>
        <c:ser>
          <c:idx val="2"/>
          <c:order val="2"/>
          <c:tx>
            <c:v>AC112</c:v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</c:spPr>
          </c:marker>
          <c:xVal>
            <c:numRef>
              <c:f>'H:\My Documents\FertigungGeschwRes\8+3_LG_SC_Cav\RF_Data\[Eacc_LG_11_EP.xlsx]xx_1_0415FBB30001_11_EP'!$A$65:$A$87</c:f>
              <c:numCache>
                <c:formatCode>General</c:formatCode>
                <c:ptCount val="23"/>
                <c:pt idx="0">
                  <c:v>0.82999998331069902</c:v>
                </c:pt>
                <c:pt idx="1">
                  <c:v>1.1900000572204501</c:v>
                </c:pt>
                <c:pt idx="2">
                  <c:v>1.71000003814697</c:v>
                </c:pt>
                <c:pt idx="3">
                  <c:v>2.4900000095367401</c:v>
                </c:pt>
                <c:pt idx="4">
                  <c:v>3.66000008583068</c:v>
                </c:pt>
                <c:pt idx="5">
                  <c:v>4.7600002288818297</c:v>
                </c:pt>
                <c:pt idx="6">
                  <c:v>6.2600002288818297</c:v>
                </c:pt>
                <c:pt idx="7">
                  <c:v>8.3599996566772408</c:v>
                </c:pt>
                <c:pt idx="8">
                  <c:v>9.7700004577636701</c:v>
                </c:pt>
                <c:pt idx="9">
                  <c:v>11.3400001525878</c:v>
                </c:pt>
                <c:pt idx="10">
                  <c:v>13.300000190734799</c:v>
                </c:pt>
                <c:pt idx="11">
                  <c:v>15.569999694824199</c:v>
                </c:pt>
                <c:pt idx="12">
                  <c:v>18.6800003051757</c:v>
                </c:pt>
                <c:pt idx="13">
                  <c:v>20.579999923706001</c:v>
                </c:pt>
                <c:pt idx="14">
                  <c:v>22.7399997711181</c:v>
                </c:pt>
                <c:pt idx="15">
                  <c:v>25.049999237060501</c:v>
                </c:pt>
                <c:pt idx="16">
                  <c:v>27.149999618530199</c:v>
                </c:pt>
                <c:pt idx="17">
                  <c:v>28.850000381469702</c:v>
                </c:pt>
                <c:pt idx="18">
                  <c:v>31.2199993133544</c:v>
                </c:pt>
                <c:pt idx="19">
                  <c:v>32.650001525878899</c:v>
                </c:pt>
                <c:pt idx="20">
                  <c:v>37.599998474121001</c:v>
                </c:pt>
                <c:pt idx="21">
                  <c:v>39.2299995422363</c:v>
                </c:pt>
                <c:pt idx="22">
                  <c:v>41.049999237060497</c:v>
                </c:pt>
              </c:numCache>
            </c:numRef>
          </c:xVal>
          <c:yVal>
            <c:numRef>
              <c:f>'H:\My Documents\FertigungGeschwRes\8+3_LG_SC_Cav\RF_Data\[Eacc_LG_11_EP.xlsx]xx_1_0415FBB30001_11_EP'!$B$65:$B$87</c:f>
              <c:numCache>
                <c:formatCode>General</c:formatCode>
                <c:ptCount val="23"/>
                <c:pt idx="0">
                  <c:v>24500000768</c:v>
                </c:pt>
                <c:pt idx="1">
                  <c:v>25500000256</c:v>
                </c:pt>
                <c:pt idx="2">
                  <c:v>26100000768</c:v>
                </c:pt>
                <c:pt idx="3">
                  <c:v>27000000512</c:v>
                </c:pt>
                <c:pt idx="4">
                  <c:v>27299999744</c:v>
                </c:pt>
                <c:pt idx="5">
                  <c:v>27000000512</c:v>
                </c:pt>
                <c:pt idx="6">
                  <c:v>26100000768</c:v>
                </c:pt>
                <c:pt idx="7">
                  <c:v>24500000768</c:v>
                </c:pt>
                <c:pt idx="8">
                  <c:v>23399999488</c:v>
                </c:pt>
                <c:pt idx="9">
                  <c:v>21500000256</c:v>
                </c:pt>
                <c:pt idx="10">
                  <c:v>19600001024</c:v>
                </c:pt>
                <c:pt idx="11">
                  <c:v>17699999744</c:v>
                </c:pt>
                <c:pt idx="12">
                  <c:v>16400000000</c:v>
                </c:pt>
                <c:pt idx="13">
                  <c:v>15900000256</c:v>
                </c:pt>
                <c:pt idx="14">
                  <c:v>15400000512</c:v>
                </c:pt>
                <c:pt idx="15">
                  <c:v>14899999744</c:v>
                </c:pt>
                <c:pt idx="16">
                  <c:v>14200000512</c:v>
                </c:pt>
                <c:pt idx="17">
                  <c:v>13100000256</c:v>
                </c:pt>
                <c:pt idx="18">
                  <c:v>12499999744</c:v>
                </c:pt>
                <c:pt idx="19">
                  <c:v>11400000512</c:v>
                </c:pt>
                <c:pt idx="20">
                  <c:v>12099999744</c:v>
                </c:pt>
                <c:pt idx="21">
                  <c:v>11200000000</c:v>
                </c:pt>
                <c:pt idx="22">
                  <c:v>10400000000</c:v>
                </c:pt>
              </c:numCache>
            </c:numRef>
          </c:yVal>
          <c:smooth val="1"/>
        </c:ser>
        <c:ser>
          <c:idx val="3"/>
          <c:order val="3"/>
          <c:tx>
            <c:v>AC155</c:v>
          </c:tx>
          <c:marker>
            <c:symbol val="diamond"/>
            <c:size val="6"/>
          </c:marker>
          <c:xVal>
            <c:numRef>
              <c:f>'H:\My Documents\FertigungGeschwRes\8+3_LG_SC_Cav\RF_Data\[Eacc_LG_11_EP.xlsx]xx_1_0415FBB30001_11_EP'!$A$96:$A$117</c:f>
              <c:numCache>
                <c:formatCode>General</c:formatCode>
                <c:ptCount val="22"/>
                <c:pt idx="0">
                  <c:v>0.67</c:v>
                </c:pt>
                <c:pt idx="1">
                  <c:v>2.4500000000000002</c:v>
                </c:pt>
                <c:pt idx="2">
                  <c:v>4.87</c:v>
                </c:pt>
                <c:pt idx="3">
                  <c:v>7.3</c:v>
                </c:pt>
                <c:pt idx="4">
                  <c:v>9.7799999999999994</c:v>
                </c:pt>
                <c:pt idx="5">
                  <c:v>13.23</c:v>
                </c:pt>
                <c:pt idx="6">
                  <c:v>18.09</c:v>
                </c:pt>
                <c:pt idx="7">
                  <c:v>20.9</c:v>
                </c:pt>
                <c:pt idx="8">
                  <c:v>25.05</c:v>
                </c:pt>
                <c:pt idx="9">
                  <c:v>29.84</c:v>
                </c:pt>
                <c:pt idx="10">
                  <c:v>32.520000000000003</c:v>
                </c:pt>
                <c:pt idx="11">
                  <c:v>35.15</c:v>
                </c:pt>
                <c:pt idx="12">
                  <c:v>37.409999999999997</c:v>
                </c:pt>
                <c:pt idx="13">
                  <c:v>39.89</c:v>
                </c:pt>
                <c:pt idx="14">
                  <c:v>42.27</c:v>
                </c:pt>
                <c:pt idx="15">
                  <c:v>43.17</c:v>
                </c:pt>
                <c:pt idx="16">
                  <c:v>44.46</c:v>
                </c:pt>
                <c:pt idx="17">
                  <c:v>44.88</c:v>
                </c:pt>
                <c:pt idx="18">
                  <c:v>45.19</c:v>
                </c:pt>
                <c:pt idx="19">
                  <c:v>45.56</c:v>
                </c:pt>
                <c:pt idx="20">
                  <c:v>45.94</c:v>
                </c:pt>
                <c:pt idx="21">
                  <c:v>45.98</c:v>
                </c:pt>
              </c:numCache>
            </c:numRef>
          </c:xVal>
          <c:yVal>
            <c:numRef>
              <c:f>'H:\My Documents\FertigungGeschwRes\8+3_LG_SC_Cav\RF_Data\[Eacc_LG_11_EP.xlsx]xx_1_0415FBB30001_11_EP'!$B$96:$B$117</c:f>
              <c:numCache>
                <c:formatCode>General</c:formatCode>
                <c:ptCount val="22"/>
                <c:pt idx="0">
                  <c:v>21600000000</c:v>
                </c:pt>
                <c:pt idx="1">
                  <c:v>25800000000</c:v>
                </c:pt>
                <c:pt idx="2">
                  <c:v>27200000000</c:v>
                </c:pt>
                <c:pt idx="3">
                  <c:v>28100000000</c:v>
                </c:pt>
                <c:pt idx="4">
                  <c:v>27800000000</c:v>
                </c:pt>
                <c:pt idx="5">
                  <c:v>25300000000</c:v>
                </c:pt>
                <c:pt idx="6">
                  <c:v>21400000000</c:v>
                </c:pt>
                <c:pt idx="7">
                  <c:v>20100000000</c:v>
                </c:pt>
                <c:pt idx="8">
                  <c:v>19000000000</c:v>
                </c:pt>
                <c:pt idx="9">
                  <c:v>17700000000</c:v>
                </c:pt>
                <c:pt idx="10">
                  <c:v>17100000000</c:v>
                </c:pt>
                <c:pt idx="11">
                  <c:v>16200000000</c:v>
                </c:pt>
                <c:pt idx="12">
                  <c:v>15500000000</c:v>
                </c:pt>
                <c:pt idx="13">
                  <c:v>14700000000</c:v>
                </c:pt>
                <c:pt idx="14">
                  <c:v>13700000000</c:v>
                </c:pt>
                <c:pt idx="15">
                  <c:v>13200000000</c:v>
                </c:pt>
                <c:pt idx="16">
                  <c:v>12600000000</c:v>
                </c:pt>
                <c:pt idx="17">
                  <c:v>12400000000</c:v>
                </c:pt>
                <c:pt idx="18">
                  <c:v>12100000000</c:v>
                </c:pt>
                <c:pt idx="19">
                  <c:v>11900000000</c:v>
                </c:pt>
                <c:pt idx="20">
                  <c:v>11700000000</c:v>
                </c:pt>
                <c:pt idx="21">
                  <c:v>11700000000</c:v>
                </c:pt>
              </c:numCache>
            </c:numRef>
          </c:yVal>
          <c:smooth val="1"/>
        </c:ser>
        <c:ser>
          <c:idx val="6"/>
          <c:order val="4"/>
          <c:tx>
            <c:v>AC151</c:v>
          </c:tx>
          <c:spPr>
            <a:ln>
              <a:solidFill>
                <a:schemeClr val="bg2">
                  <a:lumMod val="10000"/>
                </a:schemeClr>
              </a:solidFill>
            </a:ln>
          </c:spPr>
          <c:marker>
            <c:symbol val="square"/>
            <c:size val="6"/>
            <c:spPr>
              <a:solidFill>
                <a:schemeClr val="bg2">
                  <a:lumMod val="10000"/>
                </a:schemeClr>
              </a:solidFill>
            </c:spPr>
          </c:marker>
          <c:xVal>
            <c:numRef>
              <c:f>'H:\My Documents\FertigungGeschwRes\8+3_LG_SC_Cav\RF_Data\[Eacc_LG_11_EP.xlsx]xx_1_0415FBB30001_11_EP'!$A$180:$A$208</c:f>
              <c:numCache>
                <c:formatCode>General</c:formatCode>
                <c:ptCount val="29"/>
                <c:pt idx="0">
                  <c:v>0.77</c:v>
                </c:pt>
                <c:pt idx="1">
                  <c:v>1.04</c:v>
                </c:pt>
                <c:pt idx="2">
                  <c:v>1.32</c:v>
                </c:pt>
                <c:pt idx="3">
                  <c:v>1.68</c:v>
                </c:pt>
                <c:pt idx="4">
                  <c:v>2.15</c:v>
                </c:pt>
                <c:pt idx="5">
                  <c:v>2.74</c:v>
                </c:pt>
                <c:pt idx="6">
                  <c:v>3.52</c:v>
                </c:pt>
                <c:pt idx="7">
                  <c:v>4.53</c:v>
                </c:pt>
                <c:pt idx="8">
                  <c:v>5.9</c:v>
                </c:pt>
                <c:pt idx="9">
                  <c:v>7.75</c:v>
                </c:pt>
                <c:pt idx="10">
                  <c:v>10.53</c:v>
                </c:pt>
                <c:pt idx="11">
                  <c:v>12.41</c:v>
                </c:pt>
                <c:pt idx="12">
                  <c:v>14.7</c:v>
                </c:pt>
                <c:pt idx="13">
                  <c:v>17.68</c:v>
                </c:pt>
                <c:pt idx="14">
                  <c:v>19.45</c:v>
                </c:pt>
                <c:pt idx="15">
                  <c:v>21.34</c:v>
                </c:pt>
                <c:pt idx="16">
                  <c:v>23.1</c:v>
                </c:pt>
                <c:pt idx="17">
                  <c:v>24.92</c:v>
                </c:pt>
                <c:pt idx="18">
                  <c:v>26.51</c:v>
                </c:pt>
                <c:pt idx="19">
                  <c:v>27.61</c:v>
                </c:pt>
                <c:pt idx="20">
                  <c:v>28.32</c:v>
                </c:pt>
                <c:pt idx="21">
                  <c:v>28.79</c:v>
                </c:pt>
                <c:pt idx="22">
                  <c:v>29.19</c:v>
                </c:pt>
                <c:pt idx="23">
                  <c:v>29.45</c:v>
                </c:pt>
                <c:pt idx="24">
                  <c:v>29.86</c:v>
                </c:pt>
                <c:pt idx="25">
                  <c:v>30.2</c:v>
                </c:pt>
                <c:pt idx="26">
                  <c:v>30.5</c:v>
                </c:pt>
                <c:pt idx="27">
                  <c:v>30.82</c:v>
                </c:pt>
                <c:pt idx="28">
                  <c:v>31.18</c:v>
                </c:pt>
              </c:numCache>
            </c:numRef>
          </c:xVal>
          <c:yVal>
            <c:numRef>
              <c:f>'H:\My Documents\FertigungGeschwRes\8+3_LG_SC_Cav\RF_Data\[Eacc_LG_11_EP.xlsx]xx_1_0415FBB30001_11_EP'!$B$180:$B$208</c:f>
              <c:numCache>
                <c:formatCode>General</c:formatCode>
                <c:ptCount val="29"/>
                <c:pt idx="0">
                  <c:v>20000000000</c:v>
                </c:pt>
                <c:pt idx="1">
                  <c:v>20500000000</c:v>
                </c:pt>
                <c:pt idx="2">
                  <c:v>20900000000</c:v>
                </c:pt>
                <c:pt idx="3">
                  <c:v>21300000000</c:v>
                </c:pt>
                <c:pt idx="4">
                  <c:v>21700000000</c:v>
                </c:pt>
                <c:pt idx="5">
                  <c:v>21900000000</c:v>
                </c:pt>
                <c:pt idx="6">
                  <c:v>22000000000</c:v>
                </c:pt>
                <c:pt idx="7">
                  <c:v>22000000000</c:v>
                </c:pt>
                <c:pt idx="8">
                  <c:v>21800000000</c:v>
                </c:pt>
                <c:pt idx="9">
                  <c:v>21300000000</c:v>
                </c:pt>
                <c:pt idx="10">
                  <c:v>20900000000</c:v>
                </c:pt>
                <c:pt idx="11">
                  <c:v>20600000000</c:v>
                </c:pt>
                <c:pt idx="12">
                  <c:v>20300000000</c:v>
                </c:pt>
                <c:pt idx="13">
                  <c:v>20000000000</c:v>
                </c:pt>
                <c:pt idx="14">
                  <c:v>19800000000</c:v>
                </c:pt>
                <c:pt idx="15">
                  <c:v>19400000000</c:v>
                </c:pt>
                <c:pt idx="16">
                  <c:v>18800000000</c:v>
                </c:pt>
                <c:pt idx="17">
                  <c:v>17900000000</c:v>
                </c:pt>
                <c:pt idx="18">
                  <c:v>16600000000</c:v>
                </c:pt>
                <c:pt idx="19">
                  <c:v>14800000000</c:v>
                </c:pt>
                <c:pt idx="20">
                  <c:v>13000000000</c:v>
                </c:pt>
                <c:pt idx="21">
                  <c:v>11500000000</c:v>
                </c:pt>
                <c:pt idx="22">
                  <c:v>10100000000</c:v>
                </c:pt>
                <c:pt idx="23">
                  <c:v>9000000000</c:v>
                </c:pt>
                <c:pt idx="24">
                  <c:v>7660000000</c:v>
                </c:pt>
                <c:pt idx="25">
                  <c:v>6530000000</c:v>
                </c:pt>
                <c:pt idx="26">
                  <c:v>5640000000</c:v>
                </c:pt>
                <c:pt idx="27">
                  <c:v>4910000000</c:v>
                </c:pt>
                <c:pt idx="28">
                  <c:v>4100000000</c:v>
                </c:pt>
              </c:numCache>
            </c:numRef>
          </c:yVal>
          <c:smooth val="1"/>
        </c:ser>
        <c:ser>
          <c:idx val="8"/>
          <c:order val="5"/>
          <c:tx>
            <c:v>AC152</c:v>
          </c:tx>
          <c:spPr>
            <a:ln>
              <a:solidFill>
                <a:srgbClr val="0070C0"/>
              </a:solidFill>
            </a:ln>
          </c:spPr>
          <c:marker>
            <c:symbol val="diamond"/>
            <c:size val="7"/>
          </c:marker>
          <c:xVal>
            <c:numRef>
              <c:f>'H:\My Documents\FertigungGeschwRes\8+3_LG_SC_Cav\RF_Data\[Eacc_LG_11_EP.xlsx]xx_1_0415FBB30001_11_EP'!$A$247:$A$274</c:f>
              <c:numCache>
                <c:formatCode>General</c:formatCode>
                <c:ptCount val="28"/>
                <c:pt idx="0">
                  <c:v>1.42</c:v>
                </c:pt>
                <c:pt idx="1">
                  <c:v>1.82</c:v>
                </c:pt>
                <c:pt idx="2">
                  <c:v>2.92</c:v>
                </c:pt>
                <c:pt idx="3">
                  <c:v>3.68</c:v>
                </c:pt>
                <c:pt idx="4">
                  <c:v>4.62</c:v>
                </c:pt>
                <c:pt idx="5">
                  <c:v>5.77</c:v>
                </c:pt>
                <c:pt idx="6">
                  <c:v>7.15</c:v>
                </c:pt>
                <c:pt idx="7">
                  <c:v>8.83</c:v>
                </c:pt>
                <c:pt idx="8">
                  <c:v>9.74</c:v>
                </c:pt>
                <c:pt idx="9">
                  <c:v>10.7</c:v>
                </c:pt>
                <c:pt idx="10">
                  <c:v>11.73</c:v>
                </c:pt>
                <c:pt idx="11">
                  <c:v>12.83</c:v>
                </c:pt>
                <c:pt idx="12">
                  <c:v>14.04</c:v>
                </c:pt>
                <c:pt idx="13">
                  <c:v>15.38</c:v>
                </c:pt>
                <c:pt idx="14">
                  <c:v>16.95</c:v>
                </c:pt>
                <c:pt idx="15">
                  <c:v>18.79</c:v>
                </c:pt>
                <c:pt idx="16">
                  <c:v>20.99</c:v>
                </c:pt>
                <c:pt idx="17">
                  <c:v>23.4</c:v>
                </c:pt>
                <c:pt idx="18">
                  <c:v>26.16</c:v>
                </c:pt>
                <c:pt idx="19">
                  <c:v>27.69</c:v>
                </c:pt>
                <c:pt idx="20">
                  <c:v>29.15</c:v>
                </c:pt>
                <c:pt idx="21">
                  <c:v>30.87</c:v>
                </c:pt>
                <c:pt idx="22">
                  <c:v>32.549999999999997</c:v>
                </c:pt>
                <c:pt idx="23">
                  <c:v>32.520000000000003</c:v>
                </c:pt>
                <c:pt idx="24">
                  <c:v>34.07</c:v>
                </c:pt>
                <c:pt idx="25">
                  <c:v>36.21</c:v>
                </c:pt>
              </c:numCache>
            </c:numRef>
          </c:xVal>
          <c:yVal>
            <c:numRef>
              <c:f>'H:\My Documents\FertigungGeschwRes\8+3_LG_SC_Cav\RF_Data\[Eacc_LG_11_EP.xlsx]xx_1_0415FBB30001_11_EP'!$B$247:$B$274</c:f>
              <c:numCache>
                <c:formatCode>General</c:formatCode>
                <c:ptCount val="28"/>
                <c:pt idx="0">
                  <c:v>31900000000</c:v>
                </c:pt>
                <c:pt idx="1">
                  <c:v>32700000000</c:v>
                </c:pt>
                <c:pt idx="2">
                  <c:v>33700000000</c:v>
                </c:pt>
                <c:pt idx="3">
                  <c:v>33800000000</c:v>
                </c:pt>
                <c:pt idx="4">
                  <c:v>33700000000</c:v>
                </c:pt>
                <c:pt idx="5">
                  <c:v>33100000000</c:v>
                </c:pt>
                <c:pt idx="6">
                  <c:v>32000000000</c:v>
                </c:pt>
                <c:pt idx="7">
                  <c:v>30400000000</c:v>
                </c:pt>
                <c:pt idx="8">
                  <c:v>29300000000</c:v>
                </c:pt>
                <c:pt idx="9">
                  <c:v>28100000000</c:v>
                </c:pt>
                <c:pt idx="10">
                  <c:v>26900000000</c:v>
                </c:pt>
                <c:pt idx="11">
                  <c:v>25700000000</c:v>
                </c:pt>
                <c:pt idx="12">
                  <c:v>24400000000</c:v>
                </c:pt>
                <c:pt idx="13">
                  <c:v>23400000000</c:v>
                </c:pt>
                <c:pt idx="14">
                  <c:v>22600000000</c:v>
                </c:pt>
                <c:pt idx="15">
                  <c:v>22000000000</c:v>
                </c:pt>
                <c:pt idx="16">
                  <c:v>21800000000</c:v>
                </c:pt>
                <c:pt idx="17">
                  <c:v>21500000000</c:v>
                </c:pt>
                <c:pt idx="18">
                  <c:v>21300000000</c:v>
                </c:pt>
                <c:pt idx="19">
                  <c:v>21200000000</c:v>
                </c:pt>
                <c:pt idx="20">
                  <c:v>21000000000</c:v>
                </c:pt>
                <c:pt idx="21">
                  <c:v>21000000000</c:v>
                </c:pt>
                <c:pt idx="22">
                  <c:v>20200000000</c:v>
                </c:pt>
                <c:pt idx="23">
                  <c:v>17800000000</c:v>
                </c:pt>
                <c:pt idx="24">
                  <c:v>14500000000</c:v>
                </c:pt>
                <c:pt idx="25">
                  <c:v>12500000000</c:v>
                </c:pt>
              </c:numCache>
            </c:numRef>
          </c:yVal>
          <c:smooth val="1"/>
        </c:ser>
        <c:ser>
          <c:idx val="9"/>
          <c:order val="6"/>
          <c:tx>
            <c:v>AC157</c:v>
          </c:tx>
          <c:xVal>
            <c:numRef>
              <c:f>'H:\My Documents\FertigungGeschwRes\8+3_LG_SC_Cav\RF_Data\[Eacc_LG_11_EP.xlsx]xx_1_0415FBB30001_11_EP'!$A$283:$A$302</c:f>
              <c:numCache>
                <c:formatCode>General</c:formatCode>
                <c:ptCount val="20"/>
                <c:pt idx="0">
                  <c:v>0.94</c:v>
                </c:pt>
                <c:pt idx="1">
                  <c:v>1.27</c:v>
                </c:pt>
                <c:pt idx="2">
                  <c:v>1.62</c:v>
                </c:pt>
                <c:pt idx="3">
                  <c:v>2.06</c:v>
                </c:pt>
                <c:pt idx="4">
                  <c:v>2.63</c:v>
                </c:pt>
                <c:pt idx="5">
                  <c:v>3.35</c:v>
                </c:pt>
                <c:pt idx="6">
                  <c:v>4.29</c:v>
                </c:pt>
                <c:pt idx="7">
                  <c:v>5.48</c:v>
                </c:pt>
                <c:pt idx="8">
                  <c:v>7.05</c:v>
                </c:pt>
                <c:pt idx="9">
                  <c:v>9.11</c:v>
                </c:pt>
                <c:pt idx="10">
                  <c:v>10.38</c:v>
                </c:pt>
                <c:pt idx="11">
                  <c:v>11.82</c:v>
                </c:pt>
                <c:pt idx="12">
                  <c:v>13.51</c:v>
                </c:pt>
                <c:pt idx="13">
                  <c:v>15.49</c:v>
                </c:pt>
                <c:pt idx="14">
                  <c:v>18.010000000000002</c:v>
                </c:pt>
                <c:pt idx="15">
                  <c:v>19.559999999999999</c:v>
                </c:pt>
                <c:pt idx="16">
                  <c:v>21.26</c:v>
                </c:pt>
                <c:pt idx="17">
                  <c:v>22.87</c:v>
                </c:pt>
                <c:pt idx="18">
                  <c:v>23.24</c:v>
                </c:pt>
                <c:pt idx="19">
                  <c:v>23.19</c:v>
                </c:pt>
              </c:numCache>
            </c:numRef>
          </c:xVal>
          <c:yVal>
            <c:numRef>
              <c:f>'H:\My Documents\FertigungGeschwRes\8+3_LG_SC_Cav\RF_Data\[Eacc_LG_11_EP.xlsx]xx_1_0415FBB30001_11_EP'!$B$283:$B$302</c:f>
              <c:numCache>
                <c:formatCode>General</c:formatCode>
                <c:ptCount val="20"/>
                <c:pt idx="0">
                  <c:v>33300000000</c:v>
                </c:pt>
                <c:pt idx="1">
                  <c:v>34300000000</c:v>
                </c:pt>
                <c:pt idx="2">
                  <c:v>35200000000</c:v>
                </c:pt>
                <c:pt idx="3">
                  <c:v>35800000000</c:v>
                </c:pt>
                <c:pt idx="4">
                  <c:v>36300000000</c:v>
                </c:pt>
                <c:pt idx="5">
                  <c:v>36700000000</c:v>
                </c:pt>
                <c:pt idx="6">
                  <c:v>36700000000</c:v>
                </c:pt>
                <c:pt idx="7">
                  <c:v>36000000000</c:v>
                </c:pt>
                <c:pt idx="8">
                  <c:v>34700000000</c:v>
                </c:pt>
                <c:pt idx="9">
                  <c:v>32600000000</c:v>
                </c:pt>
                <c:pt idx="10">
                  <c:v>31000000000</c:v>
                </c:pt>
                <c:pt idx="11">
                  <c:v>29100000000</c:v>
                </c:pt>
                <c:pt idx="12">
                  <c:v>26900000000</c:v>
                </c:pt>
                <c:pt idx="13">
                  <c:v>24900000000</c:v>
                </c:pt>
                <c:pt idx="14">
                  <c:v>23200000000</c:v>
                </c:pt>
                <c:pt idx="15">
                  <c:v>22400000000</c:v>
                </c:pt>
                <c:pt idx="16">
                  <c:v>21800000000</c:v>
                </c:pt>
                <c:pt idx="17">
                  <c:v>20900000000</c:v>
                </c:pt>
                <c:pt idx="18">
                  <c:v>20700000000</c:v>
                </c:pt>
                <c:pt idx="19">
                  <c:v>20700000000</c:v>
                </c:pt>
              </c:numCache>
            </c:numRef>
          </c:yVal>
          <c:smooth val="1"/>
        </c:ser>
        <c:ser>
          <c:idx val="10"/>
          <c:order val="7"/>
          <c:tx>
            <c:v>AC158</c:v>
          </c:tx>
          <c:spPr>
            <a:ln>
              <a:solidFill>
                <a:schemeClr val="tx1"/>
              </a:solidFill>
            </a:ln>
          </c:spPr>
          <c:marker>
            <c:symbol val="square"/>
            <c:size val="6"/>
            <c:spPr>
              <a:solidFill>
                <a:schemeClr val="tx1"/>
              </a:solidFill>
            </c:spPr>
          </c:marker>
          <c:xVal>
            <c:numRef>
              <c:f>'H:\My Documents\FertigungGeschwRes\8+3_LG_SC_Cav\RF_Data\[Eacc_LG_11_EP.xlsx]xx_1_0415FBB30001_11_EP'!$A$311:$A$331</c:f>
              <c:numCache>
                <c:formatCode>General</c:formatCode>
                <c:ptCount val="21"/>
                <c:pt idx="0">
                  <c:v>3.98</c:v>
                </c:pt>
                <c:pt idx="1">
                  <c:v>6.99</c:v>
                </c:pt>
                <c:pt idx="2">
                  <c:v>9.5500000000000007</c:v>
                </c:pt>
                <c:pt idx="3">
                  <c:v>11.65</c:v>
                </c:pt>
                <c:pt idx="4">
                  <c:v>14.22</c:v>
                </c:pt>
                <c:pt idx="5">
                  <c:v>17.43</c:v>
                </c:pt>
                <c:pt idx="6">
                  <c:v>19.5</c:v>
                </c:pt>
                <c:pt idx="7">
                  <c:v>21.9</c:v>
                </c:pt>
                <c:pt idx="8">
                  <c:v>24.59</c:v>
                </c:pt>
                <c:pt idx="9">
                  <c:v>27.6</c:v>
                </c:pt>
                <c:pt idx="10">
                  <c:v>30.99</c:v>
                </c:pt>
                <c:pt idx="11">
                  <c:v>32.909999999999997</c:v>
                </c:pt>
                <c:pt idx="12">
                  <c:v>34.85</c:v>
                </c:pt>
                <c:pt idx="13">
                  <c:v>36.44</c:v>
                </c:pt>
                <c:pt idx="14">
                  <c:v>38.299999999999997</c:v>
                </c:pt>
                <c:pt idx="15">
                  <c:v>39.85</c:v>
                </c:pt>
                <c:pt idx="16">
                  <c:v>41.18</c:v>
                </c:pt>
                <c:pt idx="17">
                  <c:v>42.82</c:v>
                </c:pt>
                <c:pt idx="18">
                  <c:v>44.17</c:v>
                </c:pt>
                <c:pt idx="19">
                  <c:v>45.5</c:v>
                </c:pt>
                <c:pt idx="20">
                  <c:v>45.98</c:v>
                </c:pt>
              </c:numCache>
            </c:numRef>
          </c:xVal>
          <c:yVal>
            <c:numRef>
              <c:f>'H:\My Documents\FertigungGeschwRes\8+3_LG_SC_Cav\RF_Data\[Eacc_LG_11_EP.xlsx]xx_1_0415FBB30001_11_EP'!$B$311:$B$331</c:f>
              <c:numCache>
                <c:formatCode>General</c:formatCode>
                <c:ptCount val="21"/>
                <c:pt idx="0">
                  <c:v>30400000000</c:v>
                </c:pt>
                <c:pt idx="1">
                  <c:v>29600000000</c:v>
                </c:pt>
                <c:pt idx="2">
                  <c:v>27100000000</c:v>
                </c:pt>
                <c:pt idx="3">
                  <c:v>25300000000</c:v>
                </c:pt>
                <c:pt idx="4">
                  <c:v>23500000000</c:v>
                </c:pt>
                <c:pt idx="5">
                  <c:v>22200000000</c:v>
                </c:pt>
                <c:pt idx="6">
                  <c:v>21900000000</c:v>
                </c:pt>
                <c:pt idx="7">
                  <c:v>21800000000</c:v>
                </c:pt>
                <c:pt idx="8">
                  <c:v>21800000000</c:v>
                </c:pt>
                <c:pt idx="9">
                  <c:v>21700000000</c:v>
                </c:pt>
                <c:pt idx="10">
                  <c:v>21700000000</c:v>
                </c:pt>
                <c:pt idx="11">
                  <c:v>21600000000</c:v>
                </c:pt>
                <c:pt idx="12">
                  <c:v>21700000000</c:v>
                </c:pt>
                <c:pt idx="13">
                  <c:v>21200000000</c:v>
                </c:pt>
                <c:pt idx="14">
                  <c:v>20800000000</c:v>
                </c:pt>
                <c:pt idx="15">
                  <c:v>19900000000</c:v>
                </c:pt>
                <c:pt idx="16">
                  <c:v>19100000000</c:v>
                </c:pt>
                <c:pt idx="17">
                  <c:v>17900000000</c:v>
                </c:pt>
                <c:pt idx="18">
                  <c:v>17600000000</c:v>
                </c:pt>
                <c:pt idx="19">
                  <c:v>16700000000</c:v>
                </c:pt>
                <c:pt idx="20">
                  <c:v>16300000000</c:v>
                </c:pt>
              </c:numCache>
            </c:numRef>
          </c:yVal>
          <c:smooth val="1"/>
        </c:ser>
        <c:ser>
          <c:idx val="5"/>
          <c:order val="8"/>
          <c:tx>
            <c:v>AC153</c:v>
          </c:tx>
          <c:xVal>
            <c:numRef>
              <c:f>'H:\My Documents\FertigungGeschwRes\8+3_LG_SC_Cav\RF_Data\[xx_1_0415FBB30001_11_EP_2K.xlsx]xx_1_0415FBB30001_11_EP_2K'!$A$154:$A$181</c:f>
              <c:numCache>
                <c:formatCode>General</c:formatCode>
                <c:ptCount val="28"/>
                <c:pt idx="0">
                  <c:v>0.6</c:v>
                </c:pt>
                <c:pt idx="1">
                  <c:v>0.88</c:v>
                </c:pt>
                <c:pt idx="2">
                  <c:v>1.29</c:v>
                </c:pt>
                <c:pt idx="3">
                  <c:v>1.9</c:v>
                </c:pt>
                <c:pt idx="4">
                  <c:v>2.44</c:v>
                </c:pt>
                <c:pt idx="5">
                  <c:v>3.16</c:v>
                </c:pt>
                <c:pt idx="6">
                  <c:v>4.09</c:v>
                </c:pt>
                <c:pt idx="7">
                  <c:v>5.34</c:v>
                </c:pt>
                <c:pt idx="8">
                  <c:v>7.08</c:v>
                </c:pt>
                <c:pt idx="9">
                  <c:v>8.1999999999999993</c:v>
                </c:pt>
                <c:pt idx="10">
                  <c:v>9.5399999999999991</c:v>
                </c:pt>
                <c:pt idx="11">
                  <c:v>11.09</c:v>
                </c:pt>
                <c:pt idx="12">
                  <c:v>13</c:v>
                </c:pt>
                <c:pt idx="13">
                  <c:v>15.38</c:v>
                </c:pt>
                <c:pt idx="14">
                  <c:v>18.399999999999999</c:v>
                </c:pt>
                <c:pt idx="15">
                  <c:v>20.97</c:v>
                </c:pt>
                <c:pt idx="16">
                  <c:v>23.53</c:v>
                </c:pt>
                <c:pt idx="17">
                  <c:v>27</c:v>
                </c:pt>
                <c:pt idx="18">
                  <c:v>29.85</c:v>
                </c:pt>
                <c:pt idx="19">
                  <c:v>31.86</c:v>
                </c:pt>
                <c:pt idx="20">
                  <c:v>33.72</c:v>
                </c:pt>
                <c:pt idx="21">
                  <c:v>36.479999999999997</c:v>
                </c:pt>
                <c:pt idx="22">
                  <c:v>37.01</c:v>
                </c:pt>
                <c:pt idx="23">
                  <c:v>37.409999999999997</c:v>
                </c:pt>
                <c:pt idx="24">
                  <c:v>37.659999999999997</c:v>
                </c:pt>
                <c:pt idx="25">
                  <c:v>38.06</c:v>
                </c:pt>
                <c:pt idx="26">
                  <c:v>38.47</c:v>
                </c:pt>
                <c:pt idx="27">
                  <c:v>38.549999999999997</c:v>
                </c:pt>
              </c:numCache>
            </c:numRef>
          </c:xVal>
          <c:yVal>
            <c:numRef>
              <c:f>'H:\My Documents\FertigungGeschwRes\8+3_LG_SC_Cav\RF_Data\[xx_1_0415FBB30001_11_EP_2K.xlsx]xx_1_0415FBB30001_11_EP_2K'!$B$154:$B$181</c:f>
              <c:numCache>
                <c:formatCode>General</c:formatCode>
                <c:ptCount val="28"/>
                <c:pt idx="0">
                  <c:v>21400000000</c:v>
                </c:pt>
                <c:pt idx="1">
                  <c:v>23300000000</c:v>
                </c:pt>
                <c:pt idx="2">
                  <c:v>25200000000</c:v>
                </c:pt>
                <c:pt idx="3">
                  <c:v>27600000000</c:v>
                </c:pt>
                <c:pt idx="4">
                  <c:v>28900000000</c:v>
                </c:pt>
                <c:pt idx="5">
                  <c:v>29700000000</c:v>
                </c:pt>
                <c:pt idx="6">
                  <c:v>30100000000</c:v>
                </c:pt>
                <c:pt idx="7">
                  <c:v>29600000000</c:v>
                </c:pt>
                <c:pt idx="8">
                  <c:v>28800000000</c:v>
                </c:pt>
                <c:pt idx="9">
                  <c:v>27900000000</c:v>
                </c:pt>
                <c:pt idx="10">
                  <c:v>26700000000</c:v>
                </c:pt>
                <c:pt idx="11">
                  <c:v>25200000000</c:v>
                </c:pt>
                <c:pt idx="12">
                  <c:v>23400000000</c:v>
                </c:pt>
                <c:pt idx="13">
                  <c:v>21900000000</c:v>
                </c:pt>
                <c:pt idx="14">
                  <c:v>21100000000</c:v>
                </c:pt>
                <c:pt idx="15">
                  <c:v>20600000000</c:v>
                </c:pt>
                <c:pt idx="16">
                  <c:v>20300000000</c:v>
                </c:pt>
                <c:pt idx="17">
                  <c:v>20200000000</c:v>
                </c:pt>
                <c:pt idx="18">
                  <c:v>19900000000</c:v>
                </c:pt>
                <c:pt idx="19">
                  <c:v>19700000000</c:v>
                </c:pt>
                <c:pt idx="20">
                  <c:v>18400000000</c:v>
                </c:pt>
                <c:pt idx="21">
                  <c:v>17700000000</c:v>
                </c:pt>
                <c:pt idx="22">
                  <c:v>17800000000</c:v>
                </c:pt>
                <c:pt idx="23">
                  <c:v>18100000000</c:v>
                </c:pt>
                <c:pt idx="24">
                  <c:v>16200000000</c:v>
                </c:pt>
                <c:pt idx="25">
                  <c:v>15600000000</c:v>
                </c:pt>
                <c:pt idx="26">
                  <c:v>17400000000</c:v>
                </c:pt>
                <c:pt idx="27">
                  <c:v>17600000000</c:v>
                </c:pt>
              </c:numCache>
            </c:numRef>
          </c:yVal>
          <c:smooth val="1"/>
        </c:ser>
        <c:ser>
          <c:idx val="7"/>
          <c:order val="9"/>
          <c:tx>
            <c:v>AC154</c:v>
          </c:tx>
          <c:spPr>
            <a:ln>
              <a:solidFill>
                <a:srgbClr val="15039D"/>
              </a:solidFill>
            </a:ln>
          </c:spPr>
          <c:marker>
            <c:symbol val="circle"/>
            <c:size val="5"/>
            <c:spPr>
              <a:solidFill>
                <a:srgbClr val="15039D"/>
              </a:solidFill>
            </c:spPr>
          </c:marker>
          <c:xVal>
            <c:numRef>
              <c:f>'H:\My Documents\FertigungGeschwRes\8+3_LG_SC_Cav\RF_Data\[xx_1_0415FBB30001_11_EP_2K.xlsx]xx_1_0415FBB30001_11_EP_2K'!$A$227:$A$249</c:f>
              <c:numCache>
                <c:formatCode>General</c:formatCode>
                <c:ptCount val="23"/>
                <c:pt idx="0">
                  <c:v>0.92</c:v>
                </c:pt>
                <c:pt idx="1">
                  <c:v>1.5</c:v>
                </c:pt>
                <c:pt idx="2">
                  <c:v>2.4300000000000002</c:v>
                </c:pt>
                <c:pt idx="3">
                  <c:v>3.5</c:v>
                </c:pt>
                <c:pt idx="4">
                  <c:v>5.0599999999999996</c:v>
                </c:pt>
                <c:pt idx="5">
                  <c:v>6.52</c:v>
                </c:pt>
                <c:pt idx="6">
                  <c:v>8.41</c:v>
                </c:pt>
                <c:pt idx="7">
                  <c:v>9.61</c:v>
                </c:pt>
                <c:pt idx="8">
                  <c:v>11.02</c:v>
                </c:pt>
                <c:pt idx="9">
                  <c:v>12.65</c:v>
                </c:pt>
                <c:pt idx="10">
                  <c:v>14.52</c:v>
                </c:pt>
                <c:pt idx="11">
                  <c:v>16.899999999999999</c:v>
                </c:pt>
                <c:pt idx="12">
                  <c:v>19.98</c:v>
                </c:pt>
                <c:pt idx="13">
                  <c:v>21.8</c:v>
                </c:pt>
                <c:pt idx="14">
                  <c:v>23.76</c:v>
                </c:pt>
                <c:pt idx="15">
                  <c:v>25.89</c:v>
                </c:pt>
                <c:pt idx="16">
                  <c:v>28.55</c:v>
                </c:pt>
                <c:pt idx="17">
                  <c:v>30.76</c:v>
                </c:pt>
                <c:pt idx="18">
                  <c:v>33.22</c:v>
                </c:pt>
                <c:pt idx="19">
                  <c:v>34.46</c:v>
                </c:pt>
                <c:pt idx="20">
                  <c:v>36.950000000000003</c:v>
                </c:pt>
                <c:pt idx="21">
                  <c:v>37.17</c:v>
                </c:pt>
                <c:pt idx="22">
                  <c:v>37.28</c:v>
                </c:pt>
              </c:numCache>
            </c:numRef>
          </c:xVal>
          <c:yVal>
            <c:numRef>
              <c:f>'H:\My Documents\FertigungGeschwRes\8+3_LG_SC_Cav\RF_Data\[xx_1_0415FBB30001_11_EP_2K.xlsx]xx_1_0415FBB30001_11_EP_2K'!$B$227:$B$249</c:f>
              <c:numCache>
                <c:formatCode>General</c:formatCode>
                <c:ptCount val="23"/>
                <c:pt idx="0">
                  <c:v>34400000000</c:v>
                </c:pt>
                <c:pt idx="1">
                  <c:v>36100000000</c:v>
                </c:pt>
                <c:pt idx="2">
                  <c:v>37500000000</c:v>
                </c:pt>
                <c:pt idx="3">
                  <c:v>37900000000</c:v>
                </c:pt>
                <c:pt idx="4">
                  <c:v>37300000000</c:v>
                </c:pt>
                <c:pt idx="5">
                  <c:v>36300000000</c:v>
                </c:pt>
                <c:pt idx="6">
                  <c:v>34500000000</c:v>
                </c:pt>
                <c:pt idx="7">
                  <c:v>33300000000</c:v>
                </c:pt>
                <c:pt idx="8">
                  <c:v>31900000000</c:v>
                </c:pt>
                <c:pt idx="9">
                  <c:v>30000000000</c:v>
                </c:pt>
                <c:pt idx="10">
                  <c:v>28000000000</c:v>
                </c:pt>
                <c:pt idx="11">
                  <c:v>26100000000</c:v>
                </c:pt>
                <c:pt idx="12">
                  <c:v>24800000000</c:v>
                </c:pt>
                <c:pt idx="13">
                  <c:v>24200000000</c:v>
                </c:pt>
                <c:pt idx="14">
                  <c:v>23700000000</c:v>
                </c:pt>
                <c:pt idx="15">
                  <c:v>23200000000</c:v>
                </c:pt>
                <c:pt idx="16">
                  <c:v>22800000000</c:v>
                </c:pt>
                <c:pt idx="17">
                  <c:v>21800000000</c:v>
                </c:pt>
                <c:pt idx="18">
                  <c:v>20900000000</c:v>
                </c:pt>
                <c:pt idx="19">
                  <c:v>19000000000</c:v>
                </c:pt>
                <c:pt idx="20">
                  <c:v>18200000000</c:v>
                </c:pt>
                <c:pt idx="21">
                  <c:v>18400000000</c:v>
                </c:pt>
                <c:pt idx="22">
                  <c:v>17900000000</c:v>
                </c:pt>
              </c:numCache>
            </c:numRef>
          </c:yVal>
          <c:smooth val="1"/>
        </c:ser>
        <c:ser>
          <c:idx val="4"/>
          <c:order val="10"/>
          <c:tx>
            <c:v>AC156</c:v>
          </c:tx>
          <c:marker>
            <c:symbol val="triangle"/>
            <c:size val="6"/>
          </c:marker>
          <c:xVal>
            <c:numRef>
              <c:f>'H:\My Documents\FertigungGeschwRes\8+3_LG_SC_Cav\RF_Data\[xx_1_0415FBB30001_11_EP_2K.xlsx]xx_1_0415FBB30001_11_EP_2K'!$A$128:$A$145</c:f>
              <c:numCache>
                <c:formatCode>General</c:formatCode>
                <c:ptCount val="18"/>
                <c:pt idx="0">
                  <c:v>1.2</c:v>
                </c:pt>
                <c:pt idx="1">
                  <c:v>3.16</c:v>
                </c:pt>
                <c:pt idx="2">
                  <c:v>4.5</c:v>
                </c:pt>
                <c:pt idx="3">
                  <c:v>6.37</c:v>
                </c:pt>
                <c:pt idx="4">
                  <c:v>8.9600000000000009</c:v>
                </c:pt>
                <c:pt idx="5">
                  <c:v>12.36</c:v>
                </c:pt>
                <c:pt idx="6">
                  <c:v>15.43</c:v>
                </c:pt>
                <c:pt idx="7">
                  <c:v>19.39</c:v>
                </c:pt>
                <c:pt idx="8">
                  <c:v>21.62</c:v>
                </c:pt>
                <c:pt idx="9">
                  <c:v>24.24</c:v>
                </c:pt>
                <c:pt idx="10">
                  <c:v>27.03</c:v>
                </c:pt>
                <c:pt idx="11">
                  <c:v>28.33</c:v>
                </c:pt>
                <c:pt idx="12">
                  <c:v>29.46</c:v>
                </c:pt>
                <c:pt idx="13">
                  <c:v>30.24</c:v>
                </c:pt>
                <c:pt idx="14">
                  <c:v>30.24</c:v>
                </c:pt>
                <c:pt idx="15">
                  <c:v>30.8</c:v>
                </c:pt>
                <c:pt idx="16">
                  <c:v>31.04</c:v>
                </c:pt>
                <c:pt idx="17">
                  <c:v>31.09</c:v>
                </c:pt>
              </c:numCache>
            </c:numRef>
          </c:xVal>
          <c:yVal>
            <c:numRef>
              <c:f>'H:\My Documents\FertigungGeschwRes\8+3_LG_SC_Cav\RF_Data\[xx_1_0415FBB30001_11_EP_2K.xlsx]xx_1_0415FBB30001_11_EP_2K'!$B$128:$B$145</c:f>
              <c:numCache>
                <c:formatCode>General</c:formatCode>
                <c:ptCount val="18"/>
                <c:pt idx="0">
                  <c:v>16400000000</c:v>
                </c:pt>
                <c:pt idx="1">
                  <c:v>18500000000</c:v>
                </c:pt>
                <c:pt idx="2">
                  <c:v>18900000000</c:v>
                </c:pt>
                <c:pt idx="3">
                  <c:v>18900000000</c:v>
                </c:pt>
                <c:pt idx="4">
                  <c:v>18700000000</c:v>
                </c:pt>
                <c:pt idx="5">
                  <c:v>17700000000</c:v>
                </c:pt>
                <c:pt idx="6">
                  <c:v>17200000000</c:v>
                </c:pt>
                <c:pt idx="7">
                  <c:v>17000000000</c:v>
                </c:pt>
                <c:pt idx="8">
                  <c:v>17000000000</c:v>
                </c:pt>
                <c:pt idx="9">
                  <c:v>16800000000</c:v>
                </c:pt>
                <c:pt idx="10">
                  <c:v>16500000000</c:v>
                </c:pt>
                <c:pt idx="11">
                  <c:v>16200000000</c:v>
                </c:pt>
                <c:pt idx="12">
                  <c:v>16100000000</c:v>
                </c:pt>
                <c:pt idx="13">
                  <c:v>16200000000</c:v>
                </c:pt>
                <c:pt idx="14">
                  <c:v>15400000000</c:v>
                </c:pt>
                <c:pt idx="15">
                  <c:v>16000000000</c:v>
                </c:pt>
                <c:pt idx="16">
                  <c:v>15900000000</c:v>
                </c:pt>
                <c:pt idx="17">
                  <c:v>16000000000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549760"/>
        <c:axId val="36551680"/>
      </c:scatterChart>
      <c:valAx>
        <c:axId val="36549760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600" baseline="0"/>
                </a:pPr>
                <a:r>
                  <a:rPr lang="en-US" sz="1600" baseline="0"/>
                  <a:t>Eacc, MV/m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de-DE"/>
          </a:p>
        </c:txPr>
        <c:crossAx val="36551680"/>
        <c:crosses val="autoZero"/>
        <c:crossBetween val="midCat"/>
        <c:minorUnit val="10"/>
      </c:valAx>
      <c:valAx>
        <c:axId val="36551680"/>
        <c:scaling>
          <c:logBase val="10"/>
          <c:orientation val="minMax"/>
          <c:max val="100000000000"/>
          <c:min val="1000000000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400" baseline="0"/>
                </a:pPr>
                <a:r>
                  <a:rPr lang="en-US" sz="1600" baseline="0" dirty="0" err="1"/>
                  <a:t>Qo</a:t>
                </a:r>
                <a:endParaRPr lang="en-US" sz="1600" baseline="0" dirty="0"/>
              </a:p>
            </c:rich>
          </c:tx>
          <c:layout>
            <c:manualLayout>
              <c:xMode val="edge"/>
              <c:yMode val="edge"/>
              <c:x val="1.6958585798159179E-2"/>
              <c:y val="0.4834136786733841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de-DE"/>
          </a:p>
        </c:txPr>
        <c:crossAx val="36549760"/>
        <c:crosses val="autoZero"/>
        <c:crossBetween val="midCat"/>
        <c:majorUnit val="10"/>
        <c:minorUnit val="10"/>
      </c:valAx>
      <c:spPr>
        <a:solidFill>
          <a:schemeClr val="bg1">
            <a:lumMod val="85000"/>
          </a:schemeClr>
        </a:solidFill>
      </c:spPr>
    </c:plotArea>
    <c:legend>
      <c:legendPos val="b"/>
      <c:layout/>
      <c:overlay val="0"/>
      <c:txPr>
        <a:bodyPr/>
        <a:lstStyle/>
        <a:p>
          <a:pPr>
            <a:defRPr sz="1400" baseline="0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AC112-114, AC151-158    EP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172811036384298"/>
          <c:y val="0.10280005281701278"/>
          <c:w val="0.65590918313124968"/>
          <c:h val="0.76172114673008928"/>
        </c:manualLayout>
      </c:layout>
      <c:scatterChart>
        <c:scatterStyle val="lineMarker"/>
        <c:varyColors val="0"/>
        <c:ser>
          <c:idx val="0"/>
          <c:order val="0"/>
          <c:tx>
            <c:v>AC112-114, AC151-158 EP</c:v>
          </c:tx>
          <c:spPr>
            <a:ln w="28575">
              <a:noFill/>
            </a:ln>
          </c:spPr>
          <c:marker>
            <c:symbol val="diamond"/>
            <c:size val="10"/>
          </c:marker>
          <c:xVal>
            <c:numRef>
              <c:f>('Large Grain'!$I$23;'Large Grain'!$I$26;'Large Grain'!$I$29;'Large Grain'!$I$32;'Large Grain'!$I$35;'Large Grain'!$I$38;'Large Grain'!$I$41;'Large Grain'!$I$44;'Large Grain'!$I$47;'Large Grain'!$I$78;'Large Grain'!$I$81;'Large Grain'!$I$84;'Large Grain'!$I$88;'Large Grain'!$I$91;'Large Grain'!$I$106;'Large Grain'!$I$109;'Large Grain'!$I$112;'Large Grain'!$I$125;'Large Grain'!$I$128;'Large Grain'!$I$143;'Large Grain'!$I$146;'Large Grain'!$I$149)</c:f>
              <c:numCache>
                <c:formatCode>0</c:formatCode>
                <c:ptCount val="22"/>
                <c:pt idx="0">
                  <c:v>264</c:v>
                </c:pt>
                <c:pt idx="1">
                  <c:v>328.33333333333331</c:v>
                </c:pt>
                <c:pt idx="2">
                  <c:v>288</c:v>
                </c:pt>
                <c:pt idx="3">
                  <c:v>410.66666666666669</c:v>
                </c:pt>
                <c:pt idx="4">
                  <c:v>335.33333333333331</c:v>
                </c:pt>
                <c:pt idx="5">
                  <c:v>343.66666666666669</c:v>
                </c:pt>
                <c:pt idx="6">
                  <c:v>320.66666666666669</c:v>
                </c:pt>
                <c:pt idx="7">
                  <c:v>441.66666666666669</c:v>
                </c:pt>
                <c:pt idx="8">
                  <c:v>404.33333333333331</c:v>
                </c:pt>
                <c:pt idx="9">
                  <c:v>286</c:v>
                </c:pt>
                <c:pt idx="10">
                  <c:v>251</c:v>
                </c:pt>
                <c:pt idx="11">
                  <c:v>341.33333333333331</c:v>
                </c:pt>
                <c:pt idx="12">
                  <c:v>382.5</c:v>
                </c:pt>
                <c:pt idx="13">
                  <c:v>307.33333333333331</c:v>
                </c:pt>
                <c:pt idx="14">
                  <c:v>271.33333333333331</c:v>
                </c:pt>
                <c:pt idx="15">
                  <c:v>294.33333333333331</c:v>
                </c:pt>
                <c:pt idx="16">
                  <c:v>233.66666666666666</c:v>
                </c:pt>
                <c:pt idx="17">
                  <c:v>406.5</c:v>
                </c:pt>
                <c:pt idx="18">
                  <c:v>274</c:v>
                </c:pt>
                <c:pt idx="19">
                  <c:v>304</c:v>
                </c:pt>
                <c:pt idx="20">
                  <c:v>362</c:v>
                </c:pt>
                <c:pt idx="21">
                  <c:v>362.33333333333331</c:v>
                </c:pt>
              </c:numCache>
            </c:numRef>
          </c:xVal>
          <c:yVal>
            <c:numRef>
              <c:f>('Large Grain'!$J$23;'Large Grain'!$J$26;'Large Grain'!$J$29;'Large Grain'!$J$32;'Large Grain'!$J$35;'Large Grain'!$J$38;'Large Grain'!$J$41;'Large Grain'!$J$44;'Large Grain'!$J$47;'Large Grain'!$J$78;'Large Grain'!$J$81;'Large Grain'!$J$84;'Large Grain'!$J$88;'Large Grain'!$J$91;'Large Grain'!$J$106;'Large Grain'!$J$109;'Large Grain'!$J$112;'Large Grain'!$J$125;'Large Grain'!$J$128;'Large Grain'!$J$143;'Large Grain'!$J$146;'Large Grain'!$J$149)</c:f>
              <c:numCache>
                <c:formatCode>0.0</c:formatCode>
                <c:ptCount val="22"/>
                <c:pt idx="0">
                  <c:v>33.04</c:v>
                </c:pt>
                <c:pt idx="1">
                  <c:v>33.9</c:v>
                </c:pt>
                <c:pt idx="2">
                  <c:v>33.9</c:v>
                </c:pt>
                <c:pt idx="3">
                  <c:v>25.26</c:v>
                </c:pt>
                <c:pt idx="4">
                  <c:v>27.38</c:v>
                </c:pt>
                <c:pt idx="5">
                  <c:v>27.38</c:v>
                </c:pt>
                <c:pt idx="6">
                  <c:v>30.25</c:v>
                </c:pt>
                <c:pt idx="7">
                  <c:v>31.81</c:v>
                </c:pt>
                <c:pt idx="8">
                  <c:v>31.8</c:v>
                </c:pt>
                <c:pt idx="9">
                  <c:v>15.27</c:v>
                </c:pt>
                <c:pt idx="10">
                  <c:v>23.46</c:v>
                </c:pt>
                <c:pt idx="11">
                  <c:v>23.46</c:v>
                </c:pt>
                <c:pt idx="12">
                  <c:v>47.19</c:v>
                </c:pt>
                <c:pt idx="13">
                  <c:v>41.21</c:v>
                </c:pt>
                <c:pt idx="14">
                  <c:v>38.89</c:v>
                </c:pt>
                <c:pt idx="15">
                  <c:v>43.36</c:v>
                </c:pt>
                <c:pt idx="16">
                  <c:v>43.36</c:v>
                </c:pt>
                <c:pt idx="17">
                  <c:v>44.99</c:v>
                </c:pt>
                <c:pt idx="18">
                  <c:v>49.78</c:v>
                </c:pt>
                <c:pt idx="19" formatCode="General">
                  <c:v>45.84</c:v>
                </c:pt>
                <c:pt idx="20" formatCode="General">
                  <c:v>46.09</c:v>
                </c:pt>
                <c:pt idx="21" formatCode="General">
                  <c:v>46.09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193408"/>
        <c:axId val="36194944"/>
      </c:scatterChart>
      <c:valAx>
        <c:axId val="36193408"/>
        <c:scaling>
          <c:orientation val="minMax"/>
          <c:max val="450"/>
          <c:min val="100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de-DE"/>
          </a:p>
        </c:txPr>
        <c:crossAx val="36194944"/>
        <c:crosses val="autoZero"/>
        <c:crossBetween val="midCat"/>
      </c:valAx>
      <c:valAx>
        <c:axId val="3619494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de-DE"/>
          </a:p>
        </c:txPr>
        <c:crossAx val="36193408"/>
        <c:crossesAt val="100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AC115-AC129</c:v>
          </c:tx>
          <c:spPr>
            <a:ln w="28575">
              <a:noFill/>
            </a:ln>
          </c:spPr>
          <c:xVal>
            <c:numRef>
              <c:f>'H:\My Documents\FertigungGeschwRes\8+3_LG_SC_Cav\RF_Data\[Qo_AC115-AC129_11LG.xlsx]AC115-AC127_'!$C$1:$C$88</c:f>
              <c:numCache>
                <c:formatCode>General</c:formatCode>
                <c:ptCount val="88"/>
                <c:pt idx="0">
                  <c:v>5.3200001716613698</c:v>
                </c:pt>
                <c:pt idx="1">
                  <c:v>10.4099998474121</c:v>
                </c:pt>
                <c:pt idx="2">
                  <c:v>13.890000343322701</c:v>
                </c:pt>
                <c:pt idx="3">
                  <c:v>19.2299995422363</c:v>
                </c:pt>
                <c:pt idx="4">
                  <c:v>26</c:v>
                </c:pt>
                <c:pt idx="5">
                  <c:v>29.5100002288818</c:v>
                </c:pt>
                <c:pt idx="6">
                  <c:v>5.2199997901916504</c:v>
                </c:pt>
                <c:pt idx="7">
                  <c:v>11</c:v>
                </c:pt>
                <c:pt idx="8">
                  <c:v>15</c:v>
                </c:pt>
                <c:pt idx="9">
                  <c:v>21.280000686645501</c:v>
                </c:pt>
                <c:pt idx="10">
                  <c:v>25.889999389648398</c:v>
                </c:pt>
                <c:pt idx="11">
                  <c:v>30.159999847412099</c:v>
                </c:pt>
                <c:pt idx="12">
                  <c:v>5.13</c:v>
                </c:pt>
                <c:pt idx="13">
                  <c:v>9.94</c:v>
                </c:pt>
                <c:pt idx="14">
                  <c:v>15.199999809265099</c:v>
                </c:pt>
                <c:pt idx="15">
                  <c:v>21.409999847412099</c:v>
                </c:pt>
                <c:pt idx="16">
                  <c:v>25.280000686645501</c:v>
                </c:pt>
                <c:pt idx="17">
                  <c:v>30.360000610351499</c:v>
                </c:pt>
                <c:pt idx="18">
                  <c:v>5.29</c:v>
                </c:pt>
                <c:pt idx="19">
                  <c:v>9.4</c:v>
                </c:pt>
                <c:pt idx="20">
                  <c:v>15.1300001144409</c:v>
                </c:pt>
                <c:pt idx="21">
                  <c:v>20</c:v>
                </c:pt>
                <c:pt idx="22">
                  <c:v>26.549999237060501</c:v>
                </c:pt>
                <c:pt idx="23">
                  <c:v>31.159999847412099</c:v>
                </c:pt>
                <c:pt idx="24">
                  <c:v>5.8</c:v>
                </c:pt>
                <c:pt idx="25">
                  <c:v>10.2299995422363</c:v>
                </c:pt>
                <c:pt idx="26">
                  <c:v>15.9899997711181</c:v>
                </c:pt>
                <c:pt idx="27">
                  <c:v>18.940000534057599</c:v>
                </c:pt>
                <c:pt idx="28">
                  <c:v>24.420000076293899</c:v>
                </c:pt>
                <c:pt idx="29">
                  <c:v>4.5999999999999996</c:v>
                </c:pt>
                <c:pt idx="30">
                  <c:v>10.3599996566772</c:v>
                </c:pt>
                <c:pt idx="31">
                  <c:v>14.829999923706</c:v>
                </c:pt>
                <c:pt idx="32">
                  <c:v>20.299999237060501</c:v>
                </c:pt>
                <c:pt idx="33">
                  <c:v>24.079999923706001</c:v>
                </c:pt>
                <c:pt idx="34">
                  <c:v>5.6</c:v>
                </c:pt>
                <c:pt idx="35">
                  <c:v>9.3699999999999992</c:v>
                </c:pt>
                <c:pt idx="36">
                  <c:v>14.2399997711181</c:v>
                </c:pt>
                <c:pt idx="37">
                  <c:v>19.610000610351499</c:v>
                </c:pt>
                <c:pt idx="38">
                  <c:v>24.530000686645501</c:v>
                </c:pt>
                <c:pt idx="39">
                  <c:v>29.7600002288818</c:v>
                </c:pt>
                <c:pt idx="40">
                  <c:v>5.0999999999999996</c:v>
                </c:pt>
                <c:pt idx="41">
                  <c:v>11.699999809265099</c:v>
                </c:pt>
                <c:pt idx="42">
                  <c:v>16</c:v>
                </c:pt>
                <c:pt idx="43">
                  <c:v>20.440000534057599</c:v>
                </c:pt>
                <c:pt idx="44">
                  <c:v>24.1800003051757</c:v>
                </c:pt>
                <c:pt idx="45">
                  <c:v>30.1800003051757</c:v>
                </c:pt>
                <c:pt idx="46">
                  <c:v>4.42</c:v>
                </c:pt>
                <c:pt idx="47">
                  <c:v>10.0900001525878</c:v>
                </c:pt>
                <c:pt idx="48">
                  <c:v>15.3800001144409</c:v>
                </c:pt>
                <c:pt idx="49">
                  <c:v>21.030000686645501</c:v>
                </c:pt>
                <c:pt idx="50">
                  <c:v>25.9699993133544</c:v>
                </c:pt>
                <c:pt idx="51">
                  <c:v>4.7699999999999996</c:v>
                </c:pt>
                <c:pt idx="52">
                  <c:v>10.2299995422363</c:v>
                </c:pt>
                <c:pt idx="53">
                  <c:v>16.2000007629394</c:v>
                </c:pt>
                <c:pt idx="54">
                  <c:v>20.049999237060501</c:v>
                </c:pt>
                <c:pt idx="55">
                  <c:v>4.9699997901916504</c:v>
                </c:pt>
                <c:pt idx="56">
                  <c:v>10.039999961853001</c:v>
                </c:pt>
                <c:pt idx="57">
                  <c:v>14.800000190734799</c:v>
                </c:pt>
                <c:pt idx="58">
                  <c:v>20.829999923706001</c:v>
                </c:pt>
                <c:pt idx="59">
                  <c:v>30.569999694824201</c:v>
                </c:pt>
                <c:pt idx="60">
                  <c:v>5</c:v>
                </c:pt>
                <c:pt idx="61">
                  <c:v>13.5</c:v>
                </c:pt>
                <c:pt idx="62">
                  <c:v>14.8</c:v>
                </c:pt>
                <c:pt idx="63">
                  <c:v>19.66</c:v>
                </c:pt>
                <c:pt idx="64">
                  <c:v>26.23</c:v>
                </c:pt>
                <c:pt idx="65">
                  <c:v>31.22</c:v>
                </c:pt>
                <c:pt idx="66">
                  <c:v>4.0599999999999996</c:v>
                </c:pt>
                <c:pt idx="67">
                  <c:v>0</c:v>
                </c:pt>
                <c:pt idx="68">
                  <c:v>20.45</c:v>
                </c:pt>
                <c:pt idx="69">
                  <c:v>24.66</c:v>
                </c:pt>
                <c:pt idx="70">
                  <c:v>29.24</c:v>
                </c:pt>
                <c:pt idx="71">
                  <c:v>4.5999999999999996</c:v>
                </c:pt>
                <c:pt idx="72">
                  <c:v>11.829999923706</c:v>
                </c:pt>
                <c:pt idx="73">
                  <c:v>17</c:v>
                </c:pt>
                <c:pt idx="74">
                  <c:v>25.030000686645501</c:v>
                </c:pt>
                <c:pt idx="75">
                  <c:v>30.920000076293899</c:v>
                </c:pt>
                <c:pt idx="76">
                  <c:v>4.5999999999999996</c:v>
                </c:pt>
                <c:pt idx="77">
                  <c:v>9.4600000000000009</c:v>
                </c:pt>
                <c:pt idx="78">
                  <c:v>15.869999885559</c:v>
                </c:pt>
                <c:pt idx="79">
                  <c:v>19.9799995422363</c:v>
                </c:pt>
                <c:pt idx="80">
                  <c:v>24.7600002288818</c:v>
                </c:pt>
                <c:pt idx="81">
                  <c:v>29.4699993133544</c:v>
                </c:pt>
                <c:pt idx="82">
                  <c:v>5.7800002098083496</c:v>
                </c:pt>
                <c:pt idx="83">
                  <c:v>10.289999961853001</c:v>
                </c:pt>
                <c:pt idx="84">
                  <c:v>15.25</c:v>
                </c:pt>
                <c:pt idx="85">
                  <c:v>21.659999847412099</c:v>
                </c:pt>
                <c:pt idx="86">
                  <c:v>25.9300003051757</c:v>
                </c:pt>
                <c:pt idx="87">
                  <c:v>30.649999618530199</c:v>
                </c:pt>
              </c:numCache>
            </c:numRef>
          </c:xVal>
          <c:yVal>
            <c:numRef>
              <c:f>'H:\My Documents\FertigungGeschwRes\8+3_LG_SC_Cav\RF_Data\[Qo_AC115-AC129_11LG.xlsx]AC115-AC127_'!$D$1:$D$88</c:f>
              <c:numCache>
                <c:formatCode>General</c:formatCode>
                <c:ptCount val="88"/>
                <c:pt idx="0">
                  <c:v>30699999232</c:v>
                </c:pt>
                <c:pt idx="1">
                  <c:v>26699999232</c:v>
                </c:pt>
                <c:pt idx="2">
                  <c:v>23399999488</c:v>
                </c:pt>
                <c:pt idx="3">
                  <c:v>20400001024</c:v>
                </c:pt>
                <c:pt idx="4">
                  <c:v>16899999744</c:v>
                </c:pt>
                <c:pt idx="5">
                  <c:v>14099999744</c:v>
                </c:pt>
                <c:pt idx="6">
                  <c:v>25200001024</c:v>
                </c:pt>
                <c:pt idx="7">
                  <c:v>22400000000</c:v>
                </c:pt>
                <c:pt idx="8">
                  <c:v>19399999488</c:v>
                </c:pt>
                <c:pt idx="9">
                  <c:v>17000000512</c:v>
                </c:pt>
                <c:pt idx="10">
                  <c:v>16000000000</c:v>
                </c:pt>
                <c:pt idx="11">
                  <c:v>14200000512</c:v>
                </c:pt>
                <c:pt idx="12">
                  <c:v>30599999488</c:v>
                </c:pt>
                <c:pt idx="13">
                  <c:v>27299999744</c:v>
                </c:pt>
                <c:pt idx="14">
                  <c:v>22200000512</c:v>
                </c:pt>
                <c:pt idx="15">
                  <c:v>20000000000</c:v>
                </c:pt>
                <c:pt idx="16">
                  <c:v>18599999488</c:v>
                </c:pt>
                <c:pt idx="17">
                  <c:v>14700000256</c:v>
                </c:pt>
                <c:pt idx="18">
                  <c:v>27299999744</c:v>
                </c:pt>
                <c:pt idx="19">
                  <c:v>25400000512</c:v>
                </c:pt>
                <c:pt idx="20">
                  <c:v>20800000000</c:v>
                </c:pt>
                <c:pt idx="21">
                  <c:v>18200000512</c:v>
                </c:pt>
                <c:pt idx="22">
                  <c:v>17300000768</c:v>
                </c:pt>
                <c:pt idx="23">
                  <c:v>15200000000</c:v>
                </c:pt>
                <c:pt idx="24">
                  <c:v>20800000000</c:v>
                </c:pt>
                <c:pt idx="25">
                  <c:v>19000000512</c:v>
                </c:pt>
                <c:pt idx="26">
                  <c:v>15900000256</c:v>
                </c:pt>
                <c:pt idx="27">
                  <c:v>15200000000</c:v>
                </c:pt>
                <c:pt idx="28">
                  <c:v>14000000000</c:v>
                </c:pt>
                <c:pt idx="29">
                  <c:v>25200001024</c:v>
                </c:pt>
                <c:pt idx="30">
                  <c:v>22200000512</c:v>
                </c:pt>
                <c:pt idx="31">
                  <c:v>18300000256</c:v>
                </c:pt>
                <c:pt idx="32">
                  <c:v>12899999744</c:v>
                </c:pt>
                <c:pt idx="33">
                  <c:v>8000000000</c:v>
                </c:pt>
                <c:pt idx="34">
                  <c:v>24600000512</c:v>
                </c:pt>
                <c:pt idx="35">
                  <c:v>22100000768</c:v>
                </c:pt>
                <c:pt idx="36">
                  <c:v>18499999744</c:v>
                </c:pt>
                <c:pt idx="37">
                  <c:v>16400000000</c:v>
                </c:pt>
                <c:pt idx="38">
                  <c:v>14400000000</c:v>
                </c:pt>
                <c:pt idx="39">
                  <c:v>14200000512</c:v>
                </c:pt>
                <c:pt idx="40">
                  <c:v>22800001024</c:v>
                </c:pt>
                <c:pt idx="41">
                  <c:v>19600001024</c:v>
                </c:pt>
                <c:pt idx="42">
                  <c:v>17500000256</c:v>
                </c:pt>
                <c:pt idx="43">
                  <c:v>16000000000</c:v>
                </c:pt>
                <c:pt idx="44">
                  <c:v>15100000256</c:v>
                </c:pt>
                <c:pt idx="45">
                  <c:v>10700000256</c:v>
                </c:pt>
                <c:pt idx="46">
                  <c:v>19399999488</c:v>
                </c:pt>
                <c:pt idx="47">
                  <c:v>18499999744</c:v>
                </c:pt>
                <c:pt idx="48">
                  <c:v>15600000000</c:v>
                </c:pt>
                <c:pt idx="49">
                  <c:v>13900000256</c:v>
                </c:pt>
                <c:pt idx="50">
                  <c:v>12800000000</c:v>
                </c:pt>
                <c:pt idx="51">
                  <c:v>12200000512</c:v>
                </c:pt>
                <c:pt idx="52">
                  <c:v>11400000512</c:v>
                </c:pt>
                <c:pt idx="53">
                  <c:v>10800000000</c:v>
                </c:pt>
                <c:pt idx="54">
                  <c:v>10499999744</c:v>
                </c:pt>
                <c:pt idx="55">
                  <c:v>29099999232</c:v>
                </c:pt>
                <c:pt idx="56">
                  <c:v>26300000256</c:v>
                </c:pt>
                <c:pt idx="57">
                  <c:v>21200001024</c:v>
                </c:pt>
                <c:pt idx="58">
                  <c:v>18100000768</c:v>
                </c:pt>
                <c:pt idx="59">
                  <c:v>14000000000</c:v>
                </c:pt>
                <c:pt idx="60">
                  <c:v>26800000000</c:v>
                </c:pt>
                <c:pt idx="61">
                  <c:v>22700000000</c:v>
                </c:pt>
                <c:pt idx="62">
                  <c:v>21700000000</c:v>
                </c:pt>
                <c:pt idx="63">
                  <c:v>19400000000</c:v>
                </c:pt>
                <c:pt idx="64">
                  <c:v>17900000000</c:v>
                </c:pt>
                <c:pt idx="65">
                  <c:v>17300000000</c:v>
                </c:pt>
                <c:pt idx="66">
                  <c:v>30100000000</c:v>
                </c:pt>
                <c:pt idx="68">
                  <c:v>20200000000</c:v>
                </c:pt>
                <c:pt idx="69">
                  <c:v>17900000000</c:v>
                </c:pt>
                <c:pt idx="70">
                  <c:v>9080000000</c:v>
                </c:pt>
                <c:pt idx="71">
                  <c:v>30200000512</c:v>
                </c:pt>
                <c:pt idx="72">
                  <c:v>24299999232</c:v>
                </c:pt>
                <c:pt idx="73">
                  <c:v>21500000256</c:v>
                </c:pt>
                <c:pt idx="74">
                  <c:v>19700000768</c:v>
                </c:pt>
                <c:pt idx="75">
                  <c:v>13000000512</c:v>
                </c:pt>
                <c:pt idx="76">
                  <c:v>28400001024</c:v>
                </c:pt>
                <c:pt idx="77">
                  <c:v>23499999232</c:v>
                </c:pt>
                <c:pt idx="78">
                  <c:v>18000001024</c:v>
                </c:pt>
                <c:pt idx="79">
                  <c:v>17100000256</c:v>
                </c:pt>
                <c:pt idx="80">
                  <c:v>16300000256</c:v>
                </c:pt>
                <c:pt idx="81">
                  <c:v>12899999744</c:v>
                </c:pt>
                <c:pt idx="82">
                  <c:v>30699999232</c:v>
                </c:pt>
                <c:pt idx="83">
                  <c:v>26200000512</c:v>
                </c:pt>
                <c:pt idx="84">
                  <c:v>21799999488</c:v>
                </c:pt>
                <c:pt idx="85">
                  <c:v>18699999232</c:v>
                </c:pt>
                <c:pt idx="86">
                  <c:v>17600000000</c:v>
                </c:pt>
                <c:pt idx="87">
                  <c:v>15699999744</c:v>
                </c:pt>
              </c:numCache>
            </c:numRef>
          </c:yVal>
          <c:smooth val="0"/>
        </c:ser>
        <c:ser>
          <c:idx val="1"/>
          <c:order val="1"/>
          <c:tx>
            <c:v>AC112-AC114 and AC151-AC158</c:v>
          </c:tx>
          <c:spPr>
            <a:ln w="28575">
              <a:noFill/>
            </a:ln>
          </c:spPr>
          <c:xVal>
            <c:numRef>
              <c:f>'H:\My Documents\FertigungGeschwRes\8+3_LG_SC_Cav\RF_Data\[Eacc_LG_11_EP.xlsx]xx_1_0415FBB30001_11_EP'!$H$8:$H$69</c:f>
              <c:numCache>
                <c:formatCode>General</c:formatCode>
                <c:ptCount val="62"/>
                <c:pt idx="0">
                  <c:v>5.6900000572204501</c:v>
                </c:pt>
                <c:pt idx="1">
                  <c:v>9.8400001525878906</c:v>
                </c:pt>
                <c:pt idx="2">
                  <c:v>15.279999732971101</c:v>
                </c:pt>
                <c:pt idx="3">
                  <c:v>21.590000152587798</c:v>
                </c:pt>
                <c:pt idx="4">
                  <c:v>29.2299995422363</c:v>
                </c:pt>
                <c:pt idx="5">
                  <c:v>4.9699997901916504</c:v>
                </c:pt>
                <c:pt idx="6">
                  <c:v>10.4300003051757</c:v>
                </c:pt>
                <c:pt idx="7">
                  <c:v>14.119999885559</c:v>
                </c:pt>
                <c:pt idx="8">
                  <c:v>4.7600002288818297</c:v>
                </c:pt>
                <c:pt idx="9">
                  <c:v>9.7700004577636701</c:v>
                </c:pt>
                <c:pt idx="10">
                  <c:v>15.569999694824199</c:v>
                </c:pt>
                <c:pt idx="11">
                  <c:v>20.579999923706001</c:v>
                </c:pt>
                <c:pt idx="12">
                  <c:v>25.049999237060501</c:v>
                </c:pt>
                <c:pt idx="13">
                  <c:v>31.2199993133544</c:v>
                </c:pt>
                <c:pt idx="14">
                  <c:v>4.87</c:v>
                </c:pt>
                <c:pt idx="15">
                  <c:v>9.7799999999999994</c:v>
                </c:pt>
                <c:pt idx="16">
                  <c:v>18.09</c:v>
                </c:pt>
                <c:pt idx="17">
                  <c:v>20.9</c:v>
                </c:pt>
                <c:pt idx="18">
                  <c:v>25.05</c:v>
                </c:pt>
                <c:pt idx="19">
                  <c:v>29.84</c:v>
                </c:pt>
                <c:pt idx="20">
                  <c:v>35.15</c:v>
                </c:pt>
                <c:pt idx="21">
                  <c:v>5.8</c:v>
                </c:pt>
                <c:pt idx="22">
                  <c:v>11.54</c:v>
                </c:pt>
                <c:pt idx="23">
                  <c:v>16.16</c:v>
                </c:pt>
                <c:pt idx="24">
                  <c:v>20.34</c:v>
                </c:pt>
                <c:pt idx="25">
                  <c:v>25.29</c:v>
                </c:pt>
                <c:pt idx="26">
                  <c:v>29.32</c:v>
                </c:pt>
                <c:pt idx="27">
                  <c:v>30.03</c:v>
                </c:pt>
                <c:pt idx="28">
                  <c:v>5.34</c:v>
                </c:pt>
                <c:pt idx="29">
                  <c:v>11.09</c:v>
                </c:pt>
                <c:pt idx="30">
                  <c:v>15.38</c:v>
                </c:pt>
                <c:pt idx="31">
                  <c:v>20.97</c:v>
                </c:pt>
                <c:pt idx="32">
                  <c:v>23.53</c:v>
                </c:pt>
                <c:pt idx="33">
                  <c:v>31.86</c:v>
                </c:pt>
                <c:pt idx="34">
                  <c:v>4.53</c:v>
                </c:pt>
                <c:pt idx="35">
                  <c:v>10.53</c:v>
                </c:pt>
                <c:pt idx="36">
                  <c:v>14.7</c:v>
                </c:pt>
                <c:pt idx="37">
                  <c:v>19.45</c:v>
                </c:pt>
                <c:pt idx="39">
                  <c:v>5.0599999999999996</c:v>
                </c:pt>
                <c:pt idx="40">
                  <c:v>9.61</c:v>
                </c:pt>
                <c:pt idx="41">
                  <c:v>14.52</c:v>
                </c:pt>
                <c:pt idx="42">
                  <c:v>19.98</c:v>
                </c:pt>
                <c:pt idx="43">
                  <c:v>25.89</c:v>
                </c:pt>
                <c:pt idx="44">
                  <c:v>30.76</c:v>
                </c:pt>
                <c:pt idx="45">
                  <c:v>4.62</c:v>
                </c:pt>
                <c:pt idx="46">
                  <c:v>10.7</c:v>
                </c:pt>
                <c:pt idx="47">
                  <c:v>15.38</c:v>
                </c:pt>
                <c:pt idx="48">
                  <c:v>20.99</c:v>
                </c:pt>
                <c:pt idx="49">
                  <c:v>26.16</c:v>
                </c:pt>
                <c:pt idx="50">
                  <c:v>30.87</c:v>
                </c:pt>
                <c:pt idx="51">
                  <c:v>5.48</c:v>
                </c:pt>
                <c:pt idx="52">
                  <c:v>10.38</c:v>
                </c:pt>
                <c:pt idx="53">
                  <c:v>15.49</c:v>
                </c:pt>
                <c:pt idx="54">
                  <c:v>19.559999999999999</c:v>
                </c:pt>
                <c:pt idx="55">
                  <c:v>23.19</c:v>
                </c:pt>
                <c:pt idx="56">
                  <c:v>6.99</c:v>
                </c:pt>
                <c:pt idx="57">
                  <c:v>9.5500000000000007</c:v>
                </c:pt>
                <c:pt idx="58">
                  <c:v>14.22</c:v>
                </c:pt>
                <c:pt idx="59">
                  <c:v>19.5</c:v>
                </c:pt>
                <c:pt idx="60">
                  <c:v>24.59</c:v>
                </c:pt>
                <c:pt idx="61">
                  <c:v>30.99</c:v>
                </c:pt>
              </c:numCache>
            </c:numRef>
          </c:xVal>
          <c:yVal>
            <c:numRef>
              <c:f>'H:\My Documents\FertigungGeschwRes\8+3_LG_SC_Cav\RF_Data\[Eacc_LG_11_EP.xlsx]xx_1_0415FBB30001_11_EP'!$I$8:$I$69</c:f>
              <c:numCache>
                <c:formatCode>General</c:formatCode>
                <c:ptCount val="62"/>
                <c:pt idx="0">
                  <c:v>31200000000</c:v>
                </c:pt>
                <c:pt idx="1">
                  <c:v>27399999488</c:v>
                </c:pt>
                <c:pt idx="2">
                  <c:v>21699999744</c:v>
                </c:pt>
                <c:pt idx="3">
                  <c:v>18699999232</c:v>
                </c:pt>
                <c:pt idx="4">
                  <c:v>17799999488</c:v>
                </c:pt>
                <c:pt idx="5">
                  <c:v>23399999488</c:v>
                </c:pt>
                <c:pt idx="6">
                  <c:v>20000000000</c:v>
                </c:pt>
                <c:pt idx="7">
                  <c:v>15400000512</c:v>
                </c:pt>
                <c:pt idx="8">
                  <c:v>27000000512</c:v>
                </c:pt>
                <c:pt idx="9">
                  <c:v>23399999488</c:v>
                </c:pt>
                <c:pt idx="10">
                  <c:v>17699999744</c:v>
                </c:pt>
                <c:pt idx="11">
                  <c:v>15900000256</c:v>
                </c:pt>
                <c:pt idx="12">
                  <c:v>14899999744</c:v>
                </c:pt>
                <c:pt idx="13">
                  <c:v>12499999744</c:v>
                </c:pt>
                <c:pt idx="14">
                  <c:v>27200000000</c:v>
                </c:pt>
                <c:pt idx="15">
                  <c:v>27800000000</c:v>
                </c:pt>
                <c:pt idx="16">
                  <c:v>21400000000</c:v>
                </c:pt>
                <c:pt idx="17">
                  <c:v>20100000000</c:v>
                </c:pt>
                <c:pt idx="18">
                  <c:v>19000000000</c:v>
                </c:pt>
                <c:pt idx="19">
                  <c:v>17700000000</c:v>
                </c:pt>
                <c:pt idx="20">
                  <c:v>16200000000</c:v>
                </c:pt>
                <c:pt idx="21">
                  <c:v>27200000000</c:v>
                </c:pt>
                <c:pt idx="22">
                  <c:v>27300000000</c:v>
                </c:pt>
                <c:pt idx="23">
                  <c:v>26600000000</c:v>
                </c:pt>
                <c:pt idx="24">
                  <c:v>26700000000</c:v>
                </c:pt>
                <c:pt idx="25">
                  <c:v>25900000000</c:v>
                </c:pt>
                <c:pt idx="26">
                  <c:v>24500000000</c:v>
                </c:pt>
                <c:pt idx="27">
                  <c:v>23800000000</c:v>
                </c:pt>
                <c:pt idx="28">
                  <c:v>29600000000</c:v>
                </c:pt>
                <c:pt idx="29">
                  <c:v>25200000000</c:v>
                </c:pt>
                <c:pt idx="30">
                  <c:v>21900000000</c:v>
                </c:pt>
                <c:pt idx="31">
                  <c:v>20600000000</c:v>
                </c:pt>
                <c:pt idx="32">
                  <c:v>20300000000</c:v>
                </c:pt>
                <c:pt idx="33">
                  <c:v>19700000000</c:v>
                </c:pt>
                <c:pt idx="34">
                  <c:v>22000000000</c:v>
                </c:pt>
                <c:pt idx="35">
                  <c:v>20900000000</c:v>
                </c:pt>
                <c:pt idx="36">
                  <c:v>20300000000</c:v>
                </c:pt>
                <c:pt idx="37">
                  <c:v>19800000000</c:v>
                </c:pt>
                <c:pt idx="39">
                  <c:v>37300000000</c:v>
                </c:pt>
                <c:pt idx="40">
                  <c:v>33300000000</c:v>
                </c:pt>
                <c:pt idx="41">
                  <c:v>28000000000</c:v>
                </c:pt>
                <c:pt idx="42">
                  <c:v>24800000000</c:v>
                </c:pt>
                <c:pt idx="43">
                  <c:v>23200000000</c:v>
                </c:pt>
                <c:pt idx="44">
                  <c:v>21800000000</c:v>
                </c:pt>
                <c:pt idx="45">
                  <c:v>33700000000</c:v>
                </c:pt>
                <c:pt idx="46">
                  <c:v>28100000000</c:v>
                </c:pt>
                <c:pt idx="47">
                  <c:v>23400000000</c:v>
                </c:pt>
                <c:pt idx="48">
                  <c:v>21800000000</c:v>
                </c:pt>
                <c:pt idx="49">
                  <c:v>21300000000</c:v>
                </c:pt>
                <c:pt idx="50">
                  <c:v>21000000000</c:v>
                </c:pt>
                <c:pt idx="51">
                  <c:v>36000000000</c:v>
                </c:pt>
                <c:pt idx="52">
                  <c:v>31000000000</c:v>
                </c:pt>
                <c:pt idx="53">
                  <c:v>24900000000</c:v>
                </c:pt>
                <c:pt idx="54">
                  <c:v>22400000000</c:v>
                </c:pt>
                <c:pt idx="55">
                  <c:v>20700000000</c:v>
                </c:pt>
                <c:pt idx="56">
                  <c:v>29600000000</c:v>
                </c:pt>
                <c:pt idx="57">
                  <c:v>27100000000</c:v>
                </c:pt>
                <c:pt idx="58">
                  <c:v>23500000000</c:v>
                </c:pt>
                <c:pt idx="59">
                  <c:v>21900000000</c:v>
                </c:pt>
                <c:pt idx="60">
                  <c:v>21800000000</c:v>
                </c:pt>
                <c:pt idx="61">
                  <c:v>21700000000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47744"/>
        <c:axId val="36449664"/>
      </c:scatterChart>
      <c:valAx>
        <c:axId val="36447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dirty="0" err="1"/>
                  <a:t>Eacc</a:t>
                </a:r>
                <a:r>
                  <a:rPr lang="en-US" sz="2000" dirty="0"/>
                  <a:t>, MV/m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de-DE"/>
          </a:p>
        </c:txPr>
        <c:crossAx val="36449664"/>
        <c:crosses val="autoZero"/>
        <c:crossBetween val="midCat"/>
      </c:valAx>
      <c:valAx>
        <c:axId val="364496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dirty="0" err="1"/>
                  <a:t>Qo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de-DE"/>
          </a:p>
        </c:txPr>
        <c:crossAx val="36447744"/>
        <c:crosses val="autoZero"/>
        <c:crossBetween val="midCat"/>
      </c:valAx>
      <c:spPr>
        <a:solidFill>
          <a:schemeClr val="bg1">
            <a:lumMod val="95000"/>
          </a:schemeClr>
        </a:solidFill>
      </c:spPr>
    </c:plotArea>
    <c:legend>
      <c:legendPos val="t"/>
      <c:legendEntry>
        <c:idx val="0"/>
        <c:txPr>
          <a:bodyPr/>
          <a:lstStyle/>
          <a:p>
            <a:pPr>
              <a:defRPr sz="2000" baseline="0"/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2000" baseline="0"/>
            </a:pPr>
            <a:endParaRPr lang="de-DE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AC115-AC129</c:v>
          </c:tx>
          <c:spPr>
            <a:ln w="28575">
              <a:noFill/>
            </a:ln>
          </c:spPr>
          <c:xVal>
            <c:numRef>
              <c:f>'H:\My Documents\FertigungGeschwRes\8+3_LG_SC_Cav\RF_Data\[Qo_AC115-AC129_11LG.xlsx]AC115-AC127_'!$C$1:$C$88</c:f>
              <c:numCache>
                <c:formatCode>General</c:formatCode>
                <c:ptCount val="88"/>
                <c:pt idx="0">
                  <c:v>5.3200001716613698</c:v>
                </c:pt>
                <c:pt idx="1">
                  <c:v>10.4099998474121</c:v>
                </c:pt>
                <c:pt idx="2">
                  <c:v>13.890000343322701</c:v>
                </c:pt>
                <c:pt idx="3">
                  <c:v>19.2299995422363</c:v>
                </c:pt>
                <c:pt idx="4">
                  <c:v>26</c:v>
                </c:pt>
                <c:pt idx="5">
                  <c:v>29.5100002288818</c:v>
                </c:pt>
                <c:pt idx="6">
                  <c:v>5.2199997901916504</c:v>
                </c:pt>
                <c:pt idx="7">
                  <c:v>11</c:v>
                </c:pt>
                <c:pt idx="8">
                  <c:v>15</c:v>
                </c:pt>
                <c:pt idx="9">
                  <c:v>21.280000686645501</c:v>
                </c:pt>
                <c:pt idx="10">
                  <c:v>25.889999389648398</c:v>
                </c:pt>
                <c:pt idx="11">
                  <c:v>30.159999847412099</c:v>
                </c:pt>
                <c:pt idx="12">
                  <c:v>5.13</c:v>
                </c:pt>
                <c:pt idx="13">
                  <c:v>9.94</c:v>
                </c:pt>
                <c:pt idx="14">
                  <c:v>15.199999809265099</c:v>
                </c:pt>
                <c:pt idx="15">
                  <c:v>21.409999847412099</c:v>
                </c:pt>
                <c:pt idx="16">
                  <c:v>25.280000686645501</c:v>
                </c:pt>
                <c:pt idx="17">
                  <c:v>30.360000610351499</c:v>
                </c:pt>
                <c:pt idx="18">
                  <c:v>5.29</c:v>
                </c:pt>
                <c:pt idx="19">
                  <c:v>9.4</c:v>
                </c:pt>
                <c:pt idx="20">
                  <c:v>15.1300001144409</c:v>
                </c:pt>
                <c:pt idx="21">
                  <c:v>20</c:v>
                </c:pt>
                <c:pt idx="22">
                  <c:v>26.549999237060501</c:v>
                </c:pt>
                <c:pt idx="23">
                  <c:v>31.159999847412099</c:v>
                </c:pt>
                <c:pt idx="24">
                  <c:v>5.8</c:v>
                </c:pt>
                <c:pt idx="25">
                  <c:v>10.2299995422363</c:v>
                </c:pt>
                <c:pt idx="26">
                  <c:v>15.9899997711181</c:v>
                </c:pt>
                <c:pt idx="27">
                  <c:v>18.940000534057599</c:v>
                </c:pt>
                <c:pt idx="28">
                  <c:v>24.420000076293899</c:v>
                </c:pt>
                <c:pt idx="29">
                  <c:v>4.5999999999999996</c:v>
                </c:pt>
                <c:pt idx="30">
                  <c:v>10.3599996566772</c:v>
                </c:pt>
                <c:pt idx="31">
                  <c:v>14.829999923706</c:v>
                </c:pt>
                <c:pt idx="32">
                  <c:v>20.299999237060501</c:v>
                </c:pt>
                <c:pt idx="33">
                  <c:v>24.079999923706001</c:v>
                </c:pt>
                <c:pt idx="34">
                  <c:v>5.6</c:v>
                </c:pt>
                <c:pt idx="35">
                  <c:v>9.3699999999999992</c:v>
                </c:pt>
                <c:pt idx="36">
                  <c:v>14.2399997711181</c:v>
                </c:pt>
                <c:pt idx="37">
                  <c:v>19.610000610351499</c:v>
                </c:pt>
                <c:pt idx="38">
                  <c:v>24.530000686645501</c:v>
                </c:pt>
                <c:pt idx="39">
                  <c:v>29.7600002288818</c:v>
                </c:pt>
                <c:pt idx="40">
                  <c:v>5.0999999999999996</c:v>
                </c:pt>
                <c:pt idx="41">
                  <c:v>11.699999809265099</c:v>
                </c:pt>
                <c:pt idx="42">
                  <c:v>16</c:v>
                </c:pt>
                <c:pt idx="43">
                  <c:v>20.440000534057599</c:v>
                </c:pt>
                <c:pt idx="44">
                  <c:v>24.1800003051757</c:v>
                </c:pt>
                <c:pt idx="45">
                  <c:v>30.1800003051757</c:v>
                </c:pt>
                <c:pt idx="46">
                  <c:v>4.42</c:v>
                </c:pt>
                <c:pt idx="47">
                  <c:v>10.0900001525878</c:v>
                </c:pt>
                <c:pt idx="48">
                  <c:v>15.3800001144409</c:v>
                </c:pt>
                <c:pt idx="49">
                  <c:v>21.030000686645501</c:v>
                </c:pt>
                <c:pt idx="50">
                  <c:v>25.9699993133544</c:v>
                </c:pt>
                <c:pt idx="51">
                  <c:v>4.7699999999999996</c:v>
                </c:pt>
                <c:pt idx="52">
                  <c:v>10.2299995422363</c:v>
                </c:pt>
                <c:pt idx="53">
                  <c:v>16.2000007629394</c:v>
                </c:pt>
                <c:pt idx="54">
                  <c:v>20.049999237060501</c:v>
                </c:pt>
                <c:pt idx="55">
                  <c:v>4.9699997901916504</c:v>
                </c:pt>
                <c:pt idx="56">
                  <c:v>10.039999961853001</c:v>
                </c:pt>
                <c:pt idx="57">
                  <c:v>14.800000190734799</c:v>
                </c:pt>
                <c:pt idx="58">
                  <c:v>20.829999923706001</c:v>
                </c:pt>
                <c:pt idx="59">
                  <c:v>30.569999694824201</c:v>
                </c:pt>
                <c:pt idx="60">
                  <c:v>5</c:v>
                </c:pt>
                <c:pt idx="61">
                  <c:v>13.5</c:v>
                </c:pt>
                <c:pt idx="62">
                  <c:v>14.8</c:v>
                </c:pt>
                <c:pt idx="63">
                  <c:v>19.66</c:v>
                </c:pt>
                <c:pt idx="64">
                  <c:v>26.23</c:v>
                </c:pt>
                <c:pt idx="65">
                  <c:v>31.22</c:v>
                </c:pt>
                <c:pt idx="66">
                  <c:v>4.0599999999999996</c:v>
                </c:pt>
                <c:pt idx="67">
                  <c:v>0</c:v>
                </c:pt>
                <c:pt idx="68">
                  <c:v>20.45</c:v>
                </c:pt>
                <c:pt idx="69">
                  <c:v>24.66</c:v>
                </c:pt>
                <c:pt idx="70">
                  <c:v>29.24</c:v>
                </c:pt>
                <c:pt idx="71">
                  <c:v>4.5999999999999996</c:v>
                </c:pt>
                <c:pt idx="72">
                  <c:v>11.829999923706</c:v>
                </c:pt>
                <c:pt idx="73">
                  <c:v>17</c:v>
                </c:pt>
                <c:pt idx="74">
                  <c:v>25.030000686645501</c:v>
                </c:pt>
                <c:pt idx="75">
                  <c:v>30.920000076293899</c:v>
                </c:pt>
                <c:pt idx="76">
                  <c:v>4.5999999999999996</c:v>
                </c:pt>
                <c:pt idx="77">
                  <c:v>9.4600000000000009</c:v>
                </c:pt>
                <c:pt idx="78">
                  <c:v>15.869999885559</c:v>
                </c:pt>
                <c:pt idx="79">
                  <c:v>19.9799995422363</c:v>
                </c:pt>
                <c:pt idx="80">
                  <c:v>24.7600002288818</c:v>
                </c:pt>
                <c:pt idx="81">
                  <c:v>29.4699993133544</c:v>
                </c:pt>
                <c:pt idx="82">
                  <c:v>5.7800002098083496</c:v>
                </c:pt>
                <c:pt idx="83">
                  <c:v>10.289999961853001</c:v>
                </c:pt>
                <c:pt idx="84">
                  <c:v>15.25</c:v>
                </c:pt>
                <c:pt idx="85">
                  <c:v>21.659999847412099</c:v>
                </c:pt>
                <c:pt idx="86">
                  <c:v>25.9300003051757</c:v>
                </c:pt>
                <c:pt idx="87">
                  <c:v>30.649999618530199</c:v>
                </c:pt>
              </c:numCache>
            </c:numRef>
          </c:xVal>
          <c:yVal>
            <c:numRef>
              <c:f>'H:\My Documents\FertigungGeschwRes\8+3_LG_SC_Cav\RF_Data\[Qo_AC115-AC129_11LG.xlsx]AC115-AC127_'!$D$1:$D$88</c:f>
              <c:numCache>
                <c:formatCode>General</c:formatCode>
                <c:ptCount val="88"/>
                <c:pt idx="0">
                  <c:v>30699999232</c:v>
                </c:pt>
                <c:pt idx="1">
                  <c:v>26699999232</c:v>
                </c:pt>
                <c:pt idx="2">
                  <c:v>23399999488</c:v>
                </c:pt>
                <c:pt idx="3">
                  <c:v>20400001024</c:v>
                </c:pt>
                <c:pt idx="4">
                  <c:v>16899999744</c:v>
                </c:pt>
                <c:pt idx="5">
                  <c:v>14099999744</c:v>
                </c:pt>
                <c:pt idx="6">
                  <c:v>25200001024</c:v>
                </c:pt>
                <c:pt idx="7">
                  <c:v>22400000000</c:v>
                </c:pt>
                <c:pt idx="8">
                  <c:v>19399999488</c:v>
                </c:pt>
                <c:pt idx="9">
                  <c:v>17000000512</c:v>
                </c:pt>
                <c:pt idx="10">
                  <c:v>16000000000</c:v>
                </c:pt>
                <c:pt idx="11">
                  <c:v>14200000512</c:v>
                </c:pt>
                <c:pt idx="12">
                  <c:v>30599999488</c:v>
                </c:pt>
                <c:pt idx="13">
                  <c:v>27299999744</c:v>
                </c:pt>
                <c:pt idx="14">
                  <c:v>22200000512</c:v>
                </c:pt>
                <c:pt idx="15">
                  <c:v>20000000000</c:v>
                </c:pt>
                <c:pt idx="16">
                  <c:v>18599999488</c:v>
                </c:pt>
                <c:pt idx="17">
                  <c:v>14700000256</c:v>
                </c:pt>
                <c:pt idx="18">
                  <c:v>27299999744</c:v>
                </c:pt>
                <c:pt idx="19">
                  <c:v>25400000512</c:v>
                </c:pt>
                <c:pt idx="20">
                  <c:v>20800000000</c:v>
                </c:pt>
                <c:pt idx="21">
                  <c:v>18200000512</c:v>
                </c:pt>
                <c:pt idx="22">
                  <c:v>17300000768</c:v>
                </c:pt>
                <c:pt idx="23">
                  <c:v>15200000000</c:v>
                </c:pt>
                <c:pt idx="24">
                  <c:v>20800000000</c:v>
                </c:pt>
                <c:pt idx="25">
                  <c:v>19000000512</c:v>
                </c:pt>
                <c:pt idx="26">
                  <c:v>15900000256</c:v>
                </c:pt>
                <c:pt idx="27">
                  <c:v>15200000000</c:v>
                </c:pt>
                <c:pt idx="28">
                  <c:v>14000000000</c:v>
                </c:pt>
                <c:pt idx="29">
                  <c:v>25200001024</c:v>
                </c:pt>
                <c:pt idx="30">
                  <c:v>22200000512</c:v>
                </c:pt>
                <c:pt idx="31">
                  <c:v>18300000256</c:v>
                </c:pt>
                <c:pt idx="32">
                  <c:v>12899999744</c:v>
                </c:pt>
                <c:pt idx="33">
                  <c:v>8000000000</c:v>
                </c:pt>
                <c:pt idx="34">
                  <c:v>24600000512</c:v>
                </c:pt>
                <c:pt idx="35">
                  <c:v>22100000768</c:v>
                </c:pt>
                <c:pt idx="36">
                  <c:v>18499999744</c:v>
                </c:pt>
                <c:pt idx="37">
                  <c:v>16400000000</c:v>
                </c:pt>
                <c:pt idx="38">
                  <c:v>14400000000</c:v>
                </c:pt>
                <c:pt idx="39">
                  <c:v>14200000512</c:v>
                </c:pt>
                <c:pt idx="40">
                  <c:v>22800001024</c:v>
                </c:pt>
                <c:pt idx="41">
                  <c:v>19600001024</c:v>
                </c:pt>
                <c:pt idx="42">
                  <c:v>17500000256</c:v>
                </c:pt>
                <c:pt idx="43">
                  <c:v>16000000000</c:v>
                </c:pt>
                <c:pt idx="44">
                  <c:v>15100000256</c:v>
                </c:pt>
                <c:pt idx="45">
                  <c:v>10700000256</c:v>
                </c:pt>
                <c:pt idx="46">
                  <c:v>19399999488</c:v>
                </c:pt>
                <c:pt idx="47">
                  <c:v>18499999744</c:v>
                </c:pt>
                <c:pt idx="48">
                  <c:v>15600000000</c:v>
                </c:pt>
                <c:pt idx="49">
                  <c:v>13900000256</c:v>
                </c:pt>
                <c:pt idx="50">
                  <c:v>12800000000</c:v>
                </c:pt>
                <c:pt idx="51">
                  <c:v>12200000512</c:v>
                </c:pt>
                <c:pt idx="52">
                  <c:v>11400000512</c:v>
                </c:pt>
                <c:pt idx="53">
                  <c:v>10800000000</c:v>
                </c:pt>
                <c:pt idx="54">
                  <c:v>10499999744</c:v>
                </c:pt>
                <c:pt idx="55">
                  <c:v>29099999232</c:v>
                </c:pt>
                <c:pt idx="56">
                  <c:v>26300000256</c:v>
                </c:pt>
                <c:pt idx="57">
                  <c:v>21200001024</c:v>
                </c:pt>
                <c:pt idx="58">
                  <c:v>18100000768</c:v>
                </c:pt>
                <c:pt idx="59">
                  <c:v>14000000000</c:v>
                </c:pt>
                <c:pt idx="60">
                  <c:v>26800000000</c:v>
                </c:pt>
                <c:pt idx="61">
                  <c:v>22700000000</c:v>
                </c:pt>
                <c:pt idx="62">
                  <c:v>21700000000</c:v>
                </c:pt>
                <c:pt idx="63">
                  <c:v>19400000000</c:v>
                </c:pt>
                <c:pt idx="64">
                  <c:v>17900000000</c:v>
                </c:pt>
                <c:pt idx="65">
                  <c:v>17300000000</c:v>
                </c:pt>
                <c:pt idx="66">
                  <c:v>30100000000</c:v>
                </c:pt>
                <c:pt idx="68">
                  <c:v>20200000000</c:v>
                </c:pt>
                <c:pt idx="69">
                  <c:v>17900000000</c:v>
                </c:pt>
                <c:pt idx="70">
                  <c:v>9080000000</c:v>
                </c:pt>
                <c:pt idx="71">
                  <c:v>30200000512</c:v>
                </c:pt>
                <c:pt idx="72">
                  <c:v>24299999232</c:v>
                </c:pt>
                <c:pt idx="73">
                  <c:v>21500000256</c:v>
                </c:pt>
                <c:pt idx="74">
                  <c:v>19700000768</c:v>
                </c:pt>
                <c:pt idx="75">
                  <c:v>13000000512</c:v>
                </c:pt>
                <c:pt idx="76">
                  <c:v>28400001024</c:v>
                </c:pt>
                <c:pt idx="77">
                  <c:v>23499999232</c:v>
                </c:pt>
                <c:pt idx="78">
                  <c:v>18000001024</c:v>
                </c:pt>
                <c:pt idx="79">
                  <c:v>17100000256</c:v>
                </c:pt>
                <c:pt idx="80">
                  <c:v>16300000256</c:v>
                </c:pt>
                <c:pt idx="81">
                  <c:v>12899999744</c:v>
                </c:pt>
                <c:pt idx="82">
                  <c:v>30699999232</c:v>
                </c:pt>
                <c:pt idx="83">
                  <c:v>26200000512</c:v>
                </c:pt>
                <c:pt idx="84">
                  <c:v>21799999488</c:v>
                </c:pt>
                <c:pt idx="85">
                  <c:v>18699999232</c:v>
                </c:pt>
                <c:pt idx="86">
                  <c:v>17600000000</c:v>
                </c:pt>
                <c:pt idx="87">
                  <c:v>15699999744</c:v>
                </c:pt>
              </c:numCache>
            </c:numRef>
          </c:yVal>
          <c:smooth val="0"/>
        </c:ser>
        <c:ser>
          <c:idx val="1"/>
          <c:order val="1"/>
          <c:tx>
            <c:v>AC112</c:v>
          </c:tx>
          <c:spPr>
            <a:ln w="28575">
              <a:noFill/>
            </a:ln>
          </c:spPr>
          <c:xVal>
            <c:numRef>
              <c:f>'H:\My Documents\FertigungGeschwRes\8+3_LG_SC_Cav\RF_Data\[Qo_AC115-AC129_11LG.xlsx]AC115-AC127_'!$R$16:$R$20</c:f>
              <c:numCache>
                <c:formatCode>General</c:formatCode>
                <c:ptCount val="5"/>
                <c:pt idx="0">
                  <c:v>5.0999999046325604</c:v>
                </c:pt>
                <c:pt idx="1">
                  <c:v>9.7100000381469709</c:v>
                </c:pt>
                <c:pt idx="2">
                  <c:v>15.3400001525878</c:v>
                </c:pt>
                <c:pt idx="3">
                  <c:v>21.530000686645501</c:v>
                </c:pt>
                <c:pt idx="4">
                  <c:v>25.049999237060501</c:v>
                </c:pt>
              </c:numCache>
            </c:numRef>
          </c:xVal>
          <c:yVal>
            <c:numRef>
              <c:f>'H:\My Documents\FertigungGeschwRes\8+3_LG_SC_Cav\RF_Data\[Qo_AC115-AC129_11LG.xlsx]AC115-AC127_'!$S$16:$S$20</c:f>
              <c:numCache>
                <c:formatCode>General</c:formatCode>
                <c:ptCount val="5"/>
                <c:pt idx="0">
                  <c:v>21799999488</c:v>
                </c:pt>
                <c:pt idx="1">
                  <c:v>20600000512</c:v>
                </c:pt>
                <c:pt idx="2">
                  <c:v>20199999488</c:v>
                </c:pt>
                <c:pt idx="3">
                  <c:v>19800000512</c:v>
                </c:pt>
                <c:pt idx="4">
                  <c:v>18499999744</c:v>
                </c:pt>
              </c:numCache>
            </c:numRef>
          </c:yVal>
          <c:smooth val="0"/>
        </c:ser>
        <c:ser>
          <c:idx val="2"/>
          <c:order val="2"/>
          <c:tx>
            <c:v>AC113</c:v>
          </c:tx>
          <c:spPr>
            <a:ln w="28575">
              <a:noFill/>
            </a:ln>
          </c:spPr>
          <c:xVal>
            <c:numRef>
              <c:f>'H:\My Documents\FertigungGeschwRes\8+3_LG_SC_Cav\RF_Data\[Qo_AC115-AC129_11LG.xlsx]AC115-AC127_'!$U$16:$U$20</c:f>
              <c:numCache>
                <c:formatCode>General</c:formatCode>
                <c:ptCount val="5"/>
                <c:pt idx="0">
                  <c:v>4.1199998855590803</c:v>
                </c:pt>
                <c:pt idx="1">
                  <c:v>11.25</c:v>
                </c:pt>
                <c:pt idx="2">
                  <c:v>16.100000381469702</c:v>
                </c:pt>
                <c:pt idx="3">
                  <c:v>21.579999923706001</c:v>
                </c:pt>
                <c:pt idx="4">
                  <c:v>26.840000152587798</c:v>
                </c:pt>
              </c:numCache>
            </c:numRef>
          </c:xVal>
          <c:yVal>
            <c:numRef>
              <c:f>'H:\My Documents\FertigungGeschwRes\8+3_LG_SC_Cav\RF_Data\[Qo_AC115-AC129_11LG.xlsx]AC115-AC127_'!$V$16:$V$20</c:f>
              <c:numCache>
                <c:formatCode>General</c:formatCode>
                <c:ptCount val="5"/>
                <c:pt idx="0">
                  <c:v>20800000000</c:v>
                </c:pt>
                <c:pt idx="1">
                  <c:v>19299999744</c:v>
                </c:pt>
                <c:pt idx="2">
                  <c:v>18800001024</c:v>
                </c:pt>
                <c:pt idx="3">
                  <c:v>18000001024</c:v>
                </c:pt>
                <c:pt idx="4">
                  <c:v>14400000000</c:v>
                </c:pt>
              </c:numCache>
            </c:numRef>
          </c:yVal>
          <c:smooth val="0"/>
        </c:ser>
        <c:ser>
          <c:idx val="3"/>
          <c:order val="3"/>
          <c:tx>
            <c:v>AC114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C00000"/>
              </a:solidFill>
            </c:spPr>
          </c:marker>
          <c:xVal>
            <c:numRef>
              <c:f>'H:\My Documents\FertigungGeschwRes\8+3_LG_SC_Cav\RF_Data\[Qo_AC115-AC129_11LG.xlsx]AC115-AC127_'!$X$16:$X$20</c:f>
              <c:numCache>
                <c:formatCode>General</c:formatCode>
                <c:ptCount val="5"/>
                <c:pt idx="0">
                  <c:v>5.13000011444091</c:v>
                </c:pt>
                <c:pt idx="1">
                  <c:v>10.270000457763601</c:v>
                </c:pt>
                <c:pt idx="2">
                  <c:v>14.2299995422363</c:v>
                </c:pt>
                <c:pt idx="3">
                  <c:v>20.209999084472599</c:v>
                </c:pt>
                <c:pt idx="4">
                  <c:v>25.530000686645501</c:v>
                </c:pt>
              </c:numCache>
            </c:numRef>
          </c:xVal>
          <c:yVal>
            <c:numRef>
              <c:f>'H:\My Documents\FertigungGeschwRes\8+3_LG_SC_Cav\RF_Data\[Qo_AC115-AC129_11LG.xlsx]AC115-AC127_'!$Y$16:$Y$20</c:f>
              <c:numCache>
                <c:formatCode>General</c:formatCode>
                <c:ptCount val="5"/>
                <c:pt idx="0">
                  <c:v>20700000256</c:v>
                </c:pt>
                <c:pt idx="1">
                  <c:v>19499999232</c:v>
                </c:pt>
                <c:pt idx="2">
                  <c:v>19000000512</c:v>
                </c:pt>
                <c:pt idx="3">
                  <c:v>17899999232</c:v>
                </c:pt>
                <c:pt idx="4">
                  <c:v>13000000512</c:v>
                </c:pt>
              </c:numCache>
            </c:numRef>
          </c:yVal>
          <c:smooth val="0"/>
        </c:ser>
        <c:ser>
          <c:idx val="4"/>
          <c:order val="4"/>
          <c:tx>
            <c:v>AC151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C00000"/>
              </a:solidFill>
            </c:spPr>
          </c:marker>
          <c:xVal>
            <c:numRef>
              <c:f>'H:\My Documents\FertigungGeschwRes\8+3_LG_SC_Cav\RF_Data\[Qo_AC115-AC129_11LG.xlsx]AC115-AC127_'!$AA$16:$AA$20</c:f>
              <c:numCache>
                <c:formatCode>General</c:formatCode>
                <c:ptCount val="5"/>
                <c:pt idx="0">
                  <c:v>5.0199999999999996</c:v>
                </c:pt>
                <c:pt idx="1">
                  <c:v>10.26</c:v>
                </c:pt>
                <c:pt idx="2">
                  <c:v>15.98</c:v>
                </c:pt>
                <c:pt idx="3">
                  <c:v>20.74</c:v>
                </c:pt>
                <c:pt idx="4">
                  <c:v>25.15</c:v>
                </c:pt>
              </c:numCache>
            </c:numRef>
          </c:xVal>
          <c:yVal>
            <c:numRef>
              <c:f>'H:\My Documents\FertigungGeschwRes\8+3_LG_SC_Cav\RF_Data\[Qo_AC115-AC129_11LG.xlsx]AC115-AC127_'!$AB$16:$AB$20</c:f>
              <c:numCache>
                <c:formatCode>General</c:formatCode>
                <c:ptCount val="5"/>
                <c:pt idx="0">
                  <c:v>26400000000</c:v>
                </c:pt>
                <c:pt idx="1">
                  <c:v>26100000000</c:v>
                </c:pt>
                <c:pt idx="2">
                  <c:v>21200000000</c:v>
                </c:pt>
                <c:pt idx="3">
                  <c:v>16500000000</c:v>
                </c:pt>
                <c:pt idx="4">
                  <c:v>14700000000</c:v>
                </c:pt>
              </c:numCache>
            </c:numRef>
          </c:yVal>
          <c:smooth val="0"/>
        </c:ser>
        <c:ser>
          <c:idx val="5"/>
          <c:order val="5"/>
          <c:tx>
            <c:v>AC152</c:v>
          </c:tx>
          <c:spPr>
            <a:ln w="28575">
              <a:noFill/>
            </a:ln>
          </c:spPr>
          <c:xVal>
            <c:numRef>
              <c:f>'H:\My Documents\FertigungGeschwRes\8+3_LG_SC_Cav\RF_Data\[Qo_AC115-AC129_11LG.xlsx]AC115-AC127_'!$AD$16:$AD$23</c:f>
              <c:numCache>
                <c:formatCode>General</c:formatCode>
                <c:ptCount val="8"/>
                <c:pt idx="0">
                  <c:v>5.58</c:v>
                </c:pt>
                <c:pt idx="1">
                  <c:v>10.38</c:v>
                </c:pt>
                <c:pt idx="2">
                  <c:v>16.16</c:v>
                </c:pt>
                <c:pt idx="3">
                  <c:v>20.82</c:v>
                </c:pt>
                <c:pt idx="4">
                  <c:v>26.25</c:v>
                </c:pt>
              </c:numCache>
            </c:numRef>
          </c:xVal>
          <c:yVal>
            <c:numRef>
              <c:f>'H:\My Documents\FertigungGeschwRes\8+3_LG_SC_Cav\RF_Data\[Qo_AC115-AC129_11LG.xlsx]AC115-AC127_'!$AE$16:$AE$23</c:f>
              <c:numCache>
                <c:formatCode>General</c:formatCode>
                <c:ptCount val="8"/>
                <c:pt idx="0">
                  <c:v>31900000000</c:v>
                </c:pt>
                <c:pt idx="1">
                  <c:v>27200000000</c:v>
                </c:pt>
                <c:pt idx="2">
                  <c:v>21000000000</c:v>
                </c:pt>
                <c:pt idx="3">
                  <c:v>19000000000</c:v>
                </c:pt>
                <c:pt idx="4">
                  <c:v>18000000000</c:v>
                </c:pt>
              </c:numCache>
            </c:numRef>
          </c:yVal>
          <c:smooth val="0"/>
        </c:ser>
        <c:ser>
          <c:idx val="6"/>
          <c:order val="6"/>
          <c:tx>
            <c:v>AC153</c:v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rgbClr val="C00000"/>
              </a:solidFill>
            </c:spPr>
          </c:marker>
          <c:xVal>
            <c:numRef>
              <c:f>'H:\My Documents\FertigungGeschwRes\8+3_LG_SC_Cav\RF_Data\[Qo_AC115-AC129_11LG.xlsx]AC115-AC127_'!$AG$16:$AG$20</c:f>
              <c:numCache>
                <c:formatCode>General</c:formatCode>
                <c:ptCount val="5"/>
                <c:pt idx="0">
                  <c:v>5.67</c:v>
                </c:pt>
                <c:pt idx="1">
                  <c:v>10.35</c:v>
                </c:pt>
                <c:pt idx="2">
                  <c:v>15.29</c:v>
                </c:pt>
                <c:pt idx="3">
                  <c:v>20.77</c:v>
                </c:pt>
                <c:pt idx="4">
                  <c:v>24.52</c:v>
                </c:pt>
              </c:numCache>
            </c:numRef>
          </c:xVal>
          <c:yVal>
            <c:numRef>
              <c:f>'H:\My Documents\FertigungGeschwRes\8+3_LG_SC_Cav\RF_Data\[Qo_AC115-AC129_11LG.xlsx]AC115-AC127_'!$AH$16:$AH$21</c:f>
              <c:numCache>
                <c:formatCode>General</c:formatCode>
                <c:ptCount val="6"/>
                <c:pt idx="0">
                  <c:v>22600000000</c:v>
                </c:pt>
                <c:pt idx="1">
                  <c:v>21300000000</c:v>
                </c:pt>
                <c:pt idx="2">
                  <c:v>17500000000</c:v>
                </c:pt>
                <c:pt idx="3">
                  <c:v>15200000000</c:v>
                </c:pt>
                <c:pt idx="4">
                  <c:v>14100000000</c:v>
                </c:pt>
              </c:numCache>
            </c:numRef>
          </c:yVal>
          <c:smooth val="0"/>
        </c:ser>
        <c:ser>
          <c:idx val="7"/>
          <c:order val="7"/>
          <c:tx>
            <c:v>AC154</c:v>
          </c:tx>
          <c:spPr>
            <a:ln w="28575">
              <a:noFill/>
            </a:ln>
          </c:spPr>
          <c:xVal>
            <c:numRef>
              <c:f>'H:\My Documents\FertigungGeschwRes\8+3_LG_SC_Cav\RF_Data\[Qo_AC115-AC129_11LG.xlsx]AC115-AC127_'!$R$26:$R$30</c:f>
              <c:numCache>
                <c:formatCode>General</c:formatCode>
                <c:ptCount val="5"/>
                <c:pt idx="0">
                  <c:v>5.0199999999999996</c:v>
                </c:pt>
                <c:pt idx="1">
                  <c:v>10.25</c:v>
                </c:pt>
                <c:pt idx="2">
                  <c:v>16.16</c:v>
                </c:pt>
                <c:pt idx="3">
                  <c:v>21.51</c:v>
                </c:pt>
                <c:pt idx="4">
                  <c:v>25.43</c:v>
                </c:pt>
              </c:numCache>
            </c:numRef>
          </c:xVal>
          <c:yVal>
            <c:numRef>
              <c:f>'H:\My Documents\FertigungGeschwRes\8+3_LG_SC_Cav\RF_Data\[Qo_AC115-AC129_11LG.xlsx]AC115-AC127_'!$S$26:$S$30</c:f>
              <c:numCache>
                <c:formatCode>General</c:formatCode>
                <c:ptCount val="5"/>
                <c:pt idx="0">
                  <c:v>25900000000</c:v>
                </c:pt>
                <c:pt idx="1">
                  <c:v>25200000000</c:v>
                </c:pt>
                <c:pt idx="2">
                  <c:v>21300000000</c:v>
                </c:pt>
                <c:pt idx="3">
                  <c:v>19200000000</c:v>
                </c:pt>
                <c:pt idx="4">
                  <c:v>17500000000</c:v>
                </c:pt>
              </c:numCache>
            </c:numRef>
          </c:yVal>
          <c:smooth val="0"/>
        </c:ser>
        <c:ser>
          <c:idx val="8"/>
          <c:order val="8"/>
          <c:tx>
            <c:v>AC155</c:v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'H:\My Documents\FertigungGeschwRes\8+3_LG_SC_Cav\RF_Data\[Qo_AC115-AC129_11LG.xlsx]AC115-AC127_'!$U$26:$U$30</c:f>
              <c:numCache>
                <c:formatCode>General</c:formatCode>
                <c:ptCount val="5"/>
                <c:pt idx="0">
                  <c:v>4.9400000000000004</c:v>
                </c:pt>
                <c:pt idx="1">
                  <c:v>9.44</c:v>
                </c:pt>
                <c:pt idx="2">
                  <c:v>15.16</c:v>
                </c:pt>
                <c:pt idx="3">
                  <c:v>20.57</c:v>
                </c:pt>
                <c:pt idx="4">
                  <c:v>25.89</c:v>
                </c:pt>
              </c:numCache>
            </c:numRef>
          </c:xVal>
          <c:yVal>
            <c:numRef>
              <c:f>'H:\My Documents\FertigungGeschwRes\8+3_LG_SC_Cav\RF_Data\[Qo_AC115-AC129_11LG.xlsx]AC115-AC127_'!$V$26:$V$30</c:f>
              <c:numCache>
                <c:formatCode>General</c:formatCode>
                <c:ptCount val="5"/>
                <c:pt idx="0">
                  <c:v>25400000000</c:v>
                </c:pt>
                <c:pt idx="1">
                  <c:v>22500000000</c:v>
                </c:pt>
                <c:pt idx="2">
                  <c:v>17700000000</c:v>
                </c:pt>
                <c:pt idx="3">
                  <c:v>16200000000</c:v>
                </c:pt>
                <c:pt idx="4">
                  <c:v>14900000000</c:v>
                </c:pt>
              </c:numCache>
            </c:numRef>
          </c:yVal>
          <c:smooth val="0"/>
        </c:ser>
        <c:ser>
          <c:idx val="9"/>
          <c:order val="9"/>
          <c:tx>
            <c:v>AC156</c:v>
          </c:tx>
          <c:spPr>
            <a:ln w="28575">
              <a:noFill/>
            </a:ln>
          </c:spPr>
          <c:marker>
            <c:spPr>
              <a:solidFill>
                <a:srgbClr val="C00000"/>
              </a:solidFill>
            </c:spPr>
          </c:marker>
          <c:xVal>
            <c:numRef>
              <c:f>'H:\My Documents\FertigungGeschwRes\8+3_LG_SC_Cav\RF_Data\[Qo_AC115-AC129_11LG.xlsx]AC115-AC127_'!$X$26:$X$29</c:f>
              <c:numCache>
                <c:formatCode>General</c:formatCode>
                <c:ptCount val="4"/>
                <c:pt idx="0">
                  <c:v>4.5</c:v>
                </c:pt>
                <c:pt idx="1">
                  <c:v>10.17</c:v>
                </c:pt>
                <c:pt idx="2">
                  <c:v>15.14</c:v>
                </c:pt>
                <c:pt idx="3">
                  <c:v>20.93</c:v>
                </c:pt>
              </c:numCache>
            </c:numRef>
          </c:xVal>
          <c:yVal>
            <c:numRef>
              <c:f>'H:\My Documents\FertigungGeschwRes\8+3_LG_SC_Cav\RF_Data\[Qo_AC115-AC129_11LG.xlsx]AC115-AC127_'!$Y$26:$Y$29</c:f>
              <c:numCache>
                <c:formatCode>General</c:formatCode>
                <c:ptCount val="4"/>
                <c:pt idx="0">
                  <c:v>24700000000</c:v>
                </c:pt>
                <c:pt idx="1">
                  <c:v>25400000000</c:v>
                </c:pt>
                <c:pt idx="2">
                  <c:v>21300000000</c:v>
                </c:pt>
                <c:pt idx="3">
                  <c:v>12000000000</c:v>
                </c:pt>
              </c:numCache>
            </c:numRef>
          </c:yVal>
          <c:smooth val="0"/>
        </c:ser>
        <c:ser>
          <c:idx val="10"/>
          <c:order val="10"/>
          <c:tx>
            <c:v>AC157</c:v>
          </c:tx>
          <c:spPr>
            <a:ln w="28575">
              <a:noFill/>
            </a:ln>
          </c:spPr>
          <c:marker>
            <c:symbol val="square"/>
            <c:size val="7"/>
          </c:marker>
          <c:xVal>
            <c:numRef>
              <c:f>'H:\My Documents\FertigungGeschwRes\8+3_LG_SC_Cav\RF_Data\[Qo_AC115-AC129_11LG.xlsx]AC115-AC127_'!$AA$26:$AA$30</c:f>
              <c:numCache>
                <c:formatCode>General</c:formatCode>
                <c:ptCount val="5"/>
                <c:pt idx="0">
                  <c:v>4.8099999999999996</c:v>
                </c:pt>
                <c:pt idx="1">
                  <c:v>9.02</c:v>
                </c:pt>
                <c:pt idx="2">
                  <c:v>15.48</c:v>
                </c:pt>
                <c:pt idx="3">
                  <c:v>20.32</c:v>
                </c:pt>
                <c:pt idx="4">
                  <c:v>24.95</c:v>
                </c:pt>
              </c:numCache>
            </c:numRef>
          </c:xVal>
          <c:yVal>
            <c:numRef>
              <c:f>'H:\My Documents\FertigungGeschwRes\8+3_LG_SC_Cav\RF_Data\[Qo_AC115-AC129_11LG.xlsx]AC115-AC127_'!$AB$26:$AB$30</c:f>
              <c:numCache>
                <c:formatCode>General</c:formatCode>
                <c:ptCount val="5"/>
                <c:pt idx="0">
                  <c:v>27500000000</c:v>
                </c:pt>
                <c:pt idx="1">
                  <c:v>27000000000</c:v>
                </c:pt>
                <c:pt idx="2">
                  <c:v>20800000000</c:v>
                </c:pt>
                <c:pt idx="3">
                  <c:v>18900000000</c:v>
                </c:pt>
                <c:pt idx="4">
                  <c:v>16900000000</c:v>
                </c:pt>
              </c:numCache>
            </c:numRef>
          </c:yVal>
          <c:smooth val="0"/>
        </c:ser>
        <c:ser>
          <c:idx val="11"/>
          <c:order val="11"/>
          <c:tx>
            <c:v>AC158</c:v>
          </c:tx>
          <c:spPr>
            <a:ln w="28575">
              <a:noFill/>
            </a:ln>
          </c:spPr>
          <c:xVal>
            <c:numRef>
              <c:f>'H:\My Documents\FertigungGeschwRes\8+3_LG_SC_Cav\RF_Data\[Qo_AC115-AC129_11LG.xlsx]AC115-AC127_'!$AD$26:$AD$30</c:f>
              <c:numCache>
                <c:formatCode>General</c:formatCode>
                <c:ptCount val="5"/>
                <c:pt idx="0">
                  <c:v>5.43</c:v>
                </c:pt>
                <c:pt idx="1">
                  <c:v>11.79</c:v>
                </c:pt>
                <c:pt idx="2">
                  <c:v>15.44</c:v>
                </c:pt>
                <c:pt idx="3">
                  <c:v>20.8</c:v>
                </c:pt>
              </c:numCache>
            </c:numRef>
          </c:xVal>
          <c:yVal>
            <c:numRef>
              <c:f>'H:\My Documents\FertigungGeschwRes\8+3_LG_SC_Cav\RF_Data\[Qo_AC115-AC129_11LG.xlsx]AC115-AC127_'!$AE$26:$AE$30</c:f>
              <c:numCache>
                <c:formatCode>General</c:formatCode>
                <c:ptCount val="5"/>
                <c:pt idx="0">
                  <c:v>34000000000</c:v>
                </c:pt>
                <c:pt idx="1">
                  <c:v>31300000000</c:v>
                </c:pt>
                <c:pt idx="2">
                  <c:v>27100000000</c:v>
                </c:pt>
                <c:pt idx="3">
                  <c:v>20900000000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756480"/>
        <c:axId val="36762752"/>
      </c:scatterChart>
      <c:valAx>
        <c:axId val="36756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en-US" sz="2000" baseline="0"/>
                  <a:t>Eacc, MV/m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de-DE"/>
          </a:p>
        </c:txPr>
        <c:crossAx val="36762752"/>
        <c:crosses val="autoZero"/>
        <c:crossBetween val="midCat"/>
      </c:valAx>
      <c:valAx>
        <c:axId val="367627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baseline="0" dirty="0" err="1"/>
                  <a:t>Qo</a:t>
                </a:r>
                <a:endParaRPr lang="en-US" sz="2000" baseline="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de-DE"/>
          </a:p>
        </c:txPr>
        <c:crossAx val="36756480"/>
        <c:crosses val="autoZero"/>
        <c:crossBetween val="midCat"/>
      </c:valAx>
      <c:spPr>
        <a:solidFill>
          <a:schemeClr val="bg1">
            <a:lumMod val="95000"/>
          </a:schemeClr>
        </a:solidFill>
      </c:spPr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20474424324164"/>
          <c:y val="3.8056681147943229E-2"/>
          <c:w val="0.67005120500237914"/>
          <c:h val="0.86867242426960745"/>
        </c:manualLayout>
      </c:layout>
      <c:scatterChart>
        <c:scatterStyle val="lineMarker"/>
        <c:varyColors val="0"/>
        <c:ser>
          <c:idx val="0"/>
          <c:order val="0"/>
          <c:tx>
            <c:v>EP 144 µm, BCP 18 µm, 7xHPR</c:v>
          </c:tx>
          <c:spPr>
            <a:ln w="28575">
              <a:noFill/>
            </a:ln>
          </c:spPr>
          <c:xVal>
            <c:numRef>
              <c:f>'AC117 Q0 vs Eacc'!$A$9:$A$32</c:f>
              <c:numCache>
                <c:formatCode>General</c:formatCode>
                <c:ptCount val="24"/>
                <c:pt idx="0">
                  <c:v>0.99000000953674305</c:v>
                </c:pt>
                <c:pt idx="1">
                  <c:v>1.2699999809265099</c:v>
                </c:pt>
                <c:pt idx="2">
                  <c:v>1.62999999523162</c:v>
                </c:pt>
                <c:pt idx="3">
                  <c:v>2.0899999141693102</c:v>
                </c:pt>
                <c:pt idx="4">
                  <c:v>2.6900000572204501</c:v>
                </c:pt>
                <c:pt idx="5">
                  <c:v>3.45000004768371</c:v>
                </c:pt>
                <c:pt idx="6">
                  <c:v>4.4299998283386204</c:v>
                </c:pt>
                <c:pt idx="7">
                  <c:v>5.6799998283386204</c:v>
                </c:pt>
                <c:pt idx="8">
                  <c:v>7.25</c:v>
                </c:pt>
                <c:pt idx="9">
                  <c:v>8.2600002288818306</c:v>
                </c:pt>
                <c:pt idx="10">
                  <c:v>9.4099998474121005</c:v>
                </c:pt>
                <c:pt idx="11">
                  <c:v>10.6599998474121</c:v>
                </c:pt>
                <c:pt idx="12">
                  <c:v>12.1300001144409</c:v>
                </c:pt>
                <c:pt idx="13">
                  <c:v>13.289999961853001</c:v>
                </c:pt>
                <c:pt idx="14">
                  <c:v>14.3400001525878</c:v>
                </c:pt>
                <c:pt idx="15">
                  <c:v>14.949999809265099</c:v>
                </c:pt>
                <c:pt idx="16">
                  <c:v>15.8800001144409</c:v>
                </c:pt>
                <c:pt idx="17">
                  <c:v>17.100000381469702</c:v>
                </c:pt>
                <c:pt idx="18">
                  <c:v>17.4500007629394</c:v>
                </c:pt>
                <c:pt idx="19">
                  <c:v>17.829999923706001</c:v>
                </c:pt>
                <c:pt idx="20">
                  <c:v>18.559999465942301</c:v>
                </c:pt>
                <c:pt idx="21">
                  <c:v>18.870000839233398</c:v>
                </c:pt>
                <c:pt idx="22">
                  <c:v>19.370000839233398</c:v>
                </c:pt>
                <c:pt idx="23">
                  <c:v>19.9500007629394</c:v>
                </c:pt>
              </c:numCache>
            </c:numRef>
          </c:xVal>
          <c:yVal>
            <c:numRef>
              <c:f>'AC117 Q0 vs Eacc'!$B$9:$B$32</c:f>
              <c:numCache>
                <c:formatCode>General</c:formatCode>
                <c:ptCount val="24"/>
                <c:pt idx="0">
                  <c:v>24000000000</c:v>
                </c:pt>
                <c:pt idx="1">
                  <c:v>25099999232</c:v>
                </c:pt>
                <c:pt idx="2">
                  <c:v>25799999488</c:v>
                </c:pt>
                <c:pt idx="3">
                  <c:v>26800001024</c:v>
                </c:pt>
                <c:pt idx="4">
                  <c:v>27700000768</c:v>
                </c:pt>
                <c:pt idx="5">
                  <c:v>28299999232</c:v>
                </c:pt>
                <c:pt idx="6">
                  <c:v>28700000256</c:v>
                </c:pt>
                <c:pt idx="7">
                  <c:v>28500000768</c:v>
                </c:pt>
                <c:pt idx="8">
                  <c:v>27700000768</c:v>
                </c:pt>
                <c:pt idx="9">
                  <c:v>26900000768</c:v>
                </c:pt>
                <c:pt idx="10">
                  <c:v>26000001024</c:v>
                </c:pt>
                <c:pt idx="11">
                  <c:v>24600000512</c:v>
                </c:pt>
                <c:pt idx="12">
                  <c:v>23399999488</c:v>
                </c:pt>
                <c:pt idx="13">
                  <c:v>20099999744</c:v>
                </c:pt>
                <c:pt idx="14">
                  <c:v>16700000256</c:v>
                </c:pt>
                <c:pt idx="15">
                  <c:v>13299999744</c:v>
                </c:pt>
                <c:pt idx="16">
                  <c:v>10800000000</c:v>
                </c:pt>
                <c:pt idx="17">
                  <c:v>7560000000</c:v>
                </c:pt>
                <c:pt idx="18">
                  <c:v>6040000000</c:v>
                </c:pt>
                <c:pt idx="19">
                  <c:v>5529999872</c:v>
                </c:pt>
                <c:pt idx="20">
                  <c:v>4470000128</c:v>
                </c:pt>
                <c:pt idx="21">
                  <c:v>4280000000</c:v>
                </c:pt>
                <c:pt idx="22">
                  <c:v>4670000128</c:v>
                </c:pt>
                <c:pt idx="23">
                  <c:v>3890000128</c:v>
                </c:pt>
              </c:numCache>
            </c:numRef>
          </c:yVal>
          <c:smooth val="0"/>
        </c:ser>
        <c:ser>
          <c:idx val="1"/>
          <c:order val="1"/>
          <c:tx>
            <c:v>---</c:v>
          </c:tx>
          <c:spPr>
            <a:ln w="28575">
              <a:noFill/>
            </a:ln>
          </c:spPr>
          <c:xVal>
            <c:numRef>
              <c:f>'AC117 Q0 vs Eacc'!$A$41:$A$54</c:f>
              <c:numCache>
                <c:formatCode>General</c:formatCode>
                <c:ptCount val="14"/>
                <c:pt idx="0">
                  <c:v>0.70999997854232699</c:v>
                </c:pt>
                <c:pt idx="1">
                  <c:v>1.3099999427795399</c:v>
                </c:pt>
                <c:pt idx="2">
                  <c:v>2.4300000667571999</c:v>
                </c:pt>
                <c:pt idx="3">
                  <c:v>4.5399999618530202</c:v>
                </c:pt>
                <c:pt idx="4">
                  <c:v>5.8600001335143999</c:v>
                </c:pt>
                <c:pt idx="5">
                  <c:v>7.6199998855590803</c:v>
                </c:pt>
                <c:pt idx="6">
                  <c:v>9.9700002670287997</c:v>
                </c:pt>
                <c:pt idx="7">
                  <c:v>13.1300001144409</c:v>
                </c:pt>
                <c:pt idx="8">
                  <c:v>15.079999923706</c:v>
                </c:pt>
                <c:pt idx="9">
                  <c:v>16.9799995422363</c:v>
                </c:pt>
                <c:pt idx="10">
                  <c:v>18.540000915527301</c:v>
                </c:pt>
                <c:pt idx="11">
                  <c:v>19.709999084472599</c:v>
                </c:pt>
                <c:pt idx="12">
                  <c:v>20.590000152587798</c:v>
                </c:pt>
                <c:pt idx="13">
                  <c:v>21.569999694824201</c:v>
                </c:pt>
              </c:numCache>
            </c:numRef>
          </c:xVal>
          <c:yVal>
            <c:numRef>
              <c:f>'AC117 Q0 vs Eacc'!$B$41:$B$54</c:f>
              <c:numCache>
                <c:formatCode>General</c:formatCode>
                <c:ptCount val="14"/>
                <c:pt idx="0">
                  <c:v>18900000768</c:v>
                </c:pt>
                <c:pt idx="1">
                  <c:v>20700000256</c:v>
                </c:pt>
                <c:pt idx="2">
                  <c:v>22300000256</c:v>
                </c:pt>
                <c:pt idx="3">
                  <c:v>23200000000</c:v>
                </c:pt>
                <c:pt idx="4">
                  <c:v>23000000512</c:v>
                </c:pt>
                <c:pt idx="5">
                  <c:v>22499999744</c:v>
                </c:pt>
                <c:pt idx="6">
                  <c:v>21200001024</c:v>
                </c:pt>
                <c:pt idx="7">
                  <c:v>19000000512</c:v>
                </c:pt>
                <c:pt idx="8">
                  <c:v>17500000256</c:v>
                </c:pt>
                <c:pt idx="9">
                  <c:v>15400000512</c:v>
                </c:pt>
                <c:pt idx="10">
                  <c:v>12600000512</c:v>
                </c:pt>
                <c:pt idx="11">
                  <c:v>9960000512</c:v>
                </c:pt>
                <c:pt idx="12">
                  <c:v>8240000000</c:v>
                </c:pt>
                <c:pt idx="13">
                  <c:v>6080000000</c:v>
                </c:pt>
              </c:numCache>
            </c:numRef>
          </c:yVal>
          <c:smooth val="0"/>
        </c:ser>
        <c:ser>
          <c:idx val="2"/>
          <c:order val="2"/>
          <c:tx>
            <c:v>---</c:v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chemeClr val="tx1"/>
              </a:solidFill>
            </c:spPr>
          </c:marker>
          <c:xVal>
            <c:numRef>
              <c:f>('AC117 Q0 vs Eacc'!$A$63:$A$66;'AC117 Q0 vs Eacc'!$A$69:$A$76)</c:f>
              <c:numCache>
                <c:formatCode>General</c:formatCode>
                <c:ptCount val="12"/>
                <c:pt idx="0">
                  <c:v>1.4900000095367401</c:v>
                </c:pt>
                <c:pt idx="1">
                  <c:v>2.8099999427795401</c:v>
                </c:pt>
                <c:pt idx="2">
                  <c:v>5.1999998092651296</c:v>
                </c:pt>
                <c:pt idx="3">
                  <c:v>7.3200001716613698</c:v>
                </c:pt>
                <c:pt idx="4">
                  <c:v>9.6999998092651296</c:v>
                </c:pt>
                <c:pt idx="5">
                  <c:v>17.520000457763601</c:v>
                </c:pt>
                <c:pt idx="6">
                  <c:v>13.520000457763601</c:v>
                </c:pt>
                <c:pt idx="7">
                  <c:v>19.4300003051757</c:v>
                </c:pt>
                <c:pt idx="8">
                  <c:v>20.209999084472599</c:v>
                </c:pt>
                <c:pt idx="9">
                  <c:v>20.940000534057599</c:v>
                </c:pt>
                <c:pt idx="10">
                  <c:v>23.2399997711181</c:v>
                </c:pt>
                <c:pt idx="11">
                  <c:v>23.299999237060501</c:v>
                </c:pt>
              </c:numCache>
            </c:numRef>
          </c:xVal>
          <c:yVal>
            <c:numRef>
              <c:f>('AC117 Q0 vs Eacc'!$B$63:$B$66;'AC117 Q0 vs Eacc'!$B$69:$B$76)</c:f>
              <c:numCache>
                <c:formatCode>General</c:formatCode>
                <c:ptCount val="12"/>
                <c:pt idx="0">
                  <c:v>33400000512</c:v>
                </c:pt>
                <c:pt idx="1">
                  <c:v>36500000768</c:v>
                </c:pt>
                <c:pt idx="2">
                  <c:v>36999999488</c:v>
                </c:pt>
                <c:pt idx="3">
                  <c:v>33400000512</c:v>
                </c:pt>
                <c:pt idx="4">
                  <c:v>24299999232</c:v>
                </c:pt>
                <c:pt idx="5">
                  <c:v>29799999488</c:v>
                </c:pt>
                <c:pt idx="6">
                  <c:v>35499999232</c:v>
                </c:pt>
                <c:pt idx="7">
                  <c:v>25899999232</c:v>
                </c:pt>
                <c:pt idx="8">
                  <c:v>22800001024</c:v>
                </c:pt>
                <c:pt idx="9">
                  <c:v>20099999744</c:v>
                </c:pt>
                <c:pt idx="10">
                  <c:v>11600000000</c:v>
                </c:pt>
                <c:pt idx="11">
                  <c:v>11500000256</c:v>
                </c:pt>
              </c:numCache>
            </c:numRef>
          </c:yVal>
          <c:smooth val="0"/>
        </c:ser>
        <c:ser>
          <c:idx val="3"/>
          <c:order val="3"/>
          <c:tx>
            <c:v>6xHPR</c:v>
          </c:tx>
          <c:spPr>
            <a:ln w="28575">
              <a:noFill/>
            </a:ln>
          </c:spPr>
          <c:xVal>
            <c:numRef>
              <c:f>'AC117 Q0 vs Eacc'!$A$85:$A$109</c:f>
              <c:numCache>
                <c:formatCode>General</c:formatCode>
                <c:ptCount val="25"/>
                <c:pt idx="0">
                  <c:v>1.0900000333786</c:v>
                </c:pt>
                <c:pt idx="1">
                  <c:v>1.37999999523162</c:v>
                </c:pt>
                <c:pt idx="2">
                  <c:v>1.7699999809265099</c:v>
                </c:pt>
                <c:pt idx="3">
                  <c:v>2.25</c:v>
                </c:pt>
                <c:pt idx="4">
                  <c:v>2.88000011444091</c:v>
                </c:pt>
                <c:pt idx="5">
                  <c:v>3.6900000572204501</c:v>
                </c:pt>
                <c:pt idx="6">
                  <c:v>4.7199997901916504</c:v>
                </c:pt>
                <c:pt idx="7">
                  <c:v>6.0900001525878897</c:v>
                </c:pt>
                <c:pt idx="8">
                  <c:v>7.92000007629394</c:v>
                </c:pt>
                <c:pt idx="9">
                  <c:v>9.0100002288818306</c:v>
                </c:pt>
                <c:pt idx="10">
                  <c:v>10.329999923706</c:v>
                </c:pt>
                <c:pt idx="11">
                  <c:v>11.869999885559</c:v>
                </c:pt>
                <c:pt idx="12">
                  <c:v>13.649999618530201</c:v>
                </c:pt>
                <c:pt idx="13">
                  <c:v>16.079999923706001</c:v>
                </c:pt>
                <c:pt idx="14">
                  <c:v>17.4500007629394</c:v>
                </c:pt>
                <c:pt idx="15">
                  <c:v>20.559999465942301</c:v>
                </c:pt>
                <c:pt idx="16">
                  <c:v>21.959999084472599</c:v>
                </c:pt>
                <c:pt idx="17">
                  <c:v>23.4300003051757</c:v>
                </c:pt>
                <c:pt idx="18">
                  <c:v>24.819999694824201</c:v>
                </c:pt>
                <c:pt idx="19">
                  <c:v>25.9899997711181</c:v>
                </c:pt>
                <c:pt idx="20">
                  <c:v>27.040000915527301</c:v>
                </c:pt>
                <c:pt idx="21">
                  <c:v>28.170000076293899</c:v>
                </c:pt>
                <c:pt idx="22">
                  <c:v>29.270000457763601</c:v>
                </c:pt>
                <c:pt idx="23">
                  <c:v>31.309999465942301</c:v>
                </c:pt>
                <c:pt idx="24">
                  <c:v>30.940000534057599</c:v>
                </c:pt>
              </c:numCache>
            </c:numRef>
          </c:xVal>
          <c:yVal>
            <c:numRef>
              <c:f>'AC117 Q0 vs Eacc'!$B$85:$B$109</c:f>
              <c:numCache>
                <c:formatCode>General</c:formatCode>
                <c:ptCount val="25"/>
                <c:pt idx="0">
                  <c:v>28999999488</c:v>
                </c:pt>
                <c:pt idx="1">
                  <c:v>29400000512</c:v>
                </c:pt>
                <c:pt idx="2">
                  <c:v>30100000768</c:v>
                </c:pt>
                <c:pt idx="3">
                  <c:v>30400000000</c:v>
                </c:pt>
                <c:pt idx="4">
                  <c:v>30800001024</c:v>
                </c:pt>
                <c:pt idx="5">
                  <c:v>31000000512</c:v>
                </c:pt>
                <c:pt idx="6">
                  <c:v>30599999488</c:v>
                </c:pt>
                <c:pt idx="7">
                  <c:v>29899999232</c:v>
                </c:pt>
                <c:pt idx="8">
                  <c:v>28600000512</c:v>
                </c:pt>
                <c:pt idx="9">
                  <c:v>27499999232</c:v>
                </c:pt>
                <c:pt idx="10">
                  <c:v>26100000768</c:v>
                </c:pt>
                <c:pt idx="11">
                  <c:v>24500000768</c:v>
                </c:pt>
                <c:pt idx="12">
                  <c:v>22800001024</c:v>
                </c:pt>
                <c:pt idx="13">
                  <c:v>21600000000</c:v>
                </c:pt>
                <c:pt idx="14">
                  <c:v>20899999744</c:v>
                </c:pt>
                <c:pt idx="15">
                  <c:v>19399999488</c:v>
                </c:pt>
                <c:pt idx="16">
                  <c:v>18400000000</c:v>
                </c:pt>
                <c:pt idx="17">
                  <c:v>17100000256</c:v>
                </c:pt>
                <c:pt idx="18">
                  <c:v>15600000000</c:v>
                </c:pt>
                <c:pt idx="19">
                  <c:v>14200000512</c:v>
                </c:pt>
                <c:pt idx="20">
                  <c:v>13100000256</c:v>
                </c:pt>
                <c:pt idx="21">
                  <c:v>12099999744</c:v>
                </c:pt>
                <c:pt idx="22">
                  <c:v>10800000000</c:v>
                </c:pt>
                <c:pt idx="23">
                  <c:v>8970000384</c:v>
                </c:pt>
                <c:pt idx="24">
                  <c:v>9669999616</c:v>
                </c:pt>
              </c:numCache>
            </c:numRef>
          </c:yVal>
          <c:smooth val="0"/>
        </c:ser>
        <c:ser>
          <c:idx val="4"/>
          <c:order val="4"/>
          <c:tx>
            <c:v>---</c:v>
          </c:tx>
          <c:spPr>
            <a:ln w="28575">
              <a:noFill/>
            </a:ln>
          </c:spPr>
          <c:xVal>
            <c:numRef>
              <c:f>('AC117 Q0 vs Eacc'!$A$118:$A$132;'AC117 Q0 vs Eacc'!$A$135:$A$138)</c:f>
              <c:numCache>
                <c:formatCode>General</c:formatCode>
                <c:ptCount val="19"/>
                <c:pt idx="0">
                  <c:v>0.85000002384185702</c:v>
                </c:pt>
                <c:pt idx="1">
                  <c:v>1.2200000286102199</c:v>
                </c:pt>
                <c:pt idx="2">
                  <c:v>1.75</c:v>
                </c:pt>
                <c:pt idx="3">
                  <c:v>2.5199999809265101</c:v>
                </c:pt>
                <c:pt idx="4">
                  <c:v>3.2200000286102202</c:v>
                </c:pt>
                <c:pt idx="5">
                  <c:v>4.13000011444091</c:v>
                </c:pt>
                <c:pt idx="6">
                  <c:v>5.3200001716613698</c:v>
                </c:pt>
                <c:pt idx="7">
                  <c:v>6.92000007629394</c:v>
                </c:pt>
                <c:pt idx="8">
                  <c:v>9.0399999618530202</c:v>
                </c:pt>
                <c:pt idx="9">
                  <c:v>10.4099998474121</c:v>
                </c:pt>
                <c:pt idx="10">
                  <c:v>12.0100002288818</c:v>
                </c:pt>
                <c:pt idx="11">
                  <c:v>13.890000343322701</c:v>
                </c:pt>
                <c:pt idx="12">
                  <c:v>16.25</c:v>
                </c:pt>
                <c:pt idx="13">
                  <c:v>19.2299995422363</c:v>
                </c:pt>
                <c:pt idx="14">
                  <c:v>22.870000839233398</c:v>
                </c:pt>
                <c:pt idx="15">
                  <c:v>26.379999160766602</c:v>
                </c:pt>
                <c:pt idx="16">
                  <c:v>29.5100002288818</c:v>
                </c:pt>
                <c:pt idx="17">
                  <c:v>31.440000534057599</c:v>
                </c:pt>
                <c:pt idx="18">
                  <c:v>31.530000686645501</c:v>
                </c:pt>
              </c:numCache>
            </c:numRef>
          </c:xVal>
          <c:yVal>
            <c:numRef>
              <c:f>('AC117 Q0 vs Eacc'!$B$118:$B$132;'AC117 Q0 vs Eacc'!$B$135:$B$138)</c:f>
              <c:numCache>
                <c:formatCode>General</c:formatCode>
                <c:ptCount val="19"/>
                <c:pt idx="0">
                  <c:v>28899999744</c:v>
                </c:pt>
                <c:pt idx="1">
                  <c:v>29699999744</c:v>
                </c:pt>
                <c:pt idx="2">
                  <c:v>30599999488</c:v>
                </c:pt>
                <c:pt idx="3">
                  <c:v>31200000000</c:v>
                </c:pt>
                <c:pt idx="4">
                  <c:v>31299999744</c:v>
                </c:pt>
                <c:pt idx="5">
                  <c:v>31100000256</c:v>
                </c:pt>
                <c:pt idx="6">
                  <c:v>30699999232</c:v>
                </c:pt>
                <c:pt idx="7">
                  <c:v>29899999232</c:v>
                </c:pt>
                <c:pt idx="8">
                  <c:v>28099999744</c:v>
                </c:pt>
                <c:pt idx="9">
                  <c:v>26699999232</c:v>
                </c:pt>
                <c:pt idx="10">
                  <c:v>25099999232</c:v>
                </c:pt>
                <c:pt idx="11">
                  <c:v>23399999488</c:v>
                </c:pt>
                <c:pt idx="12">
                  <c:v>21799999488</c:v>
                </c:pt>
                <c:pt idx="13">
                  <c:v>20400001024</c:v>
                </c:pt>
                <c:pt idx="14">
                  <c:v>19100000256</c:v>
                </c:pt>
                <c:pt idx="15">
                  <c:v>16899999744</c:v>
                </c:pt>
                <c:pt idx="16">
                  <c:v>14099999744</c:v>
                </c:pt>
                <c:pt idx="17">
                  <c:v>11299999744</c:v>
                </c:pt>
                <c:pt idx="18">
                  <c:v>11299999744</c:v>
                </c:pt>
              </c:numCache>
            </c:numRef>
          </c:yVal>
          <c:smooth val="0"/>
        </c:ser>
        <c:ser>
          <c:idx val="5"/>
          <c:order val="5"/>
          <c:tx>
            <c:v>6xHPR</c:v>
          </c:tx>
          <c:spPr>
            <a:ln w="28575">
              <a:noFill/>
            </a:ln>
          </c:spPr>
          <c:xVal>
            <c:numRef>
              <c:f>'AC117 Q0 vs Eacc'!$A$147:$A$171</c:f>
              <c:numCache>
                <c:formatCode>General</c:formatCode>
                <c:ptCount val="25"/>
                <c:pt idx="0">
                  <c:v>0.87000000476837103</c:v>
                </c:pt>
                <c:pt idx="1">
                  <c:v>1.12000000476837</c:v>
                </c:pt>
                <c:pt idx="2">
                  <c:v>1.4400000572204501</c:v>
                </c:pt>
                <c:pt idx="3">
                  <c:v>1.8500000238418499</c:v>
                </c:pt>
                <c:pt idx="4">
                  <c:v>2.38000011444091</c:v>
                </c:pt>
                <c:pt idx="5">
                  <c:v>3.0699999332427899</c:v>
                </c:pt>
                <c:pt idx="6">
                  <c:v>3.95000004768371</c:v>
                </c:pt>
                <c:pt idx="7">
                  <c:v>5.0999999046325604</c:v>
                </c:pt>
                <c:pt idx="8">
                  <c:v>6.5900001525878897</c:v>
                </c:pt>
                <c:pt idx="9">
                  <c:v>8.5900001525878906</c:v>
                </c:pt>
                <c:pt idx="10">
                  <c:v>9.8400001525878906</c:v>
                </c:pt>
                <c:pt idx="11">
                  <c:v>11.2299995422363</c:v>
                </c:pt>
                <c:pt idx="12">
                  <c:v>12.8800001144409</c:v>
                </c:pt>
                <c:pt idx="13">
                  <c:v>14.770000457763601</c:v>
                </c:pt>
                <c:pt idx="14">
                  <c:v>17.2299995422363</c:v>
                </c:pt>
                <c:pt idx="15">
                  <c:v>20.4899997711181</c:v>
                </c:pt>
                <c:pt idx="16">
                  <c:v>23.860000610351499</c:v>
                </c:pt>
                <c:pt idx="17">
                  <c:v>25.579999923706001</c:v>
                </c:pt>
                <c:pt idx="18">
                  <c:v>27.120000839233398</c:v>
                </c:pt>
                <c:pt idx="19">
                  <c:v>21.670000076293899</c:v>
                </c:pt>
                <c:pt idx="20">
                  <c:v>22.7600002288818</c:v>
                </c:pt>
                <c:pt idx="21">
                  <c:v>24.299999237060501</c:v>
                </c:pt>
                <c:pt idx="22">
                  <c:v>26.090000152587798</c:v>
                </c:pt>
                <c:pt idx="23">
                  <c:v>26.870000839233398</c:v>
                </c:pt>
                <c:pt idx="24">
                  <c:v>27.049999237060501</c:v>
                </c:pt>
              </c:numCache>
            </c:numRef>
          </c:xVal>
          <c:yVal>
            <c:numRef>
              <c:f>'AC117 Q0 vs Eacc'!$B$147:$B$171</c:f>
              <c:numCache>
                <c:formatCode>General</c:formatCode>
                <c:ptCount val="25"/>
                <c:pt idx="0">
                  <c:v>20600000512</c:v>
                </c:pt>
                <c:pt idx="1">
                  <c:v>21699999744</c:v>
                </c:pt>
                <c:pt idx="2">
                  <c:v>22599999488</c:v>
                </c:pt>
                <c:pt idx="3">
                  <c:v>23600001024</c:v>
                </c:pt>
                <c:pt idx="4">
                  <c:v>24600000512</c:v>
                </c:pt>
                <c:pt idx="5">
                  <c:v>25300000768</c:v>
                </c:pt>
                <c:pt idx="6">
                  <c:v>25899999232</c:v>
                </c:pt>
                <c:pt idx="7">
                  <c:v>25899999232</c:v>
                </c:pt>
                <c:pt idx="8">
                  <c:v>25400000512</c:v>
                </c:pt>
                <c:pt idx="9">
                  <c:v>24000000000</c:v>
                </c:pt>
                <c:pt idx="10">
                  <c:v>22900000768</c:v>
                </c:pt>
                <c:pt idx="11">
                  <c:v>21500000256</c:v>
                </c:pt>
                <c:pt idx="12">
                  <c:v>19900000256</c:v>
                </c:pt>
                <c:pt idx="13">
                  <c:v>18000001024</c:v>
                </c:pt>
                <c:pt idx="14">
                  <c:v>16800000000</c:v>
                </c:pt>
                <c:pt idx="15">
                  <c:v>15800000512</c:v>
                </c:pt>
                <c:pt idx="16">
                  <c:v>14499999744</c:v>
                </c:pt>
                <c:pt idx="17">
                  <c:v>13600000000</c:v>
                </c:pt>
                <c:pt idx="18">
                  <c:v>12700000256</c:v>
                </c:pt>
                <c:pt idx="19">
                  <c:v>5200000000</c:v>
                </c:pt>
                <c:pt idx="20">
                  <c:v>4980000256</c:v>
                </c:pt>
                <c:pt idx="21">
                  <c:v>4670000128</c:v>
                </c:pt>
                <c:pt idx="22">
                  <c:v>4449999872</c:v>
                </c:pt>
                <c:pt idx="23">
                  <c:v>4040000000</c:v>
                </c:pt>
                <c:pt idx="24">
                  <c:v>4030000128</c:v>
                </c:pt>
              </c:numCache>
            </c:numRef>
          </c:yVal>
          <c:smooth val="0"/>
        </c:ser>
        <c:ser>
          <c:idx val="6"/>
          <c:order val="6"/>
          <c:tx>
            <c:v>---</c:v>
          </c:tx>
          <c:spPr>
            <a:ln w="28575">
              <a:noFill/>
            </a:ln>
          </c:spPr>
          <c:xVal>
            <c:numRef>
              <c:f>('AC117 Q0 vs Eacc'!$A$180:$A$198;'AC117 Q0 vs Eacc'!$A$201:$A$214)</c:f>
              <c:numCache>
                <c:formatCode>General</c:formatCode>
                <c:ptCount val="33"/>
                <c:pt idx="0">
                  <c:v>0.63999998569488503</c:v>
                </c:pt>
                <c:pt idx="1">
                  <c:v>0.93000000715255704</c:v>
                </c:pt>
                <c:pt idx="2">
                  <c:v>1.1900000572204501</c:v>
                </c:pt>
                <c:pt idx="3">
                  <c:v>1.53999996185302</c:v>
                </c:pt>
                <c:pt idx="4">
                  <c:v>1.9800000190734801</c:v>
                </c:pt>
                <c:pt idx="5">
                  <c:v>2.5599999427795401</c:v>
                </c:pt>
                <c:pt idx="6">
                  <c:v>3.2999999523162802</c:v>
                </c:pt>
                <c:pt idx="7">
                  <c:v>4.2600002288818297</c:v>
                </c:pt>
                <c:pt idx="8">
                  <c:v>5.5300002098083496</c:v>
                </c:pt>
                <c:pt idx="9">
                  <c:v>7.21000003814697</c:v>
                </c:pt>
                <c:pt idx="10">
                  <c:v>9.4899997711181605</c:v>
                </c:pt>
                <c:pt idx="11">
                  <c:v>11.6099996566772</c:v>
                </c:pt>
                <c:pt idx="12">
                  <c:v>12.420000076293899</c:v>
                </c:pt>
                <c:pt idx="13">
                  <c:v>13.270000457763601</c:v>
                </c:pt>
                <c:pt idx="14">
                  <c:v>14.1300001144409</c:v>
                </c:pt>
                <c:pt idx="15">
                  <c:v>15</c:v>
                </c:pt>
                <c:pt idx="16">
                  <c:v>15.829999923706</c:v>
                </c:pt>
                <c:pt idx="17">
                  <c:v>16.690000534057599</c:v>
                </c:pt>
                <c:pt idx="18">
                  <c:v>17.530000686645501</c:v>
                </c:pt>
                <c:pt idx="19">
                  <c:v>18.370000839233398</c:v>
                </c:pt>
                <c:pt idx="20">
                  <c:v>19.209999084472599</c:v>
                </c:pt>
                <c:pt idx="21">
                  <c:v>20.020000457763601</c:v>
                </c:pt>
                <c:pt idx="22">
                  <c:v>20.840000152587798</c:v>
                </c:pt>
                <c:pt idx="23">
                  <c:v>21.600000381469702</c:v>
                </c:pt>
                <c:pt idx="24">
                  <c:v>22.1800003051757</c:v>
                </c:pt>
                <c:pt idx="25">
                  <c:v>22.059999465942301</c:v>
                </c:pt>
                <c:pt idx="26">
                  <c:v>23.069999694824201</c:v>
                </c:pt>
                <c:pt idx="27">
                  <c:v>24.040000915527301</c:v>
                </c:pt>
                <c:pt idx="28">
                  <c:v>24.9799995422363</c:v>
                </c:pt>
                <c:pt idx="29">
                  <c:v>25.799999237060501</c:v>
                </c:pt>
                <c:pt idx="30">
                  <c:v>26.799999237060501</c:v>
                </c:pt>
                <c:pt idx="31">
                  <c:v>27.040000915527301</c:v>
                </c:pt>
                <c:pt idx="32">
                  <c:v>27.290000915527301</c:v>
                </c:pt>
              </c:numCache>
            </c:numRef>
          </c:xVal>
          <c:yVal>
            <c:numRef>
              <c:f>('AC117 Q0 vs Eacc'!$B$180:$B$198;'AC117 Q0 vs Eacc'!$B$201:$B$214)</c:f>
              <c:numCache>
                <c:formatCode>General</c:formatCode>
                <c:ptCount val="33"/>
                <c:pt idx="0">
                  <c:v>17500000256</c:v>
                </c:pt>
                <c:pt idx="1">
                  <c:v>18699999232</c:v>
                </c:pt>
                <c:pt idx="2">
                  <c:v>19700000768</c:v>
                </c:pt>
                <c:pt idx="3">
                  <c:v>20800000000</c:v>
                </c:pt>
                <c:pt idx="4">
                  <c:v>21699999744</c:v>
                </c:pt>
                <c:pt idx="5">
                  <c:v>22599999488</c:v>
                </c:pt>
                <c:pt idx="6">
                  <c:v>23399999488</c:v>
                </c:pt>
                <c:pt idx="7">
                  <c:v>23900000256</c:v>
                </c:pt>
                <c:pt idx="8">
                  <c:v>24000000000</c:v>
                </c:pt>
                <c:pt idx="9">
                  <c:v>23399999488</c:v>
                </c:pt>
                <c:pt idx="10">
                  <c:v>21899999232</c:v>
                </c:pt>
                <c:pt idx="11">
                  <c:v>19700000768</c:v>
                </c:pt>
                <c:pt idx="12">
                  <c:v>18699999232</c:v>
                </c:pt>
                <c:pt idx="13">
                  <c:v>17699999744</c:v>
                </c:pt>
                <c:pt idx="14">
                  <c:v>16600000512</c:v>
                </c:pt>
                <c:pt idx="15">
                  <c:v>15299999744</c:v>
                </c:pt>
                <c:pt idx="16">
                  <c:v>14099999744</c:v>
                </c:pt>
                <c:pt idx="17">
                  <c:v>12800000000</c:v>
                </c:pt>
                <c:pt idx="18">
                  <c:v>11600000000</c:v>
                </c:pt>
                <c:pt idx="19">
                  <c:v>10499999744</c:v>
                </c:pt>
                <c:pt idx="20">
                  <c:v>9500000256</c:v>
                </c:pt>
                <c:pt idx="21">
                  <c:v>8609999872</c:v>
                </c:pt>
                <c:pt idx="22">
                  <c:v>7780000256</c:v>
                </c:pt>
                <c:pt idx="23">
                  <c:v>7040000000</c:v>
                </c:pt>
                <c:pt idx="24">
                  <c:v>6830000128</c:v>
                </c:pt>
                <c:pt idx="25">
                  <c:v>6680000000</c:v>
                </c:pt>
                <c:pt idx="26">
                  <c:v>5960000000</c:v>
                </c:pt>
                <c:pt idx="27">
                  <c:v>5360000000</c:v>
                </c:pt>
                <c:pt idx="28">
                  <c:v>4830000128</c:v>
                </c:pt>
                <c:pt idx="29">
                  <c:v>4329999872</c:v>
                </c:pt>
                <c:pt idx="30">
                  <c:v>4010000128</c:v>
                </c:pt>
                <c:pt idx="31">
                  <c:v>3950000128</c:v>
                </c:pt>
                <c:pt idx="32">
                  <c:v>4070000128</c:v>
                </c:pt>
              </c:numCache>
            </c:numRef>
          </c:yVal>
          <c:smooth val="0"/>
        </c:ser>
        <c:ser>
          <c:idx val="7"/>
          <c:order val="7"/>
          <c:tx>
            <c:v>---</c:v>
          </c:tx>
          <c:spPr>
            <a:ln w="28575">
              <a:noFill/>
            </a:ln>
          </c:spPr>
          <c:xVal>
            <c:numRef>
              <c:f>'AC117 Q0 vs Eacc'!$A$223:$A$237</c:f>
              <c:numCache>
                <c:formatCode>General</c:formatCode>
                <c:ptCount val="15"/>
                <c:pt idx="0">
                  <c:v>0.62999999523162797</c:v>
                </c:pt>
                <c:pt idx="1">
                  <c:v>1.1799999475479099</c:v>
                </c:pt>
                <c:pt idx="2">
                  <c:v>2.2300000190734801</c:v>
                </c:pt>
                <c:pt idx="3">
                  <c:v>4.2399997711181596</c:v>
                </c:pt>
                <c:pt idx="4">
                  <c:v>8.2600002288818306</c:v>
                </c:pt>
                <c:pt idx="5">
                  <c:v>9.5</c:v>
                </c:pt>
                <c:pt idx="6">
                  <c:v>11.8400001525878</c:v>
                </c:pt>
                <c:pt idx="7">
                  <c:v>13.5900001525878</c:v>
                </c:pt>
                <c:pt idx="8">
                  <c:v>15.289999961853001</c:v>
                </c:pt>
                <c:pt idx="9">
                  <c:v>17.139999389648398</c:v>
                </c:pt>
                <c:pt idx="10">
                  <c:v>18.9799995422363</c:v>
                </c:pt>
                <c:pt idx="11">
                  <c:v>21.559999465942301</c:v>
                </c:pt>
                <c:pt idx="12">
                  <c:v>23.379999160766602</c:v>
                </c:pt>
                <c:pt idx="13">
                  <c:v>25.549999237060501</c:v>
                </c:pt>
                <c:pt idx="14">
                  <c:v>27.340000152587798</c:v>
                </c:pt>
              </c:numCache>
            </c:numRef>
          </c:xVal>
          <c:yVal>
            <c:numRef>
              <c:f>'AC117 Q0 vs Eacc'!$B$223:$B$237</c:f>
              <c:numCache>
                <c:formatCode>General</c:formatCode>
                <c:ptCount val="15"/>
                <c:pt idx="0">
                  <c:v>16499999744</c:v>
                </c:pt>
                <c:pt idx="1">
                  <c:v>18499999744</c:v>
                </c:pt>
                <c:pt idx="2">
                  <c:v>20700000256</c:v>
                </c:pt>
                <c:pt idx="3">
                  <c:v>22599999488</c:v>
                </c:pt>
                <c:pt idx="4">
                  <c:v>21799999488</c:v>
                </c:pt>
                <c:pt idx="5">
                  <c:v>20999999488</c:v>
                </c:pt>
                <c:pt idx="6">
                  <c:v>19000000512</c:v>
                </c:pt>
                <c:pt idx="7">
                  <c:v>17300000768</c:v>
                </c:pt>
                <c:pt idx="8">
                  <c:v>15500000256</c:v>
                </c:pt>
                <c:pt idx="9">
                  <c:v>13200000000</c:v>
                </c:pt>
                <c:pt idx="10">
                  <c:v>11000000512</c:v>
                </c:pt>
                <c:pt idx="11">
                  <c:v>8150000128</c:v>
                </c:pt>
                <c:pt idx="12">
                  <c:v>6609999872</c:v>
                </c:pt>
                <c:pt idx="13">
                  <c:v>5110000128</c:v>
                </c:pt>
                <c:pt idx="14">
                  <c:v>4090000128</c:v>
                </c:pt>
              </c:numCache>
            </c:numRef>
          </c:yVal>
          <c:smooth val="0"/>
        </c:ser>
        <c:ser>
          <c:idx val="8"/>
          <c:order val="8"/>
          <c:tx>
            <c:v>EP 48 µm, 12xHPR</c:v>
          </c:tx>
          <c:spPr>
            <a:ln w="28575">
              <a:noFill/>
            </a:ln>
          </c:spPr>
          <c:marker>
            <c:spPr>
              <a:solidFill>
                <a:srgbClr val="00B050"/>
              </a:solidFill>
            </c:spPr>
          </c:marker>
          <c:xVal>
            <c:numRef>
              <c:f>'AC117 Q0 vs Eacc'!$A$246:$A$264</c:f>
              <c:numCache>
                <c:formatCode>General</c:formatCode>
                <c:ptCount val="19"/>
                <c:pt idx="0">
                  <c:v>0.479999989271163</c:v>
                </c:pt>
                <c:pt idx="1">
                  <c:v>1.12000000476837</c:v>
                </c:pt>
                <c:pt idx="2">
                  <c:v>1.6000000238418499</c:v>
                </c:pt>
                <c:pt idx="3">
                  <c:v>2.3199999332427899</c:v>
                </c:pt>
                <c:pt idx="4">
                  <c:v>2.9700000286102202</c:v>
                </c:pt>
                <c:pt idx="5">
                  <c:v>3.8199999332427899</c:v>
                </c:pt>
                <c:pt idx="6">
                  <c:v>4.9299998283386204</c:v>
                </c:pt>
                <c:pt idx="7">
                  <c:v>6.4299998283386204</c:v>
                </c:pt>
                <c:pt idx="8">
                  <c:v>8.4499998092651296</c:v>
                </c:pt>
                <c:pt idx="9">
                  <c:v>9.7299995422363192</c:v>
                </c:pt>
                <c:pt idx="10">
                  <c:v>12.819999694824199</c:v>
                </c:pt>
                <c:pt idx="11">
                  <c:v>15.0900001525878</c:v>
                </c:pt>
                <c:pt idx="12">
                  <c:v>17.649999618530199</c:v>
                </c:pt>
                <c:pt idx="13">
                  <c:v>20.870000839233398</c:v>
                </c:pt>
                <c:pt idx="14">
                  <c:v>23.549999237060501</c:v>
                </c:pt>
                <c:pt idx="15">
                  <c:v>28.459999084472599</c:v>
                </c:pt>
                <c:pt idx="16">
                  <c:v>35.959999084472599</c:v>
                </c:pt>
                <c:pt idx="17">
                  <c:v>35.900001525878899</c:v>
                </c:pt>
                <c:pt idx="18">
                  <c:v>37.540000915527301</c:v>
                </c:pt>
              </c:numCache>
            </c:numRef>
          </c:xVal>
          <c:yVal>
            <c:numRef>
              <c:f>'AC117 Q0 vs Eacc'!$B$246:$B$264</c:f>
              <c:numCache>
                <c:formatCode>General</c:formatCode>
                <c:ptCount val="19"/>
                <c:pt idx="0">
                  <c:v>28199999488</c:v>
                </c:pt>
                <c:pt idx="1">
                  <c:v>30300000256</c:v>
                </c:pt>
                <c:pt idx="2">
                  <c:v>30900000768</c:v>
                </c:pt>
                <c:pt idx="3">
                  <c:v>31600001024</c:v>
                </c:pt>
                <c:pt idx="4">
                  <c:v>32000000000</c:v>
                </c:pt>
                <c:pt idx="5">
                  <c:v>32099999744</c:v>
                </c:pt>
                <c:pt idx="6">
                  <c:v>31800000512</c:v>
                </c:pt>
                <c:pt idx="7">
                  <c:v>31000000512</c:v>
                </c:pt>
                <c:pt idx="8">
                  <c:v>29200001024</c:v>
                </c:pt>
                <c:pt idx="9">
                  <c:v>27800000512</c:v>
                </c:pt>
                <c:pt idx="10">
                  <c:v>23600001024</c:v>
                </c:pt>
                <c:pt idx="11">
                  <c:v>22000001024</c:v>
                </c:pt>
                <c:pt idx="12">
                  <c:v>19900000256</c:v>
                </c:pt>
                <c:pt idx="13">
                  <c:v>18200000512</c:v>
                </c:pt>
                <c:pt idx="14">
                  <c:v>15299999744</c:v>
                </c:pt>
                <c:pt idx="15">
                  <c:v>14499999744</c:v>
                </c:pt>
                <c:pt idx="16">
                  <c:v>13600000000</c:v>
                </c:pt>
                <c:pt idx="17">
                  <c:v>13500000256</c:v>
                </c:pt>
                <c:pt idx="18">
                  <c:v>12300000256</c:v>
                </c:pt>
              </c:numCache>
            </c:numRef>
          </c:yVal>
          <c:smooth val="0"/>
        </c:ser>
        <c:ser>
          <c:idx val="9"/>
          <c:order val="9"/>
          <c:tx>
            <c:v>---</c:v>
          </c:tx>
          <c:spPr>
            <a:ln w="28575">
              <a:noFill/>
            </a:ln>
          </c:spPr>
          <c:xVal>
            <c:numRef>
              <c:f>'AC117 Q0 vs Eacc'!$A$276:$A$294</c:f>
              <c:numCache>
                <c:formatCode>General</c:formatCode>
                <c:ptCount val="19"/>
                <c:pt idx="0">
                  <c:v>0.75999999046325595</c:v>
                </c:pt>
                <c:pt idx="1">
                  <c:v>1.0900000333786</c:v>
                </c:pt>
                <c:pt idx="2">
                  <c:v>1.37999999523162</c:v>
                </c:pt>
                <c:pt idx="3">
                  <c:v>1.9900000095367401</c:v>
                </c:pt>
                <c:pt idx="4">
                  <c:v>2.8699998855590798</c:v>
                </c:pt>
                <c:pt idx="5">
                  <c:v>4.1599998474120996</c:v>
                </c:pt>
                <c:pt idx="6">
                  <c:v>5.46000003814697</c:v>
                </c:pt>
                <c:pt idx="7">
                  <c:v>7.1500000953674299</c:v>
                </c:pt>
                <c:pt idx="8">
                  <c:v>9.5</c:v>
                </c:pt>
                <c:pt idx="9">
                  <c:v>12.7100000381469</c:v>
                </c:pt>
                <c:pt idx="10">
                  <c:v>14.829999923706</c:v>
                </c:pt>
                <c:pt idx="11">
                  <c:v>17.4899997711181</c:v>
                </c:pt>
                <c:pt idx="12">
                  <c:v>20.9300003051757</c:v>
                </c:pt>
                <c:pt idx="13">
                  <c:v>23.170000076293899</c:v>
                </c:pt>
                <c:pt idx="14">
                  <c:v>28.0100002288818</c:v>
                </c:pt>
                <c:pt idx="15">
                  <c:v>30.329999923706001</c:v>
                </c:pt>
                <c:pt idx="16">
                  <c:v>35.090000152587798</c:v>
                </c:pt>
                <c:pt idx="17">
                  <c:v>39.319999694824197</c:v>
                </c:pt>
                <c:pt idx="18">
                  <c:v>39.459999084472599</c:v>
                </c:pt>
              </c:numCache>
            </c:numRef>
          </c:xVal>
          <c:yVal>
            <c:numRef>
              <c:f>'AC117 Q0 vs Eacc'!$B$276:$B$294</c:f>
              <c:numCache>
                <c:formatCode>General</c:formatCode>
                <c:ptCount val="19"/>
                <c:pt idx="0">
                  <c:v>27399999488</c:v>
                </c:pt>
                <c:pt idx="1">
                  <c:v>28299999232</c:v>
                </c:pt>
                <c:pt idx="2">
                  <c:v>28700000256</c:v>
                </c:pt>
                <c:pt idx="3">
                  <c:v>29400000512</c:v>
                </c:pt>
                <c:pt idx="4">
                  <c:v>29799999488</c:v>
                </c:pt>
                <c:pt idx="5">
                  <c:v>29300000768</c:v>
                </c:pt>
                <c:pt idx="6">
                  <c:v>29500000256</c:v>
                </c:pt>
                <c:pt idx="7">
                  <c:v>28500000768</c:v>
                </c:pt>
                <c:pt idx="8">
                  <c:v>26499999744</c:v>
                </c:pt>
                <c:pt idx="9">
                  <c:v>23200000000</c:v>
                </c:pt>
                <c:pt idx="10">
                  <c:v>21200001024</c:v>
                </c:pt>
                <c:pt idx="11">
                  <c:v>19499999232</c:v>
                </c:pt>
                <c:pt idx="12">
                  <c:v>18300000256</c:v>
                </c:pt>
                <c:pt idx="13">
                  <c:v>17799999488</c:v>
                </c:pt>
                <c:pt idx="14">
                  <c:v>16800000000</c:v>
                </c:pt>
                <c:pt idx="15">
                  <c:v>15900000256</c:v>
                </c:pt>
                <c:pt idx="16">
                  <c:v>14200000512</c:v>
                </c:pt>
                <c:pt idx="17">
                  <c:v>11100000256</c:v>
                </c:pt>
                <c:pt idx="18">
                  <c:v>10899999744</c:v>
                </c:pt>
              </c:numCache>
            </c:numRef>
          </c:yVal>
          <c:smooth val="0"/>
        </c:ser>
        <c:ser>
          <c:idx val="10"/>
          <c:order val="10"/>
          <c:tx>
            <c:v>---</c:v>
          </c:tx>
          <c:spPr>
            <a:ln w="28575">
              <a:noFill/>
            </a:ln>
          </c:spPr>
          <c:xVal>
            <c:numRef>
              <c:f>'AC117 Q0 vs Eacc'!$A$303:$A$320</c:f>
              <c:numCache>
                <c:formatCode>General</c:formatCode>
                <c:ptCount val="18"/>
                <c:pt idx="0">
                  <c:v>0.75</c:v>
                </c:pt>
                <c:pt idx="1">
                  <c:v>1.0700000524520801</c:v>
                </c:pt>
                <c:pt idx="2">
                  <c:v>1.53999996185302</c:v>
                </c:pt>
                <c:pt idx="3">
                  <c:v>2.2300000190734801</c:v>
                </c:pt>
                <c:pt idx="4">
                  <c:v>3.2300000190734801</c:v>
                </c:pt>
                <c:pt idx="5">
                  <c:v>4.7399997711181596</c:v>
                </c:pt>
                <c:pt idx="6">
                  <c:v>6.1900000572204501</c:v>
                </c:pt>
                <c:pt idx="7">
                  <c:v>8.1599998474121005</c:v>
                </c:pt>
                <c:pt idx="8">
                  <c:v>10.920000076293899</c:v>
                </c:pt>
                <c:pt idx="9">
                  <c:v>12.649999618530201</c:v>
                </c:pt>
                <c:pt idx="10">
                  <c:v>14.7600002288818</c:v>
                </c:pt>
                <c:pt idx="11">
                  <c:v>17.409999847412099</c:v>
                </c:pt>
                <c:pt idx="12">
                  <c:v>20.829999923706001</c:v>
                </c:pt>
                <c:pt idx="13">
                  <c:v>25.360000610351499</c:v>
                </c:pt>
                <c:pt idx="14">
                  <c:v>30.399999618530199</c:v>
                </c:pt>
                <c:pt idx="15">
                  <c:v>36</c:v>
                </c:pt>
                <c:pt idx="16">
                  <c:v>39.259998321533203</c:v>
                </c:pt>
                <c:pt idx="17">
                  <c:v>39.669998168945298</c:v>
                </c:pt>
              </c:numCache>
            </c:numRef>
          </c:xVal>
          <c:yVal>
            <c:numRef>
              <c:f>'AC117 Q0 vs Eacc'!$B$303:$B$320</c:f>
              <c:numCache>
                <c:formatCode>General</c:formatCode>
                <c:ptCount val="18"/>
                <c:pt idx="0">
                  <c:v>27200000000</c:v>
                </c:pt>
                <c:pt idx="1">
                  <c:v>28199999488</c:v>
                </c:pt>
                <c:pt idx="2">
                  <c:v>28800000000</c:v>
                </c:pt>
                <c:pt idx="3">
                  <c:v>29600000000</c:v>
                </c:pt>
                <c:pt idx="4">
                  <c:v>29899999232</c:v>
                </c:pt>
                <c:pt idx="5">
                  <c:v>29799999488</c:v>
                </c:pt>
                <c:pt idx="6">
                  <c:v>29099999232</c:v>
                </c:pt>
                <c:pt idx="7">
                  <c:v>27700000768</c:v>
                </c:pt>
                <c:pt idx="8">
                  <c:v>25099999232</c:v>
                </c:pt>
                <c:pt idx="9">
                  <c:v>23299999744</c:v>
                </c:pt>
                <c:pt idx="10">
                  <c:v>21300000768</c:v>
                </c:pt>
                <c:pt idx="11">
                  <c:v>19600001024</c:v>
                </c:pt>
                <c:pt idx="12">
                  <c:v>18200000512</c:v>
                </c:pt>
                <c:pt idx="13">
                  <c:v>17300000768</c:v>
                </c:pt>
                <c:pt idx="14">
                  <c:v>16000000000</c:v>
                </c:pt>
                <c:pt idx="15">
                  <c:v>13699999744</c:v>
                </c:pt>
                <c:pt idx="16">
                  <c:v>10899999744</c:v>
                </c:pt>
                <c:pt idx="17">
                  <c:v>10200000512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741248"/>
        <c:axId val="98751232"/>
      </c:scatterChart>
      <c:valAx>
        <c:axId val="98741248"/>
        <c:scaling>
          <c:orientation val="minMax"/>
          <c:max val="15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de-DE"/>
          </a:p>
        </c:txPr>
        <c:crossAx val="98751232"/>
        <c:crosses val="autoZero"/>
        <c:crossBetween val="midCat"/>
      </c:valAx>
      <c:valAx>
        <c:axId val="98751232"/>
        <c:scaling>
          <c:logBase val="10"/>
          <c:orientation val="minMax"/>
          <c:max val="50000000000"/>
          <c:min val="10000000000"/>
        </c:scaling>
        <c:delete val="0"/>
        <c:axPos val="l"/>
        <c:majorGridlines/>
        <c:minorGridlines/>
        <c:numFmt formatCode="General" sourceLinked="0"/>
        <c:majorTickMark val="none"/>
        <c:minorTickMark val="out"/>
        <c:tickLblPos val="nextTo"/>
        <c:txPr>
          <a:bodyPr/>
          <a:lstStyle/>
          <a:p>
            <a:pPr>
              <a:defRPr sz="1600" baseline="0"/>
            </a:pPr>
            <a:endParaRPr lang="de-DE"/>
          </a:p>
        </c:txPr>
        <c:crossAx val="98741248"/>
        <c:crosses val="autoZero"/>
        <c:crossBetween val="midCat"/>
        <c:minorUnit val="10"/>
      </c:valAx>
    </c:plotArea>
    <c:legend>
      <c:legendPos val="t"/>
      <c:layout>
        <c:manualLayout>
          <c:xMode val="edge"/>
          <c:yMode val="edge"/>
          <c:x val="0.79073065955634558"/>
          <c:y val="2.7547188116336292E-2"/>
          <c:w val="0.19960270618079476"/>
          <c:h val="0.83972545095949791"/>
        </c:manualLayout>
      </c:layout>
      <c:overlay val="0"/>
      <c:txPr>
        <a:bodyPr/>
        <a:lstStyle/>
        <a:p>
          <a:pPr>
            <a:defRPr sz="1400" baseline="0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0.06304</cdr:x>
      <cdr:y>0.42908</cdr:y>
    </cdr:from>
    <cdr:to>
      <cdr:x>0.10334</cdr:x>
      <cdr:y>0.61286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203185" y="2353012"/>
          <a:ext cx="885201" cy="3128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600" b="1" baseline="0"/>
            <a:t>Eacc, MV/m</a:t>
          </a:r>
        </a:p>
      </cdr:txBody>
    </cdr:sp>
  </cdr:relSizeAnchor>
  <cdr:relSizeAnchor xmlns:cdr="http://schemas.openxmlformats.org/drawingml/2006/chartDrawing">
    <cdr:from>
      <cdr:x>0.51018</cdr:x>
      <cdr:y>0.93151</cdr:y>
    </cdr:from>
    <cdr:to>
      <cdr:x>0.57971</cdr:x>
      <cdr:y>0.98374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960440" y="4486881"/>
          <a:ext cx="539752" cy="2515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400" b="1" dirty="0" smtClean="0"/>
            <a:t>AC RRR</a:t>
          </a:r>
          <a:endParaRPr lang="de-DE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0.04814</cdr:x>
      <cdr:y>0.39452</cdr:y>
    </cdr:from>
    <cdr:to>
      <cdr:x>0.08715</cdr:x>
      <cdr:y>0.58508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67950" y="2319311"/>
          <a:ext cx="964038" cy="3171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400" b="1" baseline="0" dirty="0" err="1"/>
            <a:t>Eacc</a:t>
          </a:r>
          <a:r>
            <a:rPr lang="de-DE" sz="1400" b="1" baseline="0" dirty="0"/>
            <a:t>, </a:t>
          </a:r>
          <a:r>
            <a:rPr lang="de-DE" sz="1800" b="1" baseline="0" dirty="0"/>
            <a:t>MV/m</a:t>
          </a:r>
        </a:p>
      </cdr:txBody>
    </cdr:sp>
  </cdr:relSizeAnchor>
  <cdr:relSizeAnchor xmlns:cdr="http://schemas.openxmlformats.org/drawingml/2006/chartDrawing">
    <cdr:from>
      <cdr:x>0.50486</cdr:x>
      <cdr:y>0.94307</cdr:y>
    </cdr:from>
    <cdr:to>
      <cdr:x>0.57439</cdr:x>
      <cdr:y>0.99551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104456" y="4770944"/>
          <a:ext cx="565273" cy="2652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400" b="1" dirty="0" smtClean="0"/>
            <a:t>AC RRR</a:t>
          </a:r>
          <a:endParaRPr lang="de-DE" sz="11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0.03017</cdr:x>
      <cdr:y>0.49497</cdr:y>
    </cdr:from>
    <cdr:to>
      <cdr:x>0.09025</cdr:x>
      <cdr:y>0.57106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180" y="2438881"/>
          <a:ext cx="454376" cy="3749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1600" b="1" baseline="0"/>
            <a:t>Q0</a:t>
          </a:r>
          <a:endParaRPr lang="de-DE" sz="1100" b="1" baseline="0"/>
        </a:p>
      </cdr:txBody>
    </cdr:sp>
  </cdr:relSizeAnchor>
  <cdr:relSizeAnchor xmlns:cdr="http://schemas.openxmlformats.org/drawingml/2006/chartDrawing">
    <cdr:from>
      <cdr:x>0.88746</cdr:x>
      <cdr:y>0.89236</cdr:y>
    </cdr:from>
    <cdr:to>
      <cdr:x>0.94754</cdr:x>
      <cdr:y>0.96846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908675" y="4356100"/>
          <a:ext cx="400050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de-DE" sz="1100" b="1" baseline="-25000"/>
        </a:p>
      </cdr:txBody>
    </cdr:sp>
  </cdr:relSizeAnchor>
  <cdr:relSizeAnchor xmlns:cdr="http://schemas.openxmlformats.org/drawingml/2006/chartDrawing">
    <cdr:from>
      <cdr:x>0.79447</cdr:x>
      <cdr:y>0.92391</cdr:y>
    </cdr:from>
    <cdr:to>
      <cdr:x>0.94993</cdr:x>
      <cdr:y>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289565" y="4554125"/>
          <a:ext cx="1035049" cy="375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600" b="1" baseline="0"/>
            <a:t>E</a:t>
          </a:r>
          <a:r>
            <a:rPr lang="de-DE" sz="1600" b="1" baseline="-25000"/>
            <a:t>acc, </a:t>
          </a:r>
          <a:r>
            <a:rPr lang="de-DE" sz="1600" b="1" baseline="0"/>
            <a:t>MV/m</a:t>
          </a:r>
          <a:endParaRPr lang="de-DE" sz="1100" b="1" baseline="0"/>
        </a:p>
      </cdr:txBody>
    </cdr:sp>
  </cdr:relSizeAnchor>
  <cdr:relSizeAnchor xmlns:cdr="http://schemas.openxmlformats.org/drawingml/2006/chartDrawing">
    <cdr:from>
      <cdr:x>0.125</cdr:x>
      <cdr:y>0.0568</cdr:y>
    </cdr:from>
    <cdr:to>
      <cdr:x>0.26233</cdr:x>
      <cdr:y>0.11339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008112" y="288032"/>
          <a:ext cx="1107552" cy="2869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1800" b="1" dirty="0"/>
            <a:t>AC117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4065F-3CB7-4408-88B9-818FDD5E26E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6E8BE-7A8C-4220-982B-32E76C793E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5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de-DE" sz="2400">
              <a:solidFill>
                <a:srgbClr val="261748"/>
              </a:solidFill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US" sz="900">
              <a:solidFill>
                <a:srgbClr val="261748"/>
              </a:solidFill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de-DE" sz="2400">
              <a:solidFill>
                <a:srgbClr val="261748"/>
              </a:solidFill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  <p:sp>
        <p:nvSpPr>
          <p:cNvPr id="11" name="Text Box 9"/>
          <p:cNvSpPr txBox="1">
            <a:spLocks noChangeArrowheads="1"/>
          </p:cNvSpPr>
          <p:nvPr userDrawn="1"/>
        </p:nvSpPr>
        <p:spPr bwMode="auto">
          <a:xfrm>
            <a:off x="152400" y="6461125"/>
            <a:ext cx="681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200" b="1" dirty="0" smtClean="0">
                <a:solidFill>
                  <a:srgbClr val="261748"/>
                </a:solidFill>
                <a:latin typeface="Times New Roman" pitchFamily="18" charset="0"/>
              </a:rPr>
              <a:t>W. Singer,</a:t>
            </a:r>
            <a:r>
              <a:rPr lang="en-US" sz="1200" b="1" baseline="0" dirty="0" smtClean="0">
                <a:solidFill>
                  <a:srgbClr val="261748"/>
                </a:solidFill>
                <a:latin typeface="Times New Roman" pitchFamily="18" charset="0"/>
              </a:rPr>
              <a:t> </a:t>
            </a:r>
            <a:r>
              <a:rPr lang="en-US" sz="1200" b="1" dirty="0" smtClean="0">
                <a:solidFill>
                  <a:srgbClr val="261748"/>
                </a:solidFill>
                <a:latin typeface="Times New Roman" pitchFamily="18" charset="0"/>
              </a:rPr>
              <a:t>TTC Meeting, December 5-8, 2011, Beijing, China</a:t>
            </a:r>
            <a:endParaRPr lang="en-US" sz="2400" b="1" dirty="0" smtClean="0">
              <a:solidFill>
                <a:srgbClr val="2617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53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9A589-33DE-46D1-97B9-F5B0E42BFBF1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997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AAE40-953C-4AE5-A338-60EB2547EEF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227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8C1B-9F49-49DD-BB8F-16C56692D8CC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BFD7-5DED-4A1C-BC79-8D1136C0E3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27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8C1B-9F49-49DD-BB8F-16C56692D8CC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BFD7-5DED-4A1C-BC79-8D1136C0E3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47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8C1B-9F49-49DD-BB8F-16C56692D8CC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BFD7-5DED-4A1C-BC79-8D1136C0E3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12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161D-8CB6-4421-B436-8A9AD1F2E0B2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1FAD-41C4-4C49-AF87-88815FA20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4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161D-8CB6-4421-B436-8A9AD1F2E0B2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1FAD-41C4-4C49-AF87-88815FA20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97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161D-8CB6-4421-B436-8A9AD1F2E0B2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1FAD-41C4-4C49-AF87-88815FA20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206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161D-8CB6-4421-B436-8A9AD1F2E0B2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1FAD-41C4-4C49-AF87-88815FA20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01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161D-8CB6-4421-B436-8A9AD1F2E0B2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1FAD-41C4-4C49-AF87-88815FA20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0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9A194-5343-4E1A-8C56-EB7760CE5C24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361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161D-8CB6-4421-B436-8A9AD1F2E0B2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1FAD-41C4-4C49-AF87-88815FA20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56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161D-8CB6-4421-B436-8A9AD1F2E0B2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1FAD-41C4-4C49-AF87-88815FA20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48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161D-8CB6-4421-B436-8A9AD1F2E0B2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1FAD-41C4-4C49-AF87-88815FA20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866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161D-8CB6-4421-B436-8A9AD1F2E0B2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1FAD-41C4-4C49-AF87-88815FA20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445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161D-8CB6-4421-B436-8A9AD1F2E0B2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1FAD-41C4-4C49-AF87-88815FA20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68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161D-8CB6-4421-B436-8A9AD1F2E0B2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1FAD-41C4-4C49-AF87-88815FA20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83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08F-CC8C-4A81-86EB-3EE0EA20FC3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3AED-614B-4DD2-973D-410F04242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959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08F-CC8C-4A81-86EB-3EE0EA20FC3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3AED-614B-4DD2-973D-410F04242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81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08F-CC8C-4A81-86EB-3EE0EA20FC3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3AED-614B-4DD2-973D-410F04242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95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08F-CC8C-4A81-86EB-3EE0EA20FC3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3AED-614B-4DD2-973D-410F04242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DE228-DB9F-4481-8F2D-90D53270B61D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9970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08F-CC8C-4A81-86EB-3EE0EA20FC3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3AED-614B-4DD2-973D-410F04242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938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08F-CC8C-4A81-86EB-3EE0EA20FC3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3AED-614B-4DD2-973D-410F04242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215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08F-CC8C-4A81-86EB-3EE0EA20FC3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3AED-614B-4DD2-973D-410F04242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044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08F-CC8C-4A81-86EB-3EE0EA20FC3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3AED-614B-4DD2-973D-410F04242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448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08F-CC8C-4A81-86EB-3EE0EA20FC3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3AED-614B-4DD2-973D-410F04242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550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08F-CC8C-4A81-86EB-3EE0EA20FC3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3AED-614B-4DD2-973D-410F04242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006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08F-CC8C-4A81-86EB-3EE0EA20FC3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3AED-614B-4DD2-973D-410F04242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163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997D-C07E-4D36-9AD5-3EAAAC4E323F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BF6-A426-47E5-B553-C15EE253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487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997D-C07E-4D36-9AD5-3EAAAC4E323F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BF6-A426-47E5-B553-C15EE253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196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997D-C07E-4D36-9AD5-3EAAAC4E323F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BF6-A426-47E5-B553-C15EE253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1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1200D-A2B4-4AF4-9766-C4C56ABE155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535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997D-C07E-4D36-9AD5-3EAAAC4E323F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BF6-A426-47E5-B553-C15EE253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825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997D-C07E-4D36-9AD5-3EAAAC4E323F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BF6-A426-47E5-B553-C15EE253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3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997D-C07E-4D36-9AD5-3EAAAC4E323F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BF6-A426-47E5-B553-C15EE253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8514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997D-C07E-4D36-9AD5-3EAAAC4E323F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BF6-A426-47E5-B553-C15EE253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515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997D-C07E-4D36-9AD5-3EAAAC4E323F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BF6-A426-47E5-B553-C15EE253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920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997D-C07E-4D36-9AD5-3EAAAC4E323F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BF6-A426-47E5-B553-C15EE253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479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997D-C07E-4D36-9AD5-3EAAAC4E323F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BF6-A426-47E5-B553-C15EE253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1365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997D-C07E-4D36-9AD5-3EAAAC4E323F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BF6-A426-47E5-B553-C15EE253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404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D00B-68D0-4814-A0D7-1833977D7320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8EC5-8668-49A7-BFA3-4059AC483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308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D00B-68D0-4814-A0D7-1833977D7320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8EC5-8668-49A7-BFA3-4059AC483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63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6FE9C-8716-46EF-8AEF-0EEAD7CAE42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7880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D00B-68D0-4814-A0D7-1833977D7320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8EC5-8668-49A7-BFA3-4059AC483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223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D00B-68D0-4814-A0D7-1833977D7320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8EC5-8668-49A7-BFA3-4059AC483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0394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D00B-68D0-4814-A0D7-1833977D7320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8EC5-8668-49A7-BFA3-4059AC483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837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D00B-68D0-4814-A0D7-1833977D7320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8EC5-8668-49A7-BFA3-4059AC483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224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D00B-68D0-4814-A0D7-1833977D7320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8EC5-8668-49A7-BFA3-4059AC483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909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D00B-68D0-4814-A0D7-1833977D7320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8EC5-8668-49A7-BFA3-4059AC483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5017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D00B-68D0-4814-A0D7-1833977D7320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8EC5-8668-49A7-BFA3-4059AC483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021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D00B-68D0-4814-A0D7-1833977D7320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8EC5-8668-49A7-BFA3-4059AC483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7358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D00B-68D0-4814-A0D7-1833977D7320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8EC5-8668-49A7-BFA3-4059AC483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3014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23E4-D49F-4070-9423-2C6B1D65163A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32A4-9D8F-49B1-95E8-24907B708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26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85F61-4FB8-45B3-871A-65166728818C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 Box 9"/>
          <p:cNvSpPr txBox="1">
            <a:spLocks noChangeArrowheads="1"/>
          </p:cNvSpPr>
          <p:nvPr userDrawn="1"/>
        </p:nvSpPr>
        <p:spPr bwMode="auto">
          <a:xfrm>
            <a:off x="152400" y="6461125"/>
            <a:ext cx="681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200" b="1" dirty="0" smtClean="0">
                <a:solidFill>
                  <a:srgbClr val="261748"/>
                </a:solidFill>
                <a:latin typeface="Times New Roman" pitchFamily="18" charset="0"/>
              </a:rPr>
              <a:t>W. Singer,</a:t>
            </a:r>
            <a:r>
              <a:rPr lang="en-US" sz="1200" b="1" baseline="0" dirty="0" smtClean="0">
                <a:solidFill>
                  <a:srgbClr val="261748"/>
                </a:solidFill>
                <a:latin typeface="Times New Roman" pitchFamily="18" charset="0"/>
              </a:rPr>
              <a:t> X. Singer, B. Spaniol.</a:t>
            </a:r>
            <a:r>
              <a:rPr lang="en-US" sz="1200" b="1" dirty="0" smtClean="0">
                <a:solidFill>
                  <a:srgbClr val="261748"/>
                </a:solidFill>
                <a:latin typeface="Times New Roman" pitchFamily="18" charset="0"/>
              </a:rPr>
              <a:t>  TTC Meeting, February 28 - March 3, 2011, Milano, Italy</a:t>
            </a:r>
            <a:endParaRPr lang="en-US" sz="2400" b="1" dirty="0" smtClean="0">
              <a:solidFill>
                <a:srgbClr val="2617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34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23E4-D49F-4070-9423-2C6B1D65163A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32A4-9D8F-49B1-95E8-24907B708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1651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23E4-D49F-4070-9423-2C6B1D65163A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32A4-9D8F-49B1-95E8-24907B708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6205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23E4-D49F-4070-9423-2C6B1D65163A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32A4-9D8F-49B1-95E8-24907B708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8127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23E4-D49F-4070-9423-2C6B1D65163A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32A4-9D8F-49B1-95E8-24907B708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4134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23E4-D49F-4070-9423-2C6B1D65163A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32A4-9D8F-49B1-95E8-24907B708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602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23E4-D49F-4070-9423-2C6B1D65163A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32A4-9D8F-49B1-95E8-24907B708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4128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23E4-D49F-4070-9423-2C6B1D65163A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32A4-9D8F-49B1-95E8-24907B708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2555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23E4-D49F-4070-9423-2C6B1D65163A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32A4-9D8F-49B1-95E8-24907B708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816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23E4-D49F-4070-9423-2C6B1D65163A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32A4-9D8F-49B1-95E8-24907B708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2813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23E4-D49F-4070-9423-2C6B1D65163A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32A4-9D8F-49B1-95E8-24907B708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1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24B70-C050-453C-A5FB-9EFADD990B3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152400" y="6461125"/>
            <a:ext cx="681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1200" b="1" dirty="0" smtClean="0">
                <a:solidFill>
                  <a:srgbClr val="261748"/>
                </a:solidFill>
                <a:latin typeface="Times New Roman" pitchFamily="18" charset="0"/>
              </a:rPr>
              <a:t>W. Singer,</a:t>
            </a:r>
            <a:r>
              <a:rPr lang="en-US" sz="1200" b="1" baseline="0" dirty="0" smtClean="0">
                <a:solidFill>
                  <a:srgbClr val="261748"/>
                </a:solidFill>
                <a:latin typeface="Times New Roman" pitchFamily="18" charset="0"/>
              </a:rPr>
              <a:t> </a:t>
            </a:r>
            <a:r>
              <a:rPr lang="en-US" sz="1200" b="1" dirty="0" smtClean="0">
                <a:solidFill>
                  <a:srgbClr val="261748"/>
                </a:solidFill>
                <a:latin typeface="Times New Roman" pitchFamily="18" charset="0"/>
              </a:rPr>
              <a:t>TTC Meeting, December 5-8, 2011, Beijing, China</a:t>
            </a:r>
            <a:endParaRPr lang="en-US" sz="2400" b="1" dirty="0" smtClean="0">
              <a:solidFill>
                <a:srgbClr val="2617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61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5DB07-59FC-4C98-8B91-623459DA9C6C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18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83A15-3A4D-4017-9B26-4BC24CA86C17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79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0D755672-0581-4539-B27F-ACEF9101DA12}" type="slidenum">
              <a:rPr lang="en-GB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1028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de-DE" sz="2400">
              <a:solidFill>
                <a:srgbClr val="261748"/>
              </a:solidFill>
            </a:endParaRPr>
          </a:p>
        </p:txBody>
      </p:sp>
      <p:sp>
        <p:nvSpPr>
          <p:cNvPr id="1029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986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88C1B-9F49-49DD-BB8F-16C56692D8CC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EBFD7-5DED-4A1C-BC79-8D1136C0E3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0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2161D-8CB6-4421-B436-8A9AD1F2E0B2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21FAD-41C4-4C49-AF87-88815FA20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2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6308F-CC8C-4A81-86EB-3EE0EA20FC3D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E3AED-614B-4DD2-973D-410F04242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7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6997D-C07E-4D36-9AD5-3EAAAC4E323F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C8BF6-A426-47E5-B553-C15EE253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7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2D00B-68D0-4814-A0D7-1833977D7320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C8EC5-8668-49A7-BFA3-4059AC483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6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B23E4-D49F-4070-9423-2C6B1D65163A}" type="datetimeFigureOut">
              <a:rPr lang="en-US" smtClean="0"/>
              <a:pPr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232A4-9D8F-49B1-95E8-24907B708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1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11188" y="1789113"/>
            <a:ext cx="826293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algn="ctr"/>
            <a:r>
              <a:rPr lang="en-US" sz="3200" b="1" cap="all" dirty="0"/>
              <a:t>Development of Large Grain Cavities at DESY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259632" y="3501008"/>
            <a:ext cx="61198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sz="2400" dirty="0"/>
          </a:p>
          <a:p>
            <a:pPr algn="ctr" eaLnBrk="1" hangingPunct="1"/>
            <a:endParaRPr lang="de-DE" sz="2400" dirty="0" smtClean="0"/>
          </a:p>
          <a:p>
            <a:pPr algn="ctr" eaLnBrk="1" hangingPunct="1"/>
            <a:r>
              <a:rPr lang="de-DE" sz="2400" dirty="0" err="1" smtClean="0"/>
              <a:t>Presented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/>
              <a:t>W</a:t>
            </a:r>
            <a:r>
              <a:rPr lang="de-DE" sz="2400" dirty="0" smtClean="0"/>
              <a:t>aldemar Singer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18406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4B70-C050-453C-A5FB-9EFADD990B3E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979721"/>
              </p:ext>
            </p:extLst>
          </p:nvPr>
        </p:nvGraphicFramePr>
        <p:xfrm>
          <a:off x="323528" y="1196752"/>
          <a:ext cx="8640960" cy="5071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39752" y="188640"/>
            <a:ext cx="468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</a:rPr>
              <a:t>Qo</a:t>
            </a:r>
            <a:r>
              <a:rPr lang="en-US" sz="2000" dirty="0" smtClean="0">
                <a:solidFill>
                  <a:schemeClr val="bg1"/>
                </a:solidFill>
              </a:rPr>
              <a:t> versus </a:t>
            </a:r>
            <a:r>
              <a:rPr lang="en-US" sz="2000" dirty="0" err="1" smtClean="0">
                <a:solidFill>
                  <a:schemeClr val="bg1"/>
                </a:solidFill>
              </a:rPr>
              <a:t>Eacc</a:t>
            </a:r>
            <a:r>
              <a:rPr lang="en-US" sz="2000" dirty="0" smtClean="0">
                <a:solidFill>
                  <a:schemeClr val="bg1"/>
                </a:solidFill>
              </a:rPr>
              <a:t> for the XFEL prototype cavity AC117 after different treatment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62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4B70-C050-453C-A5FB-9EFADD990B3E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52736"/>
            <a:ext cx="903649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1.LG </a:t>
            </a:r>
            <a:r>
              <a:rPr lang="en-US" dirty="0"/>
              <a:t>discs are </a:t>
            </a:r>
            <a:r>
              <a:rPr lang="en-US" dirty="0">
                <a:solidFill>
                  <a:srgbClr val="C00000"/>
                </a:solidFill>
              </a:rPr>
              <a:t>more cost effective </a:t>
            </a:r>
            <a:r>
              <a:rPr lang="en-US" dirty="0"/>
              <a:t>as fine grain sheets (32% according estimation for XFEL CVs pre-series)</a:t>
            </a:r>
          </a:p>
          <a:p>
            <a:r>
              <a:rPr lang="en-US" dirty="0" smtClean="0"/>
              <a:t>2.Wire </a:t>
            </a:r>
            <a:r>
              <a:rPr lang="en-US" dirty="0"/>
              <a:t>saw procedure allows getting </a:t>
            </a:r>
            <a:r>
              <a:rPr lang="en-US" dirty="0">
                <a:solidFill>
                  <a:srgbClr val="C00000"/>
                </a:solidFill>
              </a:rPr>
              <a:t>better surface quality and thickness tolerances </a:t>
            </a:r>
            <a:r>
              <a:rPr lang="en-US" dirty="0"/>
              <a:t>in discs.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3.Increased </a:t>
            </a:r>
            <a:r>
              <a:rPr lang="en-US" dirty="0">
                <a:solidFill>
                  <a:srgbClr val="C00000"/>
                </a:solidFill>
              </a:rPr>
              <a:t>thermal conductivity </a:t>
            </a:r>
            <a:r>
              <a:rPr lang="en-US" dirty="0"/>
              <a:t>close to 2K due to phonon effect helps to lead the heat away from hot spots.</a:t>
            </a:r>
          </a:p>
          <a:p>
            <a:r>
              <a:rPr lang="en-US" dirty="0" smtClean="0"/>
              <a:t>4.</a:t>
            </a:r>
            <a:r>
              <a:rPr lang="en-US" dirty="0" smtClean="0">
                <a:solidFill>
                  <a:srgbClr val="C00000"/>
                </a:solidFill>
              </a:rPr>
              <a:t>Simplified </a:t>
            </a:r>
            <a:r>
              <a:rPr lang="en-US" dirty="0">
                <a:solidFill>
                  <a:srgbClr val="C00000"/>
                </a:solidFill>
              </a:rPr>
              <a:t>quality control QC </a:t>
            </a:r>
            <a:r>
              <a:rPr lang="en-US" dirty="0"/>
              <a:t>is possible. No danger that during many steps from ingot to sheet the material will be polluted (no RRR degradation). </a:t>
            </a:r>
            <a:r>
              <a:rPr lang="en-US" dirty="0">
                <a:solidFill>
                  <a:srgbClr val="C00000"/>
                </a:solidFill>
              </a:rPr>
              <a:t>Eddy current scanning is avoidable.</a:t>
            </a:r>
          </a:p>
          <a:p>
            <a:r>
              <a:rPr lang="en-US" dirty="0" smtClean="0"/>
              <a:t>5.Accelerating </a:t>
            </a:r>
            <a:r>
              <a:rPr lang="en-US" dirty="0"/>
              <a:t>gradient of </a:t>
            </a:r>
            <a:r>
              <a:rPr lang="en-US" dirty="0">
                <a:solidFill>
                  <a:srgbClr val="C00000"/>
                </a:solidFill>
              </a:rPr>
              <a:t>25-30MV/m </a:t>
            </a:r>
            <a:r>
              <a:rPr lang="en-US" dirty="0"/>
              <a:t>can be reached by simple preparation with </a:t>
            </a:r>
            <a:r>
              <a:rPr lang="en-US" dirty="0">
                <a:solidFill>
                  <a:srgbClr val="C00000"/>
                </a:solidFill>
              </a:rPr>
              <a:t>BCP only</a:t>
            </a:r>
            <a:r>
              <a:rPr lang="en-US" dirty="0"/>
              <a:t>. Best result of </a:t>
            </a:r>
            <a:r>
              <a:rPr lang="en-US" dirty="0">
                <a:solidFill>
                  <a:srgbClr val="C00000"/>
                </a:solidFill>
              </a:rPr>
              <a:t>45 MV/m reached after EP </a:t>
            </a:r>
            <a:r>
              <a:rPr lang="en-US" dirty="0" smtClean="0"/>
              <a:t>is </a:t>
            </a:r>
            <a:r>
              <a:rPr lang="en-US" dirty="0"/>
              <a:t>a world record for this cavity type.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6.Onset </a:t>
            </a:r>
            <a:r>
              <a:rPr lang="en-US" dirty="0">
                <a:solidFill>
                  <a:srgbClr val="C00000"/>
                </a:solidFill>
              </a:rPr>
              <a:t>of Q-drop </a:t>
            </a:r>
            <a:r>
              <a:rPr lang="en-US" dirty="0"/>
              <a:t>in large grain cavities is typically </a:t>
            </a:r>
            <a:r>
              <a:rPr lang="en-US" dirty="0">
                <a:solidFill>
                  <a:srgbClr val="C00000"/>
                </a:solidFill>
              </a:rPr>
              <a:t>at 10% higher gradients</a:t>
            </a:r>
            <a:r>
              <a:rPr lang="en-US" dirty="0"/>
              <a:t>.</a:t>
            </a:r>
          </a:p>
          <a:p>
            <a:r>
              <a:rPr lang="en-US" dirty="0" smtClean="0"/>
              <a:t>7. </a:t>
            </a:r>
            <a:r>
              <a:rPr lang="en-US" dirty="0" smtClean="0">
                <a:solidFill>
                  <a:srgbClr val="C00000"/>
                </a:solidFill>
              </a:rPr>
              <a:t>Baking of BCP </a:t>
            </a:r>
            <a:r>
              <a:rPr lang="en-US" dirty="0" smtClean="0"/>
              <a:t>- treated </a:t>
            </a:r>
            <a:r>
              <a:rPr lang="en-US" dirty="0"/>
              <a:t>cavity at </a:t>
            </a:r>
            <a:r>
              <a:rPr lang="en-US" dirty="0" smtClean="0"/>
              <a:t>130°C </a:t>
            </a:r>
            <a:r>
              <a:rPr lang="en-US" dirty="0" smtClean="0">
                <a:solidFill>
                  <a:srgbClr val="C00000"/>
                </a:solidFill>
              </a:rPr>
              <a:t>works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8.The </a:t>
            </a:r>
            <a:r>
              <a:rPr lang="en-US" dirty="0" smtClean="0">
                <a:solidFill>
                  <a:srgbClr val="C00000"/>
                </a:solidFill>
              </a:rPr>
              <a:t>Q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is ca. 25-30% higher </a:t>
            </a:r>
            <a:r>
              <a:rPr lang="en-US" dirty="0"/>
              <a:t>for EP treated </a:t>
            </a:r>
            <a:r>
              <a:rPr lang="en-US" dirty="0" smtClean="0"/>
              <a:t>LG- compared </a:t>
            </a:r>
            <a:r>
              <a:rPr lang="en-US" dirty="0"/>
              <a:t>to similar FG </a:t>
            </a:r>
            <a:r>
              <a:rPr lang="en-US" dirty="0" smtClean="0"/>
              <a:t>-cavities</a:t>
            </a:r>
            <a:endParaRPr lang="en-US" dirty="0"/>
          </a:p>
          <a:p>
            <a:r>
              <a:rPr lang="en-US" dirty="0" smtClean="0"/>
              <a:t>9.The </a:t>
            </a:r>
            <a:r>
              <a:rPr lang="en-US" dirty="0"/>
              <a:t>wire saw method caused much less stress at the surface of the disc compared to rolled sheets (</a:t>
            </a:r>
            <a:r>
              <a:rPr lang="en-US" dirty="0">
                <a:solidFill>
                  <a:srgbClr val="C00000"/>
                </a:solidFill>
              </a:rPr>
              <a:t>reduces</a:t>
            </a:r>
            <a:r>
              <a:rPr lang="en-US" dirty="0"/>
              <a:t> </a:t>
            </a:r>
            <a:r>
              <a:rPr lang="en-US" dirty="0" smtClean="0">
                <a:solidFill>
                  <a:srgbClr val="C00000"/>
                </a:solidFill>
              </a:rPr>
              <a:t>damage </a:t>
            </a:r>
            <a:r>
              <a:rPr lang="en-US" dirty="0">
                <a:solidFill>
                  <a:srgbClr val="C00000"/>
                </a:solidFill>
              </a:rPr>
              <a:t>layer </a:t>
            </a:r>
            <a:r>
              <a:rPr lang="en-US" dirty="0"/>
              <a:t>on </a:t>
            </a:r>
            <a:r>
              <a:rPr lang="en-US" dirty="0" smtClean="0"/>
              <a:t>both sides of the disc).</a:t>
            </a:r>
          </a:p>
          <a:p>
            <a:r>
              <a:rPr lang="en-US" dirty="0" smtClean="0"/>
              <a:t>10.The </a:t>
            </a:r>
            <a:r>
              <a:rPr lang="en-US" dirty="0">
                <a:solidFill>
                  <a:srgbClr val="C00000"/>
                </a:solidFill>
              </a:rPr>
              <a:t>complete chain </a:t>
            </a:r>
            <a:r>
              <a:rPr lang="en-US" dirty="0"/>
              <a:t>of the LG cavity technique beginning with material production and ending with cavity installation into a </a:t>
            </a:r>
            <a:r>
              <a:rPr lang="en-US" dirty="0" err="1"/>
              <a:t>cryo</a:t>
            </a:r>
            <a:r>
              <a:rPr lang="en-US" dirty="0"/>
              <a:t>-module has been </a:t>
            </a:r>
            <a:r>
              <a:rPr lang="en-US" dirty="0">
                <a:solidFill>
                  <a:srgbClr val="C00000"/>
                </a:solidFill>
              </a:rPr>
              <a:t>proven</a:t>
            </a:r>
            <a:r>
              <a:rPr lang="en-US" dirty="0" smtClean="0"/>
              <a:t>. </a:t>
            </a:r>
            <a:r>
              <a:rPr lang="en-US" dirty="0" err="1" smtClean="0"/>
              <a:t>Cryo</a:t>
            </a:r>
            <a:r>
              <a:rPr lang="en-US" dirty="0" smtClean="0"/>
              <a:t>-module of LG cavities for XFEL injectors is in work.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404664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LG: Pro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7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4B70-C050-453C-A5FB-9EFADD990B3E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20" y="404664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LG: Contra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2060848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LG </a:t>
            </a:r>
            <a:r>
              <a:rPr lang="en-US" dirty="0"/>
              <a:t>is currently </a:t>
            </a:r>
            <a:r>
              <a:rPr lang="en-US" dirty="0">
                <a:solidFill>
                  <a:srgbClr val="C00000"/>
                </a:solidFill>
              </a:rPr>
              <a:t>not usable for mass production</a:t>
            </a:r>
            <a:r>
              <a:rPr lang="en-US" dirty="0"/>
              <a:t>. For example, the industry is not in position to produce in 2 years the required amount of ca. 20 tons of LG material for the European XFEL</a:t>
            </a: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 startAt="2"/>
            </a:pPr>
            <a:r>
              <a:rPr lang="en-US" dirty="0" smtClean="0"/>
              <a:t>Only </a:t>
            </a:r>
            <a:r>
              <a:rPr lang="en-US" dirty="0">
                <a:solidFill>
                  <a:srgbClr val="C00000"/>
                </a:solidFill>
              </a:rPr>
              <a:t>one company </a:t>
            </a:r>
            <a:r>
              <a:rPr lang="en-US" dirty="0" smtClean="0">
                <a:solidFill>
                  <a:srgbClr val="C00000"/>
                </a:solidFill>
              </a:rPr>
              <a:t> (RI) has </a:t>
            </a:r>
            <a:r>
              <a:rPr lang="en-US" dirty="0">
                <a:solidFill>
                  <a:srgbClr val="C00000"/>
                </a:solidFill>
              </a:rPr>
              <a:t>industrial experiences </a:t>
            </a:r>
            <a:r>
              <a:rPr lang="en-US" dirty="0"/>
              <a:t>for LG cavity mechanical fabrication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3.  </a:t>
            </a:r>
            <a:r>
              <a:rPr lang="en-US" dirty="0" smtClean="0">
                <a:solidFill>
                  <a:srgbClr val="C00000"/>
                </a:solidFill>
              </a:rPr>
              <a:t>Smaller </a:t>
            </a:r>
            <a:r>
              <a:rPr lang="en-US" dirty="0">
                <a:solidFill>
                  <a:srgbClr val="C00000"/>
                </a:solidFill>
              </a:rPr>
              <a:t>shape accuracy </a:t>
            </a:r>
            <a:r>
              <a:rPr lang="en-US" dirty="0"/>
              <a:t>as for fine grain mechanical fabrication works, but needs additional effort due to not sufficiently precise shape of half-cells (clamping for trimming, trimming accuracy, frequency measurement, assembling of half cells for welding)</a:t>
            </a:r>
          </a:p>
        </p:txBody>
      </p:sp>
    </p:spTree>
    <p:extLst>
      <p:ext uri="{BB962C8B-B14F-4D97-AF65-F5344CB8AC3E}">
        <p14:creationId xmlns:p14="http://schemas.microsoft.com/office/powerpoint/2010/main" val="173486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07604" y="4425720"/>
            <a:ext cx="7272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261748"/>
                </a:solidFill>
              </a:rPr>
              <a:t>Thank you</a:t>
            </a:r>
            <a:endParaRPr lang="en-US" sz="6000" dirty="0">
              <a:solidFill>
                <a:srgbClr val="261748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268760"/>
            <a:ext cx="8640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 more details see paper </a:t>
            </a:r>
          </a:p>
          <a:p>
            <a:pPr algn="ctr"/>
            <a:endParaRPr lang="en-US" dirty="0" smtClean="0"/>
          </a:p>
          <a:p>
            <a:pPr algn="ctr"/>
            <a:r>
              <a:rPr lang="en-US" b="1" cap="all" dirty="0" smtClean="0"/>
              <a:t>Development </a:t>
            </a:r>
            <a:r>
              <a:rPr lang="en-US" b="1" cap="all" dirty="0"/>
              <a:t>of Large Grain Cavities at DESY</a:t>
            </a:r>
          </a:p>
          <a:p>
            <a:pPr algn="ctr"/>
            <a:r>
              <a:rPr lang="en-US" dirty="0"/>
              <a:t> </a:t>
            </a:r>
          </a:p>
          <a:p>
            <a:pPr algn="ctr"/>
            <a:r>
              <a:rPr lang="de-DE" dirty="0"/>
              <a:t>W. Singer, S. Aderhold, A. Ermakov, J. Iversen, D. Kostin, G. Kreps, A. Matheisen, W.-D. Möller, D. </a:t>
            </a:r>
            <a:r>
              <a:rPr lang="de-DE" dirty="0" smtClean="0"/>
              <a:t>Reschke,</a:t>
            </a:r>
            <a:r>
              <a:rPr lang="en-US" dirty="0"/>
              <a:t> </a:t>
            </a:r>
            <a:r>
              <a:rPr lang="de-DE" dirty="0" smtClean="0"/>
              <a:t>X</a:t>
            </a:r>
            <a:r>
              <a:rPr lang="de-DE" dirty="0"/>
              <a:t>. Singer, K. Twarowski </a:t>
            </a:r>
            <a:r>
              <a:rPr lang="de-DE" dirty="0" err="1"/>
              <a:t>and</a:t>
            </a:r>
            <a:r>
              <a:rPr lang="de-DE" dirty="0"/>
              <a:t> H. </a:t>
            </a:r>
            <a:r>
              <a:rPr lang="de-DE" dirty="0" smtClean="0"/>
              <a:t>Weise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published</a:t>
            </a:r>
            <a:r>
              <a:rPr lang="de-DE" dirty="0" smtClean="0"/>
              <a:t> SRF2011 </a:t>
            </a:r>
            <a:r>
              <a:rPr lang="de-DE" dirty="0"/>
              <a:t>PRST-AB Special Edition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7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4B70-C050-453C-A5FB-9EFADD990B3E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9552" y="4149080"/>
            <a:ext cx="81308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sz="2800" dirty="0"/>
              <a:t>Surface roughness (averaged values) of the central and close to them crystals with different orientations after ca. 80 µm BCP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767254"/>
              </p:ext>
            </p:extLst>
          </p:nvPr>
        </p:nvGraphicFramePr>
        <p:xfrm>
          <a:off x="683568" y="1412776"/>
          <a:ext cx="8136905" cy="2016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8737"/>
                <a:gridCol w="929575"/>
                <a:gridCol w="1399835"/>
                <a:gridCol w="1422165"/>
                <a:gridCol w="1243075"/>
                <a:gridCol w="1263518"/>
              </a:tblGrid>
              <a:tr h="639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dirty="0" smtClean="0"/>
                        <a:t>Roughness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 smtClean="0">
                          <a:effectLst/>
                        </a:rPr>
                        <a:t>(211)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 smtClean="0">
                          <a:effectLst/>
                        </a:rPr>
                        <a:t>(221)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 smtClean="0">
                          <a:effectLst/>
                        </a:rPr>
                        <a:t>(100)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 smtClean="0">
                          <a:effectLst/>
                        </a:rPr>
                        <a:t>(111)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 smtClean="0">
                          <a:effectLst/>
                        </a:rPr>
                        <a:t>(110)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431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 smtClean="0">
                          <a:effectLst/>
                        </a:rPr>
                        <a:t>Ra, µm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0,15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0,2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0,24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0,35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0,36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256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 err="1" smtClean="0">
                          <a:effectLst/>
                        </a:rPr>
                        <a:t>Ry</a:t>
                      </a:r>
                      <a:r>
                        <a:rPr lang="de-DE" sz="2800" u="none" strike="noStrike" dirty="0" smtClean="0">
                          <a:effectLst/>
                        </a:rPr>
                        <a:t>, µm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0,95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1,29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1,4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2,23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</a:rPr>
                        <a:t>2,56</a:t>
                      </a:r>
                      <a:endParaRPr lang="de-D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8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4B70-C050-453C-A5FB-9EFADD990B3E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916832"/>
            <a:ext cx="712879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endParaRPr lang="de-DE" sz="32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de-DE" sz="3200" dirty="0" smtClean="0"/>
              <a:t>11 LG </a:t>
            </a:r>
            <a:r>
              <a:rPr lang="de-DE" sz="3200" dirty="0" err="1"/>
              <a:t>C</a:t>
            </a:r>
            <a:r>
              <a:rPr lang="de-DE" sz="3200" dirty="0" err="1" smtClean="0"/>
              <a:t>avities</a:t>
            </a:r>
            <a:r>
              <a:rPr lang="de-DE" sz="3200" dirty="0" smtClean="0"/>
              <a:t> after BCP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de-DE" sz="3200" dirty="0"/>
              <a:t> </a:t>
            </a:r>
            <a:r>
              <a:rPr lang="de-DE" sz="3200" dirty="0" smtClean="0"/>
              <a:t>11 LG </a:t>
            </a:r>
            <a:r>
              <a:rPr lang="de-DE" sz="3200" dirty="0" err="1"/>
              <a:t>C</a:t>
            </a:r>
            <a:r>
              <a:rPr lang="de-DE" sz="3200" dirty="0" err="1" smtClean="0"/>
              <a:t>avities</a:t>
            </a:r>
            <a:r>
              <a:rPr lang="de-DE" sz="3200" dirty="0" smtClean="0"/>
              <a:t> after EP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de-DE" sz="3200" dirty="0" smtClean="0"/>
              <a:t> </a:t>
            </a:r>
            <a:r>
              <a:rPr lang="de-DE" sz="3200" dirty="0" err="1" smtClean="0"/>
              <a:t>Qo</a:t>
            </a:r>
            <a:r>
              <a:rPr lang="de-DE" sz="3200" dirty="0" smtClean="0"/>
              <a:t> </a:t>
            </a:r>
            <a:r>
              <a:rPr lang="de-DE" sz="3200" dirty="0" err="1" smtClean="0"/>
              <a:t>of</a:t>
            </a:r>
            <a:r>
              <a:rPr lang="de-DE" sz="3200" dirty="0" smtClean="0"/>
              <a:t> LG </a:t>
            </a:r>
            <a:r>
              <a:rPr lang="de-DE" sz="3200" dirty="0" err="1"/>
              <a:t>C</a:t>
            </a:r>
            <a:r>
              <a:rPr lang="de-DE" sz="3200" dirty="0" err="1" smtClean="0"/>
              <a:t>avities</a:t>
            </a:r>
            <a:r>
              <a:rPr lang="de-DE" sz="3200" dirty="0" smtClean="0"/>
              <a:t> after EP </a:t>
            </a:r>
            <a:r>
              <a:rPr lang="de-DE" sz="3200" dirty="0" err="1" smtClean="0"/>
              <a:t>and</a:t>
            </a:r>
            <a:r>
              <a:rPr lang="de-DE" sz="3200" dirty="0" smtClean="0"/>
              <a:t> BCP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de-DE" sz="3200" dirty="0" smtClean="0"/>
              <a:t> LG Pro/Contra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7342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4B70-C050-453C-A5FB-9EFADD990B3E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520998"/>
              </p:ext>
            </p:extLst>
          </p:nvPr>
        </p:nvGraphicFramePr>
        <p:xfrm>
          <a:off x="2123728" y="1052736"/>
          <a:ext cx="691276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07704" y="260648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Q</a:t>
            </a:r>
            <a:r>
              <a:rPr lang="en-US" sz="2000" b="1" baseline="-25000" dirty="0">
                <a:solidFill>
                  <a:schemeClr val="bg1"/>
                </a:solidFill>
              </a:rPr>
              <a:t>0</a:t>
            </a: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n-US" sz="2000" b="1" dirty="0" err="1">
                <a:solidFill>
                  <a:schemeClr val="bg1"/>
                </a:solidFill>
              </a:rPr>
              <a:t>E</a:t>
            </a:r>
            <a:r>
              <a:rPr lang="en-US" sz="2000" b="1" baseline="-25000" dirty="0" err="1">
                <a:solidFill>
                  <a:schemeClr val="bg1"/>
                </a:solidFill>
              </a:rPr>
              <a:t>acc</a:t>
            </a:r>
            <a:r>
              <a:rPr lang="en-US" sz="2000" b="1" dirty="0">
                <a:solidFill>
                  <a:schemeClr val="bg1"/>
                </a:solidFill>
              </a:rPr>
              <a:t>) of the LG cavities AC112- AC114, AC151-AC158 at 2K after BCP.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5373216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Test after 100 µm rough BCP, annealing at 800°C for 2h, final BCP of 20 µm and baking at 130°C for 48h. </a:t>
            </a:r>
            <a:r>
              <a:rPr lang="en-US" dirty="0" smtClean="0"/>
              <a:t>AC112 is not </a:t>
            </a:r>
            <a:r>
              <a:rPr lang="en-US" dirty="0"/>
              <a:t>baked; AC113and AC114 are baked after additional 20µm BCP; AC158 </a:t>
            </a:r>
            <a:r>
              <a:rPr lang="en-US" dirty="0" smtClean="0"/>
              <a:t>after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HPR </a:t>
            </a:r>
            <a:r>
              <a:rPr lang="en-US" dirty="0" smtClean="0"/>
              <a:t>has FE</a:t>
            </a:r>
            <a:endParaRPr lang="en-US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41140"/>
            <a:ext cx="1843542" cy="16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9512" y="3064892"/>
            <a:ext cx="15841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Eleven 9 -cell CVs produced at  RI from </a:t>
            </a:r>
            <a:r>
              <a:rPr lang="en-US" dirty="0" err="1" smtClean="0"/>
              <a:t>Heraeus</a:t>
            </a:r>
            <a:r>
              <a:rPr lang="en-US" dirty="0" smtClean="0"/>
              <a:t> </a:t>
            </a:r>
            <a:r>
              <a:rPr lang="en-US" dirty="0" err="1" smtClean="0"/>
              <a:t>Nb</a:t>
            </a:r>
            <a:r>
              <a:rPr lang="en-US" dirty="0" smtClean="0"/>
              <a:t> with big central crystal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42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4B70-C050-453C-A5FB-9EFADD990B3E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509399"/>
              </p:ext>
            </p:extLst>
          </p:nvPr>
        </p:nvGraphicFramePr>
        <p:xfrm>
          <a:off x="-180528" y="1174367"/>
          <a:ext cx="7762875" cy="4816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5656" y="188640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>
                <a:solidFill>
                  <a:schemeClr val="bg1"/>
                </a:solidFill>
              </a:rPr>
              <a:t>Eacc</a:t>
            </a:r>
            <a:r>
              <a:rPr lang="de-DE" sz="2000" b="1" dirty="0">
                <a:solidFill>
                  <a:schemeClr val="bg1"/>
                </a:solidFill>
              </a:rPr>
              <a:t> (</a:t>
            </a:r>
            <a:r>
              <a:rPr lang="de-DE" sz="2000" b="1" dirty="0" err="1">
                <a:solidFill>
                  <a:schemeClr val="bg1"/>
                </a:solidFill>
              </a:rPr>
              <a:t>max</a:t>
            </a:r>
            <a:r>
              <a:rPr lang="de-DE" sz="2000" b="1" dirty="0">
                <a:solidFill>
                  <a:schemeClr val="bg1"/>
                </a:solidFill>
              </a:rPr>
              <a:t> </a:t>
            </a:r>
            <a:r>
              <a:rPr lang="de-DE" sz="2000" b="1" dirty="0" err="1">
                <a:solidFill>
                  <a:schemeClr val="bg1"/>
                </a:solidFill>
              </a:rPr>
              <a:t>Eacc</a:t>
            </a:r>
            <a:r>
              <a:rPr lang="de-DE" sz="2000" b="1" dirty="0">
                <a:solidFill>
                  <a:schemeClr val="bg1"/>
                </a:solidFill>
              </a:rPr>
              <a:t> in </a:t>
            </a:r>
            <a:r>
              <a:rPr lang="de-DE" sz="2000" b="1" dirty="0" err="1">
                <a:solidFill>
                  <a:schemeClr val="bg1"/>
                </a:solidFill>
              </a:rPr>
              <a:t>mode</a:t>
            </a:r>
            <a:r>
              <a:rPr lang="de-DE" sz="2000" b="1" dirty="0">
                <a:solidFill>
                  <a:schemeClr val="bg1"/>
                </a:solidFill>
              </a:rPr>
              <a:t> </a:t>
            </a:r>
            <a:r>
              <a:rPr lang="de-DE" sz="2000" b="1" dirty="0" err="1">
                <a:solidFill>
                  <a:schemeClr val="bg1"/>
                </a:solidFill>
              </a:rPr>
              <a:t>measurements</a:t>
            </a:r>
            <a:r>
              <a:rPr lang="de-DE" sz="2000" b="1" dirty="0">
                <a:solidFill>
                  <a:schemeClr val="bg1"/>
                </a:solidFill>
              </a:rPr>
              <a:t>) vs. </a:t>
            </a:r>
            <a:r>
              <a:rPr lang="de-DE" sz="2000" b="1" dirty="0" err="1">
                <a:solidFill>
                  <a:schemeClr val="bg1"/>
                </a:solidFill>
              </a:rPr>
              <a:t>average</a:t>
            </a:r>
            <a:r>
              <a:rPr lang="de-DE" sz="2000" b="1" dirty="0">
                <a:solidFill>
                  <a:schemeClr val="bg1"/>
                </a:solidFill>
              </a:rPr>
              <a:t> RRR </a:t>
            </a:r>
            <a:r>
              <a:rPr lang="de-DE" sz="2000" b="1" dirty="0" smtClean="0">
                <a:solidFill>
                  <a:schemeClr val="bg1"/>
                </a:solidFill>
              </a:rPr>
              <a:t>in individual </a:t>
            </a:r>
            <a:r>
              <a:rPr lang="de-DE" sz="2000" b="1" dirty="0" err="1" smtClean="0">
                <a:solidFill>
                  <a:schemeClr val="bg1"/>
                </a:solidFill>
              </a:rPr>
              <a:t>cells</a:t>
            </a:r>
            <a:r>
              <a:rPr lang="de-DE" sz="2000" b="1" dirty="0">
                <a:solidFill>
                  <a:schemeClr val="bg1"/>
                </a:solidFill>
              </a:rPr>
              <a:t>, after </a:t>
            </a:r>
            <a:r>
              <a:rPr lang="de-DE" sz="2000" b="1" dirty="0" smtClean="0">
                <a:solidFill>
                  <a:schemeClr val="bg1"/>
                </a:solidFill>
              </a:rPr>
              <a:t>BCP</a:t>
            </a:r>
            <a:endParaRPr lang="de-DE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3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6068" y="1179806"/>
            <a:ext cx="2307932" cy="34297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08304" y="486916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AC RRR </a:t>
            </a:r>
            <a:r>
              <a:rPr lang="en-US" dirty="0" smtClean="0"/>
              <a:t>measurement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91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4B70-C050-453C-A5FB-9EFADD990B3E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5301208"/>
            <a:ext cx="841696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/>
              <a:t>Eacc</a:t>
            </a:r>
            <a:r>
              <a:rPr lang="en-US" dirty="0" smtClean="0"/>
              <a:t> versus RRR of FLASH (TTF) cavities (ca.1995-2000). RRR average for cavity. Treatment: post purification with Ti at 1400°C and BCP. </a:t>
            </a: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Pronounced </a:t>
            </a:r>
            <a:r>
              <a:rPr lang="en-US" b="1" dirty="0">
                <a:latin typeface="Times New Roman" pitchFamily="18" charset="0"/>
              </a:rPr>
              <a:t>d</a:t>
            </a:r>
            <a:r>
              <a:rPr lang="en-US" b="1" dirty="0" smtClean="0">
                <a:latin typeface="Times New Roman" pitchFamily="18" charset="0"/>
              </a:rPr>
              <a:t>ependence </a:t>
            </a:r>
            <a:r>
              <a:rPr lang="en-US" b="1" dirty="0" err="1" smtClean="0">
                <a:latin typeface="Times New Roman" pitchFamily="18" charset="0"/>
              </a:rPr>
              <a:t>Eacc</a:t>
            </a:r>
            <a:r>
              <a:rPr lang="en-US" b="1" dirty="0" smtClean="0">
                <a:latin typeface="Times New Roman" pitchFamily="18" charset="0"/>
              </a:rPr>
              <a:t> on RRR</a:t>
            </a:r>
            <a:endParaRPr lang="en-US" b="1" dirty="0">
              <a:latin typeface="Times New Roman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94964"/>
              </p:ext>
            </p:extLst>
          </p:nvPr>
        </p:nvGraphicFramePr>
        <p:xfrm>
          <a:off x="1475656" y="1124744"/>
          <a:ext cx="648072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7332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4B70-C050-453C-A5FB-9EFADD990B3E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5958028"/>
              </p:ext>
            </p:extLst>
          </p:nvPr>
        </p:nvGraphicFramePr>
        <p:xfrm>
          <a:off x="698376" y="824518"/>
          <a:ext cx="748883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15616" y="116632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Q</a:t>
            </a:r>
            <a:r>
              <a:rPr lang="en-US" sz="2000" b="1" baseline="-25000" dirty="0" smtClean="0">
                <a:solidFill>
                  <a:schemeClr val="bg1"/>
                </a:solidFill>
              </a:rPr>
              <a:t>0</a:t>
            </a:r>
            <a:r>
              <a:rPr lang="en-US" sz="2000" b="1" dirty="0" smtClean="0">
                <a:solidFill>
                  <a:schemeClr val="bg1"/>
                </a:solidFill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</a:rPr>
              <a:t>E</a:t>
            </a:r>
            <a:r>
              <a:rPr lang="en-US" sz="2000" b="1" baseline="-25000" dirty="0" err="1" smtClean="0">
                <a:solidFill>
                  <a:schemeClr val="bg1"/>
                </a:solidFill>
              </a:rPr>
              <a:t>acc</a:t>
            </a:r>
            <a:r>
              <a:rPr lang="en-US" sz="2000" b="1" dirty="0">
                <a:solidFill>
                  <a:schemeClr val="bg1"/>
                </a:solidFill>
              </a:rPr>
              <a:t>) performance of the LG cavities AC112- AC114, AC151-AC158 at 2K after </a:t>
            </a:r>
            <a:r>
              <a:rPr lang="en-US" sz="2000" b="1" dirty="0" smtClean="0">
                <a:solidFill>
                  <a:schemeClr val="bg1"/>
                </a:solidFill>
              </a:rPr>
              <a:t>50-120 µm </a:t>
            </a:r>
            <a:r>
              <a:rPr lang="en-US" sz="2000" b="1" dirty="0" smtClean="0">
                <a:solidFill>
                  <a:schemeClr val="bg1"/>
                </a:solidFill>
              </a:rPr>
              <a:t>EP,  800°C , baking.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5877272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AC151, AC152 and AC 157 are in retreatment at DESY (add. EP)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1770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4B70-C050-453C-A5FB-9EFADD990B3E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9962877"/>
              </p:ext>
            </p:extLst>
          </p:nvPr>
        </p:nvGraphicFramePr>
        <p:xfrm>
          <a:off x="-139875" y="1145102"/>
          <a:ext cx="8129909" cy="5058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5656" y="188640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>
                <a:solidFill>
                  <a:schemeClr val="bg1"/>
                </a:solidFill>
              </a:rPr>
              <a:t>Eacc</a:t>
            </a:r>
            <a:r>
              <a:rPr lang="de-DE" sz="2000" b="1" dirty="0">
                <a:solidFill>
                  <a:schemeClr val="bg1"/>
                </a:solidFill>
              </a:rPr>
              <a:t> (</a:t>
            </a:r>
            <a:r>
              <a:rPr lang="de-DE" sz="2000" b="1" dirty="0" err="1">
                <a:solidFill>
                  <a:schemeClr val="bg1"/>
                </a:solidFill>
              </a:rPr>
              <a:t>max</a:t>
            </a:r>
            <a:r>
              <a:rPr lang="de-DE" sz="2000" b="1" dirty="0">
                <a:solidFill>
                  <a:schemeClr val="bg1"/>
                </a:solidFill>
              </a:rPr>
              <a:t> </a:t>
            </a:r>
            <a:r>
              <a:rPr lang="de-DE" sz="2000" b="1" dirty="0" err="1">
                <a:solidFill>
                  <a:schemeClr val="bg1"/>
                </a:solidFill>
              </a:rPr>
              <a:t>Eacc</a:t>
            </a:r>
            <a:r>
              <a:rPr lang="de-DE" sz="2000" b="1" dirty="0">
                <a:solidFill>
                  <a:schemeClr val="bg1"/>
                </a:solidFill>
              </a:rPr>
              <a:t> in </a:t>
            </a:r>
            <a:r>
              <a:rPr lang="de-DE" sz="2000" b="1" dirty="0" err="1">
                <a:solidFill>
                  <a:schemeClr val="bg1"/>
                </a:solidFill>
              </a:rPr>
              <a:t>mode</a:t>
            </a:r>
            <a:r>
              <a:rPr lang="de-DE" sz="2000" b="1" dirty="0">
                <a:solidFill>
                  <a:schemeClr val="bg1"/>
                </a:solidFill>
              </a:rPr>
              <a:t> </a:t>
            </a:r>
            <a:r>
              <a:rPr lang="de-DE" sz="2000" b="1" dirty="0" err="1">
                <a:solidFill>
                  <a:schemeClr val="bg1"/>
                </a:solidFill>
              </a:rPr>
              <a:t>measurements</a:t>
            </a:r>
            <a:r>
              <a:rPr lang="de-DE" sz="2000" b="1" dirty="0">
                <a:solidFill>
                  <a:schemeClr val="bg1"/>
                </a:solidFill>
              </a:rPr>
              <a:t>) vs. </a:t>
            </a:r>
            <a:r>
              <a:rPr lang="de-DE" sz="2000" b="1" dirty="0" err="1">
                <a:solidFill>
                  <a:schemeClr val="bg1"/>
                </a:solidFill>
              </a:rPr>
              <a:t>average</a:t>
            </a:r>
            <a:r>
              <a:rPr lang="de-DE" sz="2000" b="1" dirty="0">
                <a:solidFill>
                  <a:schemeClr val="bg1"/>
                </a:solidFill>
              </a:rPr>
              <a:t> RRR </a:t>
            </a:r>
            <a:r>
              <a:rPr lang="de-DE" sz="2000" b="1" dirty="0" smtClean="0">
                <a:solidFill>
                  <a:schemeClr val="bg1"/>
                </a:solidFill>
              </a:rPr>
              <a:t>in individual </a:t>
            </a:r>
            <a:r>
              <a:rPr lang="de-DE" sz="2000" b="1" dirty="0" err="1" smtClean="0">
                <a:solidFill>
                  <a:schemeClr val="bg1"/>
                </a:solidFill>
              </a:rPr>
              <a:t>cells</a:t>
            </a:r>
            <a:r>
              <a:rPr lang="de-DE" sz="2000" b="1" dirty="0">
                <a:solidFill>
                  <a:schemeClr val="bg1"/>
                </a:solidFill>
              </a:rPr>
              <a:t>, after </a:t>
            </a:r>
            <a:r>
              <a:rPr lang="de-DE" sz="2000" b="1" dirty="0" smtClean="0">
                <a:solidFill>
                  <a:schemeClr val="bg1"/>
                </a:solidFill>
              </a:rPr>
              <a:t>EP</a:t>
            </a:r>
            <a:endParaRPr lang="de-DE" sz="2000" b="1" dirty="0">
              <a:solidFill>
                <a:schemeClr val="bg1"/>
              </a:solidFill>
            </a:endParaRPr>
          </a:p>
        </p:txBody>
      </p:sp>
      <p:pic>
        <p:nvPicPr>
          <p:cNvPr id="6" name="Picture 3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6068" y="1179806"/>
            <a:ext cx="2307932" cy="34297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308304" y="486916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AC RRR </a:t>
            </a:r>
            <a:r>
              <a:rPr lang="en-US" dirty="0" smtClean="0"/>
              <a:t>measurement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81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4B70-C050-453C-A5FB-9EFADD990B3E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5802803"/>
              </p:ext>
            </p:extLst>
          </p:nvPr>
        </p:nvGraphicFramePr>
        <p:xfrm>
          <a:off x="251520" y="1196752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15616" y="116632"/>
            <a:ext cx="72008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solidFill>
                  <a:schemeClr val="bg1"/>
                </a:solidFill>
              </a:rPr>
              <a:t>Comparison of unloaded quality factor Q</a:t>
            </a:r>
            <a:r>
              <a:rPr lang="en-US" sz="1900" b="1" baseline="-25000" dirty="0">
                <a:solidFill>
                  <a:schemeClr val="bg1"/>
                </a:solidFill>
              </a:rPr>
              <a:t>0</a:t>
            </a:r>
            <a:r>
              <a:rPr lang="en-US" sz="1900" b="1" dirty="0">
                <a:solidFill>
                  <a:schemeClr val="bg1"/>
                </a:solidFill>
              </a:rPr>
              <a:t> </a:t>
            </a:r>
            <a:r>
              <a:rPr lang="en-US" sz="1900" b="1" dirty="0" smtClean="0">
                <a:solidFill>
                  <a:schemeClr val="bg1"/>
                </a:solidFill>
              </a:rPr>
              <a:t>at 2K for </a:t>
            </a:r>
            <a:r>
              <a:rPr lang="en-US" sz="1900" b="1" dirty="0">
                <a:solidFill>
                  <a:schemeClr val="bg1"/>
                </a:solidFill>
              </a:rPr>
              <a:t>11 EP treated LG cavities with </a:t>
            </a:r>
            <a:r>
              <a:rPr lang="en-US" sz="1900" b="1" dirty="0" err="1">
                <a:solidFill>
                  <a:schemeClr val="bg1"/>
                </a:solidFill>
              </a:rPr>
              <a:t>Qo</a:t>
            </a:r>
            <a:r>
              <a:rPr lang="en-US" sz="1900" b="1" dirty="0">
                <a:solidFill>
                  <a:schemeClr val="bg1"/>
                </a:solidFill>
              </a:rPr>
              <a:t> </a:t>
            </a:r>
            <a:r>
              <a:rPr lang="en-US" sz="1900" b="1" dirty="0" smtClean="0">
                <a:solidFill>
                  <a:schemeClr val="bg1"/>
                </a:solidFill>
              </a:rPr>
              <a:t>at 2K of </a:t>
            </a:r>
            <a:r>
              <a:rPr lang="en-US" sz="1900" b="1" dirty="0">
                <a:solidFill>
                  <a:schemeClr val="bg1"/>
                </a:solidFill>
              </a:rPr>
              <a:t>XFEL prototype cavities (AC115-AC129, best result) </a:t>
            </a:r>
          </a:p>
        </p:txBody>
      </p:sp>
    </p:spTree>
    <p:extLst>
      <p:ext uri="{BB962C8B-B14F-4D97-AF65-F5344CB8AC3E}">
        <p14:creationId xmlns:p14="http://schemas.microsoft.com/office/powerpoint/2010/main" val="1227417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4B70-C050-453C-A5FB-9EFADD990B3E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502246"/>
              </p:ext>
            </p:extLst>
          </p:nvPr>
        </p:nvGraphicFramePr>
        <p:xfrm>
          <a:off x="755576" y="1124744"/>
          <a:ext cx="770485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15616" y="116632"/>
            <a:ext cx="727280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solidFill>
                  <a:schemeClr val="bg1"/>
                </a:solidFill>
              </a:rPr>
              <a:t>Comparison of unloaded quality factor Q</a:t>
            </a:r>
            <a:r>
              <a:rPr lang="en-US" sz="1900" b="1" baseline="-25000" dirty="0">
                <a:solidFill>
                  <a:schemeClr val="bg1"/>
                </a:solidFill>
              </a:rPr>
              <a:t>0</a:t>
            </a:r>
            <a:r>
              <a:rPr lang="en-US" sz="1900" b="1" dirty="0">
                <a:solidFill>
                  <a:schemeClr val="bg1"/>
                </a:solidFill>
              </a:rPr>
              <a:t> </a:t>
            </a:r>
            <a:r>
              <a:rPr lang="en-US" sz="1900" b="1" dirty="0" smtClean="0">
                <a:solidFill>
                  <a:schemeClr val="bg1"/>
                </a:solidFill>
              </a:rPr>
              <a:t>at 2K </a:t>
            </a:r>
            <a:r>
              <a:rPr lang="en-US" sz="1900" b="1" dirty="0">
                <a:solidFill>
                  <a:schemeClr val="bg1"/>
                </a:solidFill>
              </a:rPr>
              <a:t>for 11 BCP treated LG cavities with </a:t>
            </a:r>
            <a:r>
              <a:rPr lang="en-US" sz="1900" b="1" dirty="0" err="1">
                <a:solidFill>
                  <a:schemeClr val="bg1"/>
                </a:solidFill>
              </a:rPr>
              <a:t>Qo</a:t>
            </a:r>
            <a:r>
              <a:rPr lang="en-US" sz="1900" b="1" dirty="0">
                <a:solidFill>
                  <a:schemeClr val="bg1"/>
                </a:solidFill>
              </a:rPr>
              <a:t> at 2K of XFEL prototype cavities (AC115-AC129, best result) </a:t>
            </a:r>
          </a:p>
        </p:txBody>
      </p:sp>
    </p:spTree>
    <p:extLst>
      <p:ext uri="{BB962C8B-B14F-4D97-AF65-F5344CB8AC3E}">
        <p14:creationId xmlns:p14="http://schemas.microsoft.com/office/powerpoint/2010/main" val="2774745336"/>
      </p:ext>
    </p:extLst>
  </p:cSld>
  <p:clrMapOvr>
    <a:masterClrMapping/>
  </p:clrMapOvr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745</Words>
  <Application>Microsoft Office PowerPoint</Application>
  <PresentationFormat>On-screen Show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DESY European XFEL</vt:lpstr>
      <vt:lpstr>8_Custom Design</vt:lpstr>
      <vt:lpstr>5_Custom Design</vt:lpstr>
      <vt:lpstr>6_Custom Design</vt:lpstr>
      <vt:lpstr>3_Custom Design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singerw</dc:creator>
  <cp:lastModifiedBy>Singer, Waldemar</cp:lastModifiedBy>
  <cp:revision>120</cp:revision>
  <dcterms:created xsi:type="dcterms:W3CDTF">2011-02-15T10:54:25Z</dcterms:created>
  <dcterms:modified xsi:type="dcterms:W3CDTF">2011-12-05T03:45:32Z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