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7" r:id="rId3"/>
    <p:sldMasterId id="2147483728" r:id="rId4"/>
    <p:sldMasterId id="2147483739" r:id="rId5"/>
    <p:sldMasterId id="2147483750" r:id="rId6"/>
  </p:sldMasterIdLst>
  <p:sldIdLst>
    <p:sldId id="256" r:id="rId7"/>
    <p:sldId id="272" r:id="rId8"/>
    <p:sldId id="273" r:id="rId9"/>
    <p:sldId id="276" r:id="rId10"/>
    <p:sldId id="285" r:id="rId11"/>
    <p:sldId id="277" r:id="rId12"/>
    <p:sldId id="279" r:id="rId13"/>
    <p:sldId id="281" r:id="rId14"/>
    <p:sldId id="275" r:id="rId15"/>
    <p:sldId id="282" r:id="rId16"/>
    <p:sldId id="283" r:id="rId17"/>
    <p:sldId id="286" r:id="rId18"/>
    <p:sldId id="287" r:id="rId19"/>
    <p:sldId id="289" r:id="rId20"/>
    <p:sldId id="293" r:id="rId21"/>
    <p:sldId id="290" r:id="rId22"/>
    <p:sldId id="291" r:id="rId23"/>
    <p:sldId id="29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0" d="100"/>
          <a:sy n="80" d="100"/>
        </p:scale>
        <p:origin x="-9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ccooper\Desktop\TTC%20Bejing\Tumbling\Cold%20Test\CAT0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Compare!$A$2:$A$239</c:f>
              <c:numCache>
                <c:formatCode>0.00E+00</c:formatCode>
                <c:ptCount val="238"/>
                <c:pt idx="0">
                  <c:v>3.9104467599999997</c:v>
                </c:pt>
                <c:pt idx="1">
                  <c:v>3.9383785299999992</c:v>
                </c:pt>
                <c:pt idx="2">
                  <c:v>1.2083736699999998</c:v>
                </c:pt>
                <c:pt idx="3">
                  <c:v>0.64365089000000031</c:v>
                </c:pt>
                <c:pt idx="4">
                  <c:v>0.7369766670000002</c:v>
                </c:pt>
                <c:pt idx="5">
                  <c:v>0.91745065299999995</c:v>
                </c:pt>
                <c:pt idx="6">
                  <c:v>1.0187416099999995</c:v>
                </c:pt>
                <c:pt idx="7">
                  <c:v>1.1461751900000001</c:v>
                </c:pt>
                <c:pt idx="8">
                  <c:v>1.4434988199999996</c:v>
                </c:pt>
                <c:pt idx="9">
                  <c:v>1.6189835800000001</c:v>
                </c:pt>
                <c:pt idx="10">
                  <c:v>1.8127421800000001</c:v>
                </c:pt>
                <c:pt idx="11">
                  <c:v>2.0330328999999998</c:v>
                </c:pt>
                <c:pt idx="12">
                  <c:v>2.2830994200000001</c:v>
                </c:pt>
                <c:pt idx="13">
                  <c:v>2.5667528099999997</c:v>
                </c:pt>
                <c:pt idx="14">
                  <c:v>2.5670250999999999</c:v>
                </c:pt>
                <c:pt idx="15">
                  <c:v>2.8595972600000001</c:v>
                </c:pt>
                <c:pt idx="16">
                  <c:v>3.2307727900000001</c:v>
                </c:pt>
                <c:pt idx="17">
                  <c:v>3.6413385600000008</c:v>
                </c:pt>
                <c:pt idx="18">
                  <c:v>4.1063007999999996</c:v>
                </c:pt>
                <c:pt idx="19">
                  <c:v>4.6402780799999981</c:v>
                </c:pt>
                <c:pt idx="20">
                  <c:v>5.2257674500000002</c:v>
                </c:pt>
                <c:pt idx="21">
                  <c:v>5.8921741099999974</c:v>
                </c:pt>
                <c:pt idx="22">
                  <c:v>6.6472739199999982</c:v>
                </c:pt>
                <c:pt idx="23">
                  <c:v>7.4907530199999997</c:v>
                </c:pt>
                <c:pt idx="24">
                  <c:v>7.9958473799999981</c:v>
                </c:pt>
                <c:pt idx="25">
                  <c:v>8.4151922600000049</c:v>
                </c:pt>
                <c:pt idx="26">
                  <c:v>8.7758811899999998</c:v>
                </c:pt>
                <c:pt idx="27">
                  <c:v>9.1254540900000052</c:v>
                </c:pt>
                <c:pt idx="28">
                  <c:v>9.4641957800000025</c:v>
                </c:pt>
                <c:pt idx="29">
                  <c:v>9.7614451200000012</c:v>
                </c:pt>
                <c:pt idx="30">
                  <c:v>9.9338103500000017</c:v>
                </c:pt>
                <c:pt idx="31">
                  <c:v>10.2850518</c:v>
                </c:pt>
                <c:pt idx="32">
                  <c:v>10.918404900000002</c:v>
                </c:pt>
                <c:pt idx="33">
                  <c:v>11.3543482</c:v>
                </c:pt>
                <c:pt idx="34">
                  <c:v>11.830951000000001</c:v>
                </c:pt>
                <c:pt idx="35">
                  <c:v>12.3291913</c:v>
                </c:pt>
                <c:pt idx="36">
                  <c:v>12.84516</c:v>
                </c:pt>
                <c:pt idx="37">
                  <c:v>13.4007212</c:v>
                </c:pt>
                <c:pt idx="38">
                  <c:v>13.975942600000003</c:v>
                </c:pt>
                <c:pt idx="39">
                  <c:v>14.5445753</c:v>
                </c:pt>
                <c:pt idx="40">
                  <c:v>15.121236</c:v>
                </c:pt>
                <c:pt idx="41">
                  <c:v>15.214400300000001</c:v>
                </c:pt>
                <c:pt idx="42">
                  <c:v>14.752803800000002</c:v>
                </c:pt>
                <c:pt idx="43">
                  <c:v>15.017052900000001</c:v>
                </c:pt>
                <c:pt idx="44">
                  <c:v>1.7535973199999999</c:v>
                </c:pt>
                <c:pt idx="45">
                  <c:v>2.2525247100000008</c:v>
                </c:pt>
                <c:pt idx="46">
                  <c:v>3.3096933699999997</c:v>
                </c:pt>
                <c:pt idx="47">
                  <c:v>3.3128873899999989</c:v>
                </c:pt>
                <c:pt idx="48">
                  <c:v>3.312516599999999</c:v>
                </c:pt>
                <c:pt idx="49">
                  <c:v>3.2805840400000013</c:v>
                </c:pt>
                <c:pt idx="50">
                  <c:v>3.2980626299999991</c:v>
                </c:pt>
                <c:pt idx="51">
                  <c:v>3.2845570900000007</c:v>
                </c:pt>
                <c:pt idx="52">
                  <c:v>3.7754075199999999</c:v>
                </c:pt>
                <c:pt idx="53">
                  <c:v>4.2521234000000003</c:v>
                </c:pt>
                <c:pt idx="54">
                  <c:v>4.6664362899999974</c:v>
                </c:pt>
                <c:pt idx="55">
                  <c:v>2.8433584899999991</c:v>
                </c:pt>
                <c:pt idx="56">
                  <c:v>2.196148159999999</c:v>
                </c:pt>
                <c:pt idx="57">
                  <c:v>1.82641663</c:v>
                </c:pt>
                <c:pt idx="58">
                  <c:v>5.1066456499999981</c:v>
                </c:pt>
                <c:pt idx="59">
                  <c:v>5.4841530199999982</c:v>
                </c:pt>
                <c:pt idx="60">
                  <c:v>6.0235189199999963</c:v>
                </c:pt>
                <c:pt idx="61">
                  <c:v>6.6057221000000004</c:v>
                </c:pt>
                <c:pt idx="62">
                  <c:v>7.1387338599999977</c:v>
                </c:pt>
                <c:pt idx="63">
                  <c:v>7.7142764499999981</c:v>
                </c:pt>
                <c:pt idx="64">
                  <c:v>8.1068342100000041</c:v>
                </c:pt>
                <c:pt idx="65">
                  <c:v>8.2312578699999985</c:v>
                </c:pt>
                <c:pt idx="66">
                  <c:v>8.2396635200000006</c:v>
                </c:pt>
                <c:pt idx="67">
                  <c:v>8.3940483300000004</c:v>
                </c:pt>
                <c:pt idx="68">
                  <c:v>8.4869743300000007</c:v>
                </c:pt>
                <c:pt idx="69">
                  <c:v>8.7560947700000007</c:v>
                </c:pt>
                <c:pt idx="70">
                  <c:v>9.0919676299999992</c:v>
                </c:pt>
                <c:pt idx="71">
                  <c:v>9.4223460600000006</c:v>
                </c:pt>
                <c:pt idx="72">
                  <c:v>9.9486457999999995</c:v>
                </c:pt>
                <c:pt idx="73">
                  <c:v>10.516047800000004</c:v>
                </c:pt>
                <c:pt idx="74">
                  <c:v>11.136545</c:v>
                </c:pt>
                <c:pt idx="75">
                  <c:v>11.7733007</c:v>
                </c:pt>
                <c:pt idx="76">
                  <c:v>12.2154334</c:v>
                </c:pt>
                <c:pt idx="77">
                  <c:v>12.921742500000002</c:v>
                </c:pt>
                <c:pt idx="78">
                  <c:v>13.406782500000004</c:v>
                </c:pt>
                <c:pt idx="79">
                  <c:v>14.2069338</c:v>
                </c:pt>
                <c:pt idx="80">
                  <c:v>14.746390799999999</c:v>
                </c:pt>
                <c:pt idx="81">
                  <c:v>15.325816400000004</c:v>
                </c:pt>
                <c:pt idx="82">
                  <c:v>15.895102700000002</c:v>
                </c:pt>
                <c:pt idx="83">
                  <c:v>16.243001499999991</c:v>
                </c:pt>
                <c:pt idx="84">
                  <c:v>16.056920600000005</c:v>
                </c:pt>
                <c:pt idx="85">
                  <c:v>16.683805899999999</c:v>
                </c:pt>
                <c:pt idx="86">
                  <c:v>17.3459279</c:v>
                </c:pt>
                <c:pt idx="87">
                  <c:v>16.053408300000001</c:v>
                </c:pt>
                <c:pt idx="88">
                  <c:v>16.619594800000005</c:v>
                </c:pt>
                <c:pt idx="89">
                  <c:v>17.209296999999992</c:v>
                </c:pt>
                <c:pt idx="90">
                  <c:v>17.929319599999985</c:v>
                </c:pt>
                <c:pt idx="91">
                  <c:v>17.305764799999999</c:v>
                </c:pt>
                <c:pt idx="92">
                  <c:v>17.613986500000006</c:v>
                </c:pt>
                <c:pt idx="93">
                  <c:v>18.202356399999992</c:v>
                </c:pt>
                <c:pt idx="94">
                  <c:v>18.29863739999999</c:v>
                </c:pt>
                <c:pt idx="95">
                  <c:v>18.293200299999988</c:v>
                </c:pt>
                <c:pt idx="96">
                  <c:v>18.345532199999987</c:v>
                </c:pt>
                <c:pt idx="97">
                  <c:v>18.1774168</c:v>
                </c:pt>
                <c:pt idx="98">
                  <c:v>18.167251200000006</c:v>
                </c:pt>
                <c:pt idx="99">
                  <c:v>18.376528199999999</c:v>
                </c:pt>
                <c:pt idx="100">
                  <c:v>18.143954999999998</c:v>
                </c:pt>
                <c:pt idx="101">
                  <c:v>18.491242599999989</c:v>
                </c:pt>
                <c:pt idx="102">
                  <c:v>18.865870699999999</c:v>
                </c:pt>
                <c:pt idx="103">
                  <c:v>19.027138999999991</c:v>
                </c:pt>
                <c:pt idx="104">
                  <c:v>19.206275699999999</c:v>
                </c:pt>
                <c:pt idx="105">
                  <c:v>19.222304399999988</c:v>
                </c:pt>
                <c:pt idx="106">
                  <c:v>19.707087900000001</c:v>
                </c:pt>
                <c:pt idx="107">
                  <c:v>19.818036200000002</c:v>
                </c:pt>
                <c:pt idx="108">
                  <c:v>19.78713239999999</c:v>
                </c:pt>
                <c:pt idx="109">
                  <c:v>19.910953100000008</c:v>
                </c:pt>
                <c:pt idx="110">
                  <c:v>20.268844899999991</c:v>
                </c:pt>
                <c:pt idx="111">
                  <c:v>20.870064599999999</c:v>
                </c:pt>
                <c:pt idx="112">
                  <c:v>20.909673000000002</c:v>
                </c:pt>
                <c:pt idx="113">
                  <c:v>21.299273899999992</c:v>
                </c:pt>
                <c:pt idx="114">
                  <c:v>21.697744499999999</c:v>
                </c:pt>
                <c:pt idx="115">
                  <c:v>22.065553399999988</c:v>
                </c:pt>
                <c:pt idx="116">
                  <c:v>22.284478700000001</c:v>
                </c:pt>
                <c:pt idx="117">
                  <c:v>23.2241602</c:v>
                </c:pt>
                <c:pt idx="118">
                  <c:v>22.729013699999992</c:v>
                </c:pt>
                <c:pt idx="119">
                  <c:v>22.749955300000007</c:v>
                </c:pt>
                <c:pt idx="120">
                  <c:v>23.522670000000002</c:v>
                </c:pt>
                <c:pt idx="121">
                  <c:v>24.309563099999991</c:v>
                </c:pt>
                <c:pt idx="122">
                  <c:v>24.071163400000007</c:v>
                </c:pt>
                <c:pt idx="123">
                  <c:v>22.815290600000001</c:v>
                </c:pt>
                <c:pt idx="124">
                  <c:v>23.539196400000005</c:v>
                </c:pt>
                <c:pt idx="125">
                  <c:v>24.274967900000007</c:v>
                </c:pt>
                <c:pt idx="126">
                  <c:v>25.087216499999993</c:v>
                </c:pt>
                <c:pt idx="127">
                  <c:v>26.048300699999988</c:v>
                </c:pt>
                <c:pt idx="128">
                  <c:v>25.561460400000001</c:v>
                </c:pt>
                <c:pt idx="129">
                  <c:v>26.781390199999993</c:v>
                </c:pt>
                <c:pt idx="130">
                  <c:v>27.774769199999994</c:v>
                </c:pt>
                <c:pt idx="131">
                  <c:v>28.284493999999988</c:v>
                </c:pt>
                <c:pt idx="132">
                  <c:v>29.3224087</c:v>
                </c:pt>
                <c:pt idx="133">
                  <c:v>29.033261499999998</c:v>
                </c:pt>
                <c:pt idx="134">
                  <c:v>28.240354</c:v>
                </c:pt>
                <c:pt idx="135">
                  <c:v>28.9906741</c:v>
                </c:pt>
                <c:pt idx="136">
                  <c:v>29.493202099999991</c:v>
                </c:pt>
                <c:pt idx="137">
                  <c:v>30.2940197</c:v>
                </c:pt>
                <c:pt idx="138">
                  <c:v>30.734912600000001</c:v>
                </c:pt>
                <c:pt idx="139">
                  <c:v>31.258369999999992</c:v>
                </c:pt>
                <c:pt idx="140">
                  <c:v>30.448720499999986</c:v>
                </c:pt>
                <c:pt idx="141">
                  <c:v>31.133264400000016</c:v>
                </c:pt>
                <c:pt idx="142">
                  <c:v>31.442814599999984</c:v>
                </c:pt>
                <c:pt idx="143">
                  <c:v>31.628513399999992</c:v>
                </c:pt>
                <c:pt idx="144">
                  <c:v>32.046907499999996</c:v>
                </c:pt>
                <c:pt idx="145">
                  <c:v>33.191112400000016</c:v>
                </c:pt>
                <c:pt idx="146">
                  <c:v>32.949504900000001</c:v>
                </c:pt>
                <c:pt idx="147">
                  <c:v>32.2893495</c:v>
                </c:pt>
                <c:pt idx="148">
                  <c:v>32.514325100000001</c:v>
                </c:pt>
                <c:pt idx="149">
                  <c:v>32.946165800000003</c:v>
                </c:pt>
                <c:pt idx="150">
                  <c:v>33.176340500000002</c:v>
                </c:pt>
                <c:pt idx="151">
                  <c:v>33.399616700000003</c:v>
                </c:pt>
                <c:pt idx="152">
                  <c:v>33.746872800000013</c:v>
                </c:pt>
                <c:pt idx="153">
                  <c:v>30.821466300000001</c:v>
                </c:pt>
                <c:pt idx="154">
                  <c:v>32.536393100000012</c:v>
                </c:pt>
                <c:pt idx="155">
                  <c:v>33.541497499999984</c:v>
                </c:pt>
                <c:pt idx="156">
                  <c:v>34.230535900000028</c:v>
                </c:pt>
                <c:pt idx="157">
                  <c:v>35.257487599999983</c:v>
                </c:pt>
                <c:pt idx="158">
                  <c:v>33.432012600000014</c:v>
                </c:pt>
                <c:pt idx="159">
                  <c:v>33.525276600000012</c:v>
                </c:pt>
                <c:pt idx="160">
                  <c:v>34.793790300000019</c:v>
                </c:pt>
                <c:pt idx="161">
                  <c:v>33.762492000000016</c:v>
                </c:pt>
                <c:pt idx="162">
                  <c:v>33.809838200000002</c:v>
                </c:pt>
                <c:pt idx="163">
                  <c:v>33.824316000000003</c:v>
                </c:pt>
                <c:pt idx="164">
                  <c:v>34.290019000000015</c:v>
                </c:pt>
                <c:pt idx="165">
                  <c:v>34.872962900000012</c:v>
                </c:pt>
                <c:pt idx="166">
                  <c:v>8.3619904900000002</c:v>
                </c:pt>
                <c:pt idx="167">
                  <c:v>7.89630353</c:v>
                </c:pt>
                <c:pt idx="168">
                  <c:v>7.55460245</c:v>
                </c:pt>
                <c:pt idx="169">
                  <c:v>7.1061983099999981</c:v>
                </c:pt>
                <c:pt idx="170">
                  <c:v>6.4862058100000004</c:v>
                </c:pt>
                <c:pt idx="171">
                  <c:v>5.8615727399999979</c:v>
                </c:pt>
                <c:pt idx="172">
                  <c:v>3.9044245900000001</c:v>
                </c:pt>
                <c:pt idx="173">
                  <c:v>3.3471887600000008</c:v>
                </c:pt>
                <c:pt idx="174">
                  <c:v>4.2288862899999975</c:v>
                </c:pt>
                <c:pt idx="175">
                  <c:v>5.3927059199999974</c:v>
                </c:pt>
                <c:pt idx="176">
                  <c:v>4.9173458099999978</c:v>
                </c:pt>
                <c:pt idx="177">
                  <c:v>6.2784383400000001</c:v>
                </c:pt>
                <c:pt idx="178">
                  <c:v>7.0323764999999998</c:v>
                </c:pt>
                <c:pt idx="179">
                  <c:v>6.611002779999998</c:v>
                </c:pt>
                <c:pt idx="180">
                  <c:v>6.6279612099999961</c:v>
                </c:pt>
                <c:pt idx="181">
                  <c:v>8.6676186400000006</c:v>
                </c:pt>
                <c:pt idx="182">
                  <c:v>8.6239872300000027</c:v>
                </c:pt>
                <c:pt idx="183">
                  <c:v>9.0399303900000003</c:v>
                </c:pt>
                <c:pt idx="184">
                  <c:v>9.7523963700000031</c:v>
                </c:pt>
                <c:pt idx="185">
                  <c:v>10.352009100000004</c:v>
                </c:pt>
                <c:pt idx="186">
                  <c:v>10.985892800000004</c:v>
                </c:pt>
                <c:pt idx="187">
                  <c:v>11.444352500000001</c:v>
                </c:pt>
                <c:pt idx="188">
                  <c:v>11.957724800000003</c:v>
                </c:pt>
                <c:pt idx="189">
                  <c:v>12.570085300000002</c:v>
                </c:pt>
                <c:pt idx="190">
                  <c:v>13.092482400000003</c:v>
                </c:pt>
                <c:pt idx="191">
                  <c:v>14.035610800000002</c:v>
                </c:pt>
                <c:pt idx="192">
                  <c:v>14.506761600000001</c:v>
                </c:pt>
                <c:pt idx="193">
                  <c:v>15.1363097</c:v>
                </c:pt>
                <c:pt idx="194">
                  <c:v>15.8363307</c:v>
                </c:pt>
                <c:pt idx="195">
                  <c:v>15.412694900000004</c:v>
                </c:pt>
                <c:pt idx="196">
                  <c:v>15.874159800000003</c:v>
                </c:pt>
                <c:pt idx="197">
                  <c:v>16.608665100000007</c:v>
                </c:pt>
                <c:pt idx="198">
                  <c:v>17.414241499999999</c:v>
                </c:pt>
                <c:pt idx="199">
                  <c:v>18.282835999999993</c:v>
                </c:pt>
                <c:pt idx="200">
                  <c:v>19.6858538</c:v>
                </c:pt>
                <c:pt idx="201">
                  <c:v>18.969835400000001</c:v>
                </c:pt>
                <c:pt idx="202">
                  <c:v>20.488517799999986</c:v>
                </c:pt>
                <c:pt idx="203">
                  <c:v>21.321570099999999</c:v>
                </c:pt>
                <c:pt idx="204">
                  <c:v>22.111383600000007</c:v>
                </c:pt>
                <c:pt idx="205">
                  <c:v>23.030781999999999</c:v>
                </c:pt>
                <c:pt idx="206">
                  <c:v>23.790800000000001</c:v>
                </c:pt>
                <c:pt idx="207">
                  <c:v>24.731722899999991</c:v>
                </c:pt>
                <c:pt idx="208">
                  <c:v>25.90654589999999</c:v>
                </c:pt>
                <c:pt idx="209">
                  <c:v>26.818976500000005</c:v>
                </c:pt>
                <c:pt idx="210">
                  <c:v>27.486147699999989</c:v>
                </c:pt>
                <c:pt idx="211">
                  <c:v>27.469219199999987</c:v>
                </c:pt>
                <c:pt idx="212">
                  <c:v>28.169266199999999</c:v>
                </c:pt>
                <c:pt idx="213">
                  <c:v>29.116229700000005</c:v>
                </c:pt>
                <c:pt idx="214">
                  <c:v>29.846996600000001</c:v>
                </c:pt>
                <c:pt idx="215">
                  <c:v>30.796240099999988</c:v>
                </c:pt>
                <c:pt idx="216">
                  <c:v>31.7618942</c:v>
                </c:pt>
                <c:pt idx="217">
                  <c:v>32.29437590000002</c:v>
                </c:pt>
                <c:pt idx="218">
                  <c:v>33.0212401</c:v>
                </c:pt>
                <c:pt idx="219">
                  <c:v>33.711718500000003</c:v>
                </c:pt>
                <c:pt idx="220">
                  <c:v>34.078267400000001</c:v>
                </c:pt>
                <c:pt idx="221">
                  <c:v>34.548729900000012</c:v>
                </c:pt>
                <c:pt idx="222">
                  <c:v>35.124812500000012</c:v>
                </c:pt>
                <c:pt idx="223">
                  <c:v>35.135926800000014</c:v>
                </c:pt>
                <c:pt idx="224">
                  <c:v>35.278510000000018</c:v>
                </c:pt>
                <c:pt idx="225">
                  <c:v>35.648414200000012</c:v>
                </c:pt>
                <c:pt idx="226">
                  <c:v>36.1169832</c:v>
                </c:pt>
                <c:pt idx="227">
                  <c:v>36.60011530000002</c:v>
                </c:pt>
                <c:pt idx="228">
                  <c:v>37.559154599999999</c:v>
                </c:pt>
                <c:pt idx="229">
                  <c:v>37.723039400000012</c:v>
                </c:pt>
                <c:pt idx="230">
                  <c:v>38.128357800000018</c:v>
                </c:pt>
                <c:pt idx="231">
                  <c:v>38.3803299</c:v>
                </c:pt>
                <c:pt idx="232">
                  <c:v>38.930144599999998</c:v>
                </c:pt>
                <c:pt idx="233">
                  <c:v>38.236314000000014</c:v>
                </c:pt>
                <c:pt idx="234">
                  <c:v>38.741943800000001</c:v>
                </c:pt>
                <c:pt idx="235">
                  <c:v>39.115345300000016</c:v>
                </c:pt>
                <c:pt idx="236">
                  <c:v>39.637981699999997</c:v>
                </c:pt>
                <c:pt idx="237">
                  <c:v>39.999696200000002</c:v>
                </c:pt>
              </c:numCache>
            </c:numRef>
          </c:xVal>
          <c:yVal>
            <c:numRef>
              <c:f>Compare!$B$2:$B$239</c:f>
              <c:numCache>
                <c:formatCode>0.00E+00</c:formatCode>
                <c:ptCount val="238"/>
                <c:pt idx="0">
                  <c:v>26705956400</c:v>
                </c:pt>
                <c:pt idx="1">
                  <c:v>26931013000</c:v>
                </c:pt>
                <c:pt idx="2">
                  <c:v>23931546400</c:v>
                </c:pt>
                <c:pt idx="3">
                  <c:v>20747059200</c:v>
                </c:pt>
                <c:pt idx="4">
                  <c:v>22347897900</c:v>
                </c:pt>
                <c:pt idx="5">
                  <c:v>23205798300</c:v>
                </c:pt>
                <c:pt idx="6">
                  <c:v>24119024400</c:v>
                </c:pt>
                <c:pt idx="7">
                  <c:v>23532949100</c:v>
                </c:pt>
                <c:pt idx="8">
                  <c:v>24158112600</c:v>
                </c:pt>
                <c:pt idx="9">
                  <c:v>24713805500</c:v>
                </c:pt>
                <c:pt idx="10">
                  <c:v>24962466100</c:v>
                </c:pt>
                <c:pt idx="11">
                  <c:v>25372312700</c:v>
                </c:pt>
                <c:pt idx="12">
                  <c:v>25744784600</c:v>
                </c:pt>
                <c:pt idx="13">
                  <c:v>25981110900</c:v>
                </c:pt>
                <c:pt idx="14">
                  <c:v>26025968200</c:v>
                </c:pt>
                <c:pt idx="15">
                  <c:v>25829973900</c:v>
                </c:pt>
                <c:pt idx="16">
                  <c:v>25910286800</c:v>
                </c:pt>
                <c:pt idx="17">
                  <c:v>26185794100</c:v>
                </c:pt>
                <c:pt idx="18">
                  <c:v>26158757500</c:v>
                </c:pt>
                <c:pt idx="19">
                  <c:v>26293974500</c:v>
                </c:pt>
                <c:pt idx="20">
                  <c:v>26163443000</c:v>
                </c:pt>
                <c:pt idx="21">
                  <c:v>25810379400</c:v>
                </c:pt>
                <c:pt idx="22">
                  <c:v>25754499300</c:v>
                </c:pt>
                <c:pt idx="23">
                  <c:v>24878857400</c:v>
                </c:pt>
                <c:pt idx="24">
                  <c:v>24366957800</c:v>
                </c:pt>
                <c:pt idx="25">
                  <c:v>23679148500</c:v>
                </c:pt>
                <c:pt idx="26">
                  <c:v>23288418800</c:v>
                </c:pt>
                <c:pt idx="27">
                  <c:v>22979557800</c:v>
                </c:pt>
                <c:pt idx="28">
                  <c:v>22729881700</c:v>
                </c:pt>
                <c:pt idx="29">
                  <c:v>22376599200</c:v>
                </c:pt>
                <c:pt idx="30">
                  <c:v>22160920700</c:v>
                </c:pt>
                <c:pt idx="31">
                  <c:v>23008777200</c:v>
                </c:pt>
                <c:pt idx="32">
                  <c:v>22393973900</c:v>
                </c:pt>
                <c:pt idx="33">
                  <c:v>22080816900</c:v>
                </c:pt>
                <c:pt idx="34">
                  <c:v>21776750400</c:v>
                </c:pt>
                <c:pt idx="35">
                  <c:v>21442138800</c:v>
                </c:pt>
                <c:pt idx="36">
                  <c:v>21147613600</c:v>
                </c:pt>
                <c:pt idx="37">
                  <c:v>20799936700</c:v>
                </c:pt>
                <c:pt idx="38">
                  <c:v>20515682600</c:v>
                </c:pt>
                <c:pt idx="39">
                  <c:v>20293046800</c:v>
                </c:pt>
                <c:pt idx="40">
                  <c:v>19872760800</c:v>
                </c:pt>
                <c:pt idx="41">
                  <c:v>19610601700</c:v>
                </c:pt>
                <c:pt idx="42">
                  <c:v>20181564600</c:v>
                </c:pt>
                <c:pt idx="43">
                  <c:v>20033845100</c:v>
                </c:pt>
              </c:numCache>
            </c:numRef>
          </c:yVal>
        </c:ser>
        <c:ser>
          <c:idx val="1"/>
          <c:order val="1"/>
          <c:spPr>
            <a:ln>
              <a:noFill/>
            </a:ln>
          </c:spPr>
          <c:marker>
            <c:symbol val="circ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Compare!$A$2:$A$239</c:f>
              <c:numCache>
                <c:formatCode>0.00E+00</c:formatCode>
                <c:ptCount val="238"/>
                <c:pt idx="0">
                  <c:v>3.9104467599999997</c:v>
                </c:pt>
                <c:pt idx="1">
                  <c:v>3.9383785299999992</c:v>
                </c:pt>
                <c:pt idx="2">
                  <c:v>1.2083736699999998</c:v>
                </c:pt>
                <c:pt idx="3">
                  <c:v>0.64365089000000031</c:v>
                </c:pt>
                <c:pt idx="4">
                  <c:v>0.7369766670000002</c:v>
                </c:pt>
                <c:pt idx="5">
                  <c:v>0.91745065299999995</c:v>
                </c:pt>
                <c:pt idx="6">
                  <c:v>1.0187416099999995</c:v>
                </c:pt>
                <c:pt idx="7">
                  <c:v>1.1461751900000001</c:v>
                </c:pt>
                <c:pt idx="8">
                  <c:v>1.4434988199999996</c:v>
                </c:pt>
                <c:pt idx="9">
                  <c:v>1.6189835800000001</c:v>
                </c:pt>
                <c:pt idx="10">
                  <c:v>1.8127421800000001</c:v>
                </c:pt>
                <c:pt idx="11">
                  <c:v>2.0330328999999998</c:v>
                </c:pt>
                <c:pt idx="12">
                  <c:v>2.2830994200000001</c:v>
                </c:pt>
                <c:pt idx="13">
                  <c:v>2.5667528099999997</c:v>
                </c:pt>
                <c:pt idx="14">
                  <c:v>2.5670250999999999</c:v>
                </c:pt>
                <c:pt idx="15">
                  <c:v>2.8595972600000001</c:v>
                </c:pt>
                <c:pt idx="16">
                  <c:v>3.2307727900000001</c:v>
                </c:pt>
                <c:pt idx="17">
                  <c:v>3.6413385600000008</c:v>
                </c:pt>
                <c:pt idx="18">
                  <c:v>4.1063007999999996</c:v>
                </c:pt>
                <c:pt idx="19">
                  <c:v>4.6402780799999981</c:v>
                </c:pt>
                <c:pt idx="20">
                  <c:v>5.2257674500000002</c:v>
                </c:pt>
                <c:pt idx="21">
                  <c:v>5.8921741099999974</c:v>
                </c:pt>
                <c:pt idx="22">
                  <c:v>6.6472739199999982</c:v>
                </c:pt>
                <c:pt idx="23">
                  <c:v>7.4907530199999997</c:v>
                </c:pt>
                <c:pt idx="24">
                  <c:v>7.9958473799999981</c:v>
                </c:pt>
                <c:pt idx="25">
                  <c:v>8.4151922600000049</c:v>
                </c:pt>
                <c:pt idx="26">
                  <c:v>8.7758811899999998</c:v>
                </c:pt>
                <c:pt idx="27">
                  <c:v>9.1254540900000052</c:v>
                </c:pt>
                <c:pt idx="28">
                  <c:v>9.4641957800000025</c:v>
                </c:pt>
                <c:pt idx="29">
                  <c:v>9.7614451200000012</c:v>
                </c:pt>
                <c:pt idx="30">
                  <c:v>9.9338103500000017</c:v>
                </c:pt>
                <c:pt idx="31">
                  <c:v>10.2850518</c:v>
                </c:pt>
                <c:pt idx="32">
                  <c:v>10.918404900000002</c:v>
                </c:pt>
                <c:pt idx="33">
                  <c:v>11.3543482</c:v>
                </c:pt>
                <c:pt idx="34">
                  <c:v>11.830951000000001</c:v>
                </c:pt>
                <c:pt idx="35">
                  <c:v>12.3291913</c:v>
                </c:pt>
                <c:pt idx="36">
                  <c:v>12.84516</c:v>
                </c:pt>
                <c:pt idx="37">
                  <c:v>13.4007212</c:v>
                </c:pt>
                <c:pt idx="38">
                  <c:v>13.975942600000003</c:v>
                </c:pt>
                <c:pt idx="39">
                  <c:v>14.5445753</c:v>
                </c:pt>
                <c:pt idx="40">
                  <c:v>15.121236</c:v>
                </c:pt>
                <c:pt idx="41">
                  <c:v>15.214400300000001</c:v>
                </c:pt>
                <c:pt idx="42">
                  <c:v>14.752803800000002</c:v>
                </c:pt>
                <c:pt idx="43">
                  <c:v>15.017052900000001</c:v>
                </c:pt>
                <c:pt idx="44">
                  <c:v>1.7535973199999999</c:v>
                </c:pt>
                <c:pt idx="45">
                  <c:v>2.2525247100000008</c:v>
                </c:pt>
                <c:pt idx="46">
                  <c:v>3.3096933699999997</c:v>
                </c:pt>
                <c:pt idx="47">
                  <c:v>3.3128873899999989</c:v>
                </c:pt>
                <c:pt idx="48">
                  <c:v>3.312516599999999</c:v>
                </c:pt>
                <c:pt idx="49">
                  <c:v>3.2805840400000013</c:v>
                </c:pt>
                <c:pt idx="50">
                  <c:v>3.2980626299999991</c:v>
                </c:pt>
                <c:pt idx="51">
                  <c:v>3.2845570900000007</c:v>
                </c:pt>
                <c:pt idx="52">
                  <c:v>3.7754075199999999</c:v>
                </c:pt>
                <c:pt idx="53">
                  <c:v>4.2521234000000003</c:v>
                </c:pt>
                <c:pt idx="54">
                  <c:v>4.6664362899999974</c:v>
                </c:pt>
                <c:pt idx="55">
                  <c:v>2.8433584899999991</c:v>
                </c:pt>
                <c:pt idx="56">
                  <c:v>2.196148159999999</c:v>
                </c:pt>
                <c:pt idx="57">
                  <c:v>1.82641663</c:v>
                </c:pt>
                <c:pt idx="58">
                  <c:v>5.1066456499999981</c:v>
                </c:pt>
                <c:pt idx="59">
                  <c:v>5.4841530199999982</c:v>
                </c:pt>
                <c:pt idx="60">
                  <c:v>6.0235189199999963</c:v>
                </c:pt>
                <c:pt idx="61">
                  <c:v>6.6057221000000004</c:v>
                </c:pt>
                <c:pt idx="62">
                  <c:v>7.1387338599999977</c:v>
                </c:pt>
                <c:pt idx="63">
                  <c:v>7.7142764499999981</c:v>
                </c:pt>
                <c:pt idx="64">
                  <c:v>8.1068342100000041</c:v>
                </c:pt>
                <c:pt idx="65">
                  <c:v>8.2312578699999985</c:v>
                </c:pt>
                <c:pt idx="66">
                  <c:v>8.2396635200000006</c:v>
                </c:pt>
                <c:pt idx="67">
                  <c:v>8.3940483300000004</c:v>
                </c:pt>
                <c:pt idx="68">
                  <c:v>8.4869743300000007</c:v>
                </c:pt>
                <c:pt idx="69">
                  <c:v>8.7560947700000007</c:v>
                </c:pt>
                <c:pt idx="70">
                  <c:v>9.0919676299999992</c:v>
                </c:pt>
                <c:pt idx="71">
                  <c:v>9.4223460600000006</c:v>
                </c:pt>
                <c:pt idx="72">
                  <c:v>9.9486457999999995</c:v>
                </c:pt>
                <c:pt idx="73">
                  <c:v>10.516047800000004</c:v>
                </c:pt>
                <c:pt idx="74">
                  <c:v>11.136545</c:v>
                </c:pt>
                <c:pt idx="75">
                  <c:v>11.7733007</c:v>
                </c:pt>
                <c:pt idx="76">
                  <c:v>12.2154334</c:v>
                </c:pt>
                <c:pt idx="77">
                  <c:v>12.921742500000002</c:v>
                </c:pt>
                <c:pt idx="78">
                  <c:v>13.406782500000004</c:v>
                </c:pt>
                <c:pt idx="79">
                  <c:v>14.2069338</c:v>
                </c:pt>
                <c:pt idx="80">
                  <c:v>14.746390799999999</c:v>
                </c:pt>
                <c:pt idx="81">
                  <c:v>15.325816400000004</c:v>
                </c:pt>
                <c:pt idx="82">
                  <c:v>15.895102700000002</c:v>
                </c:pt>
                <c:pt idx="83">
                  <c:v>16.243001499999991</c:v>
                </c:pt>
                <c:pt idx="84">
                  <c:v>16.056920600000005</c:v>
                </c:pt>
                <c:pt idx="85">
                  <c:v>16.683805899999999</c:v>
                </c:pt>
                <c:pt idx="86">
                  <c:v>17.3459279</c:v>
                </c:pt>
                <c:pt idx="87">
                  <c:v>16.053408300000001</c:v>
                </c:pt>
                <c:pt idx="88">
                  <c:v>16.619594800000005</c:v>
                </c:pt>
                <c:pt idx="89">
                  <c:v>17.209296999999992</c:v>
                </c:pt>
                <c:pt idx="90">
                  <c:v>17.929319599999985</c:v>
                </c:pt>
                <c:pt idx="91">
                  <c:v>17.305764799999999</c:v>
                </c:pt>
                <c:pt idx="92">
                  <c:v>17.613986500000006</c:v>
                </c:pt>
                <c:pt idx="93">
                  <c:v>18.202356399999992</c:v>
                </c:pt>
                <c:pt idx="94">
                  <c:v>18.29863739999999</c:v>
                </c:pt>
                <c:pt idx="95">
                  <c:v>18.293200299999988</c:v>
                </c:pt>
                <c:pt idx="96">
                  <c:v>18.345532199999987</c:v>
                </c:pt>
                <c:pt idx="97">
                  <c:v>18.1774168</c:v>
                </c:pt>
                <c:pt idx="98">
                  <c:v>18.167251200000006</c:v>
                </c:pt>
                <c:pt idx="99">
                  <c:v>18.376528199999999</c:v>
                </c:pt>
                <c:pt idx="100">
                  <c:v>18.143954999999998</c:v>
                </c:pt>
                <c:pt idx="101">
                  <c:v>18.491242599999989</c:v>
                </c:pt>
                <c:pt idx="102">
                  <c:v>18.865870699999999</c:v>
                </c:pt>
                <c:pt idx="103">
                  <c:v>19.027138999999991</c:v>
                </c:pt>
                <c:pt idx="104">
                  <c:v>19.206275699999999</c:v>
                </c:pt>
                <c:pt idx="105">
                  <c:v>19.222304399999988</c:v>
                </c:pt>
                <c:pt idx="106">
                  <c:v>19.707087900000001</c:v>
                </c:pt>
                <c:pt idx="107">
                  <c:v>19.818036200000002</c:v>
                </c:pt>
                <c:pt idx="108">
                  <c:v>19.78713239999999</c:v>
                </c:pt>
                <c:pt idx="109">
                  <c:v>19.910953100000008</c:v>
                </c:pt>
                <c:pt idx="110">
                  <c:v>20.268844899999991</c:v>
                </c:pt>
                <c:pt idx="111">
                  <c:v>20.870064599999999</c:v>
                </c:pt>
                <c:pt idx="112">
                  <c:v>20.909673000000002</c:v>
                </c:pt>
                <c:pt idx="113">
                  <c:v>21.299273899999992</c:v>
                </c:pt>
                <c:pt idx="114">
                  <c:v>21.697744499999999</c:v>
                </c:pt>
                <c:pt idx="115">
                  <c:v>22.065553399999988</c:v>
                </c:pt>
                <c:pt idx="116">
                  <c:v>22.284478700000001</c:v>
                </c:pt>
                <c:pt idx="117">
                  <c:v>23.2241602</c:v>
                </c:pt>
                <c:pt idx="118">
                  <c:v>22.729013699999992</c:v>
                </c:pt>
                <c:pt idx="119">
                  <c:v>22.749955300000007</c:v>
                </c:pt>
                <c:pt idx="120">
                  <c:v>23.522670000000002</c:v>
                </c:pt>
                <c:pt idx="121">
                  <c:v>24.309563099999991</c:v>
                </c:pt>
                <c:pt idx="122">
                  <c:v>24.071163400000007</c:v>
                </c:pt>
                <c:pt idx="123">
                  <c:v>22.815290600000001</c:v>
                </c:pt>
                <c:pt idx="124">
                  <c:v>23.539196400000005</c:v>
                </c:pt>
                <c:pt idx="125">
                  <c:v>24.274967900000007</c:v>
                </c:pt>
                <c:pt idx="126">
                  <c:v>25.087216499999993</c:v>
                </c:pt>
                <c:pt idx="127">
                  <c:v>26.048300699999988</c:v>
                </c:pt>
                <c:pt idx="128">
                  <c:v>25.561460400000001</c:v>
                </c:pt>
                <c:pt idx="129">
                  <c:v>26.781390199999993</c:v>
                </c:pt>
                <c:pt idx="130">
                  <c:v>27.774769199999994</c:v>
                </c:pt>
                <c:pt idx="131">
                  <c:v>28.284493999999988</c:v>
                </c:pt>
                <c:pt idx="132">
                  <c:v>29.3224087</c:v>
                </c:pt>
                <c:pt idx="133">
                  <c:v>29.033261499999998</c:v>
                </c:pt>
                <c:pt idx="134">
                  <c:v>28.240354</c:v>
                </c:pt>
                <c:pt idx="135">
                  <c:v>28.9906741</c:v>
                </c:pt>
                <c:pt idx="136">
                  <c:v>29.493202099999991</c:v>
                </c:pt>
                <c:pt idx="137">
                  <c:v>30.2940197</c:v>
                </c:pt>
                <c:pt idx="138">
                  <c:v>30.734912600000001</c:v>
                </c:pt>
                <c:pt idx="139">
                  <c:v>31.258369999999992</c:v>
                </c:pt>
                <c:pt idx="140">
                  <c:v>30.448720499999986</c:v>
                </c:pt>
                <c:pt idx="141">
                  <c:v>31.133264400000016</c:v>
                </c:pt>
                <c:pt idx="142">
                  <c:v>31.442814599999984</c:v>
                </c:pt>
                <c:pt idx="143">
                  <c:v>31.628513399999992</c:v>
                </c:pt>
                <c:pt idx="144">
                  <c:v>32.046907499999996</c:v>
                </c:pt>
                <c:pt idx="145">
                  <c:v>33.191112400000016</c:v>
                </c:pt>
                <c:pt idx="146">
                  <c:v>32.949504900000001</c:v>
                </c:pt>
                <c:pt idx="147">
                  <c:v>32.2893495</c:v>
                </c:pt>
                <c:pt idx="148">
                  <c:v>32.514325100000001</c:v>
                </c:pt>
                <c:pt idx="149">
                  <c:v>32.946165800000003</c:v>
                </c:pt>
                <c:pt idx="150">
                  <c:v>33.176340500000002</c:v>
                </c:pt>
                <c:pt idx="151">
                  <c:v>33.399616700000003</c:v>
                </c:pt>
                <c:pt idx="152">
                  <c:v>33.746872800000013</c:v>
                </c:pt>
                <c:pt idx="153">
                  <c:v>30.821466300000001</c:v>
                </c:pt>
                <c:pt idx="154">
                  <c:v>32.536393100000012</c:v>
                </c:pt>
                <c:pt idx="155">
                  <c:v>33.541497499999984</c:v>
                </c:pt>
                <c:pt idx="156">
                  <c:v>34.230535900000028</c:v>
                </c:pt>
                <c:pt idx="157">
                  <c:v>35.257487599999983</c:v>
                </c:pt>
                <c:pt idx="158">
                  <c:v>33.432012600000014</c:v>
                </c:pt>
                <c:pt idx="159">
                  <c:v>33.525276600000012</c:v>
                </c:pt>
                <c:pt idx="160">
                  <c:v>34.793790300000019</c:v>
                </c:pt>
                <c:pt idx="161">
                  <c:v>33.762492000000016</c:v>
                </c:pt>
                <c:pt idx="162">
                  <c:v>33.809838200000002</c:v>
                </c:pt>
                <c:pt idx="163">
                  <c:v>33.824316000000003</c:v>
                </c:pt>
                <c:pt idx="164">
                  <c:v>34.290019000000015</c:v>
                </c:pt>
                <c:pt idx="165">
                  <c:v>34.872962900000012</c:v>
                </c:pt>
                <c:pt idx="166">
                  <c:v>8.3619904900000002</c:v>
                </c:pt>
                <c:pt idx="167">
                  <c:v>7.89630353</c:v>
                </c:pt>
                <c:pt idx="168">
                  <c:v>7.55460245</c:v>
                </c:pt>
                <c:pt idx="169">
                  <c:v>7.1061983099999981</c:v>
                </c:pt>
                <c:pt idx="170">
                  <c:v>6.4862058100000004</c:v>
                </c:pt>
                <c:pt idx="171">
                  <c:v>5.8615727399999979</c:v>
                </c:pt>
                <c:pt idx="172">
                  <c:v>3.9044245900000001</c:v>
                </c:pt>
                <c:pt idx="173">
                  <c:v>3.3471887600000008</c:v>
                </c:pt>
                <c:pt idx="174">
                  <c:v>4.2288862899999975</c:v>
                </c:pt>
                <c:pt idx="175">
                  <c:v>5.3927059199999974</c:v>
                </c:pt>
                <c:pt idx="176">
                  <c:v>4.9173458099999978</c:v>
                </c:pt>
                <c:pt idx="177">
                  <c:v>6.2784383400000001</c:v>
                </c:pt>
                <c:pt idx="178">
                  <c:v>7.0323764999999998</c:v>
                </c:pt>
                <c:pt idx="179">
                  <c:v>6.611002779999998</c:v>
                </c:pt>
                <c:pt idx="180">
                  <c:v>6.6279612099999961</c:v>
                </c:pt>
                <c:pt idx="181">
                  <c:v>8.6676186400000006</c:v>
                </c:pt>
                <c:pt idx="182">
                  <c:v>8.6239872300000027</c:v>
                </c:pt>
                <c:pt idx="183">
                  <c:v>9.0399303900000003</c:v>
                </c:pt>
                <c:pt idx="184">
                  <c:v>9.7523963700000031</c:v>
                </c:pt>
                <c:pt idx="185">
                  <c:v>10.352009100000004</c:v>
                </c:pt>
                <c:pt idx="186">
                  <c:v>10.985892800000004</c:v>
                </c:pt>
                <c:pt idx="187">
                  <c:v>11.444352500000001</c:v>
                </c:pt>
                <c:pt idx="188">
                  <c:v>11.957724800000003</c:v>
                </c:pt>
                <c:pt idx="189">
                  <c:v>12.570085300000002</c:v>
                </c:pt>
                <c:pt idx="190">
                  <c:v>13.092482400000003</c:v>
                </c:pt>
                <c:pt idx="191">
                  <c:v>14.035610800000002</c:v>
                </c:pt>
                <c:pt idx="192">
                  <c:v>14.506761600000001</c:v>
                </c:pt>
                <c:pt idx="193">
                  <c:v>15.1363097</c:v>
                </c:pt>
                <c:pt idx="194">
                  <c:v>15.8363307</c:v>
                </c:pt>
                <c:pt idx="195">
                  <c:v>15.412694900000004</c:v>
                </c:pt>
                <c:pt idx="196">
                  <c:v>15.874159800000003</c:v>
                </c:pt>
                <c:pt idx="197">
                  <c:v>16.608665100000007</c:v>
                </c:pt>
                <c:pt idx="198">
                  <c:v>17.414241499999999</c:v>
                </c:pt>
                <c:pt idx="199">
                  <c:v>18.282835999999993</c:v>
                </c:pt>
                <c:pt idx="200">
                  <c:v>19.6858538</c:v>
                </c:pt>
                <c:pt idx="201">
                  <c:v>18.969835400000001</c:v>
                </c:pt>
                <c:pt idx="202">
                  <c:v>20.488517799999986</c:v>
                </c:pt>
                <c:pt idx="203">
                  <c:v>21.321570099999999</c:v>
                </c:pt>
                <c:pt idx="204">
                  <c:v>22.111383600000007</c:v>
                </c:pt>
                <c:pt idx="205">
                  <c:v>23.030781999999999</c:v>
                </c:pt>
                <c:pt idx="206">
                  <c:v>23.790800000000001</c:v>
                </c:pt>
                <c:pt idx="207">
                  <c:v>24.731722899999991</c:v>
                </c:pt>
                <c:pt idx="208">
                  <c:v>25.90654589999999</c:v>
                </c:pt>
                <c:pt idx="209">
                  <c:v>26.818976500000005</c:v>
                </c:pt>
                <c:pt idx="210">
                  <c:v>27.486147699999989</c:v>
                </c:pt>
                <c:pt idx="211">
                  <c:v>27.469219199999987</c:v>
                </c:pt>
                <c:pt idx="212">
                  <c:v>28.169266199999999</c:v>
                </c:pt>
                <c:pt idx="213">
                  <c:v>29.116229700000005</c:v>
                </c:pt>
                <c:pt idx="214">
                  <c:v>29.846996600000001</c:v>
                </c:pt>
                <c:pt idx="215">
                  <c:v>30.796240099999988</c:v>
                </c:pt>
                <c:pt idx="216">
                  <c:v>31.7618942</c:v>
                </c:pt>
                <c:pt idx="217">
                  <c:v>32.29437590000002</c:v>
                </c:pt>
                <c:pt idx="218">
                  <c:v>33.0212401</c:v>
                </c:pt>
                <c:pt idx="219">
                  <c:v>33.711718500000003</c:v>
                </c:pt>
                <c:pt idx="220">
                  <c:v>34.078267400000001</c:v>
                </c:pt>
                <c:pt idx="221">
                  <c:v>34.548729900000012</c:v>
                </c:pt>
                <c:pt idx="222">
                  <c:v>35.124812500000012</c:v>
                </c:pt>
                <c:pt idx="223">
                  <c:v>35.135926800000014</c:v>
                </c:pt>
                <c:pt idx="224">
                  <c:v>35.278510000000018</c:v>
                </c:pt>
                <c:pt idx="225">
                  <c:v>35.648414200000012</c:v>
                </c:pt>
                <c:pt idx="226">
                  <c:v>36.1169832</c:v>
                </c:pt>
                <c:pt idx="227">
                  <c:v>36.60011530000002</c:v>
                </c:pt>
                <c:pt idx="228">
                  <c:v>37.559154599999999</c:v>
                </c:pt>
                <c:pt idx="229">
                  <c:v>37.723039400000012</c:v>
                </c:pt>
                <c:pt idx="230">
                  <c:v>38.128357800000018</c:v>
                </c:pt>
                <c:pt idx="231">
                  <c:v>38.3803299</c:v>
                </c:pt>
                <c:pt idx="232">
                  <c:v>38.930144599999998</c:v>
                </c:pt>
                <c:pt idx="233">
                  <c:v>38.236314000000014</c:v>
                </c:pt>
                <c:pt idx="234">
                  <c:v>38.741943800000001</c:v>
                </c:pt>
                <c:pt idx="235">
                  <c:v>39.115345300000016</c:v>
                </c:pt>
                <c:pt idx="236">
                  <c:v>39.637981699999997</c:v>
                </c:pt>
                <c:pt idx="237">
                  <c:v>39.999696200000002</c:v>
                </c:pt>
              </c:numCache>
            </c:numRef>
          </c:xVal>
          <c:yVal>
            <c:numRef>
              <c:f>Compare!$C$2:$C$239</c:f>
              <c:numCache>
                <c:formatCode>General</c:formatCode>
                <c:ptCount val="238"/>
                <c:pt idx="44" formatCode="0.00E+00">
                  <c:v>37151501300</c:v>
                </c:pt>
                <c:pt idx="45" formatCode="0.00E+00">
                  <c:v>38516588900</c:v>
                </c:pt>
                <c:pt idx="46" formatCode="0.00E+00">
                  <c:v>41476998900</c:v>
                </c:pt>
                <c:pt idx="47" formatCode="0.00E+00">
                  <c:v>41054413200</c:v>
                </c:pt>
                <c:pt idx="48" formatCode="0.00E+00">
                  <c:v>41656371500</c:v>
                </c:pt>
                <c:pt idx="49" formatCode="0.00E+00">
                  <c:v>41028338100</c:v>
                </c:pt>
                <c:pt idx="50" formatCode="0.00E+00">
                  <c:v>42048158200</c:v>
                </c:pt>
                <c:pt idx="51" formatCode="0.00E+00">
                  <c:v>41185830200</c:v>
                </c:pt>
                <c:pt idx="52" formatCode="0.00E+00">
                  <c:v>42071432400</c:v>
                </c:pt>
                <c:pt idx="53" formatCode="0.00E+00">
                  <c:v>42575358200</c:v>
                </c:pt>
                <c:pt idx="54" formatCode="0.00E+00">
                  <c:v>42850401900</c:v>
                </c:pt>
                <c:pt idx="55" formatCode="0.00E+00">
                  <c:v>39659469400</c:v>
                </c:pt>
                <c:pt idx="56" formatCode="0.00E+00">
                  <c:v>37438578300</c:v>
                </c:pt>
                <c:pt idx="57" formatCode="0.00E+00">
                  <c:v>35889129800</c:v>
                </c:pt>
                <c:pt idx="58" formatCode="0.00E+00">
                  <c:v>42844342700</c:v>
                </c:pt>
                <c:pt idx="59" formatCode="0.00E+00">
                  <c:v>44029146400</c:v>
                </c:pt>
                <c:pt idx="60" formatCode="0.00E+00">
                  <c:v>42760363300</c:v>
                </c:pt>
                <c:pt idx="61" formatCode="0.00E+00">
                  <c:v>41920361000</c:v>
                </c:pt>
                <c:pt idx="62" formatCode="0.00E+00">
                  <c:v>41712525200</c:v>
                </c:pt>
                <c:pt idx="63" formatCode="0.00E+00">
                  <c:v>40924975100</c:v>
                </c:pt>
                <c:pt idx="64" formatCode="0.00E+00">
                  <c:v>40188105100</c:v>
                </c:pt>
                <c:pt idx="65" formatCode="0.00E+00">
                  <c:v>37562949400</c:v>
                </c:pt>
                <c:pt idx="66" formatCode="0.00E+00">
                  <c:v>39048021100</c:v>
                </c:pt>
                <c:pt idx="67" formatCode="0.00E+00">
                  <c:v>39555768600</c:v>
                </c:pt>
                <c:pt idx="68" formatCode="0.00E+00">
                  <c:v>40875043900</c:v>
                </c:pt>
                <c:pt idx="69" formatCode="0.00E+00">
                  <c:v>41338121700</c:v>
                </c:pt>
                <c:pt idx="70" formatCode="0.00E+00">
                  <c:v>37754292100</c:v>
                </c:pt>
                <c:pt idx="71" formatCode="0.00E+00">
                  <c:v>37234259000</c:v>
                </c:pt>
                <c:pt idx="72" formatCode="0.00E+00">
                  <c:v>36722714800</c:v>
                </c:pt>
                <c:pt idx="73" formatCode="0.00E+00">
                  <c:v>35687049900</c:v>
                </c:pt>
                <c:pt idx="74" formatCode="0.00E+00">
                  <c:v>34694913700</c:v>
                </c:pt>
                <c:pt idx="75" formatCode="0.00E+00">
                  <c:v>33696877600</c:v>
                </c:pt>
                <c:pt idx="76" formatCode="0.00E+00">
                  <c:v>33175439500</c:v>
                </c:pt>
                <c:pt idx="77" formatCode="0.00E+00">
                  <c:v>32372758800</c:v>
                </c:pt>
                <c:pt idx="78" formatCode="0.00E+00">
                  <c:v>31939006600</c:v>
                </c:pt>
                <c:pt idx="79" formatCode="0.00E+00">
                  <c:v>31345196300</c:v>
                </c:pt>
                <c:pt idx="80" formatCode="0.00E+00">
                  <c:v>30863592700</c:v>
                </c:pt>
                <c:pt idx="81" formatCode="0.00E+00">
                  <c:v>30702853500</c:v>
                </c:pt>
                <c:pt idx="82" formatCode="0.00E+00">
                  <c:v>30482710600</c:v>
                </c:pt>
                <c:pt idx="83" formatCode="0.00E+00">
                  <c:v>30629276200</c:v>
                </c:pt>
                <c:pt idx="84" formatCode="0.00E+00">
                  <c:v>30246349700</c:v>
                </c:pt>
                <c:pt idx="85" formatCode="0.00E+00">
                  <c:v>30060483100</c:v>
                </c:pt>
                <c:pt idx="86" formatCode="0.00E+00">
                  <c:v>29946046600</c:v>
                </c:pt>
                <c:pt idx="87" formatCode="0.00E+00">
                  <c:v>29347671500</c:v>
                </c:pt>
                <c:pt idx="88" formatCode="0.00E+00">
                  <c:v>29071322600</c:v>
                </c:pt>
                <c:pt idx="89" formatCode="0.00E+00">
                  <c:v>28671341900</c:v>
                </c:pt>
                <c:pt idx="90" formatCode="0.00E+00">
                  <c:v>28348548000</c:v>
                </c:pt>
                <c:pt idx="91" formatCode="0.00E+00">
                  <c:v>28632188900</c:v>
                </c:pt>
                <c:pt idx="92" formatCode="0.00E+00">
                  <c:v>28574142800</c:v>
                </c:pt>
                <c:pt idx="93" formatCode="0.00E+00">
                  <c:v>26641054000</c:v>
                </c:pt>
                <c:pt idx="94" formatCode="0.00E+00">
                  <c:v>27977058300</c:v>
                </c:pt>
                <c:pt idx="95" formatCode="0.00E+00">
                  <c:v>27998733500</c:v>
                </c:pt>
                <c:pt idx="96" formatCode="0.00E+00">
                  <c:v>27063691000</c:v>
                </c:pt>
                <c:pt idx="97" formatCode="0.00E+00">
                  <c:v>27774428700</c:v>
                </c:pt>
                <c:pt idx="98" formatCode="0.00E+00">
                  <c:v>27835072000</c:v>
                </c:pt>
                <c:pt idx="99" formatCode="0.00E+00">
                  <c:v>27993028500</c:v>
                </c:pt>
                <c:pt idx="100" formatCode="0.00E+00">
                  <c:v>27873418000</c:v>
                </c:pt>
                <c:pt idx="101" formatCode="0.00E+00">
                  <c:v>27840922700</c:v>
                </c:pt>
                <c:pt idx="102" formatCode="0.00E+00">
                  <c:v>27827958000</c:v>
                </c:pt>
                <c:pt idx="103" formatCode="0.00E+00">
                  <c:v>27754348400</c:v>
                </c:pt>
                <c:pt idx="104" formatCode="0.00E+00">
                  <c:v>24858332500</c:v>
                </c:pt>
                <c:pt idx="105" formatCode="0.00E+00">
                  <c:v>27517667300</c:v>
                </c:pt>
                <c:pt idx="106" formatCode="0.00E+00">
                  <c:v>27269835400</c:v>
                </c:pt>
                <c:pt idx="107" formatCode="0.00E+00">
                  <c:v>25976574800</c:v>
                </c:pt>
                <c:pt idx="108" formatCode="0.00E+00">
                  <c:v>27033725600</c:v>
                </c:pt>
                <c:pt idx="109" formatCode="0.00E+00">
                  <c:v>26403080800</c:v>
                </c:pt>
                <c:pt idx="110" formatCode="0.00E+00">
                  <c:v>25692804900</c:v>
                </c:pt>
                <c:pt idx="111" formatCode="0.00E+00">
                  <c:v>25524683100</c:v>
                </c:pt>
                <c:pt idx="112" formatCode="0.00E+00">
                  <c:v>25950450400</c:v>
                </c:pt>
                <c:pt idx="113" formatCode="0.00E+00">
                  <c:v>25444260800</c:v>
                </c:pt>
                <c:pt idx="114" formatCode="0.00E+00">
                  <c:v>25175577000</c:v>
                </c:pt>
                <c:pt idx="115" formatCode="0.00E+00">
                  <c:v>24746503200</c:v>
                </c:pt>
                <c:pt idx="116" formatCode="0.00E+00">
                  <c:v>24625833600</c:v>
                </c:pt>
                <c:pt idx="117" formatCode="0.00E+00">
                  <c:v>24956754600</c:v>
                </c:pt>
                <c:pt idx="118" formatCode="0.00E+00">
                  <c:v>24731737700</c:v>
                </c:pt>
                <c:pt idx="119" formatCode="0.00E+00">
                  <c:v>24885581400</c:v>
                </c:pt>
                <c:pt idx="120" formatCode="0.00E+00">
                  <c:v>25471380700</c:v>
                </c:pt>
                <c:pt idx="121" formatCode="0.00E+00">
                  <c:v>25847190800</c:v>
                </c:pt>
                <c:pt idx="122" formatCode="0.00E+00">
                  <c:v>26119181100</c:v>
                </c:pt>
                <c:pt idx="123" formatCode="0.00E+00">
                  <c:v>25286116800</c:v>
                </c:pt>
                <c:pt idx="124" formatCode="0.00E+00">
                  <c:v>25911480000</c:v>
                </c:pt>
                <c:pt idx="125" formatCode="0.00E+00">
                  <c:v>26183232800</c:v>
                </c:pt>
                <c:pt idx="126" formatCode="0.00E+00">
                  <c:v>26778365000</c:v>
                </c:pt>
                <c:pt idx="127" formatCode="0.00E+00">
                  <c:v>26671027900</c:v>
                </c:pt>
                <c:pt idx="128" formatCode="0.00E+00">
                  <c:v>26802387000</c:v>
                </c:pt>
                <c:pt idx="129" formatCode="0.00E+00">
                  <c:v>26506693100</c:v>
                </c:pt>
                <c:pt idx="130" formatCode="0.00E+00">
                  <c:v>26196921000</c:v>
                </c:pt>
                <c:pt idx="131" formatCode="0.00E+00">
                  <c:v>25987923900</c:v>
                </c:pt>
                <c:pt idx="132" formatCode="0.00E+00">
                  <c:v>25525924600</c:v>
                </c:pt>
                <c:pt idx="133" formatCode="0.00E+00">
                  <c:v>25651516900</c:v>
                </c:pt>
                <c:pt idx="134" formatCode="0.00E+00">
                  <c:v>26044865000</c:v>
                </c:pt>
                <c:pt idx="135" formatCode="0.00E+00">
                  <c:v>25699164600</c:v>
                </c:pt>
                <c:pt idx="136" formatCode="0.00E+00">
                  <c:v>25425531300</c:v>
                </c:pt>
                <c:pt idx="137" formatCode="0.00E+00">
                  <c:v>25010517900</c:v>
                </c:pt>
                <c:pt idx="138" formatCode="0.00E+00">
                  <c:v>24664669400</c:v>
                </c:pt>
                <c:pt idx="139" formatCode="0.00E+00">
                  <c:v>24310450000</c:v>
                </c:pt>
                <c:pt idx="140" formatCode="0.00E+00">
                  <c:v>23745981000</c:v>
                </c:pt>
                <c:pt idx="141" formatCode="0.00E+00">
                  <c:v>23690337800</c:v>
                </c:pt>
                <c:pt idx="142" formatCode="0.00E+00">
                  <c:v>23472944600</c:v>
                </c:pt>
                <c:pt idx="143" formatCode="0.00E+00">
                  <c:v>23500384700</c:v>
                </c:pt>
                <c:pt idx="144" formatCode="0.00E+00">
                  <c:v>23506310500</c:v>
                </c:pt>
                <c:pt idx="145" formatCode="0.00E+00">
                  <c:v>21429154100</c:v>
                </c:pt>
                <c:pt idx="146" formatCode="0.00E+00">
                  <c:v>21444742900</c:v>
                </c:pt>
                <c:pt idx="147" formatCode="0.00E+00">
                  <c:v>21939274600</c:v>
                </c:pt>
                <c:pt idx="148" formatCode="0.00E+00">
                  <c:v>21869647300</c:v>
                </c:pt>
                <c:pt idx="149" formatCode="0.00E+00">
                  <c:v>21809001600</c:v>
                </c:pt>
                <c:pt idx="150" formatCode="0.00E+00">
                  <c:v>21732512900</c:v>
                </c:pt>
                <c:pt idx="151" formatCode="0.00E+00">
                  <c:v>21698388600</c:v>
                </c:pt>
                <c:pt idx="152" formatCode="0.00E+00">
                  <c:v>21664739900</c:v>
                </c:pt>
                <c:pt idx="153" formatCode="0.00E+00">
                  <c:v>22779419200</c:v>
                </c:pt>
                <c:pt idx="154" formatCode="0.00E+00">
                  <c:v>22079235700</c:v>
                </c:pt>
                <c:pt idx="155" formatCode="0.00E+00">
                  <c:v>21623138600</c:v>
                </c:pt>
                <c:pt idx="156" formatCode="0.00E+00">
                  <c:v>21412223000</c:v>
                </c:pt>
                <c:pt idx="157" formatCode="0.00E+00">
                  <c:v>20808851400</c:v>
                </c:pt>
                <c:pt idx="158" formatCode="0.00E+00">
                  <c:v>21518078100</c:v>
                </c:pt>
                <c:pt idx="159" formatCode="0.00E+00">
                  <c:v>21647257300</c:v>
                </c:pt>
                <c:pt idx="160" formatCode="0.00E+00">
                  <c:v>20990889400</c:v>
                </c:pt>
                <c:pt idx="161" formatCode="0.00E+00">
                  <c:v>21496559400</c:v>
                </c:pt>
                <c:pt idx="162" formatCode="0.00E+00">
                  <c:v>21370823300</c:v>
                </c:pt>
                <c:pt idx="163" formatCode="0.00E+00">
                  <c:v>21407347300</c:v>
                </c:pt>
                <c:pt idx="164" formatCode="0.00E+00">
                  <c:v>21209328500</c:v>
                </c:pt>
                <c:pt idx="165" formatCode="0.00E+00">
                  <c:v>20873418400</c:v>
                </c:pt>
              </c:numCache>
            </c:numRef>
          </c:yVal>
        </c:ser>
        <c:ser>
          <c:idx val="2"/>
          <c:order val="2"/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0000"/>
              </a:solidFill>
            </c:spPr>
          </c:marker>
          <c:xVal>
            <c:numRef>
              <c:f>Compare!$A$2:$A$239</c:f>
              <c:numCache>
                <c:formatCode>0.00E+00</c:formatCode>
                <c:ptCount val="238"/>
                <c:pt idx="0">
                  <c:v>3.9104467599999997</c:v>
                </c:pt>
                <c:pt idx="1">
                  <c:v>3.9383785299999992</c:v>
                </c:pt>
                <c:pt idx="2">
                  <c:v>1.2083736699999998</c:v>
                </c:pt>
                <c:pt idx="3">
                  <c:v>0.64365089000000031</c:v>
                </c:pt>
                <c:pt idx="4">
                  <c:v>0.7369766670000002</c:v>
                </c:pt>
                <c:pt idx="5">
                  <c:v>0.91745065299999995</c:v>
                </c:pt>
                <c:pt idx="6">
                  <c:v>1.0187416099999995</c:v>
                </c:pt>
                <c:pt idx="7">
                  <c:v>1.1461751900000001</c:v>
                </c:pt>
                <c:pt idx="8">
                  <c:v>1.4434988199999996</c:v>
                </c:pt>
                <c:pt idx="9">
                  <c:v>1.6189835800000001</c:v>
                </c:pt>
                <c:pt idx="10">
                  <c:v>1.8127421800000001</c:v>
                </c:pt>
                <c:pt idx="11">
                  <c:v>2.0330328999999998</c:v>
                </c:pt>
                <c:pt idx="12">
                  <c:v>2.2830994200000001</c:v>
                </c:pt>
                <c:pt idx="13">
                  <c:v>2.5667528099999997</c:v>
                </c:pt>
                <c:pt idx="14">
                  <c:v>2.5670250999999999</c:v>
                </c:pt>
                <c:pt idx="15">
                  <c:v>2.8595972600000001</c:v>
                </c:pt>
                <c:pt idx="16">
                  <c:v>3.2307727900000001</c:v>
                </c:pt>
                <c:pt idx="17">
                  <c:v>3.6413385600000008</c:v>
                </c:pt>
                <c:pt idx="18">
                  <c:v>4.1063007999999996</c:v>
                </c:pt>
                <c:pt idx="19">
                  <c:v>4.6402780799999981</c:v>
                </c:pt>
                <c:pt idx="20">
                  <c:v>5.2257674500000002</c:v>
                </c:pt>
                <c:pt idx="21">
                  <c:v>5.8921741099999974</c:v>
                </c:pt>
                <c:pt idx="22">
                  <c:v>6.6472739199999982</c:v>
                </c:pt>
                <c:pt idx="23">
                  <c:v>7.4907530199999997</c:v>
                </c:pt>
                <c:pt idx="24">
                  <c:v>7.9958473799999981</c:v>
                </c:pt>
                <c:pt idx="25">
                  <c:v>8.4151922600000049</c:v>
                </c:pt>
                <c:pt idx="26">
                  <c:v>8.7758811899999998</c:v>
                </c:pt>
                <c:pt idx="27">
                  <c:v>9.1254540900000052</c:v>
                </c:pt>
                <c:pt idx="28">
                  <c:v>9.4641957800000025</c:v>
                </c:pt>
                <c:pt idx="29">
                  <c:v>9.7614451200000012</c:v>
                </c:pt>
                <c:pt idx="30">
                  <c:v>9.9338103500000017</c:v>
                </c:pt>
                <c:pt idx="31">
                  <c:v>10.2850518</c:v>
                </c:pt>
                <c:pt idx="32">
                  <c:v>10.918404900000002</c:v>
                </c:pt>
                <c:pt idx="33">
                  <c:v>11.3543482</c:v>
                </c:pt>
                <c:pt idx="34">
                  <c:v>11.830951000000001</c:v>
                </c:pt>
                <c:pt idx="35">
                  <c:v>12.3291913</c:v>
                </c:pt>
                <c:pt idx="36">
                  <c:v>12.84516</c:v>
                </c:pt>
                <c:pt idx="37">
                  <c:v>13.4007212</c:v>
                </c:pt>
                <c:pt idx="38">
                  <c:v>13.975942600000003</c:v>
                </c:pt>
                <c:pt idx="39">
                  <c:v>14.5445753</c:v>
                </c:pt>
                <c:pt idx="40">
                  <c:v>15.121236</c:v>
                </c:pt>
                <c:pt idx="41">
                  <c:v>15.214400300000001</c:v>
                </c:pt>
                <c:pt idx="42">
                  <c:v>14.752803800000002</c:v>
                </c:pt>
                <c:pt idx="43">
                  <c:v>15.017052900000001</c:v>
                </c:pt>
                <c:pt idx="44">
                  <c:v>1.7535973199999999</c:v>
                </c:pt>
                <c:pt idx="45">
                  <c:v>2.2525247100000008</c:v>
                </c:pt>
                <c:pt idx="46">
                  <c:v>3.3096933699999997</c:v>
                </c:pt>
                <c:pt idx="47">
                  <c:v>3.3128873899999989</c:v>
                </c:pt>
                <c:pt idx="48">
                  <c:v>3.312516599999999</c:v>
                </c:pt>
                <c:pt idx="49">
                  <c:v>3.2805840400000013</c:v>
                </c:pt>
                <c:pt idx="50">
                  <c:v>3.2980626299999991</c:v>
                </c:pt>
                <c:pt idx="51">
                  <c:v>3.2845570900000007</c:v>
                </c:pt>
                <c:pt idx="52">
                  <c:v>3.7754075199999999</c:v>
                </c:pt>
                <c:pt idx="53">
                  <c:v>4.2521234000000003</c:v>
                </c:pt>
                <c:pt idx="54">
                  <c:v>4.6664362899999974</c:v>
                </c:pt>
                <c:pt idx="55">
                  <c:v>2.8433584899999991</c:v>
                </c:pt>
                <c:pt idx="56">
                  <c:v>2.196148159999999</c:v>
                </c:pt>
                <c:pt idx="57">
                  <c:v>1.82641663</c:v>
                </c:pt>
                <c:pt idx="58">
                  <c:v>5.1066456499999981</c:v>
                </c:pt>
                <c:pt idx="59">
                  <c:v>5.4841530199999982</c:v>
                </c:pt>
                <c:pt idx="60">
                  <c:v>6.0235189199999963</c:v>
                </c:pt>
                <c:pt idx="61">
                  <c:v>6.6057221000000004</c:v>
                </c:pt>
                <c:pt idx="62">
                  <c:v>7.1387338599999977</c:v>
                </c:pt>
                <c:pt idx="63">
                  <c:v>7.7142764499999981</c:v>
                </c:pt>
                <c:pt idx="64">
                  <c:v>8.1068342100000041</c:v>
                </c:pt>
                <c:pt idx="65">
                  <c:v>8.2312578699999985</c:v>
                </c:pt>
                <c:pt idx="66">
                  <c:v>8.2396635200000006</c:v>
                </c:pt>
                <c:pt idx="67">
                  <c:v>8.3940483300000004</c:v>
                </c:pt>
                <c:pt idx="68">
                  <c:v>8.4869743300000007</c:v>
                </c:pt>
                <c:pt idx="69">
                  <c:v>8.7560947700000007</c:v>
                </c:pt>
                <c:pt idx="70">
                  <c:v>9.0919676299999992</c:v>
                </c:pt>
                <c:pt idx="71">
                  <c:v>9.4223460600000006</c:v>
                </c:pt>
                <c:pt idx="72">
                  <c:v>9.9486457999999995</c:v>
                </c:pt>
                <c:pt idx="73">
                  <c:v>10.516047800000004</c:v>
                </c:pt>
                <c:pt idx="74">
                  <c:v>11.136545</c:v>
                </c:pt>
                <c:pt idx="75">
                  <c:v>11.7733007</c:v>
                </c:pt>
                <c:pt idx="76">
                  <c:v>12.2154334</c:v>
                </c:pt>
                <c:pt idx="77">
                  <c:v>12.921742500000002</c:v>
                </c:pt>
                <c:pt idx="78">
                  <c:v>13.406782500000004</c:v>
                </c:pt>
                <c:pt idx="79">
                  <c:v>14.2069338</c:v>
                </c:pt>
                <c:pt idx="80">
                  <c:v>14.746390799999999</c:v>
                </c:pt>
                <c:pt idx="81">
                  <c:v>15.325816400000004</c:v>
                </c:pt>
                <c:pt idx="82">
                  <c:v>15.895102700000002</c:v>
                </c:pt>
                <c:pt idx="83">
                  <c:v>16.243001499999991</c:v>
                </c:pt>
                <c:pt idx="84">
                  <c:v>16.056920600000005</c:v>
                </c:pt>
                <c:pt idx="85">
                  <c:v>16.683805899999999</c:v>
                </c:pt>
                <c:pt idx="86">
                  <c:v>17.3459279</c:v>
                </c:pt>
                <c:pt idx="87">
                  <c:v>16.053408300000001</c:v>
                </c:pt>
                <c:pt idx="88">
                  <c:v>16.619594800000005</c:v>
                </c:pt>
                <c:pt idx="89">
                  <c:v>17.209296999999992</c:v>
                </c:pt>
                <c:pt idx="90">
                  <c:v>17.929319599999985</c:v>
                </c:pt>
                <c:pt idx="91">
                  <c:v>17.305764799999999</c:v>
                </c:pt>
                <c:pt idx="92">
                  <c:v>17.613986500000006</c:v>
                </c:pt>
                <c:pt idx="93">
                  <c:v>18.202356399999992</c:v>
                </c:pt>
                <c:pt idx="94">
                  <c:v>18.29863739999999</c:v>
                </c:pt>
                <c:pt idx="95">
                  <c:v>18.293200299999988</c:v>
                </c:pt>
                <c:pt idx="96">
                  <c:v>18.345532199999987</c:v>
                </c:pt>
                <c:pt idx="97">
                  <c:v>18.1774168</c:v>
                </c:pt>
                <c:pt idx="98">
                  <c:v>18.167251200000006</c:v>
                </c:pt>
                <c:pt idx="99">
                  <c:v>18.376528199999999</c:v>
                </c:pt>
                <c:pt idx="100">
                  <c:v>18.143954999999998</c:v>
                </c:pt>
                <c:pt idx="101">
                  <c:v>18.491242599999989</c:v>
                </c:pt>
                <c:pt idx="102">
                  <c:v>18.865870699999999</c:v>
                </c:pt>
                <c:pt idx="103">
                  <c:v>19.027138999999991</c:v>
                </c:pt>
                <c:pt idx="104">
                  <c:v>19.206275699999999</c:v>
                </c:pt>
                <c:pt idx="105">
                  <c:v>19.222304399999988</c:v>
                </c:pt>
                <c:pt idx="106">
                  <c:v>19.707087900000001</c:v>
                </c:pt>
                <c:pt idx="107">
                  <c:v>19.818036200000002</c:v>
                </c:pt>
                <c:pt idx="108">
                  <c:v>19.78713239999999</c:v>
                </c:pt>
                <c:pt idx="109">
                  <c:v>19.910953100000008</c:v>
                </c:pt>
                <c:pt idx="110">
                  <c:v>20.268844899999991</c:v>
                </c:pt>
                <c:pt idx="111">
                  <c:v>20.870064599999999</c:v>
                </c:pt>
                <c:pt idx="112">
                  <c:v>20.909673000000002</c:v>
                </c:pt>
                <c:pt idx="113">
                  <c:v>21.299273899999992</c:v>
                </c:pt>
                <c:pt idx="114">
                  <c:v>21.697744499999999</c:v>
                </c:pt>
                <c:pt idx="115">
                  <c:v>22.065553399999988</c:v>
                </c:pt>
                <c:pt idx="116">
                  <c:v>22.284478700000001</c:v>
                </c:pt>
                <c:pt idx="117">
                  <c:v>23.2241602</c:v>
                </c:pt>
                <c:pt idx="118">
                  <c:v>22.729013699999992</c:v>
                </c:pt>
                <c:pt idx="119">
                  <c:v>22.749955300000007</c:v>
                </c:pt>
                <c:pt idx="120">
                  <c:v>23.522670000000002</c:v>
                </c:pt>
                <c:pt idx="121">
                  <c:v>24.309563099999991</c:v>
                </c:pt>
                <c:pt idx="122">
                  <c:v>24.071163400000007</c:v>
                </c:pt>
                <c:pt idx="123">
                  <c:v>22.815290600000001</c:v>
                </c:pt>
                <c:pt idx="124">
                  <c:v>23.539196400000005</c:v>
                </c:pt>
                <c:pt idx="125">
                  <c:v>24.274967900000007</c:v>
                </c:pt>
                <c:pt idx="126">
                  <c:v>25.087216499999993</c:v>
                </c:pt>
                <c:pt idx="127">
                  <c:v>26.048300699999988</c:v>
                </c:pt>
                <c:pt idx="128">
                  <c:v>25.561460400000001</c:v>
                </c:pt>
                <c:pt idx="129">
                  <c:v>26.781390199999993</c:v>
                </c:pt>
                <c:pt idx="130">
                  <c:v>27.774769199999994</c:v>
                </c:pt>
                <c:pt idx="131">
                  <c:v>28.284493999999988</c:v>
                </c:pt>
                <c:pt idx="132">
                  <c:v>29.3224087</c:v>
                </c:pt>
                <c:pt idx="133">
                  <c:v>29.033261499999998</c:v>
                </c:pt>
                <c:pt idx="134">
                  <c:v>28.240354</c:v>
                </c:pt>
                <c:pt idx="135">
                  <c:v>28.9906741</c:v>
                </c:pt>
                <c:pt idx="136">
                  <c:v>29.493202099999991</c:v>
                </c:pt>
                <c:pt idx="137">
                  <c:v>30.2940197</c:v>
                </c:pt>
                <c:pt idx="138">
                  <c:v>30.734912600000001</c:v>
                </c:pt>
                <c:pt idx="139">
                  <c:v>31.258369999999992</c:v>
                </c:pt>
                <c:pt idx="140">
                  <c:v>30.448720499999986</c:v>
                </c:pt>
                <c:pt idx="141">
                  <c:v>31.133264400000016</c:v>
                </c:pt>
                <c:pt idx="142">
                  <c:v>31.442814599999984</c:v>
                </c:pt>
                <c:pt idx="143">
                  <c:v>31.628513399999992</c:v>
                </c:pt>
                <c:pt idx="144">
                  <c:v>32.046907499999996</c:v>
                </c:pt>
                <c:pt idx="145">
                  <c:v>33.191112400000016</c:v>
                </c:pt>
                <c:pt idx="146">
                  <c:v>32.949504900000001</c:v>
                </c:pt>
                <c:pt idx="147">
                  <c:v>32.2893495</c:v>
                </c:pt>
                <c:pt idx="148">
                  <c:v>32.514325100000001</c:v>
                </c:pt>
                <c:pt idx="149">
                  <c:v>32.946165800000003</c:v>
                </c:pt>
                <c:pt idx="150">
                  <c:v>33.176340500000002</c:v>
                </c:pt>
                <c:pt idx="151">
                  <c:v>33.399616700000003</c:v>
                </c:pt>
                <c:pt idx="152">
                  <c:v>33.746872800000013</c:v>
                </c:pt>
                <c:pt idx="153">
                  <c:v>30.821466300000001</c:v>
                </c:pt>
                <c:pt idx="154">
                  <c:v>32.536393100000012</c:v>
                </c:pt>
                <c:pt idx="155">
                  <c:v>33.541497499999984</c:v>
                </c:pt>
                <c:pt idx="156">
                  <c:v>34.230535900000028</c:v>
                </c:pt>
                <c:pt idx="157">
                  <c:v>35.257487599999983</c:v>
                </c:pt>
                <c:pt idx="158">
                  <c:v>33.432012600000014</c:v>
                </c:pt>
                <c:pt idx="159">
                  <c:v>33.525276600000012</c:v>
                </c:pt>
                <c:pt idx="160">
                  <c:v>34.793790300000019</c:v>
                </c:pt>
                <c:pt idx="161">
                  <c:v>33.762492000000016</c:v>
                </c:pt>
                <c:pt idx="162">
                  <c:v>33.809838200000002</c:v>
                </c:pt>
                <c:pt idx="163">
                  <c:v>33.824316000000003</c:v>
                </c:pt>
                <c:pt idx="164">
                  <c:v>34.290019000000015</c:v>
                </c:pt>
                <c:pt idx="165">
                  <c:v>34.872962900000012</c:v>
                </c:pt>
                <c:pt idx="166">
                  <c:v>8.3619904900000002</c:v>
                </c:pt>
                <c:pt idx="167">
                  <c:v>7.89630353</c:v>
                </c:pt>
                <c:pt idx="168">
                  <c:v>7.55460245</c:v>
                </c:pt>
                <c:pt idx="169">
                  <c:v>7.1061983099999981</c:v>
                </c:pt>
                <c:pt idx="170">
                  <c:v>6.4862058100000004</c:v>
                </c:pt>
                <c:pt idx="171">
                  <c:v>5.8615727399999979</c:v>
                </c:pt>
                <c:pt idx="172">
                  <c:v>3.9044245900000001</c:v>
                </c:pt>
                <c:pt idx="173">
                  <c:v>3.3471887600000008</c:v>
                </c:pt>
                <c:pt idx="174">
                  <c:v>4.2288862899999975</c:v>
                </c:pt>
                <c:pt idx="175">
                  <c:v>5.3927059199999974</c:v>
                </c:pt>
                <c:pt idx="176">
                  <c:v>4.9173458099999978</c:v>
                </c:pt>
                <c:pt idx="177">
                  <c:v>6.2784383400000001</c:v>
                </c:pt>
                <c:pt idx="178">
                  <c:v>7.0323764999999998</c:v>
                </c:pt>
                <c:pt idx="179">
                  <c:v>6.611002779999998</c:v>
                </c:pt>
                <c:pt idx="180">
                  <c:v>6.6279612099999961</c:v>
                </c:pt>
                <c:pt idx="181">
                  <c:v>8.6676186400000006</c:v>
                </c:pt>
                <c:pt idx="182">
                  <c:v>8.6239872300000027</c:v>
                </c:pt>
                <c:pt idx="183">
                  <c:v>9.0399303900000003</c:v>
                </c:pt>
                <c:pt idx="184">
                  <c:v>9.7523963700000031</c:v>
                </c:pt>
                <c:pt idx="185">
                  <c:v>10.352009100000004</c:v>
                </c:pt>
                <c:pt idx="186">
                  <c:v>10.985892800000004</c:v>
                </c:pt>
                <c:pt idx="187">
                  <c:v>11.444352500000001</c:v>
                </c:pt>
                <c:pt idx="188">
                  <c:v>11.957724800000003</c:v>
                </c:pt>
                <c:pt idx="189">
                  <c:v>12.570085300000002</c:v>
                </c:pt>
                <c:pt idx="190">
                  <c:v>13.092482400000003</c:v>
                </c:pt>
                <c:pt idx="191">
                  <c:v>14.035610800000002</c:v>
                </c:pt>
                <c:pt idx="192">
                  <c:v>14.506761600000001</c:v>
                </c:pt>
                <c:pt idx="193">
                  <c:v>15.1363097</c:v>
                </c:pt>
                <c:pt idx="194">
                  <c:v>15.8363307</c:v>
                </c:pt>
                <c:pt idx="195">
                  <c:v>15.412694900000004</c:v>
                </c:pt>
                <c:pt idx="196">
                  <c:v>15.874159800000003</c:v>
                </c:pt>
                <c:pt idx="197">
                  <c:v>16.608665100000007</c:v>
                </c:pt>
                <c:pt idx="198">
                  <c:v>17.414241499999999</c:v>
                </c:pt>
                <c:pt idx="199">
                  <c:v>18.282835999999993</c:v>
                </c:pt>
                <c:pt idx="200">
                  <c:v>19.6858538</c:v>
                </c:pt>
                <c:pt idx="201">
                  <c:v>18.969835400000001</c:v>
                </c:pt>
                <c:pt idx="202">
                  <c:v>20.488517799999986</c:v>
                </c:pt>
                <c:pt idx="203">
                  <c:v>21.321570099999999</c:v>
                </c:pt>
                <c:pt idx="204">
                  <c:v>22.111383600000007</c:v>
                </c:pt>
                <c:pt idx="205">
                  <c:v>23.030781999999999</c:v>
                </c:pt>
                <c:pt idx="206">
                  <c:v>23.790800000000001</c:v>
                </c:pt>
                <c:pt idx="207">
                  <c:v>24.731722899999991</c:v>
                </c:pt>
                <c:pt idx="208">
                  <c:v>25.90654589999999</c:v>
                </c:pt>
                <c:pt idx="209">
                  <c:v>26.818976500000005</c:v>
                </c:pt>
                <c:pt idx="210">
                  <c:v>27.486147699999989</c:v>
                </c:pt>
                <c:pt idx="211">
                  <c:v>27.469219199999987</c:v>
                </c:pt>
                <c:pt idx="212">
                  <c:v>28.169266199999999</c:v>
                </c:pt>
                <c:pt idx="213">
                  <c:v>29.116229700000005</c:v>
                </c:pt>
                <c:pt idx="214">
                  <c:v>29.846996600000001</c:v>
                </c:pt>
                <c:pt idx="215">
                  <c:v>30.796240099999988</c:v>
                </c:pt>
                <c:pt idx="216">
                  <c:v>31.7618942</c:v>
                </c:pt>
                <c:pt idx="217">
                  <c:v>32.29437590000002</c:v>
                </c:pt>
                <c:pt idx="218">
                  <c:v>33.0212401</c:v>
                </c:pt>
                <c:pt idx="219">
                  <c:v>33.711718500000003</c:v>
                </c:pt>
                <c:pt idx="220">
                  <c:v>34.078267400000001</c:v>
                </c:pt>
                <c:pt idx="221">
                  <c:v>34.548729900000012</c:v>
                </c:pt>
                <c:pt idx="222">
                  <c:v>35.124812500000012</c:v>
                </c:pt>
                <c:pt idx="223">
                  <c:v>35.135926800000014</c:v>
                </c:pt>
                <c:pt idx="224">
                  <c:v>35.278510000000018</c:v>
                </c:pt>
                <c:pt idx="225">
                  <c:v>35.648414200000012</c:v>
                </c:pt>
                <c:pt idx="226">
                  <c:v>36.1169832</c:v>
                </c:pt>
                <c:pt idx="227">
                  <c:v>36.60011530000002</c:v>
                </c:pt>
                <c:pt idx="228">
                  <c:v>37.559154599999999</c:v>
                </c:pt>
                <c:pt idx="229">
                  <c:v>37.723039400000012</c:v>
                </c:pt>
                <c:pt idx="230">
                  <c:v>38.128357800000018</c:v>
                </c:pt>
                <c:pt idx="231">
                  <c:v>38.3803299</c:v>
                </c:pt>
                <c:pt idx="232">
                  <c:v>38.930144599999998</c:v>
                </c:pt>
                <c:pt idx="233">
                  <c:v>38.236314000000014</c:v>
                </c:pt>
                <c:pt idx="234">
                  <c:v>38.741943800000001</c:v>
                </c:pt>
                <c:pt idx="235">
                  <c:v>39.115345300000016</c:v>
                </c:pt>
                <c:pt idx="236">
                  <c:v>39.637981699999997</c:v>
                </c:pt>
                <c:pt idx="237">
                  <c:v>39.999696200000002</c:v>
                </c:pt>
              </c:numCache>
            </c:numRef>
          </c:xVal>
          <c:yVal>
            <c:numRef>
              <c:f>Compare!$D$2:$D$239</c:f>
              <c:numCache>
                <c:formatCode>General</c:formatCode>
                <c:ptCount val="238"/>
                <c:pt idx="166" formatCode="0.00E+00">
                  <c:v>58258097500</c:v>
                </c:pt>
                <c:pt idx="167" formatCode="0.00E+00">
                  <c:v>59589797000</c:v>
                </c:pt>
                <c:pt idx="168" formatCode="0.00E+00">
                  <c:v>61289670500</c:v>
                </c:pt>
                <c:pt idx="169" formatCode="0.00E+00">
                  <c:v>62757080900</c:v>
                </c:pt>
                <c:pt idx="170" formatCode="0.00E+00">
                  <c:v>65238878700</c:v>
                </c:pt>
                <c:pt idx="171" formatCode="0.00E+00">
                  <c:v>61701955600</c:v>
                </c:pt>
                <c:pt idx="172" formatCode="0.00E+00">
                  <c:v>57247855100</c:v>
                </c:pt>
                <c:pt idx="173" formatCode="0.00E+00">
                  <c:v>55697653800</c:v>
                </c:pt>
                <c:pt idx="174" formatCode="0.00E+00">
                  <c:v>58455642900</c:v>
                </c:pt>
                <c:pt idx="175" formatCode="0.00E+00">
                  <c:v>62765452000</c:v>
                </c:pt>
                <c:pt idx="176" formatCode="0.00E+00">
                  <c:v>61388565700</c:v>
                </c:pt>
                <c:pt idx="177" formatCode="0.00E+00">
                  <c:v>60120353300</c:v>
                </c:pt>
                <c:pt idx="178" formatCode="0.00E+00">
                  <c:v>64015289500</c:v>
                </c:pt>
                <c:pt idx="179" formatCode="0.00E+00">
                  <c:v>65516836200</c:v>
                </c:pt>
                <c:pt idx="180" formatCode="0.00E+00">
                  <c:v>64130741600</c:v>
                </c:pt>
                <c:pt idx="181" formatCode="0.00E+00">
                  <c:v>62012753200</c:v>
                </c:pt>
                <c:pt idx="182" formatCode="0.00E+00">
                  <c:v>58402817800</c:v>
                </c:pt>
                <c:pt idx="183" formatCode="0.00E+00">
                  <c:v>56224260900</c:v>
                </c:pt>
                <c:pt idx="184" formatCode="0.00E+00">
                  <c:v>53755601700</c:v>
                </c:pt>
                <c:pt idx="185" formatCode="0.00E+00">
                  <c:v>51745800300</c:v>
                </c:pt>
                <c:pt idx="186" formatCode="0.00E+00">
                  <c:v>49882756800</c:v>
                </c:pt>
                <c:pt idx="187" formatCode="0.00E+00">
                  <c:v>48545219800</c:v>
                </c:pt>
                <c:pt idx="188" formatCode="0.00E+00">
                  <c:v>47580216000</c:v>
                </c:pt>
                <c:pt idx="189" formatCode="0.00E+00">
                  <c:v>46257263700</c:v>
                </c:pt>
                <c:pt idx="190" formatCode="0.00E+00">
                  <c:v>45367684800</c:v>
                </c:pt>
                <c:pt idx="191" formatCode="0.00E+00">
                  <c:v>43747427300</c:v>
                </c:pt>
                <c:pt idx="192" formatCode="0.00E+00">
                  <c:v>43173459300</c:v>
                </c:pt>
                <c:pt idx="193" formatCode="0.00E+00">
                  <c:v>42538205900</c:v>
                </c:pt>
                <c:pt idx="194" formatCode="0.00E+00">
                  <c:v>41612254000</c:v>
                </c:pt>
                <c:pt idx="195" formatCode="0.00E+00">
                  <c:v>47351215900</c:v>
                </c:pt>
                <c:pt idx="196" formatCode="0.00E+00">
                  <c:v>46376221300</c:v>
                </c:pt>
                <c:pt idx="197" formatCode="0.00E+00">
                  <c:v>45485468400</c:v>
                </c:pt>
                <c:pt idx="198" formatCode="0.00E+00">
                  <c:v>44029849800</c:v>
                </c:pt>
                <c:pt idx="199" formatCode="0.00E+00">
                  <c:v>43138336100</c:v>
                </c:pt>
                <c:pt idx="200" formatCode="0.00E+00">
                  <c:v>41674036900</c:v>
                </c:pt>
                <c:pt idx="201" formatCode="0.00E+00">
                  <c:v>42378239800</c:v>
                </c:pt>
                <c:pt idx="202" formatCode="0.00E+00">
                  <c:v>41431217000</c:v>
                </c:pt>
                <c:pt idx="203" formatCode="0.00E+00">
                  <c:v>37944549300</c:v>
                </c:pt>
                <c:pt idx="204" formatCode="0.00E+00">
                  <c:v>35949245000</c:v>
                </c:pt>
                <c:pt idx="205" formatCode="0.00E+00">
                  <c:v>36430218300</c:v>
                </c:pt>
                <c:pt idx="206" formatCode="0.00E+00">
                  <c:v>36980043300</c:v>
                </c:pt>
                <c:pt idx="207" formatCode="0.00E+00">
                  <c:v>37572718400</c:v>
                </c:pt>
                <c:pt idx="208" formatCode="0.00E+00">
                  <c:v>36259082100</c:v>
                </c:pt>
                <c:pt idx="209" formatCode="0.00E+00">
                  <c:v>35324176400</c:v>
                </c:pt>
                <c:pt idx="210" formatCode="0.00E+00">
                  <c:v>34271278300</c:v>
                </c:pt>
                <c:pt idx="211" formatCode="0.00E+00">
                  <c:v>34198447200</c:v>
                </c:pt>
                <c:pt idx="212" formatCode="0.00E+00">
                  <c:v>33231596700</c:v>
                </c:pt>
                <c:pt idx="213" formatCode="0.00E+00">
                  <c:v>31952314000</c:v>
                </c:pt>
                <c:pt idx="214" formatCode="0.00E+00">
                  <c:v>30979755200</c:v>
                </c:pt>
                <c:pt idx="215" formatCode="0.00E+00">
                  <c:v>29648604600</c:v>
                </c:pt>
                <c:pt idx="216" formatCode="0.00E+00">
                  <c:v>28301010200</c:v>
                </c:pt>
                <c:pt idx="217" formatCode="0.00E+00">
                  <c:v>27593590300</c:v>
                </c:pt>
                <c:pt idx="218" formatCode="0.00E+00">
                  <c:v>26601800700</c:v>
                </c:pt>
                <c:pt idx="219" formatCode="0.00E+00">
                  <c:v>25628780000</c:v>
                </c:pt>
                <c:pt idx="220" formatCode="0.00E+00">
                  <c:v>25350690800</c:v>
                </c:pt>
                <c:pt idx="221" formatCode="0.00E+00">
                  <c:v>25073770000</c:v>
                </c:pt>
                <c:pt idx="222" formatCode="0.00E+00">
                  <c:v>24428303500</c:v>
                </c:pt>
                <c:pt idx="223" formatCode="0.00E+00">
                  <c:v>24592335200</c:v>
                </c:pt>
                <c:pt idx="224" formatCode="0.00E+00">
                  <c:v>24215728500</c:v>
                </c:pt>
                <c:pt idx="225" formatCode="0.00E+00">
                  <c:v>23779517200</c:v>
                </c:pt>
                <c:pt idx="226" formatCode="0.00E+00">
                  <c:v>23008818800</c:v>
                </c:pt>
                <c:pt idx="227" formatCode="0.00E+00">
                  <c:v>22309632000</c:v>
                </c:pt>
                <c:pt idx="228" formatCode="0.00E+00">
                  <c:v>20642711100</c:v>
                </c:pt>
                <c:pt idx="229" formatCode="0.00E+00">
                  <c:v>19485917900</c:v>
                </c:pt>
                <c:pt idx="230" formatCode="0.00E+00">
                  <c:v>18948850400</c:v>
                </c:pt>
                <c:pt idx="231" formatCode="0.00E+00">
                  <c:v>18468361200</c:v>
                </c:pt>
                <c:pt idx="232" formatCode="0.00E+00">
                  <c:v>17511630700</c:v>
                </c:pt>
                <c:pt idx="233" formatCode="0.00E+00">
                  <c:v>17186366400</c:v>
                </c:pt>
                <c:pt idx="234" formatCode="0.00E+00">
                  <c:v>21158660300</c:v>
                </c:pt>
                <c:pt idx="235" formatCode="0.00E+00">
                  <c:v>20178036700</c:v>
                </c:pt>
                <c:pt idx="236" formatCode="0.00E+00">
                  <c:v>16222644100</c:v>
                </c:pt>
                <c:pt idx="237" formatCode="0.00E+00">
                  <c:v>15160691000</c:v>
                </c:pt>
              </c:numCache>
            </c:numRef>
          </c:yVal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Compare!$A$240:$A$327</c:f>
              <c:numCache>
                <c:formatCode>0.00E+00</c:formatCode>
                <c:ptCount val="88"/>
                <c:pt idx="0">
                  <c:v>3.9099999999999997</c:v>
                </c:pt>
                <c:pt idx="1">
                  <c:v>2.84</c:v>
                </c:pt>
                <c:pt idx="2">
                  <c:v>2.8499999999999992</c:v>
                </c:pt>
                <c:pt idx="3">
                  <c:v>2.82</c:v>
                </c:pt>
                <c:pt idx="4">
                  <c:v>2.8299999999999992</c:v>
                </c:pt>
                <c:pt idx="5">
                  <c:v>2.5099999999999998</c:v>
                </c:pt>
                <c:pt idx="6">
                  <c:v>1.94</c:v>
                </c:pt>
                <c:pt idx="7">
                  <c:v>1.61</c:v>
                </c:pt>
                <c:pt idx="8">
                  <c:v>1.27</c:v>
                </c:pt>
                <c:pt idx="9">
                  <c:v>1.08</c:v>
                </c:pt>
                <c:pt idx="10">
                  <c:v>1.08</c:v>
                </c:pt>
                <c:pt idx="11">
                  <c:v>2.23</c:v>
                </c:pt>
                <c:pt idx="12">
                  <c:v>2.96</c:v>
                </c:pt>
                <c:pt idx="13">
                  <c:v>3.16</c:v>
                </c:pt>
                <c:pt idx="14">
                  <c:v>3.38</c:v>
                </c:pt>
                <c:pt idx="15">
                  <c:v>3.16</c:v>
                </c:pt>
                <c:pt idx="16">
                  <c:v>3.38</c:v>
                </c:pt>
                <c:pt idx="17">
                  <c:v>3.64</c:v>
                </c:pt>
                <c:pt idx="18">
                  <c:v>3.8</c:v>
                </c:pt>
                <c:pt idx="19">
                  <c:v>4.68</c:v>
                </c:pt>
                <c:pt idx="20">
                  <c:v>4.26</c:v>
                </c:pt>
                <c:pt idx="21">
                  <c:v>5.25</c:v>
                </c:pt>
                <c:pt idx="22">
                  <c:v>5.75</c:v>
                </c:pt>
                <c:pt idx="23">
                  <c:v>6.3199999999999985</c:v>
                </c:pt>
                <c:pt idx="24">
                  <c:v>6.91</c:v>
                </c:pt>
                <c:pt idx="25">
                  <c:v>7.71</c:v>
                </c:pt>
                <c:pt idx="26">
                  <c:v>8.23</c:v>
                </c:pt>
                <c:pt idx="27">
                  <c:v>8.74</c:v>
                </c:pt>
                <c:pt idx="28">
                  <c:v>9.33</c:v>
                </c:pt>
                <c:pt idx="29">
                  <c:v>9.7800000000000011</c:v>
                </c:pt>
                <c:pt idx="30">
                  <c:v>9.64</c:v>
                </c:pt>
                <c:pt idx="31">
                  <c:v>10.3</c:v>
                </c:pt>
                <c:pt idx="32">
                  <c:v>10.9</c:v>
                </c:pt>
                <c:pt idx="33">
                  <c:v>11.4</c:v>
                </c:pt>
                <c:pt idx="34">
                  <c:v>12</c:v>
                </c:pt>
                <c:pt idx="35">
                  <c:v>12.9</c:v>
                </c:pt>
                <c:pt idx="36">
                  <c:v>13.6</c:v>
                </c:pt>
                <c:pt idx="37">
                  <c:v>13.6</c:v>
                </c:pt>
                <c:pt idx="38">
                  <c:v>14.1</c:v>
                </c:pt>
                <c:pt idx="39">
                  <c:v>15.2</c:v>
                </c:pt>
                <c:pt idx="40">
                  <c:v>15.7</c:v>
                </c:pt>
                <c:pt idx="41">
                  <c:v>16</c:v>
                </c:pt>
                <c:pt idx="42">
                  <c:v>16.600000000000001</c:v>
                </c:pt>
                <c:pt idx="43">
                  <c:v>17</c:v>
                </c:pt>
                <c:pt idx="44">
                  <c:v>16.8</c:v>
                </c:pt>
                <c:pt idx="45">
                  <c:v>15.5</c:v>
                </c:pt>
                <c:pt idx="46">
                  <c:v>16.100000000000001</c:v>
                </c:pt>
                <c:pt idx="47">
                  <c:v>16.7</c:v>
                </c:pt>
                <c:pt idx="48">
                  <c:v>17.399999999999999</c:v>
                </c:pt>
                <c:pt idx="49">
                  <c:v>18.399999999999999</c:v>
                </c:pt>
                <c:pt idx="50">
                  <c:v>18</c:v>
                </c:pt>
                <c:pt idx="51">
                  <c:v>18.7</c:v>
                </c:pt>
                <c:pt idx="52">
                  <c:v>19.100000000000001</c:v>
                </c:pt>
                <c:pt idx="53">
                  <c:v>19.8</c:v>
                </c:pt>
                <c:pt idx="54">
                  <c:v>20.399999999999999</c:v>
                </c:pt>
                <c:pt idx="55">
                  <c:v>20.8</c:v>
                </c:pt>
                <c:pt idx="56">
                  <c:v>21.4</c:v>
                </c:pt>
                <c:pt idx="57">
                  <c:v>22</c:v>
                </c:pt>
                <c:pt idx="58">
                  <c:v>22.9</c:v>
                </c:pt>
                <c:pt idx="59">
                  <c:v>23.5</c:v>
                </c:pt>
                <c:pt idx="60">
                  <c:v>24.2</c:v>
                </c:pt>
                <c:pt idx="61">
                  <c:v>24.6</c:v>
                </c:pt>
                <c:pt idx="62">
                  <c:v>25.2</c:v>
                </c:pt>
                <c:pt idx="63">
                  <c:v>26.1</c:v>
                </c:pt>
                <c:pt idx="64">
                  <c:v>25.6</c:v>
                </c:pt>
                <c:pt idx="65">
                  <c:v>25.6</c:v>
                </c:pt>
                <c:pt idx="66">
                  <c:v>26.7</c:v>
                </c:pt>
                <c:pt idx="67">
                  <c:v>27.4</c:v>
                </c:pt>
                <c:pt idx="68">
                  <c:v>28.1</c:v>
                </c:pt>
                <c:pt idx="69">
                  <c:v>28.9</c:v>
                </c:pt>
                <c:pt idx="70">
                  <c:v>29.7</c:v>
                </c:pt>
                <c:pt idx="71">
                  <c:v>30.4</c:v>
                </c:pt>
                <c:pt idx="72">
                  <c:v>30.8</c:v>
                </c:pt>
                <c:pt idx="73">
                  <c:v>31.5</c:v>
                </c:pt>
                <c:pt idx="74">
                  <c:v>32.1</c:v>
                </c:pt>
                <c:pt idx="75">
                  <c:v>33</c:v>
                </c:pt>
                <c:pt idx="76">
                  <c:v>33.4</c:v>
                </c:pt>
                <c:pt idx="77">
                  <c:v>34.1</c:v>
                </c:pt>
                <c:pt idx="78">
                  <c:v>34.5</c:v>
                </c:pt>
                <c:pt idx="79">
                  <c:v>35</c:v>
                </c:pt>
                <c:pt idx="80">
                  <c:v>35.200000000000003</c:v>
                </c:pt>
                <c:pt idx="81">
                  <c:v>35.700000000000003</c:v>
                </c:pt>
                <c:pt idx="82">
                  <c:v>36.1</c:v>
                </c:pt>
                <c:pt idx="83">
                  <c:v>36.5</c:v>
                </c:pt>
                <c:pt idx="84">
                  <c:v>36.800000000000004</c:v>
                </c:pt>
                <c:pt idx="85">
                  <c:v>37.200000000000003</c:v>
                </c:pt>
                <c:pt idx="86">
                  <c:v>37.4</c:v>
                </c:pt>
                <c:pt idx="87">
                  <c:v>37.5</c:v>
                </c:pt>
              </c:numCache>
            </c:numRef>
          </c:xVal>
          <c:yVal>
            <c:numRef>
              <c:f>Compare!$E$240:$E$327</c:f>
              <c:numCache>
                <c:formatCode>0.00E+00</c:formatCode>
                <c:ptCount val="88"/>
                <c:pt idx="0">
                  <c:v>21200000000</c:v>
                </c:pt>
                <c:pt idx="1">
                  <c:v>20400000000</c:v>
                </c:pt>
                <c:pt idx="2">
                  <c:v>20300000000</c:v>
                </c:pt>
                <c:pt idx="3">
                  <c:v>19900000000</c:v>
                </c:pt>
                <c:pt idx="4">
                  <c:v>20000000000</c:v>
                </c:pt>
                <c:pt idx="5">
                  <c:v>19700000000</c:v>
                </c:pt>
                <c:pt idx="6">
                  <c:v>19100000000</c:v>
                </c:pt>
                <c:pt idx="7">
                  <c:v>18800000000</c:v>
                </c:pt>
                <c:pt idx="8">
                  <c:v>17900000000</c:v>
                </c:pt>
                <c:pt idx="9">
                  <c:v>15800000000</c:v>
                </c:pt>
                <c:pt idx="10">
                  <c:v>17300000000</c:v>
                </c:pt>
                <c:pt idx="11">
                  <c:v>19500000000</c:v>
                </c:pt>
                <c:pt idx="12">
                  <c:v>20100000000</c:v>
                </c:pt>
                <c:pt idx="13">
                  <c:v>20100000000</c:v>
                </c:pt>
                <c:pt idx="14">
                  <c:v>20600000000</c:v>
                </c:pt>
                <c:pt idx="15">
                  <c:v>20000000000</c:v>
                </c:pt>
                <c:pt idx="16">
                  <c:v>20400000000</c:v>
                </c:pt>
                <c:pt idx="17">
                  <c:v>20200000000</c:v>
                </c:pt>
                <c:pt idx="18">
                  <c:v>20300000000</c:v>
                </c:pt>
                <c:pt idx="19">
                  <c:v>19900000000</c:v>
                </c:pt>
                <c:pt idx="20">
                  <c:v>20200000000</c:v>
                </c:pt>
                <c:pt idx="21">
                  <c:v>19800000000</c:v>
                </c:pt>
                <c:pt idx="22">
                  <c:v>19500000000</c:v>
                </c:pt>
                <c:pt idx="23">
                  <c:v>19500000000</c:v>
                </c:pt>
                <c:pt idx="24">
                  <c:v>19000000000</c:v>
                </c:pt>
                <c:pt idx="25">
                  <c:v>18400000000</c:v>
                </c:pt>
                <c:pt idx="26">
                  <c:v>18000000000</c:v>
                </c:pt>
                <c:pt idx="27">
                  <c:v>17600000000</c:v>
                </c:pt>
                <c:pt idx="28">
                  <c:v>17100000000</c:v>
                </c:pt>
                <c:pt idx="29">
                  <c:v>16600000000</c:v>
                </c:pt>
                <c:pt idx="30">
                  <c:v>16800000000</c:v>
                </c:pt>
                <c:pt idx="31">
                  <c:v>16200000000</c:v>
                </c:pt>
                <c:pt idx="32">
                  <c:v>16100000000</c:v>
                </c:pt>
                <c:pt idx="33">
                  <c:v>15800000000</c:v>
                </c:pt>
                <c:pt idx="34">
                  <c:v>15700000000</c:v>
                </c:pt>
                <c:pt idx="35">
                  <c:v>15400000000</c:v>
                </c:pt>
                <c:pt idx="36">
                  <c:v>15300000000</c:v>
                </c:pt>
                <c:pt idx="37">
                  <c:v>15300000000</c:v>
                </c:pt>
                <c:pt idx="38">
                  <c:v>15300000000</c:v>
                </c:pt>
                <c:pt idx="39">
                  <c:v>15200000000</c:v>
                </c:pt>
                <c:pt idx="40">
                  <c:v>15200000000</c:v>
                </c:pt>
                <c:pt idx="41">
                  <c:v>15100000000</c:v>
                </c:pt>
                <c:pt idx="42">
                  <c:v>14800000000</c:v>
                </c:pt>
                <c:pt idx="43">
                  <c:v>14600000000</c:v>
                </c:pt>
                <c:pt idx="44">
                  <c:v>15300000000</c:v>
                </c:pt>
                <c:pt idx="45">
                  <c:v>15300000000</c:v>
                </c:pt>
                <c:pt idx="46">
                  <c:v>15200000000</c:v>
                </c:pt>
                <c:pt idx="47">
                  <c:v>15300000000</c:v>
                </c:pt>
                <c:pt idx="48">
                  <c:v>15200000000</c:v>
                </c:pt>
                <c:pt idx="49">
                  <c:v>15200000000</c:v>
                </c:pt>
                <c:pt idx="50">
                  <c:v>15200000000</c:v>
                </c:pt>
                <c:pt idx="51">
                  <c:v>15200000000</c:v>
                </c:pt>
                <c:pt idx="52">
                  <c:v>15200000000</c:v>
                </c:pt>
                <c:pt idx="53">
                  <c:v>15300000000</c:v>
                </c:pt>
                <c:pt idx="54">
                  <c:v>15300000000</c:v>
                </c:pt>
                <c:pt idx="55">
                  <c:v>15300000000</c:v>
                </c:pt>
                <c:pt idx="56">
                  <c:v>15300000000</c:v>
                </c:pt>
                <c:pt idx="57">
                  <c:v>15300000000</c:v>
                </c:pt>
                <c:pt idx="58">
                  <c:v>15300000000</c:v>
                </c:pt>
                <c:pt idx="59">
                  <c:v>15300000000</c:v>
                </c:pt>
                <c:pt idx="60">
                  <c:v>15300000000</c:v>
                </c:pt>
                <c:pt idx="61">
                  <c:v>15200000000</c:v>
                </c:pt>
                <c:pt idx="62">
                  <c:v>15100000000</c:v>
                </c:pt>
                <c:pt idx="63">
                  <c:v>15000000000</c:v>
                </c:pt>
                <c:pt idx="64">
                  <c:v>15000000000</c:v>
                </c:pt>
                <c:pt idx="65">
                  <c:v>15000000000</c:v>
                </c:pt>
                <c:pt idx="66">
                  <c:v>14800000000</c:v>
                </c:pt>
                <c:pt idx="67">
                  <c:v>14700000000</c:v>
                </c:pt>
                <c:pt idx="68">
                  <c:v>14600000000</c:v>
                </c:pt>
                <c:pt idx="69">
                  <c:v>14500000000</c:v>
                </c:pt>
                <c:pt idx="70">
                  <c:v>14300000000</c:v>
                </c:pt>
                <c:pt idx="71">
                  <c:v>14100000000</c:v>
                </c:pt>
                <c:pt idx="72">
                  <c:v>13900000000</c:v>
                </c:pt>
                <c:pt idx="73">
                  <c:v>13500000000</c:v>
                </c:pt>
                <c:pt idx="74">
                  <c:v>13200000000</c:v>
                </c:pt>
                <c:pt idx="75">
                  <c:v>12700000000</c:v>
                </c:pt>
                <c:pt idx="76">
                  <c:v>12400000000</c:v>
                </c:pt>
                <c:pt idx="77">
                  <c:v>12100000000</c:v>
                </c:pt>
                <c:pt idx="78">
                  <c:v>11900000000</c:v>
                </c:pt>
                <c:pt idx="79">
                  <c:v>11600000000</c:v>
                </c:pt>
                <c:pt idx="80">
                  <c:v>11200000000</c:v>
                </c:pt>
                <c:pt idx="81">
                  <c:v>10600000000</c:v>
                </c:pt>
                <c:pt idx="82">
                  <c:v>10400000000</c:v>
                </c:pt>
                <c:pt idx="83">
                  <c:v>9880000000</c:v>
                </c:pt>
                <c:pt idx="84">
                  <c:v>9570000000</c:v>
                </c:pt>
                <c:pt idx="85">
                  <c:v>8360000000</c:v>
                </c:pt>
                <c:pt idx="86">
                  <c:v>8240000000</c:v>
                </c:pt>
                <c:pt idx="87">
                  <c:v>8360000000</c:v>
                </c:pt>
              </c:numCache>
            </c:numRef>
          </c:yVal>
        </c:ser>
        <c:axId val="62265984"/>
        <c:axId val="62277120"/>
      </c:scatterChart>
      <c:valAx>
        <c:axId val="62265984"/>
        <c:scaling>
          <c:orientation val="minMax"/>
        </c:scaling>
        <c:axPos val="b"/>
        <c:majorGridlines>
          <c:spPr>
            <a:ln>
              <a:solidFill>
                <a:prstClr val="black"/>
              </a:solidFill>
            </a:ln>
          </c:spPr>
        </c:majorGridlines>
        <c:numFmt formatCode="General" sourceLinked="0"/>
        <c:majorTickMark val="in"/>
        <c:minorTickMark val="out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 sz="2000">
                <a:solidFill>
                  <a:schemeClr val="bg2"/>
                </a:solidFill>
              </a:defRPr>
            </a:pPr>
            <a:endParaRPr lang="en-US"/>
          </a:p>
        </c:txPr>
        <c:crossAx val="62277120"/>
        <c:crosses val="autoZero"/>
        <c:crossBetween val="midCat"/>
        <c:majorUnit val="5"/>
        <c:minorUnit val="1"/>
      </c:valAx>
      <c:valAx>
        <c:axId val="62277120"/>
        <c:scaling>
          <c:logBase val="10"/>
          <c:orientation val="minMax"/>
          <c:max val="100000000000"/>
          <c:min val="1000000000"/>
        </c:scaling>
        <c:axPos val="l"/>
        <c:majorGridlines>
          <c:spPr>
            <a:ln w="19050">
              <a:solidFill>
                <a:prstClr val="black"/>
              </a:solidFill>
            </a:ln>
          </c:spPr>
        </c:majorGridlines>
        <c:minorGridlines>
          <c:spPr>
            <a:ln>
              <a:solidFill>
                <a:prstClr val="black"/>
              </a:solidFill>
            </a:ln>
          </c:spPr>
        </c:minorGridlines>
        <c:numFmt formatCode="0.0E+00" sourceLinked="0"/>
        <c:minorTickMark val="in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2000">
                <a:solidFill>
                  <a:schemeClr val="bg2"/>
                </a:solidFill>
              </a:defRPr>
            </a:pPr>
            <a:endParaRPr lang="en-US"/>
          </a:p>
        </c:txPr>
        <c:crossAx val="62265984"/>
        <c:crosses val="autoZero"/>
        <c:crossBetween val="midCat"/>
      </c:valAx>
    </c:plotArea>
    <c:plotVisOnly val="1"/>
    <c:dispBlanksAs val="gap"/>
  </c:chart>
  <c:spPr>
    <a:solidFill>
      <a:schemeClr val="tx1"/>
    </a:solidFill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7263263616711591"/>
          <c:y val="4.0013656829481783E-2"/>
          <c:w val="0.7734419296242675"/>
          <c:h val="0.86191921131809845"/>
        </c:manualLayout>
      </c:layout>
      <c:scatterChart>
        <c:scatterStyle val="lineMarker"/>
        <c:ser>
          <c:idx val="1"/>
          <c:order val="0"/>
          <c:tx>
            <c:v>TB9AES012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Sheet3!$C$3:$C$1197</c:f>
              <c:numCache>
                <c:formatCode>0.00E+00</c:formatCode>
                <c:ptCount val="1195"/>
                <c:pt idx="0">
                  <c:v>4.7800000000000097E-8</c:v>
                </c:pt>
                <c:pt idx="1">
                  <c:v>4.6900000000000082E-8</c:v>
                </c:pt>
                <c:pt idx="2">
                  <c:v>4.7200000000000085E-8</c:v>
                </c:pt>
                <c:pt idx="3">
                  <c:v>4.7000000000000097E-8</c:v>
                </c:pt>
                <c:pt idx="4">
                  <c:v>4.5500000000000083E-8</c:v>
                </c:pt>
                <c:pt idx="5">
                  <c:v>1.4800000000000032E-7</c:v>
                </c:pt>
                <c:pt idx="6">
                  <c:v>2.9600000000000059E-7</c:v>
                </c:pt>
                <c:pt idx="7">
                  <c:v>4.7800000000000097E-7</c:v>
                </c:pt>
                <c:pt idx="8">
                  <c:v>6.7000000000000142E-7</c:v>
                </c:pt>
                <c:pt idx="9">
                  <c:v>8.4600000000000194E-7</c:v>
                </c:pt>
                <c:pt idx="10">
                  <c:v>1.0200000000000017E-6</c:v>
                </c:pt>
                <c:pt idx="11">
                  <c:v>1.2000000000000014E-6</c:v>
                </c:pt>
                <c:pt idx="12">
                  <c:v>1.4100000000000017E-6</c:v>
                </c:pt>
                <c:pt idx="13">
                  <c:v>1.6000000000000027E-6</c:v>
                </c:pt>
                <c:pt idx="14">
                  <c:v>6.3300000000000137E-8</c:v>
                </c:pt>
                <c:pt idx="15">
                  <c:v>4.4400000000000106E-8</c:v>
                </c:pt>
                <c:pt idx="16">
                  <c:v>5.7700000000000133E-8</c:v>
                </c:pt>
                <c:pt idx="17">
                  <c:v>3.9500000000000067E-7</c:v>
                </c:pt>
                <c:pt idx="18">
                  <c:v>1.1300000000000028E-7</c:v>
                </c:pt>
                <c:pt idx="19">
                  <c:v>8.3400000000000164E-8</c:v>
                </c:pt>
                <c:pt idx="20">
                  <c:v>6.7300000000000159E-8</c:v>
                </c:pt>
                <c:pt idx="21">
                  <c:v>5.5500000000000107E-8</c:v>
                </c:pt>
                <c:pt idx="22">
                  <c:v>4.8600000000000084E-8</c:v>
                </c:pt>
                <c:pt idx="23">
                  <c:v>4.4700000000000116E-8</c:v>
                </c:pt>
                <c:pt idx="24">
                  <c:v>4.3000000000000094E-8</c:v>
                </c:pt>
                <c:pt idx="25">
                  <c:v>4.2200000000000093E-8</c:v>
                </c:pt>
                <c:pt idx="26">
                  <c:v>4.1600000000000068E-8</c:v>
                </c:pt>
                <c:pt idx="27">
                  <c:v>4.1600000000000068E-8</c:v>
                </c:pt>
                <c:pt idx="28">
                  <c:v>4.5200000000000074E-8</c:v>
                </c:pt>
                <c:pt idx="29">
                  <c:v>4.9600000000000107E-8</c:v>
                </c:pt>
                <c:pt idx="30">
                  <c:v>5.5000000000000115E-8</c:v>
                </c:pt>
                <c:pt idx="31">
                  <c:v>5.5400000000000106E-8</c:v>
                </c:pt>
                <c:pt idx="32">
                  <c:v>1.8300000000000041E-7</c:v>
                </c:pt>
                <c:pt idx="33">
                  <c:v>1.3000000000000032E-7</c:v>
                </c:pt>
                <c:pt idx="34">
                  <c:v>1.340000000000003E-7</c:v>
                </c:pt>
                <c:pt idx="35">
                  <c:v>8.9600000000000246E-8</c:v>
                </c:pt>
                <c:pt idx="36">
                  <c:v>9.6400000000000162E-8</c:v>
                </c:pt>
                <c:pt idx="37">
                  <c:v>1.5600000000000029E-7</c:v>
                </c:pt>
                <c:pt idx="38">
                  <c:v>1.520000000000003E-7</c:v>
                </c:pt>
                <c:pt idx="39">
                  <c:v>1.6500000000000041E-7</c:v>
                </c:pt>
                <c:pt idx="40">
                  <c:v>2.830000000000004E-7</c:v>
                </c:pt>
                <c:pt idx="41">
                  <c:v>2.2500000000000047E-7</c:v>
                </c:pt>
                <c:pt idx="42">
                  <c:v>2.2600000000000057E-7</c:v>
                </c:pt>
                <c:pt idx="43">
                  <c:v>2.8400000000000043E-7</c:v>
                </c:pt>
                <c:pt idx="44">
                  <c:v>2.8200000000000049E-7</c:v>
                </c:pt>
                <c:pt idx="45">
                  <c:v>4.8800000000000098E-7</c:v>
                </c:pt>
                <c:pt idx="46">
                  <c:v>3.560000000000007E-7</c:v>
                </c:pt>
                <c:pt idx="47">
                  <c:v>3.3900000000000053E-7</c:v>
                </c:pt>
                <c:pt idx="48">
                  <c:v>4.4600000000000084E-7</c:v>
                </c:pt>
                <c:pt idx="49">
                  <c:v>3.7100000000000071E-7</c:v>
                </c:pt>
                <c:pt idx="50">
                  <c:v>5.6600000000000081E-7</c:v>
                </c:pt>
                <c:pt idx="51">
                  <c:v>4.4300000000000109E-7</c:v>
                </c:pt>
                <c:pt idx="52">
                  <c:v>5.4700000000000118E-7</c:v>
                </c:pt>
                <c:pt idx="53">
                  <c:v>5.460000000000011E-7</c:v>
                </c:pt>
                <c:pt idx="54">
                  <c:v>6.1200000000000087E-7</c:v>
                </c:pt>
                <c:pt idx="55">
                  <c:v>6.8700000000000153E-7</c:v>
                </c:pt>
                <c:pt idx="56">
                  <c:v>7.6900000000000123E-7</c:v>
                </c:pt>
                <c:pt idx="57">
                  <c:v>1.0000000000000019E-6</c:v>
                </c:pt>
                <c:pt idx="58">
                  <c:v>1.180000000000002E-6</c:v>
                </c:pt>
                <c:pt idx="59">
                  <c:v>1.2000000000000014E-6</c:v>
                </c:pt>
                <c:pt idx="60">
                  <c:v>1.230000000000002E-6</c:v>
                </c:pt>
                <c:pt idx="61">
                  <c:v>1.3200000000000022E-6</c:v>
                </c:pt>
                <c:pt idx="62">
                  <c:v>2.2000000000000039E-6</c:v>
                </c:pt>
                <c:pt idx="63">
                  <c:v>7.1900000000000091E-6</c:v>
                </c:pt>
                <c:pt idx="64">
                  <c:v>2.4600000000000042E-5</c:v>
                </c:pt>
                <c:pt idx="65">
                  <c:v>7.4500000000000117E-5</c:v>
                </c:pt>
                <c:pt idx="66">
                  <c:v>1.6600000000000032E-4</c:v>
                </c:pt>
                <c:pt idx="67">
                  <c:v>2.7300000000000035E-4</c:v>
                </c:pt>
                <c:pt idx="68">
                  <c:v>3.5000000000000043E-4</c:v>
                </c:pt>
                <c:pt idx="69">
                  <c:v>2.9500000000000034E-4</c:v>
                </c:pt>
                <c:pt idx="70">
                  <c:v>2.1200000000000036E-4</c:v>
                </c:pt>
                <c:pt idx="71">
                  <c:v>1.5800000000000018E-4</c:v>
                </c:pt>
                <c:pt idx="72">
                  <c:v>1.2000000000000014E-4</c:v>
                </c:pt>
                <c:pt idx="73">
                  <c:v>1.0100000000000014E-4</c:v>
                </c:pt>
                <c:pt idx="74">
                  <c:v>1.0100000000000014E-4</c:v>
                </c:pt>
                <c:pt idx="75">
                  <c:v>1.1000000000000019E-4</c:v>
                </c:pt>
                <c:pt idx="76">
                  <c:v>1.2999999999999999E-4</c:v>
                </c:pt>
                <c:pt idx="77">
                  <c:v>1.5500000000000024E-4</c:v>
                </c:pt>
                <c:pt idx="78">
                  <c:v>1.8400000000000027E-4</c:v>
                </c:pt>
                <c:pt idx="79">
                  <c:v>2.1800000000000034E-4</c:v>
                </c:pt>
                <c:pt idx="80">
                  <c:v>2.490000000000002E-4</c:v>
                </c:pt>
                <c:pt idx="81">
                  <c:v>2.870000000000002E-4</c:v>
                </c:pt>
                <c:pt idx="82">
                  <c:v>3.1100000000000035E-4</c:v>
                </c:pt>
                <c:pt idx="83">
                  <c:v>3.2900000000000041E-4</c:v>
                </c:pt>
                <c:pt idx="84">
                  <c:v>3.4500000000000031E-4</c:v>
                </c:pt>
                <c:pt idx="85">
                  <c:v>3.5500000000000039E-4</c:v>
                </c:pt>
                <c:pt idx="86">
                  <c:v>3.5900000000000043E-4</c:v>
                </c:pt>
                <c:pt idx="87">
                  <c:v>3.5700000000000038E-4</c:v>
                </c:pt>
                <c:pt idx="88">
                  <c:v>3.5000000000000043E-4</c:v>
                </c:pt>
                <c:pt idx="89">
                  <c:v>3.3800000000000036E-4</c:v>
                </c:pt>
                <c:pt idx="90">
                  <c:v>3.2500000000000042E-4</c:v>
                </c:pt>
                <c:pt idx="91">
                  <c:v>3.0900000000000036E-4</c:v>
                </c:pt>
                <c:pt idx="92">
                  <c:v>3.0100000000000021E-4</c:v>
                </c:pt>
                <c:pt idx="93">
                  <c:v>2.9100000000000024E-4</c:v>
                </c:pt>
                <c:pt idx="94">
                  <c:v>2.8300000000000021E-4</c:v>
                </c:pt>
                <c:pt idx="95">
                  <c:v>2.8100000000000016E-4</c:v>
                </c:pt>
                <c:pt idx="96">
                  <c:v>2.8200000000000035E-4</c:v>
                </c:pt>
                <c:pt idx="97">
                  <c:v>2.8000000000000025E-4</c:v>
                </c:pt>
                <c:pt idx="98">
                  <c:v>2.8100000000000016E-4</c:v>
                </c:pt>
                <c:pt idx="99">
                  <c:v>2.7200000000000043E-4</c:v>
                </c:pt>
                <c:pt idx="100">
                  <c:v>2.5800000000000031E-4</c:v>
                </c:pt>
                <c:pt idx="101">
                  <c:v>2.4100000000000019E-4</c:v>
                </c:pt>
                <c:pt idx="102">
                  <c:v>2.300000000000002E-4</c:v>
                </c:pt>
                <c:pt idx="103">
                  <c:v>2.140000000000003E-4</c:v>
                </c:pt>
                <c:pt idx="104">
                  <c:v>2.000000000000002E-4</c:v>
                </c:pt>
                <c:pt idx="105">
                  <c:v>1.8800000000000026E-4</c:v>
                </c:pt>
                <c:pt idx="106">
                  <c:v>1.7300000000000033E-4</c:v>
                </c:pt>
                <c:pt idx="107">
                  <c:v>1.5500000000000024E-4</c:v>
                </c:pt>
                <c:pt idx="108">
                  <c:v>1.4500000000000022E-4</c:v>
                </c:pt>
                <c:pt idx="109">
                  <c:v>1.3700000000000024E-4</c:v>
                </c:pt>
                <c:pt idx="110">
                  <c:v>1.2700000000000019E-4</c:v>
                </c:pt>
                <c:pt idx="111">
                  <c:v>1.1900000000000025E-4</c:v>
                </c:pt>
                <c:pt idx="112">
                  <c:v>1.1200000000000017E-4</c:v>
                </c:pt>
                <c:pt idx="113">
                  <c:v>1.0300000000000017E-4</c:v>
                </c:pt>
                <c:pt idx="114">
                  <c:v>9.7900000000000171E-5</c:v>
                </c:pt>
                <c:pt idx="115">
                  <c:v>9.1300000000000132E-5</c:v>
                </c:pt>
                <c:pt idx="116">
                  <c:v>8.7700000000000139E-5</c:v>
                </c:pt>
                <c:pt idx="117">
                  <c:v>8.2800000000000115E-5</c:v>
                </c:pt>
                <c:pt idx="118">
                  <c:v>7.8600000000000108E-5</c:v>
                </c:pt>
                <c:pt idx="119">
                  <c:v>7.5300000000000136E-5</c:v>
                </c:pt>
                <c:pt idx="120">
                  <c:v>7.0400000000000126E-5</c:v>
                </c:pt>
                <c:pt idx="121">
                  <c:v>6.6300000000000094E-5</c:v>
                </c:pt>
                <c:pt idx="122">
                  <c:v>6.21000000000001E-5</c:v>
                </c:pt>
                <c:pt idx="123">
                  <c:v>6.1300000000000094E-5</c:v>
                </c:pt>
                <c:pt idx="124">
                  <c:v>5.8500000000000094E-5</c:v>
                </c:pt>
                <c:pt idx="125">
                  <c:v>5.5200000000000075E-5</c:v>
                </c:pt>
                <c:pt idx="126">
                  <c:v>5.3100000000000071E-5</c:v>
                </c:pt>
                <c:pt idx="127">
                  <c:v>5.110000000000007E-5</c:v>
                </c:pt>
                <c:pt idx="128">
                  <c:v>4.900000000000008E-5</c:v>
                </c:pt>
                <c:pt idx="129">
                  <c:v>4.5900000000000072E-5</c:v>
                </c:pt>
                <c:pt idx="130">
                  <c:v>4.4400000000000097E-5</c:v>
                </c:pt>
                <c:pt idx="131">
                  <c:v>4.2700000000000096E-5</c:v>
                </c:pt>
                <c:pt idx="132">
                  <c:v>4.1300000000000076E-5</c:v>
                </c:pt>
                <c:pt idx="133">
                  <c:v>4.0000000000000071E-5</c:v>
                </c:pt>
                <c:pt idx="134">
                  <c:v>3.8800000000000062E-5</c:v>
                </c:pt>
                <c:pt idx="135">
                  <c:v>3.7100000000000062E-5</c:v>
                </c:pt>
                <c:pt idx="136">
                  <c:v>3.6000000000000062E-5</c:v>
                </c:pt>
                <c:pt idx="137">
                  <c:v>3.5100000000000054E-5</c:v>
                </c:pt>
                <c:pt idx="138">
                  <c:v>3.3500000000000049E-5</c:v>
                </c:pt>
                <c:pt idx="139">
                  <c:v>3.2300000000000053E-5</c:v>
                </c:pt>
                <c:pt idx="140">
                  <c:v>3.1300000000000049E-5</c:v>
                </c:pt>
                <c:pt idx="141">
                  <c:v>3.0800000000000057E-5</c:v>
                </c:pt>
                <c:pt idx="142">
                  <c:v>2.9200000000000042E-5</c:v>
                </c:pt>
                <c:pt idx="143">
                  <c:v>2.8300000000000041E-5</c:v>
                </c:pt>
                <c:pt idx="144">
                  <c:v>2.7900000000000048E-5</c:v>
                </c:pt>
                <c:pt idx="145">
                  <c:v>2.6900000000000047E-5</c:v>
                </c:pt>
                <c:pt idx="146">
                  <c:v>2.6100000000000041E-5</c:v>
                </c:pt>
                <c:pt idx="147">
                  <c:v>2.4800000000000047E-5</c:v>
                </c:pt>
                <c:pt idx="148">
                  <c:v>2.450000000000003E-5</c:v>
                </c:pt>
                <c:pt idx="149">
                  <c:v>2.410000000000003E-5</c:v>
                </c:pt>
                <c:pt idx="150">
                  <c:v>2.3100000000000019E-5</c:v>
                </c:pt>
                <c:pt idx="151">
                  <c:v>2.240000000000004E-5</c:v>
                </c:pt>
                <c:pt idx="152">
                  <c:v>2.1800000000000042E-5</c:v>
                </c:pt>
                <c:pt idx="153">
                  <c:v>2.1000000000000036E-5</c:v>
                </c:pt>
                <c:pt idx="154">
                  <c:v>2.0600000000000037E-5</c:v>
                </c:pt>
                <c:pt idx="155">
                  <c:v>2.0500000000000034E-5</c:v>
                </c:pt>
                <c:pt idx="156">
                  <c:v>1.9800000000000034E-5</c:v>
                </c:pt>
                <c:pt idx="157">
                  <c:v>1.9500000000000027E-5</c:v>
                </c:pt>
                <c:pt idx="158">
                  <c:v>1.8600000000000039E-5</c:v>
                </c:pt>
                <c:pt idx="159">
                  <c:v>1.7800000000000036E-5</c:v>
                </c:pt>
                <c:pt idx="160">
                  <c:v>1.7900000000000042E-5</c:v>
                </c:pt>
                <c:pt idx="161">
                  <c:v>1.7100000000000036E-5</c:v>
                </c:pt>
                <c:pt idx="162">
                  <c:v>1.6600000000000034E-5</c:v>
                </c:pt>
                <c:pt idx="163">
                  <c:v>1.6100000000000022E-5</c:v>
                </c:pt>
                <c:pt idx="164">
                  <c:v>1.5800000000000028E-5</c:v>
                </c:pt>
                <c:pt idx="165">
                  <c:v>1.5600000000000027E-5</c:v>
                </c:pt>
                <c:pt idx="166">
                  <c:v>1.5400000000000029E-5</c:v>
                </c:pt>
                <c:pt idx="167">
                  <c:v>1.4800000000000026E-5</c:v>
                </c:pt>
                <c:pt idx="168">
                  <c:v>1.4700000000000025E-5</c:v>
                </c:pt>
                <c:pt idx="169">
                  <c:v>1.4300000000000022E-5</c:v>
                </c:pt>
                <c:pt idx="170">
                  <c:v>1.3900000000000031E-5</c:v>
                </c:pt>
                <c:pt idx="171">
                  <c:v>1.3700000000000025E-5</c:v>
                </c:pt>
                <c:pt idx="172">
                  <c:v>1.3300000000000027E-5</c:v>
                </c:pt>
                <c:pt idx="173">
                  <c:v>1.3200000000000026E-5</c:v>
                </c:pt>
                <c:pt idx="174">
                  <c:v>1.300000000000002E-5</c:v>
                </c:pt>
                <c:pt idx="175">
                  <c:v>1.2600000000000023E-5</c:v>
                </c:pt>
                <c:pt idx="176">
                  <c:v>1.2500000000000026E-5</c:v>
                </c:pt>
                <c:pt idx="177">
                  <c:v>1.2400000000000024E-5</c:v>
                </c:pt>
                <c:pt idx="178">
                  <c:v>1.2100000000000016E-5</c:v>
                </c:pt>
                <c:pt idx="179">
                  <c:v>1.1800000000000026E-5</c:v>
                </c:pt>
                <c:pt idx="180">
                  <c:v>1.1600000000000026E-5</c:v>
                </c:pt>
                <c:pt idx="181">
                  <c:v>1.1800000000000026E-5</c:v>
                </c:pt>
                <c:pt idx="182">
                  <c:v>1.140000000000002E-5</c:v>
                </c:pt>
                <c:pt idx="183">
                  <c:v>1.120000000000002E-5</c:v>
                </c:pt>
                <c:pt idx="184">
                  <c:v>1.0800000000000024E-5</c:v>
                </c:pt>
                <c:pt idx="185">
                  <c:v>1.1000000000000023E-5</c:v>
                </c:pt>
                <c:pt idx="186">
                  <c:v>1.0700000000000014E-5</c:v>
                </c:pt>
                <c:pt idx="187">
                  <c:v>1.060000000000002E-5</c:v>
                </c:pt>
                <c:pt idx="188">
                  <c:v>1.030000000000002E-5</c:v>
                </c:pt>
                <c:pt idx="189">
                  <c:v>1.0200000000000019E-5</c:v>
                </c:pt>
                <c:pt idx="190">
                  <c:v>9.9300000000000167E-6</c:v>
                </c:pt>
                <c:pt idx="191">
                  <c:v>9.7600000000000116E-6</c:v>
                </c:pt>
                <c:pt idx="192">
                  <c:v>9.4200000000000131E-6</c:v>
                </c:pt>
                <c:pt idx="193">
                  <c:v>9.4100000000000149E-6</c:v>
                </c:pt>
                <c:pt idx="194">
                  <c:v>9.2100000000000152E-6</c:v>
                </c:pt>
                <c:pt idx="195">
                  <c:v>8.980000000000014E-6</c:v>
                </c:pt>
                <c:pt idx="196">
                  <c:v>8.8900000000000182E-6</c:v>
                </c:pt>
                <c:pt idx="197">
                  <c:v>8.7000000000000116E-6</c:v>
                </c:pt>
                <c:pt idx="198">
                  <c:v>8.4700000000000138E-6</c:v>
                </c:pt>
                <c:pt idx="199">
                  <c:v>8.5200000000000116E-6</c:v>
                </c:pt>
                <c:pt idx="200">
                  <c:v>8.5000000000000152E-6</c:v>
                </c:pt>
                <c:pt idx="201">
                  <c:v>8.3900000000000162E-6</c:v>
                </c:pt>
                <c:pt idx="202">
                  <c:v>8.0800000000000141E-6</c:v>
                </c:pt>
                <c:pt idx="203">
                  <c:v>7.9400000000000138E-6</c:v>
                </c:pt>
                <c:pt idx="204">
                  <c:v>7.8500000000000079E-6</c:v>
                </c:pt>
                <c:pt idx="205">
                  <c:v>7.8800000000000143E-6</c:v>
                </c:pt>
                <c:pt idx="206">
                  <c:v>7.7600000000000121E-6</c:v>
                </c:pt>
                <c:pt idx="207">
                  <c:v>7.5800000000000113E-6</c:v>
                </c:pt>
                <c:pt idx="208">
                  <c:v>7.4100000000000121E-6</c:v>
                </c:pt>
                <c:pt idx="209">
                  <c:v>7.4100000000000121E-6</c:v>
                </c:pt>
                <c:pt idx="210">
                  <c:v>7.3500000000000101E-6</c:v>
                </c:pt>
                <c:pt idx="211">
                  <c:v>7.240000000000012E-6</c:v>
                </c:pt>
                <c:pt idx="212">
                  <c:v>7.170000000000011E-6</c:v>
                </c:pt>
                <c:pt idx="213">
                  <c:v>6.8900000000000103E-6</c:v>
                </c:pt>
                <c:pt idx="214">
                  <c:v>6.9100000000000118E-6</c:v>
                </c:pt>
                <c:pt idx="215">
                  <c:v>6.7300000000000118E-6</c:v>
                </c:pt>
                <c:pt idx="216">
                  <c:v>6.7400000000000109E-6</c:v>
                </c:pt>
                <c:pt idx="217">
                  <c:v>6.7100000000000103E-6</c:v>
                </c:pt>
                <c:pt idx="218">
                  <c:v>6.610000000000007E-6</c:v>
                </c:pt>
                <c:pt idx="219">
                  <c:v>6.4100000000000106E-6</c:v>
                </c:pt>
                <c:pt idx="220">
                  <c:v>6.3000000000000091E-6</c:v>
                </c:pt>
                <c:pt idx="221">
                  <c:v>6.3000000000000091E-6</c:v>
                </c:pt>
                <c:pt idx="222">
                  <c:v>6.1700000000000104E-6</c:v>
                </c:pt>
                <c:pt idx="223">
                  <c:v>6.1300000000000074E-6</c:v>
                </c:pt>
                <c:pt idx="224">
                  <c:v>6.1100000000000059E-6</c:v>
                </c:pt>
                <c:pt idx="225">
                  <c:v>6.0000000000000095E-6</c:v>
                </c:pt>
                <c:pt idx="226">
                  <c:v>5.9800000000000105E-6</c:v>
                </c:pt>
                <c:pt idx="227">
                  <c:v>5.94000000000001E-6</c:v>
                </c:pt>
                <c:pt idx="228">
                  <c:v>5.8800000000000081E-6</c:v>
                </c:pt>
                <c:pt idx="229">
                  <c:v>5.8800000000000081E-6</c:v>
                </c:pt>
                <c:pt idx="230">
                  <c:v>5.710000000000008E-6</c:v>
                </c:pt>
                <c:pt idx="231">
                  <c:v>5.640000000000007E-6</c:v>
                </c:pt>
                <c:pt idx="232">
                  <c:v>5.5300000000000089E-6</c:v>
                </c:pt>
                <c:pt idx="233">
                  <c:v>5.4200000000000091E-6</c:v>
                </c:pt>
                <c:pt idx="234">
                  <c:v>5.4800000000000102E-6</c:v>
                </c:pt>
                <c:pt idx="235">
                  <c:v>5.5300000000000089E-6</c:v>
                </c:pt>
                <c:pt idx="236">
                  <c:v>5.3800000000000069E-6</c:v>
                </c:pt>
                <c:pt idx="237">
                  <c:v>5.2500000000000082E-6</c:v>
                </c:pt>
                <c:pt idx="238">
                  <c:v>5.2300000000000092E-6</c:v>
                </c:pt>
                <c:pt idx="239">
                  <c:v>5.2000000000000087E-6</c:v>
                </c:pt>
                <c:pt idx="240">
                  <c:v>5.2100000000000069E-6</c:v>
                </c:pt>
                <c:pt idx="241">
                  <c:v>4.97000000000001E-6</c:v>
                </c:pt>
                <c:pt idx="242">
                  <c:v>5.0400000000000068E-6</c:v>
                </c:pt>
                <c:pt idx="243">
                  <c:v>4.8900000000000057E-6</c:v>
                </c:pt>
                <c:pt idx="244">
                  <c:v>4.9300000000000104E-6</c:v>
                </c:pt>
                <c:pt idx="245">
                  <c:v>4.840000000000007E-6</c:v>
                </c:pt>
                <c:pt idx="246">
                  <c:v>4.7700000000000102E-6</c:v>
                </c:pt>
                <c:pt idx="247">
                  <c:v>4.8200000000000038E-6</c:v>
                </c:pt>
                <c:pt idx="248">
                  <c:v>4.7200000000000039E-6</c:v>
                </c:pt>
                <c:pt idx="249">
                  <c:v>4.7000000000000067E-6</c:v>
                </c:pt>
                <c:pt idx="250">
                  <c:v>4.6600000000000037E-6</c:v>
                </c:pt>
                <c:pt idx="251">
                  <c:v>4.5700000000000071E-6</c:v>
                </c:pt>
                <c:pt idx="252">
                  <c:v>4.5400000000000048E-6</c:v>
                </c:pt>
                <c:pt idx="253">
                  <c:v>4.4800000000000071E-6</c:v>
                </c:pt>
                <c:pt idx="254">
                  <c:v>4.4400000000000092E-6</c:v>
                </c:pt>
                <c:pt idx="255">
                  <c:v>4.4100000000000069E-6</c:v>
                </c:pt>
                <c:pt idx="256">
                  <c:v>4.4100000000000069E-6</c:v>
                </c:pt>
                <c:pt idx="257">
                  <c:v>4.2600000000000058E-6</c:v>
                </c:pt>
                <c:pt idx="258">
                  <c:v>4.2000000000000072E-6</c:v>
                </c:pt>
                <c:pt idx="259">
                  <c:v>3.8900000000000034E-6</c:v>
                </c:pt>
                <c:pt idx="260">
                  <c:v>3.5500000000000046E-6</c:v>
                </c:pt>
                <c:pt idx="261">
                  <c:v>3.0800000000000057E-6</c:v>
                </c:pt>
                <c:pt idx="262">
                  <c:v>2.6500000000000034E-6</c:v>
                </c:pt>
                <c:pt idx="263">
                  <c:v>2.3500000000000012E-6</c:v>
                </c:pt>
                <c:pt idx="264">
                  <c:v>2.0700000000000018E-6</c:v>
                </c:pt>
                <c:pt idx="265">
                  <c:v>1.8500000000000035E-6</c:v>
                </c:pt>
                <c:pt idx="266">
                  <c:v>1.6800000000000032E-6</c:v>
                </c:pt>
                <c:pt idx="267">
                  <c:v>1.4900000000000018E-6</c:v>
                </c:pt>
                <c:pt idx="268">
                  <c:v>1.3300000000000025E-6</c:v>
                </c:pt>
                <c:pt idx="269">
                  <c:v>1.2200000000000019E-6</c:v>
                </c:pt>
                <c:pt idx="270">
                  <c:v>1.0900000000000021E-6</c:v>
                </c:pt>
                <c:pt idx="271">
                  <c:v>9.9100000000000245E-7</c:v>
                </c:pt>
                <c:pt idx="272">
                  <c:v>9.1700000000000187E-7</c:v>
                </c:pt>
                <c:pt idx="273">
                  <c:v>8.3800000000000229E-7</c:v>
                </c:pt>
                <c:pt idx="274">
                  <c:v>7.4500000000000144E-7</c:v>
                </c:pt>
                <c:pt idx="275">
                  <c:v>6.8200000000000105E-7</c:v>
                </c:pt>
                <c:pt idx="276">
                  <c:v>6.4000000000000139E-7</c:v>
                </c:pt>
                <c:pt idx="277">
                  <c:v>5.9500000000000129E-7</c:v>
                </c:pt>
                <c:pt idx="278">
                  <c:v>5.460000000000011E-7</c:v>
                </c:pt>
                <c:pt idx="279">
                  <c:v>5.0300000000000094E-7</c:v>
                </c:pt>
                <c:pt idx="280">
                  <c:v>4.7800000000000097E-7</c:v>
                </c:pt>
                <c:pt idx="281">
                  <c:v>4.4400000000000106E-7</c:v>
                </c:pt>
                <c:pt idx="282">
                  <c:v>4.0800000000000085E-7</c:v>
                </c:pt>
                <c:pt idx="283">
                  <c:v>3.850000000000006E-7</c:v>
                </c:pt>
                <c:pt idx="284">
                  <c:v>3.5300000000000053E-7</c:v>
                </c:pt>
                <c:pt idx="285">
                  <c:v>3.3700000000000054E-7</c:v>
                </c:pt>
                <c:pt idx="286">
                  <c:v>3.1200000000000057E-7</c:v>
                </c:pt>
                <c:pt idx="287">
                  <c:v>2.9300000000000047E-7</c:v>
                </c:pt>
                <c:pt idx="288">
                  <c:v>2.6800000000000055E-7</c:v>
                </c:pt>
                <c:pt idx="289">
                  <c:v>2.6200000000000047E-7</c:v>
                </c:pt>
                <c:pt idx="290">
                  <c:v>2.420000000000005E-7</c:v>
                </c:pt>
                <c:pt idx="291">
                  <c:v>2.3300000000000035E-7</c:v>
                </c:pt>
                <c:pt idx="292">
                  <c:v>2.210000000000004E-7</c:v>
                </c:pt>
                <c:pt idx="293">
                  <c:v>2.1100000000000037E-7</c:v>
                </c:pt>
                <c:pt idx="294">
                  <c:v>2.0000000000000036E-7</c:v>
                </c:pt>
                <c:pt idx="295">
                  <c:v>1.9300000000000031E-7</c:v>
                </c:pt>
                <c:pt idx="296">
                  <c:v>1.8200000000000033E-7</c:v>
                </c:pt>
                <c:pt idx="297">
                  <c:v>1.7500000000000042E-7</c:v>
                </c:pt>
                <c:pt idx="298">
                  <c:v>1.660000000000004E-7</c:v>
                </c:pt>
                <c:pt idx="299">
                  <c:v>1.6100000000000037E-7</c:v>
                </c:pt>
                <c:pt idx="300">
                  <c:v>1.5600000000000029E-7</c:v>
                </c:pt>
                <c:pt idx="301">
                  <c:v>1.460000000000003E-7</c:v>
                </c:pt>
                <c:pt idx="302">
                  <c:v>1.4100000000000027E-7</c:v>
                </c:pt>
                <c:pt idx="303">
                  <c:v>1.4000000000000025E-7</c:v>
                </c:pt>
                <c:pt idx="304">
                  <c:v>1.3700000000000029E-7</c:v>
                </c:pt>
                <c:pt idx="305">
                  <c:v>1.3200000000000028E-7</c:v>
                </c:pt>
                <c:pt idx="306">
                  <c:v>1.280000000000003E-7</c:v>
                </c:pt>
                <c:pt idx="307">
                  <c:v>1.2500000000000021E-7</c:v>
                </c:pt>
                <c:pt idx="308">
                  <c:v>1.2100000000000025E-7</c:v>
                </c:pt>
                <c:pt idx="309">
                  <c:v>1.2100000000000025E-7</c:v>
                </c:pt>
                <c:pt idx="310">
                  <c:v>1.1700000000000027E-7</c:v>
                </c:pt>
                <c:pt idx="311">
                  <c:v>1.1400000000000027E-7</c:v>
                </c:pt>
                <c:pt idx="312">
                  <c:v>1.1000000000000026E-7</c:v>
                </c:pt>
                <c:pt idx="313">
                  <c:v>1.0700000000000026E-7</c:v>
                </c:pt>
                <c:pt idx="314">
                  <c:v>1.0600000000000026E-7</c:v>
                </c:pt>
                <c:pt idx="315">
                  <c:v>1.0300000000000023E-7</c:v>
                </c:pt>
                <c:pt idx="316">
                  <c:v>1.0200000000000021E-7</c:v>
                </c:pt>
                <c:pt idx="317">
                  <c:v>9.810000000000025E-8</c:v>
                </c:pt>
                <c:pt idx="318">
                  <c:v>9.510000000000021E-8</c:v>
                </c:pt>
                <c:pt idx="319">
                  <c:v>9.2500000000000213E-8</c:v>
                </c:pt>
                <c:pt idx="320">
                  <c:v>9.2600000000000207E-8</c:v>
                </c:pt>
                <c:pt idx="321">
                  <c:v>8.9800000000000209E-8</c:v>
                </c:pt>
                <c:pt idx="322">
                  <c:v>8.8600000000000251E-8</c:v>
                </c:pt>
                <c:pt idx="323">
                  <c:v>8.8100000000000213E-8</c:v>
                </c:pt>
                <c:pt idx="324">
                  <c:v>8.1500000000000167E-8</c:v>
                </c:pt>
                <c:pt idx="325">
                  <c:v>8.140000000000012E-8</c:v>
                </c:pt>
                <c:pt idx="326">
                  <c:v>7.7900000000000162E-8</c:v>
                </c:pt>
                <c:pt idx="327">
                  <c:v>7.6700000000000177E-8</c:v>
                </c:pt>
                <c:pt idx="328">
                  <c:v>7.6200000000000126E-8</c:v>
                </c:pt>
                <c:pt idx="329">
                  <c:v>7.4600000000000165E-8</c:v>
                </c:pt>
                <c:pt idx="330">
                  <c:v>7.1700000000000146E-8</c:v>
                </c:pt>
                <c:pt idx="331">
                  <c:v>7.0000000000000137E-8</c:v>
                </c:pt>
                <c:pt idx="332">
                  <c:v>6.9100000000000149E-8</c:v>
                </c:pt>
                <c:pt idx="333">
                  <c:v>6.8100000000000127E-8</c:v>
                </c:pt>
                <c:pt idx="334">
                  <c:v>6.5700000000000145E-8</c:v>
                </c:pt>
                <c:pt idx="335">
                  <c:v>6.5400000000000136E-8</c:v>
                </c:pt>
                <c:pt idx="336">
                  <c:v>6.4000000000000136E-8</c:v>
                </c:pt>
                <c:pt idx="337">
                  <c:v>6.2600000000000124E-8</c:v>
                </c:pt>
                <c:pt idx="338">
                  <c:v>6.2500000000000116E-8</c:v>
                </c:pt>
                <c:pt idx="339">
                  <c:v>6.2300000000000128E-8</c:v>
                </c:pt>
                <c:pt idx="340">
                  <c:v>6.2000000000000145E-8</c:v>
                </c:pt>
                <c:pt idx="341">
                  <c:v>6.0800000000000121E-8</c:v>
                </c:pt>
                <c:pt idx="342">
                  <c:v>6.1400000000000113E-8</c:v>
                </c:pt>
                <c:pt idx="343">
                  <c:v>6.1800000000000103E-8</c:v>
                </c:pt>
                <c:pt idx="344">
                  <c:v>6.0600000000000106E-8</c:v>
                </c:pt>
                <c:pt idx="345">
                  <c:v>6.1100000000000091E-8</c:v>
                </c:pt>
                <c:pt idx="346">
                  <c:v>6.0300000000000136E-8</c:v>
                </c:pt>
                <c:pt idx="347">
                  <c:v>5.9300000000000141E-8</c:v>
                </c:pt>
                <c:pt idx="348">
                  <c:v>5.7700000000000133E-8</c:v>
                </c:pt>
                <c:pt idx="349">
                  <c:v>5.7600000000000105E-8</c:v>
                </c:pt>
                <c:pt idx="350">
                  <c:v>5.6000000000000104E-8</c:v>
                </c:pt>
                <c:pt idx="351">
                  <c:v>5.4600000000000105E-8</c:v>
                </c:pt>
                <c:pt idx="352">
                  <c:v>5.4100000000000107E-8</c:v>
                </c:pt>
                <c:pt idx="353">
                  <c:v>5.2800000000000115E-8</c:v>
                </c:pt>
                <c:pt idx="354">
                  <c:v>5.1500000000000084E-8</c:v>
                </c:pt>
                <c:pt idx="355">
                  <c:v>5.1700000000000106E-8</c:v>
                </c:pt>
                <c:pt idx="356">
                  <c:v>5.0100000000000105E-8</c:v>
                </c:pt>
                <c:pt idx="357">
                  <c:v>5.0200000000000086E-8</c:v>
                </c:pt>
                <c:pt idx="358">
                  <c:v>5.0200000000000086E-8</c:v>
                </c:pt>
                <c:pt idx="359">
                  <c:v>4.9900000000000116E-8</c:v>
                </c:pt>
                <c:pt idx="360">
                  <c:v>5.0600000000000096E-8</c:v>
                </c:pt>
                <c:pt idx="361">
                  <c:v>5.0800000000000104E-8</c:v>
                </c:pt>
                <c:pt idx="362">
                  <c:v>4.9500000000000106E-8</c:v>
                </c:pt>
                <c:pt idx="363">
                  <c:v>4.9400000000000118E-8</c:v>
                </c:pt>
                <c:pt idx="364">
                  <c:v>5.0100000000000105E-8</c:v>
                </c:pt>
                <c:pt idx="365">
                  <c:v>5.0100000000000105E-8</c:v>
                </c:pt>
                <c:pt idx="366">
                  <c:v>4.9900000000000116E-8</c:v>
                </c:pt>
                <c:pt idx="367">
                  <c:v>4.8800000000000106E-8</c:v>
                </c:pt>
                <c:pt idx="368">
                  <c:v>4.8800000000000106E-8</c:v>
                </c:pt>
                <c:pt idx="369">
                  <c:v>4.8800000000000106E-8</c:v>
                </c:pt>
                <c:pt idx="370">
                  <c:v>4.8200000000000074E-8</c:v>
                </c:pt>
                <c:pt idx="371">
                  <c:v>4.8500000000000084E-8</c:v>
                </c:pt>
                <c:pt idx="372">
                  <c:v>4.8300000000000115E-8</c:v>
                </c:pt>
                <c:pt idx="373">
                  <c:v>4.7300000000000106E-8</c:v>
                </c:pt>
                <c:pt idx="374">
                  <c:v>4.6900000000000082E-8</c:v>
                </c:pt>
                <c:pt idx="375">
                  <c:v>4.5900000000000093E-8</c:v>
                </c:pt>
                <c:pt idx="376">
                  <c:v>4.5600000000000084E-8</c:v>
                </c:pt>
                <c:pt idx="377">
                  <c:v>4.5000000000000105E-8</c:v>
                </c:pt>
                <c:pt idx="378">
                  <c:v>4.5500000000000083E-8</c:v>
                </c:pt>
                <c:pt idx="379">
                  <c:v>4.5100000000000093E-8</c:v>
                </c:pt>
                <c:pt idx="380">
                  <c:v>4.4400000000000106E-8</c:v>
                </c:pt>
                <c:pt idx="381">
                  <c:v>4.4300000000000112E-8</c:v>
                </c:pt>
                <c:pt idx="382">
                  <c:v>4.3400000000000084E-8</c:v>
                </c:pt>
                <c:pt idx="383">
                  <c:v>4.4200000000000105E-8</c:v>
                </c:pt>
                <c:pt idx="384">
                  <c:v>4.3800000000000094E-8</c:v>
                </c:pt>
                <c:pt idx="385">
                  <c:v>4.2200000000000093E-8</c:v>
                </c:pt>
                <c:pt idx="386">
                  <c:v>4.2500000000000083E-8</c:v>
                </c:pt>
                <c:pt idx="387">
                  <c:v>4.1600000000000068E-8</c:v>
                </c:pt>
                <c:pt idx="388">
                  <c:v>4.1900000000000071E-8</c:v>
                </c:pt>
                <c:pt idx="389">
                  <c:v>4.1200000000000051E-8</c:v>
                </c:pt>
                <c:pt idx="390">
                  <c:v>4.1000000000000083E-8</c:v>
                </c:pt>
                <c:pt idx="391">
                  <c:v>3.9800000000000078E-8</c:v>
                </c:pt>
                <c:pt idx="392">
                  <c:v>4.0100000000000081E-8</c:v>
                </c:pt>
                <c:pt idx="393">
                  <c:v>3.9900000000000079E-8</c:v>
                </c:pt>
                <c:pt idx="394">
                  <c:v>3.9300000000000067E-8</c:v>
                </c:pt>
                <c:pt idx="395">
                  <c:v>3.8600000000000081E-8</c:v>
                </c:pt>
                <c:pt idx="396">
                  <c:v>3.8900000000000077E-8</c:v>
                </c:pt>
                <c:pt idx="397">
                  <c:v>3.8100000000000076E-8</c:v>
                </c:pt>
                <c:pt idx="398">
                  <c:v>3.8500000000000067E-8</c:v>
                </c:pt>
                <c:pt idx="399">
                  <c:v>3.8500000000000067E-8</c:v>
                </c:pt>
                <c:pt idx="400">
                  <c:v>3.7300000000000083E-8</c:v>
                </c:pt>
                <c:pt idx="401">
                  <c:v>3.770000000000008E-8</c:v>
                </c:pt>
                <c:pt idx="402">
                  <c:v>3.7200000000000082E-8</c:v>
                </c:pt>
                <c:pt idx="403">
                  <c:v>3.7300000000000083E-8</c:v>
                </c:pt>
                <c:pt idx="404">
                  <c:v>3.7500000000000078E-8</c:v>
                </c:pt>
                <c:pt idx="405">
                  <c:v>3.7300000000000083E-8</c:v>
                </c:pt>
                <c:pt idx="406">
                  <c:v>3.7900000000000081E-8</c:v>
                </c:pt>
                <c:pt idx="407">
                  <c:v>3.880000000000007E-8</c:v>
                </c:pt>
                <c:pt idx="408">
                  <c:v>3.8400000000000079E-8</c:v>
                </c:pt>
                <c:pt idx="409">
                  <c:v>3.8400000000000079E-8</c:v>
                </c:pt>
                <c:pt idx="410">
                  <c:v>3.78000000000001E-8</c:v>
                </c:pt>
                <c:pt idx="411">
                  <c:v>3.8100000000000076E-8</c:v>
                </c:pt>
                <c:pt idx="412">
                  <c:v>3.8000000000000069E-8</c:v>
                </c:pt>
                <c:pt idx="413">
                  <c:v>3.8000000000000069E-8</c:v>
                </c:pt>
                <c:pt idx="414">
                  <c:v>3.78000000000001E-8</c:v>
                </c:pt>
                <c:pt idx="415">
                  <c:v>3.7500000000000078E-8</c:v>
                </c:pt>
                <c:pt idx="416">
                  <c:v>3.7200000000000082E-8</c:v>
                </c:pt>
                <c:pt idx="417">
                  <c:v>3.7200000000000082E-8</c:v>
                </c:pt>
                <c:pt idx="418">
                  <c:v>3.6800000000000078E-8</c:v>
                </c:pt>
                <c:pt idx="419">
                  <c:v>3.6800000000000078E-8</c:v>
                </c:pt>
                <c:pt idx="420">
                  <c:v>3.6000000000000078E-8</c:v>
                </c:pt>
                <c:pt idx="421">
                  <c:v>3.5300000000000058E-8</c:v>
                </c:pt>
                <c:pt idx="422">
                  <c:v>3.5500000000000066E-8</c:v>
                </c:pt>
                <c:pt idx="423">
                  <c:v>3.5900000000000077E-8</c:v>
                </c:pt>
                <c:pt idx="424">
                  <c:v>3.5600000000000081E-8</c:v>
                </c:pt>
                <c:pt idx="425">
                  <c:v>3.5300000000000058E-8</c:v>
                </c:pt>
                <c:pt idx="426">
                  <c:v>3.5700000000000068E-8</c:v>
                </c:pt>
                <c:pt idx="427">
                  <c:v>3.5800000000000082E-8</c:v>
                </c:pt>
                <c:pt idx="428">
                  <c:v>3.630000000000008E-8</c:v>
                </c:pt>
                <c:pt idx="429">
                  <c:v>3.6100000000000059E-8</c:v>
                </c:pt>
                <c:pt idx="430">
                  <c:v>3.5700000000000068E-8</c:v>
                </c:pt>
                <c:pt idx="431">
                  <c:v>3.660000000000009E-8</c:v>
                </c:pt>
                <c:pt idx="432">
                  <c:v>3.6400000000000081E-8</c:v>
                </c:pt>
                <c:pt idx="433">
                  <c:v>3.7100000000000081E-8</c:v>
                </c:pt>
                <c:pt idx="434">
                  <c:v>3.660000000000009E-8</c:v>
                </c:pt>
                <c:pt idx="435">
                  <c:v>3.7200000000000082E-8</c:v>
                </c:pt>
                <c:pt idx="436">
                  <c:v>3.6400000000000081E-8</c:v>
                </c:pt>
                <c:pt idx="437">
                  <c:v>3.630000000000008E-8</c:v>
                </c:pt>
                <c:pt idx="438">
                  <c:v>3.6900000000000079E-8</c:v>
                </c:pt>
                <c:pt idx="439">
                  <c:v>3.6200000000000079E-8</c:v>
                </c:pt>
                <c:pt idx="440">
                  <c:v>3.6000000000000078E-8</c:v>
                </c:pt>
                <c:pt idx="441">
                  <c:v>3.6200000000000079E-8</c:v>
                </c:pt>
                <c:pt idx="442">
                  <c:v>3.6700000000000077E-8</c:v>
                </c:pt>
                <c:pt idx="443">
                  <c:v>3.5500000000000066E-8</c:v>
                </c:pt>
                <c:pt idx="444">
                  <c:v>3.5600000000000081E-8</c:v>
                </c:pt>
                <c:pt idx="445">
                  <c:v>3.5700000000000068E-8</c:v>
                </c:pt>
                <c:pt idx="446">
                  <c:v>3.5600000000000081E-8</c:v>
                </c:pt>
                <c:pt idx="447">
                  <c:v>3.480000000000008E-8</c:v>
                </c:pt>
                <c:pt idx="448">
                  <c:v>3.5000000000000069E-8</c:v>
                </c:pt>
                <c:pt idx="449">
                  <c:v>3.4000000000000079E-8</c:v>
                </c:pt>
                <c:pt idx="450">
                  <c:v>3.4400000000000063E-8</c:v>
                </c:pt>
                <c:pt idx="451">
                  <c:v>3.4100000000000061E-8</c:v>
                </c:pt>
                <c:pt idx="452">
                  <c:v>3.4000000000000079E-8</c:v>
                </c:pt>
                <c:pt idx="453">
                  <c:v>3.3900000000000052E-8</c:v>
                </c:pt>
                <c:pt idx="454">
                  <c:v>3.290000000000007E-8</c:v>
                </c:pt>
                <c:pt idx="455">
                  <c:v>3.3500000000000055E-8</c:v>
                </c:pt>
                <c:pt idx="456">
                  <c:v>3.2800000000000082E-8</c:v>
                </c:pt>
                <c:pt idx="457">
                  <c:v>3.2700000000000068E-8</c:v>
                </c:pt>
                <c:pt idx="458">
                  <c:v>3.330000000000006E-8</c:v>
                </c:pt>
                <c:pt idx="459">
                  <c:v>3.3000000000000057E-8</c:v>
                </c:pt>
                <c:pt idx="460">
                  <c:v>3.290000000000007E-8</c:v>
                </c:pt>
                <c:pt idx="461">
                  <c:v>3.2100000000000076E-8</c:v>
                </c:pt>
                <c:pt idx="462">
                  <c:v>3.2700000000000068E-8</c:v>
                </c:pt>
                <c:pt idx="463">
                  <c:v>3.180000000000008E-8</c:v>
                </c:pt>
                <c:pt idx="464">
                  <c:v>3.1600000000000065E-8</c:v>
                </c:pt>
                <c:pt idx="465">
                  <c:v>3.180000000000008E-8</c:v>
                </c:pt>
                <c:pt idx="466">
                  <c:v>3.1500000000000057E-8</c:v>
                </c:pt>
                <c:pt idx="467">
                  <c:v>3.2100000000000076E-8</c:v>
                </c:pt>
                <c:pt idx="468">
                  <c:v>3.1200000000000068E-8</c:v>
                </c:pt>
                <c:pt idx="469">
                  <c:v>3.1400000000000083E-8</c:v>
                </c:pt>
                <c:pt idx="470">
                  <c:v>3.1300000000000062E-8</c:v>
                </c:pt>
                <c:pt idx="471">
                  <c:v>3.1400000000000083E-8</c:v>
                </c:pt>
                <c:pt idx="472">
                  <c:v>3.1100000000000067E-8</c:v>
                </c:pt>
                <c:pt idx="473">
                  <c:v>3.1600000000000065E-8</c:v>
                </c:pt>
                <c:pt idx="474">
                  <c:v>3.1600000000000065E-8</c:v>
                </c:pt>
                <c:pt idx="475">
                  <c:v>3.180000000000008E-8</c:v>
                </c:pt>
                <c:pt idx="476">
                  <c:v>3.1300000000000062E-8</c:v>
                </c:pt>
                <c:pt idx="477">
                  <c:v>3.1600000000000065E-8</c:v>
                </c:pt>
                <c:pt idx="478">
                  <c:v>3.1300000000000062E-8</c:v>
                </c:pt>
                <c:pt idx="479">
                  <c:v>3.2000000000000068E-8</c:v>
                </c:pt>
                <c:pt idx="480">
                  <c:v>3.1600000000000065E-8</c:v>
                </c:pt>
                <c:pt idx="481">
                  <c:v>3.0600000000000069E-8</c:v>
                </c:pt>
                <c:pt idx="482">
                  <c:v>3.1000000000000072E-8</c:v>
                </c:pt>
                <c:pt idx="483">
                  <c:v>3.0800000000000064E-8</c:v>
                </c:pt>
                <c:pt idx="484">
                  <c:v>3.0800000000000064E-8</c:v>
                </c:pt>
                <c:pt idx="485">
                  <c:v>3.0700000000000057E-8</c:v>
                </c:pt>
                <c:pt idx="486">
                  <c:v>3.0300000000000053E-8</c:v>
                </c:pt>
                <c:pt idx="487">
                  <c:v>2.9900000000000056E-8</c:v>
                </c:pt>
                <c:pt idx="488">
                  <c:v>2.9800000000000055E-8</c:v>
                </c:pt>
                <c:pt idx="489">
                  <c:v>3.0000000000000057E-8</c:v>
                </c:pt>
                <c:pt idx="490">
                  <c:v>2.9800000000000055E-8</c:v>
                </c:pt>
                <c:pt idx="491">
                  <c:v>3.0400000000000067E-8</c:v>
                </c:pt>
                <c:pt idx="492">
                  <c:v>3.0100000000000051E-8</c:v>
                </c:pt>
                <c:pt idx="493">
                  <c:v>3.0100000000000051E-8</c:v>
                </c:pt>
                <c:pt idx="494">
                  <c:v>3.0800000000000064E-8</c:v>
                </c:pt>
                <c:pt idx="495">
                  <c:v>3.0900000000000052E-8</c:v>
                </c:pt>
                <c:pt idx="496">
                  <c:v>3.0800000000000064E-8</c:v>
                </c:pt>
                <c:pt idx="497">
                  <c:v>3.1100000000000067E-8</c:v>
                </c:pt>
                <c:pt idx="498">
                  <c:v>3.1000000000000072E-8</c:v>
                </c:pt>
                <c:pt idx="499">
                  <c:v>3.0400000000000067E-8</c:v>
                </c:pt>
                <c:pt idx="500">
                  <c:v>3.0600000000000069E-8</c:v>
                </c:pt>
                <c:pt idx="501">
                  <c:v>3.1000000000000072E-8</c:v>
                </c:pt>
                <c:pt idx="502">
                  <c:v>3.0800000000000064E-8</c:v>
                </c:pt>
                <c:pt idx="503">
                  <c:v>3.0500000000000061E-8</c:v>
                </c:pt>
                <c:pt idx="504">
                  <c:v>3.0600000000000069E-8</c:v>
                </c:pt>
                <c:pt idx="505">
                  <c:v>3.0500000000000061E-8</c:v>
                </c:pt>
                <c:pt idx="506">
                  <c:v>3.0600000000000069E-8</c:v>
                </c:pt>
                <c:pt idx="507">
                  <c:v>3.0100000000000051E-8</c:v>
                </c:pt>
                <c:pt idx="508">
                  <c:v>3.0000000000000057E-8</c:v>
                </c:pt>
                <c:pt idx="509">
                  <c:v>2.9900000000000056E-8</c:v>
                </c:pt>
                <c:pt idx="510">
                  <c:v>2.9400000000000055E-8</c:v>
                </c:pt>
                <c:pt idx="511">
                  <c:v>2.9700000000000057E-8</c:v>
                </c:pt>
                <c:pt idx="512">
                  <c:v>2.9900000000000056E-8</c:v>
                </c:pt>
                <c:pt idx="513">
                  <c:v>2.9500000000000052E-8</c:v>
                </c:pt>
                <c:pt idx="514">
                  <c:v>2.9400000000000055E-8</c:v>
                </c:pt>
                <c:pt idx="515">
                  <c:v>2.9400000000000055E-8</c:v>
                </c:pt>
                <c:pt idx="516">
                  <c:v>2.9500000000000052E-8</c:v>
                </c:pt>
                <c:pt idx="517">
                  <c:v>2.9400000000000055E-8</c:v>
                </c:pt>
                <c:pt idx="518">
                  <c:v>2.8900000000000047E-8</c:v>
                </c:pt>
                <c:pt idx="519">
                  <c:v>2.8900000000000047E-8</c:v>
                </c:pt>
                <c:pt idx="520">
                  <c:v>2.8100000000000046E-8</c:v>
                </c:pt>
                <c:pt idx="521">
                  <c:v>2.8300000000000042E-8</c:v>
                </c:pt>
                <c:pt idx="522">
                  <c:v>2.8600000000000058E-8</c:v>
                </c:pt>
                <c:pt idx="523">
                  <c:v>2.8000000000000049E-8</c:v>
                </c:pt>
                <c:pt idx="524">
                  <c:v>2.780000000000007E-8</c:v>
                </c:pt>
                <c:pt idx="525">
                  <c:v>2.7700000000000053E-8</c:v>
                </c:pt>
                <c:pt idx="526">
                  <c:v>2.7700000000000053E-8</c:v>
                </c:pt>
                <c:pt idx="527">
                  <c:v>2.740000000000007E-8</c:v>
                </c:pt>
                <c:pt idx="528">
                  <c:v>2.7600000000000055E-8</c:v>
                </c:pt>
                <c:pt idx="529">
                  <c:v>2.7600000000000055E-8</c:v>
                </c:pt>
                <c:pt idx="530">
                  <c:v>2.7900000000000058E-8</c:v>
                </c:pt>
                <c:pt idx="531">
                  <c:v>2.740000000000007E-8</c:v>
                </c:pt>
                <c:pt idx="532">
                  <c:v>2.7700000000000053E-8</c:v>
                </c:pt>
                <c:pt idx="533">
                  <c:v>2.7900000000000058E-8</c:v>
                </c:pt>
                <c:pt idx="534">
                  <c:v>2.780000000000007E-8</c:v>
                </c:pt>
                <c:pt idx="535">
                  <c:v>2.7900000000000058E-8</c:v>
                </c:pt>
                <c:pt idx="536">
                  <c:v>2.7300000000000053E-8</c:v>
                </c:pt>
                <c:pt idx="537">
                  <c:v>2.7000000000000063E-8</c:v>
                </c:pt>
                <c:pt idx="538">
                  <c:v>2.6900000000000052E-8</c:v>
                </c:pt>
                <c:pt idx="539">
                  <c:v>2.6900000000000052E-8</c:v>
                </c:pt>
                <c:pt idx="540">
                  <c:v>2.6600000000000063E-8</c:v>
                </c:pt>
                <c:pt idx="541">
                  <c:v>2.6600000000000063E-8</c:v>
                </c:pt>
                <c:pt idx="542">
                  <c:v>2.6700000000000057E-8</c:v>
                </c:pt>
                <c:pt idx="543">
                  <c:v>2.6700000000000057E-8</c:v>
                </c:pt>
                <c:pt idx="544">
                  <c:v>2.6500000000000049E-8</c:v>
                </c:pt>
                <c:pt idx="545">
                  <c:v>2.6600000000000063E-8</c:v>
                </c:pt>
                <c:pt idx="546">
                  <c:v>2.6600000000000063E-8</c:v>
                </c:pt>
                <c:pt idx="547">
                  <c:v>2.6700000000000057E-8</c:v>
                </c:pt>
                <c:pt idx="548">
                  <c:v>2.7000000000000063E-8</c:v>
                </c:pt>
                <c:pt idx="549">
                  <c:v>2.6900000000000052E-8</c:v>
                </c:pt>
                <c:pt idx="550">
                  <c:v>2.7200000000000055E-8</c:v>
                </c:pt>
                <c:pt idx="551">
                  <c:v>2.7500000000000058E-8</c:v>
                </c:pt>
                <c:pt idx="552">
                  <c:v>2.7100000000000057E-8</c:v>
                </c:pt>
                <c:pt idx="553">
                  <c:v>2.740000000000007E-8</c:v>
                </c:pt>
                <c:pt idx="554">
                  <c:v>2.740000000000007E-8</c:v>
                </c:pt>
                <c:pt idx="555">
                  <c:v>2.7500000000000058E-8</c:v>
                </c:pt>
                <c:pt idx="556">
                  <c:v>2.740000000000007E-8</c:v>
                </c:pt>
                <c:pt idx="557">
                  <c:v>2.740000000000007E-8</c:v>
                </c:pt>
                <c:pt idx="558">
                  <c:v>2.740000000000007E-8</c:v>
                </c:pt>
                <c:pt idx="559">
                  <c:v>2.7200000000000055E-8</c:v>
                </c:pt>
                <c:pt idx="560">
                  <c:v>2.7100000000000057E-8</c:v>
                </c:pt>
                <c:pt idx="561">
                  <c:v>2.7100000000000057E-8</c:v>
                </c:pt>
                <c:pt idx="562">
                  <c:v>2.7000000000000063E-8</c:v>
                </c:pt>
                <c:pt idx="563">
                  <c:v>2.7000000000000063E-8</c:v>
                </c:pt>
                <c:pt idx="564">
                  <c:v>2.6600000000000063E-8</c:v>
                </c:pt>
                <c:pt idx="565">
                  <c:v>2.6900000000000052E-8</c:v>
                </c:pt>
                <c:pt idx="566">
                  <c:v>2.6900000000000052E-8</c:v>
                </c:pt>
                <c:pt idx="567">
                  <c:v>2.6600000000000063E-8</c:v>
                </c:pt>
                <c:pt idx="568">
                  <c:v>2.6100000000000048E-8</c:v>
                </c:pt>
                <c:pt idx="569">
                  <c:v>2.6200000000000059E-8</c:v>
                </c:pt>
                <c:pt idx="570">
                  <c:v>2.6400000000000058E-8</c:v>
                </c:pt>
                <c:pt idx="571">
                  <c:v>2.6000000000000057E-8</c:v>
                </c:pt>
                <c:pt idx="572">
                  <c:v>2.5900000000000057E-8</c:v>
                </c:pt>
                <c:pt idx="573">
                  <c:v>2.6100000000000048E-8</c:v>
                </c:pt>
                <c:pt idx="574">
                  <c:v>2.5900000000000057E-8</c:v>
                </c:pt>
                <c:pt idx="575">
                  <c:v>2.5900000000000057E-8</c:v>
                </c:pt>
                <c:pt idx="576">
                  <c:v>2.6000000000000057E-8</c:v>
                </c:pt>
                <c:pt idx="577">
                  <c:v>2.5800000000000056E-8</c:v>
                </c:pt>
                <c:pt idx="578">
                  <c:v>2.5500000000000046E-8</c:v>
                </c:pt>
                <c:pt idx="579">
                  <c:v>2.4900000000000041E-8</c:v>
                </c:pt>
                <c:pt idx="580">
                  <c:v>2.4600000000000048E-8</c:v>
                </c:pt>
                <c:pt idx="581">
                  <c:v>2.5400000000000049E-8</c:v>
                </c:pt>
                <c:pt idx="582">
                  <c:v>2.5200000000000057E-8</c:v>
                </c:pt>
                <c:pt idx="583">
                  <c:v>2.4800000000000057E-8</c:v>
                </c:pt>
                <c:pt idx="584">
                  <c:v>2.5100000000000046E-8</c:v>
                </c:pt>
                <c:pt idx="585">
                  <c:v>2.5400000000000049E-8</c:v>
                </c:pt>
                <c:pt idx="586">
                  <c:v>2.5400000000000049E-8</c:v>
                </c:pt>
                <c:pt idx="587">
                  <c:v>2.5900000000000057E-8</c:v>
                </c:pt>
                <c:pt idx="588">
                  <c:v>2.5100000000000046E-8</c:v>
                </c:pt>
                <c:pt idx="589">
                  <c:v>2.5500000000000046E-8</c:v>
                </c:pt>
                <c:pt idx="590">
                  <c:v>2.5300000000000048E-8</c:v>
                </c:pt>
                <c:pt idx="591">
                  <c:v>2.5400000000000049E-8</c:v>
                </c:pt>
                <c:pt idx="592">
                  <c:v>2.5400000000000049E-8</c:v>
                </c:pt>
                <c:pt idx="593">
                  <c:v>2.5200000000000057E-8</c:v>
                </c:pt>
                <c:pt idx="594">
                  <c:v>2.4800000000000057E-8</c:v>
                </c:pt>
                <c:pt idx="595">
                  <c:v>2.5200000000000057E-8</c:v>
                </c:pt>
                <c:pt idx="596">
                  <c:v>2.4900000000000041E-8</c:v>
                </c:pt>
                <c:pt idx="597">
                  <c:v>2.4600000000000048E-8</c:v>
                </c:pt>
                <c:pt idx="598">
                  <c:v>2.4300000000000042E-8</c:v>
                </c:pt>
                <c:pt idx="599">
                  <c:v>2.4500000000000041E-8</c:v>
                </c:pt>
                <c:pt idx="600">
                  <c:v>2.4500000000000041E-8</c:v>
                </c:pt>
                <c:pt idx="601">
                  <c:v>2.4600000000000048E-8</c:v>
                </c:pt>
                <c:pt idx="602">
                  <c:v>2.4000000000000053E-8</c:v>
                </c:pt>
                <c:pt idx="603">
                  <c:v>2.3800000000000048E-8</c:v>
                </c:pt>
                <c:pt idx="604">
                  <c:v>2.4300000000000042E-8</c:v>
                </c:pt>
                <c:pt idx="605">
                  <c:v>2.4000000000000053E-8</c:v>
                </c:pt>
                <c:pt idx="606">
                  <c:v>2.4000000000000053E-8</c:v>
                </c:pt>
                <c:pt idx="607">
                  <c:v>2.410000000000004E-8</c:v>
                </c:pt>
                <c:pt idx="608">
                  <c:v>2.4200000000000048E-8</c:v>
                </c:pt>
                <c:pt idx="609">
                  <c:v>2.4300000000000042E-8</c:v>
                </c:pt>
                <c:pt idx="610">
                  <c:v>2.4400000000000056E-8</c:v>
                </c:pt>
                <c:pt idx="611">
                  <c:v>2.4400000000000056E-8</c:v>
                </c:pt>
                <c:pt idx="612">
                  <c:v>2.4400000000000056E-8</c:v>
                </c:pt>
                <c:pt idx="613">
                  <c:v>2.4900000000000041E-8</c:v>
                </c:pt>
                <c:pt idx="614">
                  <c:v>2.4800000000000057E-8</c:v>
                </c:pt>
                <c:pt idx="615">
                  <c:v>2.4900000000000041E-8</c:v>
                </c:pt>
                <c:pt idx="616">
                  <c:v>2.5000000000000048E-8</c:v>
                </c:pt>
                <c:pt idx="617">
                  <c:v>2.4700000000000043E-8</c:v>
                </c:pt>
                <c:pt idx="618">
                  <c:v>2.5100000000000046E-8</c:v>
                </c:pt>
                <c:pt idx="619">
                  <c:v>2.4900000000000041E-8</c:v>
                </c:pt>
                <c:pt idx="620">
                  <c:v>2.4600000000000048E-8</c:v>
                </c:pt>
                <c:pt idx="621">
                  <c:v>2.4700000000000043E-8</c:v>
                </c:pt>
                <c:pt idx="622">
                  <c:v>2.410000000000004E-8</c:v>
                </c:pt>
                <c:pt idx="623">
                  <c:v>2.4300000000000042E-8</c:v>
                </c:pt>
                <c:pt idx="624">
                  <c:v>2.4300000000000042E-8</c:v>
                </c:pt>
                <c:pt idx="625">
                  <c:v>2.4200000000000048E-8</c:v>
                </c:pt>
                <c:pt idx="626">
                  <c:v>2.4200000000000048E-8</c:v>
                </c:pt>
                <c:pt idx="627">
                  <c:v>2.410000000000004E-8</c:v>
                </c:pt>
                <c:pt idx="628">
                  <c:v>2.4200000000000048E-8</c:v>
                </c:pt>
                <c:pt idx="629">
                  <c:v>2.410000000000004E-8</c:v>
                </c:pt>
                <c:pt idx="630">
                  <c:v>2.3800000000000048E-8</c:v>
                </c:pt>
                <c:pt idx="631">
                  <c:v>2.3900000000000035E-8</c:v>
                </c:pt>
                <c:pt idx="632">
                  <c:v>2.4200000000000048E-8</c:v>
                </c:pt>
                <c:pt idx="633">
                  <c:v>2.3600000000000043E-8</c:v>
                </c:pt>
                <c:pt idx="634">
                  <c:v>2.3600000000000043E-8</c:v>
                </c:pt>
                <c:pt idx="635">
                  <c:v>2.370000000000004E-8</c:v>
                </c:pt>
                <c:pt idx="636">
                  <c:v>2.3600000000000043E-8</c:v>
                </c:pt>
                <c:pt idx="637">
                  <c:v>2.3600000000000043E-8</c:v>
                </c:pt>
                <c:pt idx="638">
                  <c:v>2.3200000000000032E-8</c:v>
                </c:pt>
                <c:pt idx="639">
                  <c:v>2.3100000000000035E-8</c:v>
                </c:pt>
                <c:pt idx="640">
                  <c:v>2.2900000000000053E-8</c:v>
                </c:pt>
                <c:pt idx="641">
                  <c:v>2.2900000000000053E-8</c:v>
                </c:pt>
                <c:pt idx="642">
                  <c:v>2.3200000000000032E-8</c:v>
                </c:pt>
                <c:pt idx="643">
                  <c:v>2.3100000000000035E-8</c:v>
                </c:pt>
                <c:pt idx="644">
                  <c:v>2.330000000000004E-8</c:v>
                </c:pt>
                <c:pt idx="645">
                  <c:v>2.2900000000000053E-8</c:v>
                </c:pt>
                <c:pt idx="646">
                  <c:v>2.2500000000000053E-8</c:v>
                </c:pt>
                <c:pt idx="647">
                  <c:v>2.3500000000000035E-8</c:v>
                </c:pt>
                <c:pt idx="648">
                  <c:v>2.3400000000000047E-8</c:v>
                </c:pt>
                <c:pt idx="649">
                  <c:v>2.3600000000000043E-8</c:v>
                </c:pt>
                <c:pt idx="650">
                  <c:v>2.330000000000004E-8</c:v>
                </c:pt>
                <c:pt idx="651">
                  <c:v>2.3400000000000047E-8</c:v>
                </c:pt>
                <c:pt idx="652">
                  <c:v>2.3500000000000035E-8</c:v>
                </c:pt>
                <c:pt idx="653">
                  <c:v>2.3000000000000041E-8</c:v>
                </c:pt>
                <c:pt idx="654">
                  <c:v>2.2800000000000049E-8</c:v>
                </c:pt>
                <c:pt idx="655">
                  <c:v>2.2700000000000048E-8</c:v>
                </c:pt>
                <c:pt idx="656">
                  <c:v>2.2600000000000057E-8</c:v>
                </c:pt>
                <c:pt idx="657">
                  <c:v>2.3100000000000035E-8</c:v>
                </c:pt>
                <c:pt idx="658">
                  <c:v>2.2500000000000053E-8</c:v>
                </c:pt>
                <c:pt idx="659">
                  <c:v>2.2700000000000048E-8</c:v>
                </c:pt>
                <c:pt idx="660">
                  <c:v>2.2400000000000048E-8</c:v>
                </c:pt>
                <c:pt idx="661">
                  <c:v>2.2500000000000053E-8</c:v>
                </c:pt>
                <c:pt idx="662">
                  <c:v>2.2400000000000048E-8</c:v>
                </c:pt>
                <c:pt idx="663">
                  <c:v>2.2400000000000048E-8</c:v>
                </c:pt>
                <c:pt idx="664">
                  <c:v>2.2500000000000053E-8</c:v>
                </c:pt>
                <c:pt idx="665">
                  <c:v>2.2400000000000048E-8</c:v>
                </c:pt>
                <c:pt idx="666">
                  <c:v>2.2500000000000053E-8</c:v>
                </c:pt>
                <c:pt idx="667">
                  <c:v>2.2500000000000053E-8</c:v>
                </c:pt>
                <c:pt idx="668">
                  <c:v>2.2600000000000057E-8</c:v>
                </c:pt>
                <c:pt idx="669">
                  <c:v>2.2500000000000053E-8</c:v>
                </c:pt>
                <c:pt idx="670">
                  <c:v>2.2500000000000053E-8</c:v>
                </c:pt>
                <c:pt idx="671">
                  <c:v>2.2800000000000049E-8</c:v>
                </c:pt>
                <c:pt idx="672">
                  <c:v>2.2900000000000053E-8</c:v>
                </c:pt>
                <c:pt idx="673">
                  <c:v>2.2900000000000053E-8</c:v>
                </c:pt>
                <c:pt idx="674">
                  <c:v>2.3200000000000032E-8</c:v>
                </c:pt>
                <c:pt idx="675">
                  <c:v>2.2900000000000053E-8</c:v>
                </c:pt>
                <c:pt idx="676">
                  <c:v>2.330000000000004E-8</c:v>
                </c:pt>
                <c:pt idx="677">
                  <c:v>2.2800000000000049E-8</c:v>
                </c:pt>
                <c:pt idx="678">
                  <c:v>2.3000000000000041E-8</c:v>
                </c:pt>
                <c:pt idx="679">
                  <c:v>2.3000000000000041E-8</c:v>
                </c:pt>
                <c:pt idx="680">
                  <c:v>2.2800000000000049E-8</c:v>
                </c:pt>
                <c:pt idx="681">
                  <c:v>2.2800000000000049E-8</c:v>
                </c:pt>
                <c:pt idx="682">
                  <c:v>2.2600000000000057E-8</c:v>
                </c:pt>
                <c:pt idx="683">
                  <c:v>2.2600000000000057E-8</c:v>
                </c:pt>
                <c:pt idx="684">
                  <c:v>2.2400000000000048E-8</c:v>
                </c:pt>
                <c:pt idx="685">
                  <c:v>2.2500000000000053E-8</c:v>
                </c:pt>
                <c:pt idx="686">
                  <c:v>2.2600000000000057E-8</c:v>
                </c:pt>
                <c:pt idx="687">
                  <c:v>2.2600000000000057E-8</c:v>
                </c:pt>
                <c:pt idx="688">
                  <c:v>2.2400000000000048E-8</c:v>
                </c:pt>
                <c:pt idx="689">
                  <c:v>2.2300000000000047E-8</c:v>
                </c:pt>
                <c:pt idx="690">
                  <c:v>2.2400000000000048E-8</c:v>
                </c:pt>
                <c:pt idx="691">
                  <c:v>2.1900000000000047E-8</c:v>
                </c:pt>
                <c:pt idx="692">
                  <c:v>2.1900000000000047E-8</c:v>
                </c:pt>
                <c:pt idx="693">
                  <c:v>2.1400000000000053E-8</c:v>
                </c:pt>
                <c:pt idx="694">
                  <c:v>2.1600000000000048E-8</c:v>
                </c:pt>
                <c:pt idx="695">
                  <c:v>2.1800000000000053E-8</c:v>
                </c:pt>
                <c:pt idx="696">
                  <c:v>2.1500000000000047E-8</c:v>
                </c:pt>
                <c:pt idx="697">
                  <c:v>2.1100000000000047E-8</c:v>
                </c:pt>
                <c:pt idx="698">
                  <c:v>2.1500000000000047E-8</c:v>
                </c:pt>
                <c:pt idx="699">
                  <c:v>2.1300000000000042E-8</c:v>
                </c:pt>
                <c:pt idx="700">
                  <c:v>2.1600000000000048E-8</c:v>
                </c:pt>
                <c:pt idx="701">
                  <c:v>2.1500000000000047E-8</c:v>
                </c:pt>
                <c:pt idx="702">
                  <c:v>2.1600000000000048E-8</c:v>
                </c:pt>
                <c:pt idx="703">
                  <c:v>2.2000000000000048E-8</c:v>
                </c:pt>
                <c:pt idx="704">
                  <c:v>2.1900000000000047E-8</c:v>
                </c:pt>
                <c:pt idx="705">
                  <c:v>2.1800000000000053E-8</c:v>
                </c:pt>
                <c:pt idx="706">
                  <c:v>2.1300000000000042E-8</c:v>
                </c:pt>
                <c:pt idx="707">
                  <c:v>2.1800000000000053E-8</c:v>
                </c:pt>
                <c:pt idx="708">
                  <c:v>2.1600000000000048E-8</c:v>
                </c:pt>
                <c:pt idx="709">
                  <c:v>2.1600000000000048E-8</c:v>
                </c:pt>
                <c:pt idx="710">
                  <c:v>2.1400000000000053E-8</c:v>
                </c:pt>
                <c:pt idx="711">
                  <c:v>2.1600000000000048E-8</c:v>
                </c:pt>
                <c:pt idx="712">
                  <c:v>2.1200000000000048E-8</c:v>
                </c:pt>
                <c:pt idx="713">
                  <c:v>2.1300000000000042E-8</c:v>
                </c:pt>
                <c:pt idx="714">
                  <c:v>2.1400000000000053E-8</c:v>
                </c:pt>
                <c:pt idx="715">
                  <c:v>2.1400000000000053E-8</c:v>
                </c:pt>
                <c:pt idx="716">
                  <c:v>2.1200000000000048E-8</c:v>
                </c:pt>
                <c:pt idx="717">
                  <c:v>2.1300000000000042E-8</c:v>
                </c:pt>
                <c:pt idx="718">
                  <c:v>2.1100000000000047E-8</c:v>
                </c:pt>
                <c:pt idx="719">
                  <c:v>2.1200000000000048E-8</c:v>
                </c:pt>
                <c:pt idx="720">
                  <c:v>2.1200000000000048E-8</c:v>
                </c:pt>
                <c:pt idx="721">
                  <c:v>2.1300000000000042E-8</c:v>
                </c:pt>
                <c:pt idx="722">
                  <c:v>2.1100000000000047E-8</c:v>
                </c:pt>
                <c:pt idx="723">
                  <c:v>2.1100000000000047E-8</c:v>
                </c:pt>
                <c:pt idx="724">
                  <c:v>2.0800000000000047E-8</c:v>
                </c:pt>
                <c:pt idx="725">
                  <c:v>2.1400000000000053E-8</c:v>
                </c:pt>
                <c:pt idx="726">
                  <c:v>2.1000000000000039E-8</c:v>
                </c:pt>
                <c:pt idx="727">
                  <c:v>2.1700000000000042E-8</c:v>
                </c:pt>
                <c:pt idx="728">
                  <c:v>2.1700000000000042E-8</c:v>
                </c:pt>
                <c:pt idx="729">
                  <c:v>2.1600000000000048E-8</c:v>
                </c:pt>
                <c:pt idx="730">
                  <c:v>2.1700000000000042E-8</c:v>
                </c:pt>
                <c:pt idx="731">
                  <c:v>2.1700000000000042E-8</c:v>
                </c:pt>
                <c:pt idx="732">
                  <c:v>2.1500000000000047E-8</c:v>
                </c:pt>
                <c:pt idx="733">
                  <c:v>2.1800000000000053E-8</c:v>
                </c:pt>
                <c:pt idx="734">
                  <c:v>2.1600000000000048E-8</c:v>
                </c:pt>
                <c:pt idx="735">
                  <c:v>2.1300000000000042E-8</c:v>
                </c:pt>
                <c:pt idx="736">
                  <c:v>2.1500000000000047E-8</c:v>
                </c:pt>
                <c:pt idx="737">
                  <c:v>2.1500000000000047E-8</c:v>
                </c:pt>
                <c:pt idx="738">
                  <c:v>2.1800000000000053E-8</c:v>
                </c:pt>
                <c:pt idx="739">
                  <c:v>2.1900000000000047E-8</c:v>
                </c:pt>
                <c:pt idx="740">
                  <c:v>2.1600000000000048E-8</c:v>
                </c:pt>
                <c:pt idx="741">
                  <c:v>2.1500000000000047E-8</c:v>
                </c:pt>
                <c:pt idx="742">
                  <c:v>2.0800000000000047E-8</c:v>
                </c:pt>
                <c:pt idx="743">
                  <c:v>2.1400000000000053E-8</c:v>
                </c:pt>
                <c:pt idx="744">
                  <c:v>2.1300000000000042E-8</c:v>
                </c:pt>
                <c:pt idx="745">
                  <c:v>2.1500000000000047E-8</c:v>
                </c:pt>
                <c:pt idx="746">
                  <c:v>2.1100000000000047E-8</c:v>
                </c:pt>
                <c:pt idx="747">
                  <c:v>2.1000000000000039E-8</c:v>
                </c:pt>
                <c:pt idx="748">
                  <c:v>2.0800000000000047E-8</c:v>
                </c:pt>
                <c:pt idx="749">
                  <c:v>2.070000000000004E-8</c:v>
                </c:pt>
                <c:pt idx="750">
                  <c:v>2.1000000000000039E-8</c:v>
                </c:pt>
                <c:pt idx="751">
                  <c:v>2.0400000000000047E-8</c:v>
                </c:pt>
                <c:pt idx="752">
                  <c:v>2.0600000000000039E-8</c:v>
                </c:pt>
                <c:pt idx="753">
                  <c:v>2.0600000000000039E-8</c:v>
                </c:pt>
                <c:pt idx="754">
                  <c:v>2.0400000000000047E-8</c:v>
                </c:pt>
                <c:pt idx="755">
                  <c:v>2.0200000000000039E-8</c:v>
                </c:pt>
                <c:pt idx="756">
                  <c:v>2.0100000000000034E-8</c:v>
                </c:pt>
                <c:pt idx="757">
                  <c:v>2.0000000000000047E-8</c:v>
                </c:pt>
                <c:pt idx="758">
                  <c:v>2.0000000000000047E-8</c:v>
                </c:pt>
                <c:pt idx="759">
                  <c:v>2.0300000000000036E-8</c:v>
                </c:pt>
                <c:pt idx="760">
                  <c:v>1.9900000000000039E-8</c:v>
                </c:pt>
                <c:pt idx="761">
                  <c:v>1.9900000000000039E-8</c:v>
                </c:pt>
                <c:pt idx="762">
                  <c:v>2.0000000000000047E-8</c:v>
                </c:pt>
                <c:pt idx="763">
                  <c:v>1.9700000000000041E-8</c:v>
                </c:pt>
                <c:pt idx="764">
                  <c:v>1.9900000000000039E-8</c:v>
                </c:pt>
                <c:pt idx="765">
                  <c:v>1.9800000000000035E-8</c:v>
                </c:pt>
                <c:pt idx="766">
                  <c:v>2.0100000000000034E-8</c:v>
                </c:pt>
                <c:pt idx="767">
                  <c:v>1.9900000000000039E-8</c:v>
                </c:pt>
                <c:pt idx="768">
                  <c:v>2.0200000000000039E-8</c:v>
                </c:pt>
                <c:pt idx="769">
                  <c:v>2.0000000000000047E-8</c:v>
                </c:pt>
                <c:pt idx="770">
                  <c:v>2.0100000000000034E-8</c:v>
                </c:pt>
                <c:pt idx="771">
                  <c:v>2.0000000000000047E-8</c:v>
                </c:pt>
                <c:pt idx="772">
                  <c:v>1.9900000000000039E-8</c:v>
                </c:pt>
                <c:pt idx="773">
                  <c:v>1.9700000000000041E-8</c:v>
                </c:pt>
                <c:pt idx="774">
                  <c:v>1.920000000000004E-8</c:v>
                </c:pt>
                <c:pt idx="775">
                  <c:v>1.9400000000000035E-8</c:v>
                </c:pt>
                <c:pt idx="776">
                  <c:v>1.9500000000000039E-8</c:v>
                </c:pt>
                <c:pt idx="777">
                  <c:v>1.9400000000000035E-8</c:v>
                </c:pt>
                <c:pt idx="778">
                  <c:v>1.9500000000000039E-8</c:v>
                </c:pt>
                <c:pt idx="779">
                  <c:v>1.9800000000000035E-8</c:v>
                </c:pt>
                <c:pt idx="780">
                  <c:v>1.9900000000000039E-8</c:v>
                </c:pt>
                <c:pt idx="781">
                  <c:v>1.960000000000004E-8</c:v>
                </c:pt>
                <c:pt idx="782">
                  <c:v>1.960000000000004E-8</c:v>
                </c:pt>
                <c:pt idx="783">
                  <c:v>2.0000000000000047E-8</c:v>
                </c:pt>
                <c:pt idx="784">
                  <c:v>2.0300000000000036E-8</c:v>
                </c:pt>
                <c:pt idx="785">
                  <c:v>1.9800000000000035E-8</c:v>
                </c:pt>
                <c:pt idx="786">
                  <c:v>1.9900000000000039E-8</c:v>
                </c:pt>
                <c:pt idx="787">
                  <c:v>2.0300000000000036E-8</c:v>
                </c:pt>
                <c:pt idx="788">
                  <c:v>2.0100000000000034E-8</c:v>
                </c:pt>
                <c:pt idx="789">
                  <c:v>2.0400000000000047E-8</c:v>
                </c:pt>
                <c:pt idx="790">
                  <c:v>2.0600000000000039E-8</c:v>
                </c:pt>
                <c:pt idx="791">
                  <c:v>2.0100000000000034E-8</c:v>
                </c:pt>
                <c:pt idx="792">
                  <c:v>2.0300000000000036E-8</c:v>
                </c:pt>
                <c:pt idx="793">
                  <c:v>2.0100000000000034E-8</c:v>
                </c:pt>
                <c:pt idx="794">
                  <c:v>2.0300000000000036E-8</c:v>
                </c:pt>
                <c:pt idx="795">
                  <c:v>2.0300000000000036E-8</c:v>
                </c:pt>
                <c:pt idx="796">
                  <c:v>2.0300000000000036E-8</c:v>
                </c:pt>
                <c:pt idx="797">
                  <c:v>2.0400000000000047E-8</c:v>
                </c:pt>
                <c:pt idx="798">
                  <c:v>2.0300000000000036E-8</c:v>
                </c:pt>
                <c:pt idx="799">
                  <c:v>1.9900000000000039E-8</c:v>
                </c:pt>
                <c:pt idx="800">
                  <c:v>2.0000000000000047E-8</c:v>
                </c:pt>
                <c:pt idx="801">
                  <c:v>1.9900000000000039E-8</c:v>
                </c:pt>
                <c:pt idx="802">
                  <c:v>1.9800000000000035E-8</c:v>
                </c:pt>
                <c:pt idx="803">
                  <c:v>1.960000000000004E-8</c:v>
                </c:pt>
                <c:pt idx="804">
                  <c:v>1.9800000000000035E-8</c:v>
                </c:pt>
                <c:pt idx="805">
                  <c:v>1.9800000000000035E-8</c:v>
                </c:pt>
                <c:pt idx="806">
                  <c:v>1.9400000000000035E-8</c:v>
                </c:pt>
                <c:pt idx="807">
                  <c:v>1.9500000000000039E-8</c:v>
                </c:pt>
                <c:pt idx="808">
                  <c:v>1.9500000000000039E-8</c:v>
                </c:pt>
                <c:pt idx="809">
                  <c:v>1.930000000000004E-8</c:v>
                </c:pt>
                <c:pt idx="810">
                  <c:v>1.930000000000004E-8</c:v>
                </c:pt>
                <c:pt idx="811">
                  <c:v>1.930000000000004E-8</c:v>
                </c:pt>
                <c:pt idx="812">
                  <c:v>1.9000000000000038E-8</c:v>
                </c:pt>
                <c:pt idx="813">
                  <c:v>1.890000000000005E-8</c:v>
                </c:pt>
                <c:pt idx="814">
                  <c:v>1.890000000000005E-8</c:v>
                </c:pt>
                <c:pt idx="815">
                  <c:v>1.8800000000000043E-8</c:v>
                </c:pt>
                <c:pt idx="816">
                  <c:v>1.890000000000005E-8</c:v>
                </c:pt>
                <c:pt idx="817">
                  <c:v>1.920000000000004E-8</c:v>
                </c:pt>
                <c:pt idx="818">
                  <c:v>1.9000000000000038E-8</c:v>
                </c:pt>
                <c:pt idx="819">
                  <c:v>1.890000000000005E-8</c:v>
                </c:pt>
                <c:pt idx="820">
                  <c:v>1.8800000000000043E-8</c:v>
                </c:pt>
                <c:pt idx="821">
                  <c:v>1.920000000000004E-8</c:v>
                </c:pt>
                <c:pt idx="822">
                  <c:v>1.890000000000005E-8</c:v>
                </c:pt>
                <c:pt idx="823">
                  <c:v>1.920000000000004E-8</c:v>
                </c:pt>
                <c:pt idx="824">
                  <c:v>1.9400000000000035E-8</c:v>
                </c:pt>
                <c:pt idx="825">
                  <c:v>1.9100000000000032E-8</c:v>
                </c:pt>
                <c:pt idx="826">
                  <c:v>1.920000000000004E-8</c:v>
                </c:pt>
                <c:pt idx="827">
                  <c:v>1.8800000000000043E-8</c:v>
                </c:pt>
                <c:pt idx="828">
                  <c:v>1.9100000000000032E-8</c:v>
                </c:pt>
                <c:pt idx="829">
                  <c:v>1.9000000000000038E-8</c:v>
                </c:pt>
                <c:pt idx="830">
                  <c:v>1.9000000000000038E-8</c:v>
                </c:pt>
                <c:pt idx="831">
                  <c:v>1.890000000000005E-8</c:v>
                </c:pt>
                <c:pt idx="832">
                  <c:v>1.850000000000004E-8</c:v>
                </c:pt>
                <c:pt idx="833">
                  <c:v>1.8600000000000041E-8</c:v>
                </c:pt>
                <c:pt idx="834">
                  <c:v>1.8700000000000035E-8</c:v>
                </c:pt>
                <c:pt idx="835">
                  <c:v>1.8700000000000035E-8</c:v>
                </c:pt>
                <c:pt idx="836">
                  <c:v>1.8800000000000043E-8</c:v>
                </c:pt>
                <c:pt idx="837">
                  <c:v>1.8800000000000043E-8</c:v>
                </c:pt>
                <c:pt idx="838">
                  <c:v>1.8800000000000043E-8</c:v>
                </c:pt>
                <c:pt idx="839">
                  <c:v>1.890000000000005E-8</c:v>
                </c:pt>
                <c:pt idx="840">
                  <c:v>1.9000000000000038E-8</c:v>
                </c:pt>
                <c:pt idx="841">
                  <c:v>1.9000000000000038E-8</c:v>
                </c:pt>
                <c:pt idx="842">
                  <c:v>1.9100000000000032E-8</c:v>
                </c:pt>
                <c:pt idx="843">
                  <c:v>1.890000000000005E-8</c:v>
                </c:pt>
                <c:pt idx="844">
                  <c:v>1.920000000000004E-8</c:v>
                </c:pt>
                <c:pt idx="845">
                  <c:v>1.9000000000000038E-8</c:v>
                </c:pt>
                <c:pt idx="846">
                  <c:v>1.920000000000004E-8</c:v>
                </c:pt>
                <c:pt idx="847">
                  <c:v>1.9000000000000038E-8</c:v>
                </c:pt>
                <c:pt idx="848">
                  <c:v>1.9100000000000032E-8</c:v>
                </c:pt>
                <c:pt idx="849">
                  <c:v>1.9000000000000038E-8</c:v>
                </c:pt>
                <c:pt idx="850">
                  <c:v>1.9000000000000038E-8</c:v>
                </c:pt>
                <c:pt idx="851">
                  <c:v>1.9000000000000038E-8</c:v>
                </c:pt>
                <c:pt idx="852">
                  <c:v>1.920000000000004E-8</c:v>
                </c:pt>
                <c:pt idx="853">
                  <c:v>1.890000000000005E-8</c:v>
                </c:pt>
                <c:pt idx="854">
                  <c:v>1.8800000000000043E-8</c:v>
                </c:pt>
                <c:pt idx="855">
                  <c:v>1.8600000000000041E-8</c:v>
                </c:pt>
                <c:pt idx="856">
                  <c:v>1.850000000000004E-8</c:v>
                </c:pt>
                <c:pt idx="857">
                  <c:v>1.8700000000000035E-8</c:v>
                </c:pt>
                <c:pt idx="858">
                  <c:v>1.890000000000005E-8</c:v>
                </c:pt>
                <c:pt idx="859">
                  <c:v>1.8800000000000043E-8</c:v>
                </c:pt>
                <c:pt idx="860">
                  <c:v>1.8300000000000035E-8</c:v>
                </c:pt>
                <c:pt idx="861">
                  <c:v>1.8600000000000041E-8</c:v>
                </c:pt>
                <c:pt idx="862">
                  <c:v>1.8400000000000039E-8</c:v>
                </c:pt>
                <c:pt idx="863">
                  <c:v>1.8400000000000039E-8</c:v>
                </c:pt>
                <c:pt idx="864">
                  <c:v>1.8400000000000039E-8</c:v>
                </c:pt>
                <c:pt idx="865">
                  <c:v>1.8200000000000041E-8</c:v>
                </c:pt>
                <c:pt idx="866">
                  <c:v>1.8400000000000039E-8</c:v>
                </c:pt>
                <c:pt idx="867">
                  <c:v>1.8400000000000039E-8</c:v>
                </c:pt>
                <c:pt idx="868">
                  <c:v>1.8300000000000035E-8</c:v>
                </c:pt>
                <c:pt idx="869">
                  <c:v>1.8300000000000035E-8</c:v>
                </c:pt>
                <c:pt idx="870">
                  <c:v>1.780000000000005E-8</c:v>
                </c:pt>
                <c:pt idx="871">
                  <c:v>1.8000000000000039E-8</c:v>
                </c:pt>
                <c:pt idx="872">
                  <c:v>1.810000000000004E-8</c:v>
                </c:pt>
                <c:pt idx="873">
                  <c:v>1.8400000000000039E-8</c:v>
                </c:pt>
                <c:pt idx="874">
                  <c:v>1.8000000000000039E-8</c:v>
                </c:pt>
                <c:pt idx="875">
                  <c:v>1.8300000000000035E-8</c:v>
                </c:pt>
                <c:pt idx="876">
                  <c:v>1.810000000000004E-8</c:v>
                </c:pt>
                <c:pt idx="877">
                  <c:v>1.8200000000000041E-8</c:v>
                </c:pt>
                <c:pt idx="878">
                  <c:v>1.8600000000000041E-8</c:v>
                </c:pt>
                <c:pt idx="879">
                  <c:v>1.8600000000000041E-8</c:v>
                </c:pt>
                <c:pt idx="880">
                  <c:v>1.8400000000000039E-8</c:v>
                </c:pt>
                <c:pt idx="881">
                  <c:v>1.810000000000004E-8</c:v>
                </c:pt>
                <c:pt idx="882">
                  <c:v>1.8600000000000041E-8</c:v>
                </c:pt>
                <c:pt idx="883">
                  <c:v>1.8600000000000041E-8</c:v>
                </c:pt>
                <c:pt idx="884">
                  <c:v>1.8200000000000041E-8</c:v>
                </c:pt>
                <c:pt idx="885">
                  <c:v>1.810000000000004E-8</c:v>
                </c:pt>
                <c:pt idx="886">
                  <c:v>1.8000000000000039E-8</c:v>
                </c:pt>
                <c:pt idx="887">
                  <c:v>1.7700000000000053E-8</c:v>
                </c:pt>
                <c:pt idx="888">
                  <c:v>1.7500000000000041E-8</c:v>
                </c:pt>
                <c:pt idx="889">
                  <c:v>1.780000000000005E-8</c:v>
                </c:pt>
                <c:pt idx="890">
                  <c:v>1.7300000000000046E-8</c:v>
                </c:pt>
                <c:pt idx="891">
                  <c:v>1.7500000000000041E-8</c:v>
                </c:pt>
                <c:pt idx="892">
                  <c:v>1.7600000000000042E-8</c:v>
                </c:pt>
                <c:pt idx="893">
                  <c:v>1.780000000000005E-8</c:v>
                </c:pt>
                <c:pt idx="894">
                  <c:v>1.7400000000000043E-8</c:v>
                </c:pt>
                <c:pt idx="895">
                  <c:v>1.7400000000000043E-8</c:v>
                </c:pt>
                <c:pt idx="896">
                  <c:v>1.7600000000000042E-8</c:v>
                </c:pt>
                <c:pt idx="897">
                  <c:v>1.7500000000000041E-8</c:v>
                </c:pt>
                <c:pt idx="898">
                  <c:v>1.7700000000000053E-8</c:v>
                </c:pt>
                <c:pt idx="899">
                  <c:v>1.7700000000000053E-8</c:v>
                </c:pt>
                <c:pt idx="900">
                  <c:v>1.780000000000005E-8</c:v>
                </c:pt>
                <c:pt idx="901">
                  <c:v>1.7700000000000053E-8</c:v>
                </c:pt>
                <c:pt idx="902">
                  <c:v>1.7200000000000035E-8</c:v>
                </c:pt>
                <c:pt idx="903">
                  <c:v>1.7700000000000053E-8</c:v>
                </c:pt>
                <c:pt idx="904">
                  <c:v>1.8000000000000039E-8</c:v>
                </c:pt>
                <c:pt idx="905">
                  <c:v>1.7600000000000042E-8</c:v>
                </c:pt>
                <c:pt idx="906">
                  <c:v>1.7600000000000042E-8</c:v>
                </c:pt>
                <c:pt idx="907">
                  <c:v>1.780000000000005E-8</c:v>
                </c:pt>
                <c:pt idx="908">
                  <c:v>1.780000000000005E-8</c:v>
                </c:pt>
                <c:pt idx="909">
                  <c:v>1.7600000000000042E-8</c:v>
                </c:pt>
                <c:pt idx="910">
                  <c:v>1.7900000000000044E-8</c:v>
                </c:pt>
                <c:pt idx="911">
                  <c:v>1.7600000000000042E-8</c:v>
                </c:pt>
                <c:pt idx="912">
                  <c:v>1.810000000000004E-8</c:v>
                </c:pt>
                <c:pt idx="913">
                  <c:v>1.7700000000000053E-8</c:v>
                </c:pt>
                <c:pt idx="914">
                  <c:v>1.7300000000000046E-8</c:v>
                </c:pt>
                <c:pt idx="915">
                  <c:v>1.7500000000000041E-8</c:v>
                </c:pt>
                <c:pt idx="916">
                  <c:v>1.7400000000000043E-8</c:v>
                </c:pt>
                <c:pt idx="917">
                  <c:v>1.7700000000000053E-8</c:v>
                </c:pt>
                <c:pt idx="918">
                  <c:v>1.7300000000000046E-8</c:v>
                </c:pt>
                <c:pt idx="919">
                  <c:v>1.7000000000000043E-8</c:v>
                </c:pt>
                <c:pt idx="920">
                  <c:v>1.7100000000000041E-8</c:v>
                </c:pt>
                <c:pt idx="921">
                  <c:v>1.7100000000000041E-8</c:v>
                </c:pt>
                <c:pt idx="922">
                  <c:v>1.7100000000000041E-8</c:v>
                </c:pt>
                <c:pt idx="923">
                  <c:v>1.7500000000000041E-8</c:v>
                </c:pt>
                <c:pt idx="924">
                  <c:v>1.7200000000000035E-8</c:v>
                </c:pt>
                <c:pt idx="925">
                  <c:v>1.7100000000000041E-8</c:v>
                </c:pt>
                <c:pt idx="926">
                  <c:v>1.7400000000000043E-8</c:v>
                </c:pt>
                <c:pt idx="927">
                  <c:v>1.7500000000000041E-8</c:v>
                </c:pt>
                <c:pt idx="928">
                  <c:v>1.7300000000000046E-8</c:v>
                </c:pt>
                <c:pt idx="929">
                  <c:v>1.7200000000000035E-8</c:v>
                </c:pt>
                <c:pt idx="930">
                  <c:v>1.7000000000000043E-8</c:v>
                </c:pt>
                <c:pt idx="931">
                  <c:v>1.7100000000000041E-8</c:v>
                </c:pt>
                <c:pt idx="932">
                  <c:v>1.7000000000000043E-8</c:v>
                </c:pt>
                <c:pt idx="933">
                  <c:v>1.7300000000000046E-8</c:v>
                </c:pt>
                <c:pt idx="934">
                  <c:v>1.7600000000000042E-8</c:v>
                </c:pt>
                <c:pt idx="935">
                  <c:v>1.7200000000000035E-8</c:v>
                </c:pt>
                <c:pt idx="936">
                  <c:v>1.7400000000000043E-8</c:v>
                </c:pt>
                <c:pt idx="937">
                  <c:v>1.7000000000000043E-8</c:v>
                </c:pt>
                <c:pt idx="938">
                  <c:v>1.6600000000000039E-8</c:v>
                </c:pt>
                <c:pt idx="939">
                  <c:v>1.670000000000004E-8</c:v>
                </c:pt>
                <c:pt idx="940">
                  <c:v>1.7200000000000035E-8</c:v>
                </c:pt>
                <c:pt idx="941">
                  <c:v>1.6800000000000041E-8</c:v>
                </c:pt>
                <c:pt idx="942">
                  <c:v>1.6900000000000039E-8</c:v>
                </c:pt>
                <c:pt idx="943">
                  <c:v>1.6900000000000039E-8</c:v>
                </c:pt>
                <c:pt idx="944">
                  <c:v>1.7000000000000043E-8</c:v>
                </c:pt>
                <c:pt idx="945">
                  <c:v>1.6500000000000035E-8</c:v>
                </c:pt>
                <c:pt idx="946">
                  <c:v>1.6600000000000039E-8</c:v>
                </c:pt>
                <c:pt idx="947">
                  <c:v>1.6900000000000039E-8</c:v>
                </c:pt>
                <c:pt idx="948">
                  <c:v>1.6800000000000041E-8</c:v>
                </c:pt>
                <c:pt idx="949">
                  <c:v>1.6800000000000041E-8</c:v>
                </c:pt>
                <c:pt idx="950">
                  <c:v>1.7000000000000043E-8</c:v>
                </c:pt>
                <c:pt idx="951">
                  <c:v>1.7000000000000043E-8</c:v>
                </c:pt>
                <c:pt idx="952">
                  <c:v>1.7200000000000035E-8</c:v>
                </c:pt>
                <c:pt idx="953">
                  <c:v>1.7200000000000035E-8</c:v>
                </c:pt>
                <c:pt idx="954">
                  <c:v>1.7500000000000041E-8</c:v>
                </c:pt>
                <c:pt idx="955">
                  <c:v>1.7300000000000046E-8</c:v>
                </c:pt>
                <c:pt idx="956">
                  <c:v>1.7400000000000043E-8</c:v>
                </c:pt>
                <c:pt idx="957">
                  <c:v>1.7500000000000041E-8</c:v>
                </c:pt>
                <c:pt idx="958">
                  <c:v>1.7400000000000043E-8</c:v>
                </c:pt>
                <c:pt idx="959">
                  <c:v>1.7500000000000041E-8</c:v>
                </c:pt>
                <c:pt idx="960">
                  <c:v>2.1000000000000039E-8</c:v>
                </c:pt>
                <c:pt idx="961">
                  <c:v>1.7200000000000035E-8</c:v>
                </c:pt>
                <c:pt idx="962">
                  <c:v>1.7600000000000042E-8</c:v>
                </c:pt>
                <c:pt idx="963">
                  <c:v>1.7700000000000053E-8</c:v>
                </c:pt>
                <c:pt idx="964">
                  <c:v>1.7500000000000041E-8</c:v>
                </c:pt>
                <c:pt idx="965">
                  <c:v>1.7200000000000035E-8</c:v>
                </c:pt>
                <c:pt idx="966">
                  <c:v>1.7300000000000046E-8</c:v>
                </c:pt>
                <c:pt idx="967">
                  <c:v>1.7300000000000046E-8</c:v>
                </c:pt>
                <c:pt idx="968">
                  <c:v>1.7300000000000046E-8</c:v>
                </c:pt>
                <c:pt idx="969">
                  <c:v>1.7200000000000035E-8</c:v>
                </c:pt>
                <c:pt idx="970">
                  <c:v>1.7200000000000035E-8</c:v>
                </c:pt>
                <c:pt idx="971">
                  <c:v>1.7100000000000041E-8</c:v>
                </c:pt>
                <c:pt idx="972">
                  <c:v>1.7200000000000035E-8</c:v>
                </c:pt>
                <c:pt idx="973">
                  <c:v>1.7100000000000041E-8</c:v>
                </c:pt>
                <c:pt idx="974">
                  <c:v>1.7100000000000041E-8</c:v>
                </c:pt>
                <c:pt idx="975">
                  <c:v>1.6900000000000039E-8</c:v>
                </c:pt>
                <c:pt idx="976">
                  <c:v>1.7000000000000043E-8</c:v>
                </c:pt>
                <c:pt idx="977">
                  <c:v>1.6500000000000035E-8</c:v>
                </c:pt>
                <c:pt idx="978">
                  <c:v>1.6800000000000041E-8</c:v>
                </c:pt>
                <c:pt idx="979">
                  <c:v>1.6600000000000039E-8</c:v>
                </c:pt>
                <c:pt idx="980">
                  <c:v>1.6500000000000035E-8</c:v>
                </c:pt>
                <c:pt idx="981">
                  <c:v>1.670000000000004E-8</c:v>
                </c:pt>
                <c:pt idx="982">
                  <c:v>1.6600000000000039E-8</c:v>
                </c:pt>
                <c:pt idx="983">
                  <c:v>1.6800000000000041E-8</c:v>
                </c:pt>
                <c:pt idx="984">
                  <c:v>1.6800000000000041E-8</c:v>
                </c:pt>
                <c:pt idx="985">
                  <c:v>1.670000000000004E-8</c:v>
                </c:pt>
                <c:pt idx="986">
                  <c:v>1.6500000000000035E-8</c:v>
                </c:pt>
                <c:pt idx="987">
                  <c:v>1.670000000000004E-8</c:v>
                </c:pt>
                <c:pt idx="988">
                  <c:v>1.6600000000000039E-8</c:v>
                </c:pt>
                <c:pt idx="989">
                  <c:v>1.6900000000000039E-8</c:v>
                </c:pt>
                <c:pt idx="990">
                  <c:v>1.7300000000000046E-8</c:v>
                </c:pt>
                <c:pt idx="991">
                  <c:v>1.6900000000000039E-8</c:v>
                </c:pt>
                <c:pt idx="992">
                  <c:v>1.6900000000000039E-8</c:v>
                </c:pt>
                <c:pt idx="993">
                  <c:v>1.7100000000000041E-8</c:v>
                </c:pt>
                <c:pt idx="994">
                  <c:v>1.6900000000000039E-8</c:v>
                </c:pt>
                <c:pt idx="995">
                  <c:v>1.7000000000000043E-8</c:v>
                </c:pt>
                <c:pt idx="996">
                  <c:v>1.6500000000000035E-8</c:v>
                </c:pt>
                <c:pt idx="997">
                  <c:v>1.670000000000004E-8</c:v>
                </c:pt>
                <c:pt idx="998">
                  <c:v>1.6600000000000039E-8</c:v>
                </c:pt>
                <c:pt idx="999">
                  <c:v>1.6500000000000035E-8</c:v>
                </c:pt>
                <c:pt idx="1000">
                  <c:v>1.6600000000000039E-8</c:v>
                </c:pt>
                <c:pt idx="1001">
                  <c:v>1.670000000000004E-8</c:v>
                </c:pt>
                <c:pt idx="1002">
                  <c:v>1.6500000000000035E-8</c:v>
                </c:pt>
                <c:pt idx="1003">
                  <c:v>1.670000000000004E-8</c:v>
                </c:pt>
                <c:pt idx="1004">
                  <c:v>1.6500000000000035E-8</c:v>
                </c:pt>
                <c:pt idx="1005">
                  <c:v>1.7100000000000041E-8</c:v>
                </c:pt>
                <c:pt idx="1006">
                  <c:v>1.6900000000000039E-8</c:v>
                </c:pt>
                <c:pt idx="1007">
                  <c:v>1.7200000000000035E-8</c:v>
                </c:pt>
                <c:pt idx="1008">
                  <c:v>1.7300000000000046E-8</c:v>
                </c:pt>
                <c:pt idx="1009">
                  <c:v>1.7000000000000043E-8</c:v>
                </c:pt>
                <c:pt idx="1010">
                  <c:v>1.7000000000000043E-8</c:v>
                </c:pt>
                <c:pt idx="1011">
                  <c:v>1.7400000000000043E-8</c:v>
                </c:pt>
                <c:pt idx="1012">
                  <c:v>1.7200000000000035E-8</c:v>
                </c:pt>
                <c:pt idx="1013">
                  <c:v>1.7300000000000046E-8</c:v>
                </c:pt>
                <c:pt idx="1014">
                  <c:v>1.6900000000000039E-8</c:v>
                </c:pt>
                <c:pt idx="1015">
                  <c:v>1.7100000000000041E-8</c:v>
                </c:pt>
                <c:pt idx="1016">
                  <c:v>1.7300000000000046E-8</c:v>
                </c:pt>
                <c:pt idx="1017">
                  <c:v>1.7400000000000043E-8</c:v>
                </c:pt>
                <c:pt idx="1018">
                  <c:v>1.7200000000000035E-8</c:v>
                </c:pt>
                <c:pt idx="1019">
                  <c:v>1.6900000000000039E-8</c:v>
                </c:pt>
                <c:pt idx="1020">
                  <c:v>1.7200000000000035E-8</c:v>
                </c:pt>
                <c:pt idx="1021">
                  <c:v>1.7100000000000041E-8</c:v>
                </c:pt>
                <c:pt idx="1022">
                  <c:v>1.7100000000000041E-8</c:v>
                </c:pt>
                <c:pt idx="1023">
                  <c:v>1.6800000000000041E-8</c:v>
                </c:pt>
                <c:pt idx="1024">
                  <c:v>1.7000000000000043E-8</c:v>
                </c:pt>
                <c:pt idx="1025">
                  <c:v>1.6900000000000039E-8</c:v>
                </c:pt>
                <c:pt idx="1026">
                  <c:v>1.6900000000000039E-8</c:v>
                </c:pt>
                <c:pt idx="1027">
                  <c:v>1.6900000000000039E-8</c:v>
                </c:pt>
                <c:pt idx="1028">
                  <c:v>1.7000000000000043E-8</c:v>
                </c:pt>
                <c:pt idx="1029">
                  <c:v>1.6600000000000039E-8</c:v>
                </c:pt>
                <c:pt idx="1030">
                  <c:v>1.670000000000004E-8</c:v>
                </c:pt>
                <c:pt idx="1031">
                  <c:v>1.6600000000000039E-8</c:v>
                </c:pt>
                <c:pt idx="1032">
                  <c:v>1.6500000000000035E-8</c:v>
                </c:pt>
                <c:pt idx="1033">
                  <c:v>1.6200000000000036E-8</c:v>
                </c:pt>
                <c:pt idx="1034">
                  <c:v>1.6400000000000041E-8</c:v>
                </c:pt>
                <c:pt idx="1035">
                  <c:v>1.6500000000000035E-8</c:v>
                </c:pt>
                <c:pt idx="1036">
                  <c:v>1.6600000000000039E-8</c:v>
                </c:pt>
                <c:pt idx="1037">
                  <c:v>1.6800000000000041E-8</c:v>
                </c:pt>
                <c:pt idx="1038">
                  <c:v>1.630000000000004E-8</c:v>
                </c:pt>
                <c:pt idx="1039">
                  <c:v>1.6600000000000039E-8</c:v>
                </c:pt>
                <c:pt idx="1040">
                  <c:v>1.6600000000000039E-8</c:v>
                </c:pt>
                <c:pt idx="1041">
                  <c:v>1.6600000000000039E-8</c:v>
                </c:pt>
                <c:pt idx="1042">
                  <c:v>1.6600000000000039E-8</c:v>
                </c:pt>
                <c:pt idx="1043">
                  <c:v>1.6500000000000035E-8</c:v>
                </c:pt>
                <c:pt idx="1044">
                  <c:v>1.6400000000000041E-8</c:v>
                </c:pt>
                <c:pt idx="1045">
                  <c:v>1.6400000000000041E-8</c:v>
                </c:pt>
                <c:pt idx="1046">
                  <c:v>1.630000000000004E-8</c:v>
                </c:pt>
                <c:pt idx="1047">
                  <c:v>1.6400000000000041E-8</c:v>
                </c:pt>
                <c:pt idx="1048">
                  <c:v>1.630000000000004E-8</c:v>
                </c:pt>
                <c:pt idx="1049">
                  <c:v>1.6000000000000041E-8</c:v>
                </c:pt>
                <c:pt idx="1050">
                  <c:v>1.6200000000000036E-8</c:v>
                </c:pt>
                <c:pt idx="1051">
                  <c:v>1.6100000000000035E-8</c:v>
                </c:pt>
                <c:pt idx="1052">
                  <c:v>1.6400000000000041E-8</c:v>
                </c:pt>
                <c:pt idx="1053">
                  <c:v>1.6200000000000036E-8</c:v>
                </c:pt>
                <c:pt idx="1054">
                  <c:v>1.6400000000000041E-8</c:v>
                </c:pt>
                <c:pt idx="1055">
                  <c:v>1.6100000000000035E-8</c:v>
                </c:pt>
                <c:pt idx="1056">
                  <c:v>1.6000000000000041E-8</c:v>
                </c:pt>
                <c:pt idx="1057">
                  <c:v>1.6200000000000036E-8</c:v>
                </c:pt>
                <c:pt idx="1058">
                  <c:v>1.630000000000004E-8</c:v>
                </c:pt>
                <c:pt idx="1059">
                  <c:v>1.6100000000000035E-8</c:v>
                </c:pt>
                <c:pt idx="1060">
                  <c:v>1.6200000000000036E-8</c:v>
                </c:pt>
                <c:pt idx="1061">
                  <c:v>1.6400000000000041E-8</c:v>
                </c:pt>
                <c:pt idx="1062">
                  <c:v>1.630000000000004E-8</c:v>
                </c:pt>
                <c:pt idx="1063">
                  <c:v>1.6600000000000039E-8</c:v>
                </c:pt>
                <c:pt idx="1064">
                  <c:v>1.6500000000000035E-8</c:v>
                </c:pt>
                <c:pt idx="1065">
                  <c:v>1.6600000000000039E-8</c:v>
                </c:pt>
                <c:pt idx="1066">
                  <c:v>1.670000000000004E-8</c:v>
                </c:pt>
                <c:pt idx="1067">
                  <c:v>1.630000000000004E-8</c:v>
                </c:pt>
                <c:pt idx="1068">
                  <c:v>1.6400000000000041E-8</c:v>
                </c:pt>
                <c:pt idx="1069">
                  <c:v>1.6600000000000039E-8</c:v>
                </c:pt>
                <c:pt idx="1070">
                  <c:v>1.6400000000000041E-8</c:v>
                </c:pt>
                <c:pt idx="1071">
                  <c:v>1.6400000000000041E-8</c:v>
                </c:pt>
                <c:pt idx="1072">
                  <c:v>1.6200000000000036E-8</c:v>
                </c:pt>
                <c:pt idx="1073">
                  <c:v>1.6100000000000035E-8</c:v>
                </c:pt>
                <c:pt idx="1074">
                  <c:v>1.630000000000004E-8</c:v>
                </c:pt>
                <c:pt idx="1075">
                  <c:v>1.6400000000000041E-8</c:v>
                </c:pt>
                <c:pt idx="1076">
                  <c:v>1.6100000000000035E-8</c:v>
                </c:pt>
                <c:pt idx="1077">
                  <c:v>1.630000000000004E-8</c:v>
                </c:pt>
                <c:pt idx="1078">
                  <c:v>1.6500000000000035E-8</c:v>
                </c:pt>
                <c:pt idx="1079">
                  <c:v>1.630000000000004E-8</c:v>
                </c:pt>
                <c:pt idx="1080">
                  <c:v>1.630000000000004E-8</c:v>
                </c:pt>
                <c:pt idx="1081">
                  <c:v>1.6500000000000035E-8</c:v>
                </c:pt>
                <c:pt idx="1082">
                  <c:v>1.6200000000000036E-8</c:v>
                </c:pt>
                <c:pt idx="1083">
                  <c:v>1.6000000000000041E-8</c:v>
                </c:pt>
                <c:pt idx="1084">
                  <c:v>1.6200000000000036E-8</c:v>
                </c:pt>
                <c:pt idx="1085">
                  <c:v>1.6200000000000036E-8</c:v>
                </c:pt>
                <c:pt idx="1086">
                  <c:v>1.6200000000000036E-8</c:v>
                </c:pt>
                <c:pt idx="1087">
                  <c:v>1.630000000000004E-8</c:v>
                </c:pt>
                <c:pt idx="1088">
                  <c:v>1.6000000000000041E-8</c:v>
                </c:pt>
                <c:pt idx="1089">
                  <c:v>1.590000000000004E-8</c:v>
                </c:pt>
                <c:pt idx="1090">
                  <c:v>1.6100000000000035E-8</c:v>
                </c:pt>
                <c:pt idx="1091">
                  <c:v>1.6200000000000036E-8</c:v>
                </c:pt>
                <c:pt idx="1092">
                  <c:v>1.6200000000000036E-8</c:v>
                </c:pt>
                <c:pt idx="1093">
                  <c:v>1.630000000000004E-8</c:v>
                </c:pt>
                <c:pt idx="1094">
                  <c:v>1.630000000000004E-8</c:v>
                </c:pt>
                <c:pt idx="1095">
                  <c:v>1.590000000000004E-8</c:v>
                </c:pt>
                <c:pt idx="1096">
                  <c:v>1.6100000000000035E-8</c:v>
                </c:pt>
                <c:pt idx="1097">
                  <c:v>1.6100000000000035E-8</c:v>
                </c:pt>
                <c:pt idx="1098">
                  <c:v>1.6200000000000036E-8</c:v>
                </c:pt>
                <c:pt idx="1099">
                  <c:v>1.6000000000000041E-8</c:v>
                </c:pt>
                <c:pt idx="1100">
                  <c:v>1.5700000000000038E-8</c:v>
                </c:pt>
                <c:pt idx="1101">
                  <c:v>1.5400000000000032E-8</c:v>
                </c:pt>
                <c:pt idx="1102">
                  <c:v>1.5400000000000032E-8</c:v>
                </c:pt>
                <c:pt idx="1103">
                  <c:v>1.5800000000000036E-8</c:v>
                </c:pt>
                <c:pt idx="1104">
                  <c:v>1.5600000000000034E-8</c:v>
                </c:pt>
                <c:pt idx="1105">
                  <c:v>1.550000000000004E-8</c:v>
                </c:pt>
                <c:pt idx="1106">
                  <c:v>1.5700000000000038E-8</c:v>
                </c:pt>
                <c:pt idx="1107">
                  <c:v>1.6000000000000041E-8</c:v>
                </c:pt>
                <c:pt idx="1108">
                  <c:v>1.5700000000000038E-8</c:v>
                </c:pt>
                <c:pt idx="1109">
                  <c:v>1.5800000000000036E-8</c:v>
                </c:pt>
                <c:pt idx="1110">
                  <c:v>1.590000000000004E-8</c:v>
                </c:pt>
                <c:pt idx="1111">
                  <c:v>1.6000000000000041E-8</c:v>
                </c:pt>
                <c:pt idx="1112">
                  <c:v>1.6400000000000041E-8</c:v>
                </c:pt>
                <c:pt idx="1113">
                  <c:v>1.6400000000000041E-8</c:v>
                </c:pt>
                <c:pt idx="1114">
                  <c:v>1.590000000000004E-8</c:v>
                </c:pt>
                <c:pt idx="1115">
                  <c:v>1.6200000000000036E-8</c:v>
                </c:pt>
                <c:pt idx="1116">
                  <c:v>1.6500000000000035E-8</c:v>
                </c:pt>
                <c:pt idx="1117">
                  <c:v>1.6200000000000036E-8</c:v>
                </c:pt>
                <c:pt idx="1118">
                  <c:v>1.6000000000000041E-8</c:v>
                </c:pt>
                <c:pt idx="1119">
                  <c:v>1.6400000000000041E-8</c:v>
                </c:pt>
                <c:pt idx="1120">
                  <c:v>1.630000000000004E-8</c:v>
                </c:pt>
                <c:pt idx="1121">
                  <c:v>1.6500000000000035E-8</c:v>
                </c:pt>
                <c:pt idx="1122">
                  <c:v>1.6200000000000036E-8</c:v>
                </c:pt>
                <c:pt idx="1123">
                  <c:v>1.6500000000000035E-8</c:v>
                </c:pt>
                <c:pt idx="1124">
                  <c:v>1.630000000000004E-8</c:v>
                </c:pt>
                <c:pt idx="1125">
                  <c:v>1.6000000000000041E-8</c:v>
                </c:pt>
                <c:pt idx="1126">
                  <c:v>1.6100000000000035E-8</c:v>
                </c:pt>
                <c:pt idx="1127">
                  <c:v>1.5800000000000036E-8</c:v>
                </c:pt>
                <c:pt idx="1128">
                  <c:v>1.6100000000000035E-8</c:v>
                </c:pt>
                <c:pt idx="1129">
                  <c:v>1.590000000000004E-8</c:v>
                </c:pt>
                <c:pt idx="1130">
                  <c:v>1.590000000000004E-8</c:v>
                </c:pt>
                <c:pt idx="1131">
                  <c:v>1.6000000000000041E-8</c:v>
                </c:pt>
                <c:pt idx="1132">
                  <c:v>1.5700000000000038E-8</c:v>
                </c:pt>
                <c:pt idx="1133">
                  <c:v>1.590000000000004E-8</c:v>
                </c:pt>
                <c:pt idx="1134">
                  <c:v>1.5800000000000036E-8</c:v>
                </c:pt>
                <c:pt idx="1135">
                  <c:v>1.5700000000000038E-8</c:v>
                </c:pt>
                <c:pt idx="1136">
                  <c:v>1.5800000000000036E-8</c:v>
                </c:pt>
                <c:pt idx="1137">
                  <c:v>1.5800000000000036E-8</c:v>
                </c:pt>
                <c:pt idx="1138">
                  <c:v>1.5800000000000036E-8</c:v>
                </c:pt>
                <c:pt idx="1139">
                  <c:v>1.5800000000000036E-8</c:v>
                </c:pt>
                <c:pt idx="1140">
                  <c:v>1.5600000000000034E-8</c:v>
                </c:pt>
                <c:pt idx="1141">
                  <c:v>1.590000000000004E-8</c:v>
                </c:pt>
                <c:pt idx="1142">
                  <c:v>1.5700000000000038E-8</c:v>
                </c:pt>
                <c:pt idx="1143">
                  <c:v>1.5800000000000036E-8</c:v>
                </c:pt>
                <c:pt idx="1144">
                  <c:v>1.5800000000000036E-8</c:v>
                </c:pt>
                <c:pt idx="1145">
                  <c:v>1.5800000000000036E-8</c:v>
                </c:pt>
                <c:pt idx="1146">
                  <c:v>1.590000000000004E-8</c:v>
                </c:pt>
                <c:pt idx="1147">
                  <c:v>1.6000000000000041E-8</c:v>
                </c:pt>
                <c:pt idx="1148">
                  <c:v>1.5700000000000038E-8</c:v>
                </c:pt>
                <c:pt idx="1149">
                  <c:v>1.6000000000000041E-8</c:v>
                </c:pt>
                <c:pt idx="1150">
                  <c:v>1.5800000000000036E-8</c:v>
                </c:pt>
                <c:pt idx="1151">
                  <c:v>1.5400000000000032E-8</c:v>
                </c:pt>
                <c:pt idx="1152">
                  <c:v>1.5800000000000036E-8</c:v>
                </c:pt>
                <c:pt idx="1153">
                  <c:v>1.5200000000000034E-8</c:v>
                </c:pt>
                <c:pt idx="1154">
                  <c:v>1.5700000000000038E-8</c:v>
                </c:pt>
                <c:pt idx="1155">
                  <c:v>1.5600000000000034E-8</c:v>
                </c:pt>
                <c:pt idx="1156">
                  <c:v>1.550000000000004E-8</c:v>
                </c:pt>
                <c:pt idx="1157">
                  <c:v>1.5300000000000038E-8</c:v>
                </c:pt>
                <c:pt idx="1158">
                  <c:v>1.5200000000000034E-8</c:v>
                </c:pt>
                <c:pt idx="1159">
                  <c:v>1.5200000000000034E-8</c:v>
                </c:pt>
                <c:pt idx="1160">
                  <c:v>1.5200000000000034E-8</c:v>
                </c:pt>
                <c:pt idx="1161">
                  <c:v>1.5300000000000038E-8</c:v>
                </c:pt>
                <c:pt idx="1162">
                  <c:v>1.5300000000000038E-8</c:v>
                </c:pt>
                <c:pt idx="1163">
                  <c:v>1.5400000000000032E-8</c:v>
                </c:pt>
                <c:pt idx="1164">
                  <c:v>1.5300000000000038E-8</c:v>
                </c:pt>
                <c:pt idx="1165">
                  <c:v>1.550000000000004E-8</c:v>
                </c:pt>
                <c:pt idx="1166">
                  <c:v>1.550000000000004E-8</c:v>
                </c:pt>
                <c:pt idx="1167">
                  <c:v>1.5400000000000032E-8</c:v>
                </c:pt>
                <c:pt idx="1168">
                  <c:v>1.5700000000000038E-8</c:v>
                </c:pt>
                <c:pt idx="1169">
                  <c:v>1.5800000000000036E-8</c:v>
                </c:pt>
                <c:pt idx="1170">
                  <c:v>1.6100000000000035E-8</c:v>
                </c:pt>
                <c:pt idx="1171">
                  <c:v>1.6100000000000035E-8</c:v>
                </c:pt>
                <c:pt idx="1172">
                  <c:v>1.6100000000000035E-8</c:v>
                </c:pt>
                <c:pt idx="1173">
                  <c:v>1.590000000000004E-8</c:v>
                </c:pt>
                <c:pt idx="1174">
                  <c:v>1.5600000000000034E-8</c:v>
                </c:pt>
                <c:pt idx="1175">
                  <c:v>1.6100000000000035E-8</c:v>
                </c:pt>
                <c:pt idx="1176">
                  <c:v>1.5800000000000036E-8</c:v>
                </c:pt>
                <c:pt idx="1177">
                  <c:v>1.5800000000000036E-8</c:v>
                </c:pt>
                <c:pt idx="1178">
                  <c:v>1.6200000000000036E-8</c:v>
                </c:pt>
                <c:pt idx="1179">
                  <c:v>1.5800000000000036E-8</c:v>
                </c:pt>
                <c:pt idx="1180">
                  <c:v>1.5600000000000034E-8</c:v>
                </c:pt>
                <c:pt idx="1181">
                  <c:v>1.5700000000000038E-8</c:v>
                </c:pt>
                <c:pt idx="1182">
                  <c:v>1.5700000000000038E-8</c:v>
                </c:pt>
                <c:pt idx="1183">
                  <c:v>1.590000000000004E-8</c:v>
                </c:pt>
                <c:pt idx="1184">
                  <c:v>1.5600000000000034E-8</c:v>
                </c:pt>
                <c:pt idx="1185">
                  <c:v>1.5700000000000038E-8</c:v>
                </c:pt>
                <c:pt idx="1186">
                  <c:v>1.550000000000004E-8</c:v>
                </c:pt>
                <c:pt idx="1187">
                  <c:v>1.5600000000000034E-8</c:v>
                </c:pt>
                <c:pt idx="1188">
                  <c:v>1.590000000000004E-8</c:v>
                </c:pt>
                <c:pt idx="1189">
                  <c:v>1.550000000000004E-8</c:v>
                </c:pt>
                <c:pt idx="1190">
                  <c:v>1.550000000000004E-8</c:v>
                </c:pt>
                <c:pt idx="1191">
                  <c:v>1.5200000000000034E-8</c:v>
                </c:pt>
                <c:pt idx="1192">
                  <c:v>1.5400000000000032E-8</c:v>
                </c:pt>
                <c:pt idx="1193">
                  <c:v>1.5200000000000034E-8</c:v>
                </c:pt>
                <c:pt idx="1194">
                  <c:v>1.550000000000004E-8</c:v>
                </c:pt>
              </c:numCache>
            </c:numRef>
          </c:yVal>
        </c:ser>
        <c:ser>
          <c:idx val="0"/>
          <c:order val="1"/>
          <c:tx>
            <c:v>TB9AES013</c:v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Sheet3!$B$3:$B$1197</c:f>
              <c:numCache>
                <c:formatCode>0.00E+00</c:formatCode>
                <c:ptCount val="1195"/>
                <c:pt idx="0">
                  <c:v>3.5200000000000064E-8</c:v>
                </c:pt>
                <c:pt idx="1">
                  <c:v>3.5000000000000069E-8</c:v>
                </c:pt>
                <c:pt idx="2">
                  <c:v>3.4400000000000063E-8</c:v>
                </c:pt>
                <c:pt idx="3">
                  <c:v>3.3800000000000058E-8</c:v>
                </c:pt>
                <c:pt idx="4">
                  <c:v>3.3000000000000057E-8</c:v>
                </c:pt>
                <c:pt idx="5">
                  <c:v>3.1900000000000067E-8</c:v>
                </c:pt>
                <c:pt idx="6">
                  <c:v>3.0900000000000052E-8</c:v>
                </c:pt>
                <c:pt idx="7">
                  <c:v>1.470000000000003E-7</c:v>
                </c:pt>
                <c:pt idx="8">
                  <c:v>3.0600000000000069E-8</c:v>
                </c:pt>
                <c:pt idx="9">
                  <c:v>6.0300000000000136E-8</c:v>
                </c:pt>
                <c:pt idx="10">
                  <c:v>1.8700000000000036E-7</c:v>
                </c:pt>
                <c:pt idx="11">
                  <c:v>3.2100000000000061E-7</c:v>
                </c:pt>
                <c:pt idx="12">
                  <c:v>4.7000000000000106E-7</c:v>
                </c:pt>
                <c:pt idx="13">
                  <c:v>3.4200000000000068E-8</c:v>
                </c:pt>
                <c:pt idx="14">
                  <c:v>3.1300000000000062E-8</c:v>
                </c:pt>
                <c:pt idx="15">
                  <c:v>3.0000000000000057E-8</c:v>
                </c:pt>
                <c:pt idx="16">
                  <c:v>2.9600000000000063E-8</c:v>
                </c:pt>
                <c:pt idx="17">
                  <c:v>2.8700000000000042E-8</c:v>
                </c:pt>
                <c:pt idx="18">
                  <c:v>2.8400000000000052E-8</c:v>
                </c:pt>
                <c:pt idx="19">
                  <c:v>2.8100000000000046E-8</c:v>
                </c:pt>
                <c:pt idx="20">
                  <c:v>2.7100000000000057E-8</c:v>
                </c:pt>
                <c:pt idx="21">
                  <c:v>2.6500000000000049E-8</c:v>
                </c:pt>
                <c:pt idx="22">
                  <c:v>4.5100000000000093E-8</c:v>
                </c:pt>
                <c:pt idx="23">
                  <c:v>1.460000000000003E-7</c:v>
                </c:pt>
                <c:pt idx="24">
                  <c:v>2.4900000000000039E-7</c:v>
                </c:pt>
                <c:pt idx="25">
                  <c:v>3.6800000000000081E-7</c:v>
                </c:pt>
                <c:pt idx="26">
                  <c:v>4.8500000000000065E-7</c:v>
                </c:pt>
                <c:pt idx="27">
                  <c:v>6.1600000000000096E-7</c:v>
                </c:pt>
                <c:pt idx="28">
                  <c:v>2.7000000000000063E-8</c:v>
                </c:pt>
                <c:pt idx="29">
                  <c:v>2.7200000000000055E-8</c:v>
                </c:pt>
                <c:pt idx="30">
                  <c:v>2.5200000000000057E-8</c:v>
                </c:pt>
                <c:pt idx="31">
                  <c:v>6.3400000000000118E-8</c:v>
                </c:pt>
                <c:pt idx="32">
                  <c:v>2.0100000000000033E-7</c:v>
                </c:pt>
                <c:pt idx="33">
                  <c:v>9.9200000000000213E-8</c:v>
                </c:pt>
                <c:pt idx="34">
                  <c:v>7.4500000000000158E-8</c:v>
                </c:pt>
                <c:pt idx="35">
                  <c:v>5.9900000000000119E-8</c:v>
                </c:pt>
                <c:pt idx="36">
                  <c:v>4.9100000000000115E-8</c:v>
                </c:pt>
                <c:pt idx="37">
                  <c:v>4.3900000000000082E-8</c:v>
                </c:pt>
                <c:pt idx="38">
                  <c:v>4.0000000000000093E-8</c:v>
                </c:pt>
                <c:pt idx="39">
                  <c:v>3.9700000000000078E-8</c:v>
                </c:pt>
                <c:pt idx="40">
                  <c:v>3.9700000000000078E-8</c:v>
                </c:pt>
                <c:pt idx="41">
                  <c:v>3.78000000000001E-8</c:v>
                </c:pt>
                <c:pt idx="42">
                  <c:v>8.4900000000000237E-8</c:v>
                </c:pt>
                <c:pt idx="43">
                  <c:v>6.2000000000000145E-8</c:v>
                </c:pt>
                <c:pt idx="44">
                  <c:v>7.3500000000000135E-8</c:v>
                </c:pt>
                <c:pt idx="45">
                  <c:v>1.5700000000000031E-7</c:v>
                </c:pt>
                <c:pt idx="46">
                  <c:v>1.5500000000000034E-7</c:v>
                </c:pt>
                <c:pt idx="47">
                  <c:v>1.0700000000000026E-7</c:v>
                </c:pt>
                <c:pt idx="48">
                  <c:v>1.5400000000000035E-7</c:v>
                </c:pt>
                <c:pt idx="49">
                  <c:v>1.4800000000000032E-7</c:v>
                </c:pt>
                <c:pt idx="50">
                  <c:v>1.450000000000002E-7</c:v>
                </c:pt>
                <c:pt idx="51">
                  <c:v>2.6300000000000049E-7</c:v>
                </c:pt>
                <c:pt idx="52">
                  <c:v>3.8100000000000057E-7</c:v>
                </c:pt>
                <c:pt idx="53">
                  <c:v>1.8900000000000041E-7</c:v>
                </c:pt>
                <c:pt idx="54">
                  <c:v>1.9100000000000035E-7</c:v>
                </c:pt>
                <c:pt idx="55">
                  <c:v>2.090000000000003E-7</c:v>
                </c:pt>
                <c:pt idx="56">
                  <c:v>3.5000000000000062E-7</c:v>
                </c:pt>
                <c:pt idx="57">
                  <c:v>4.1900000000000051E-7</c:v>
                </c:pt>
                <c:pt idx="58">
                  <c:v>2.9800000000000052E-7</c:v>
                </c:pt>
                <c:pt idx="59">
                  <c:v>3.630000000000007E-7</c:v>
                </c:pt>
                <c:pt idx="60">
                  <c:v>3.990000000000007E-7</c:v>
                </c:pt>
                <c:pt idx="61">
                  <c:v>5.3400000000000094E-7</c:v>
                </c:pt>
                <c:pt idx="62">
                  <c:v>4.7900000000000094E-7</c:v>
                </c:pt>
                <c:pt idx="63">
                  <c:v>6.0900000000000118E-7</c:v>
                </c:pt>
                <c:pt idx="64">
                  <c:v>6.670000000000013E-7</c:v>
                </c:pt>
                <c:pt idx="65">
                  <c:v>7.3600000000000119E-7</c:v>
                </c:pt>
                <c:pt idx="66">
                  <c:v>9.0100000000000162E-7</c:v>
                </c:pt>
                <c:pt idx="67">
                  <c:v>1.0100000000000018E-6</c:v>
                </c:pt>
                <c:pt idx="68">
                  <c:v>9.1500000000000193E-7</c:v>
                </c:pt>
                <c:pt idx="69">
                  <c:v>7.7900000000000146E-7</c:v>
                </c:pt>
                <c:pt idx="70">
                  <c:v>7.4600000000000141E-7</c:v>
                </c:pt>
                <c:pt idx="71">
                  <c:v>6.7000000000000142E-7</c:v>
                </c:pt>
                <c:pt idx="72">
                  <c:v>5.6200000000000082E-7</c:v>
                </c:pt>
                <c:pt idx="73">
                  <c:v>5.0600000000000085E-7</c:v>
                </c:pt>
                <c:pt idx="74">
                  <c:v>5.6600000000000081E-7</c:v>
                </c:pt>
                <c:pt idx="75">
                  <c:v>6.9500000000000139E-7</c:v>
                </c:pt>
                <c:pt idx="76">
                  <c:v>9.4800000000000229E-7</c:v>
                </c:pt>
                <c:pt idx="77">
                  <c:v>1.6200000000000027E-6</c:v>
                </c:pt>
                <c:pt idx="78">
                  <c:v>3.1000000000000046E-6</c:v>
                </c:pt>
                <c:pt idx="79">
                  <c:v>5.1200000000000035E-6</c:v>
                </c:pt>
                <c:pt idx="80">
                  <c:v>7.7500000000000139E-6</c:v>
                </c:pt>
                <c:pt idx="81">
                  <c:v>1.0700000000000014E-5</c:v>
                </c:pt>
                <c:pt idx="82">
                  <c:v>1.4500000000000024E-5</c:v>
                </c:pt>
                <c:pt idx="83">
                  <c:v>2.0500000000000034E-5</c:v>
                </c:pt>
                <c:pt idx="84">
                  <c:v>2.7900000000000048E-5</c:v>
                </c:pt>
                <c:pt idx="85">
                  <c:v>3.6900000000000057E-5</c:v>
                </c:pt>
                <c:pt idx="86">
                  <c:v>4.5300000000000085E-5</c:v>
                </c:pt>
                <c:pt idx="87">
                  <c:v>5.3100000000000071E-5</c:v>
                </c:pt>
                <c:pt idx="88">
                  <c:v>6.0700000000000107E-5</c:v>
                </c:pt>
                <c:pt idx="89">
                  <c:v>6.560000000000009E-5</c:v>
                </c:pt>
                <c:pt idx="90">
                  <c:v>7.0200000000000107E-5</c:v>
                </c:pt>
                <c:pt idx="91">
                  <c:v>7.1700000000000117E-5</c:v>
                </c:pt>
                <c:pt idx="92">
                  <c:v>6.9200000000000123E-5</c:v>
                </c:pt>
                <c:pt idx="93">
                  <c:v>6.5000000000000103E-5</c:v>
                </c:pt>
                <c:pt idx="94">
                  <c:v>5.9200000000000097E-5</c:v>
                </c:pt>
                <c:pt idx="95">
                  <c:v>5.2700000000000109E-5</c:v>
                </c:pt>
                <c:pt idx="96">
                  <c:v>4.820000000000006E-5</c:v>
                </c:pt>
                <c:pt idx="97">
                  <c:v>4.3800000000000062E-5</c:v>
                </c:pt>
                <c:pt idx="98">
                  <c:v>3.9700000000000057E-5</c:v>
                </c:pt>
                <c:pt idx="99">
                  <c:v>3.6300000000000056E-5</c:v>
                </c:pt>
                <c:pt idx="100">
                  <c:v>3.3200000000000055E-5</c:v>
                </c:pt>
                <c:pt idx="101">
                  <c:v>3.0800000000000057E-5</c:v>
                </c:pt>
                <c:pt idx="102">
                  <c:v>2.8500000000000035E-5</c:v>
                </c:pt>
                <c:pt idx="103">
                  <c:v>2.7100000000000042E-5</c:v>
                </c:pt>
                <c:pt idx="104">
                  <c:v>2.5000000000000042E-5</c:v>
                </c:pt>
                <c:pt idx="105">
                  <c:v>2.3600000000000035E-5</c:v>
                </c:pt>
                <c:pt idx="106">
                  <c:v>2.2100000000000036E-5</c:v>
                </c:pt>
                <c:pt idx="107">
                  <c:v>2.0900000000000034E-5</c:v>
                </c:pt>
                <c:pt idx="108">
                  <c:v>1.9900000000000026E-5</c:v>
                </c:pt>
                <c:pt idx="109">
                  <c:v>1.8600000000000039E-5</c:v>
                </c:pt>
                <c:pt idx="110">
                  <c:v>1.7900000000000042E-5</c:v>
                </c:pt>
                <c:pt idx="111">
                  <c:v>1.7200000000000039E-5</c:v>
                </c:pt>
                <c:pt idx="112">
                  <c:v>1.6600000000000034E-5</c:v>
                </c:pt>
                <c:pt idx="113">
                  <c:v>1.5700000000000026E-5</c:v>
                </c:pt>
                <c:pt idx="114">
                  <c:v>1.5000000000000024E-5</c:v>
                </c:pt>
                <c:pt idx="115">
                  <c:v>1.4300000000000022E-5</c:v>
                </c:pt>
                <c:pt idx="116">
                  <c:v>1.4000000000000024E-5</c:v>
                </c:pt>
                <c:pt idx="117">
                  <c:v>1.3400000000000026E-5</c:v>
                </c:pt>
                <c:pt idx="118">
                  <c:v>1.3200000000000026E-5</c:v>
                </c:pt>
                <c:pt idx="119">
                  <c:v>1.2400000000000024E-5</c:v>
                </c:pt>
                <c:pt idx="120">
                  <c:v>1.2300000000000021E-5</c:v>
                </c:pt>
                <c:pt idx="121">
                  <c:v>1.1800000000000026E-5</c:v>
                </c:pt>
                <c:pt idx="122">
                  <c:v>1.140000000000002E-5</c:v>
                </c:pt>
                <c:pt idx="123">
                  <c:v>1.1100000000000026E-5</c:v>
                </c:pt>
                <c:pt idx="124">
                  <c:v>1.0800000000000024E-5</c:v>
                </c:pt>
                <c:pt idx="125">
                  <c:v>1.060000000000002E-5</c:v>
                </c:pt>
                <c:pt idx="126">
                  <c:v>1.0400000000000021E-5</c:v>
                </c:pt>
                <c:pt idx="127">
                  <c:v>1.0100000000000018E-5</c:v>
                </c:pt>
                <c:pt idx="128">
                  <c:v>9.690000000000014E-6</c:v>
                </c:pt>
                <c:pt idx="129">
                  <c:v>9.2300000000000116E-6</c:v>
                </c:pt>
                <c:pt idx="130">
                  <c:v>9.1800000000000138E-6</c:v>
                </c:pt>
                <c:pt idx="131">
                  <c:v>8.8400000000000119E-6</c:v>
                </c:pt>
                <c:pt idx="132">
                  <c:v>8.7100000000000115E-6</c:v>
                </c:pt>
                <c:pt idx="133">
                  <c:v>8.380000000000018E-6</c:v>
                </c:pt>
                <c:pt idx="134">
                  <c:v>8.4000000000000161E-6</c:v>
                </c:pt>
                <c:pt idx="135">
                  <c:v>8.0700000000000142E-6</c:v>
                </c:pt>
                <c:pt idx="136">
                  <c:v>7.8600000000000061E-6</c:v>
                </c:pt>
                <c:pt idx="137">
                  <c:v>7.6600000000000097E-6</c:v>
                </c:pt>
                <c:pt idx="138">
                  <c:v>7.3600000000000092E-6</c:v>
                </c:pt>
                <c:pt idx="139">
                  <c:v>7.1300000000000105E-6</c:v>
                </c:pt>
                <c:pt idx="140">
                  <c:v>7.0300000000000106E-6</c:v>
                </c:pt>
                <c:pt idx="141">
                  <c:v>6.9000000000000119E-6</c:v>
                </c:pt>
                <c:pt idx="142">
                  <c:v>6.7100000000000103E-6</c:v>
                </c:pt>
                <c:pt idx="143">
                  <c:v>6.6200000000000069E-6</c:v>
                </c:pt>
                <c:pt idx="144">
                  <c:v>6.510000000000008E-6</c:v>
                </c:pt>
                <c:pt idx="145">
                  <c:v>6.4500000000000102E-6</c:v>
                </c:pt>
                <c:pt idx="146">
                  <c:v>6.2900000000000101E-6</c:v>
                </c:pt>
                <c:pt idx="147">
                  <c:v>6.280000000000011E-6</c:v>
                </c:pt>
                <c:pt idx="148">
                  <c:v>6.0800000000000104E-6</c:v>
                </c:pt>
                <c:pt idx="149">
                  <c:v>5.9700000000000106E-6</c:v>
                </c:pt>
                <c:pt idx="150">
                  <c:v>5.9600000000000082E-6</c:v>
                </c:pt>
                <c:pt idx="151">
                  <c:v>5.6700000000000075E-6</c:v>
                </c:pt>
                <c:pt idx="152">
                  <c:v>5.690000000000004E-6</c:v>
                </c:pt>
                <c:pt idx="153">
                  <c:v>5.460000000000007E-6</c:v>
                </c:pt>
                <c:pt idx="154">
                  <c:v>5.3700000000000079E-6</c:v>
                </c:pt>
                <c:pt idx="155">
                  <c:v>5.3400000000000082E-6</c:v>
                </c:pt>
                <c:pt idx="156">
                  <c:v>5.2300000000000092E-6</c:v>
                </c:pt>
                <c:pt idx="157">
                  <c:v>5.1300000000000059E-6</c:v>
                </c:pt>
                <c:pt idx="158">
                  <c:v>5.0700000000000074E-6</c:v>
                </c:pt>
                <c:pt idx="159">
                  <c:v>4.9000000000000073E-6</c:v>
                </c:pt>
                <c:pt idx="160">
                  <c:v>4.9200000000000071E-6</c:v>
                </c:pt>
                <c:pt idx="161">
                  <c:v>4.7000000000000067E-6</c:v>
                </c:pt>
                <c:pt idx="162">
                  <c:v>4.6200000000000024E-6</c:v>
                </c:pt>
                <c:pt idx="163">
                  <c:v>4.6000000000000059E-6</c:v>
                </c:pt>
                <c:pt idx="164">
                  <c:v>4.5200000000000059E-6</c:v>
                </c:pt>
                <c:pt idx="165">
                  <c:v>4.4800000000000071E-6</c:v>
                </c:pt>
                <c:pt idx="166">
                  <c:v>4.4400000000000092E-6</c:v>
                </c:pt>
                <c:pt idx="167">
                  <c:v>4.3100000000000036E-6</c:v>
                </c:pt>
                <c:pt idx="168">
                  <c:v>4.2500000000000059E-6</c:v>
                </c:pt>
                <c:pt idx="169">
                  <c:v>4.1800000000000057E-6</c:v>
                </c:pt>
                <c:pt idx="170">
                  <c:v>4.2100000000000054E-6</c:v>
                </c:pt>
                <c:pt idx="171">
                  <c:v>4.1000000000000039E-6</c:v>
                </c:pt>
                <c:pt idx="172">
                  <c:v>4.0500000000000044E-6</c:v>
                </c:pt>
                <c:pt idx="173">
                  <c:v>3.9600000000000061E-6</c:v>
                </c:pt>
                <c:pt idx="174">
                  <c:v>3.8400000000000047E-6</c:v>
                </c:pt>
                <c:pt idx="175">
                  <c:v>3.8100000000000046E-6</c:v>
                </c:pt>
                <c:pt idx="176">
                  <c:v>3.7200000000000063E-6</c:v>
                </c:pt>
                <c:pt idx="177">
                  <c:v>3.6800000000000054E-6</c:v>
                </c:pt>
                <c:pt idx="178">
                  <c:v>3.620000000000006E-6</c:v>
                </c:pt>
                <c:pt idx="179">
                  <c:v>3.5700000000000056E-6</c:v>
                </c:pt>
                <c:pt idx="180">
                  <c:v>3.470000000000004E-6</c:v>
                </c:pt>
                <c:pt idx="181">
                  <c:v>3.3800000000000045E-6</c:v>
                </c:pt>
                <c:pt idx="182">
                  <c:v>3.3800000000000045E-6</c:v>
                </c:pt>
                <c:pt idx="183">
                  <c:v>3.3600000000000051E-6</c:v>
                </c:pt>
                <c:pt idx="184">
                  <c:v>3.3300000000000037E-6</c:v>
                </c:pt>
                <c:pt idx="185">
                  <c:v>3.2800000000000054E-6</c:v>
                </c:pt>
                <c:pt idx="186">
                  <c:v>2.8900000000000028E-6</c:v>
                </c:pt>
                <c:pt idx="187">
                  <c:v>2.470000000000003E-6</c:v>
                </c:pt>
                <c:pt idx="188">
                  <c:v>2.1400000000000041E-6</c:v>
                </c:pt>
                <c:pt idx="189">
                  <c:v>1.8500000000000035E-6</c:v>
                </c:pt>
                <c:pt idx="190">
                  <c:v>1.6200000000000027E-6</c:v>
                </c:pt>
                <c:pt idx="191">
                  <c:v>1.4200000000000023E-6</c:v>
                </c:pt>
                <c:pt idx="192">
                  <c:v>1.2200000000000019E-6</c:v>
                </c:pt>
                <c:pt idx="193">
                  <c:v>1.0900000000000021E-6</c:v>
                </c:pt>
                <c:pt idx="194">
                  <c:v>9.5600000000000194E-7</c:v>
                </c:pt>
                <c:pt idx="195">
                  <c:v>8.4700000000000191E-7</c:v>
                </c:pt>
                <c:pt idx="196">
                  <c:v>7.5600000000000132E-7</c:v>
                </c:pt>
                <c:pt idx="197">
                  <c:v>6.7600000000000124E-7</c:v>
                </c:pt>
                <c:pt idx="198">
                  <c:v>5.8800000000000108E-7</c:v>
                </c:pt>
                <c:pt idx="199">
                  <c:v>5.4000000000000129E-7</c:v>
                </c:pt>
                <c:pt idx="200">
                  <c:v>4.8500000000000065E-7</c:v>
                </c:pt>
                <c:pt idx="201">
                  <c:v>4.3900000000000069E-7</c:v>
                </c:pt>
                <c:pt idx="202">
                  <c:v>3.9200000000000081E-7</c:v>
                </c:pt>
                <c:pt idx="203">
                  <c:v>3.5400000000000071E-7</c:v>
                </c:pt>
                <c:pt idx="204">
                  <c:v>3.2300000000000066E-7</c:v>
                </c:pt>
                <c:pt idx="205">
                  <c:v>2.9300000000000047E-7</c:v>
                </c:pt>
                <c:pt idx="206">
                  <c:v>2.6300000000000049E-7</c:v>
                </c:pt>
                <c:pt idx="207">
                  <c:v>2.4400000000000049E-7</c:v>
                </c:pt>
                <c:pt idx="208">
                  <c:v>2.2600000000000057E-7</c:v>
                </c:pt>
                <c:pt idx="209">
                  <c:v>2.0700000000000036E-7</c:v>
                </c:pt>
                <c:pt idx="210">
                  <c:v>1.9400000000000031E-7</c:v>
                </c:pt>
                <c:pt idx="211">
                  <c:v>1.7900000000000045E-7</c:v>
                </c:pt>
                <c:pt idx="212">
                  <c:v>1.6900000000000036E-7</c:v>
                </c:pt>
                <c:pt idx="213">
                  <c:v>1.5500000000000034E-7</c:v>
                </c:pt>
                <c:pt idx="214">
                  <c:v>1.450000000000002E-7</c:v>
                </c:pt>
                <c:pt idx="215">
                  <c:v>1.3600000000000034E-7</c:v>
                </c:pt>
                <c:pt idx="216">
                  <c:v>1.280000000000003E-7</c:v>
                </c:pt>
                <c:pt idx="217">
                  <c:v>1.2300000000000027E-7</c:v>
                </c:pt>
                <c:pt idx="218">
                  <c:v>1.1500000000000028E-7</c:v>
                </c:pt>
                <c:pt idx="219">
                  <c:v>1.0900000000000026E-7</c:v>
                </c:pt>
                <c:pt idx="220">
                  <c:v>1.0300000000000023E-7</c:v>
                </c:pt>
                <c:pt idx="221">
                  <c:v>9.8200000000000231E-8</c:v>
                </c:pt>
                <c:pt idx="222">
                  <c:v>9.1800000000000187E-8</c:v>
                </c:pt>
                <c:pt idx="223">
                  <c:v>8.6900000000000163E-8</c:v>
                </c:pt>
                <c:pt idx="224">
                  <c:v>8.2300000000000122E-8</c:v>
                </c:pt>
                <c:pt idx="225">
                  <c:v>7.630000000000016E-8</c:v>
                </c:pt>
                <c:pt idx="226">
                  <c:v>7.3900000000000165E-8</c:v>
                </c:pt>
                <c:pt idx="227">
                  <c:v>6.9600000000000147E-8</c:v>
                </c:pt>
                <c:pt idx="228">
                  <c:v>6.4700000000000149E-8</c:v>
                </c:pt>
                <c:pt idx="229">
                  <c:v>6.1900000000000111E-8</c:v>
                </c:pt>
                <c:pt idx="230">
                  <c:v>6.0200000000000102E-8</c:v>
                </c:pt>
                <c:pt idx="231">
                  <c:v>5.7300000000000123E-8</c:v>
                </c:pt>
                <c:pt idx="232">
                  <c:v>5.4200000000000115E-8</c:v>
                </c:pt>
                <c:pt idx="233">
                  <c:v>5.1600000000000072E-8</c:v>
                </c:pt>
                <c:pt idx="234">
                  <c:v>4.9300000000000117E-8</c:v>
                </c:pt>
                <c:pt idx="235">
                  <c:v>4.8200000000000074E-8</c:v>
                </c:pt>
                <c:pt idx="236">
                  <c:v>4.6700000000000094E-8</c:v>
                </c:pt>
                <c:pt idx="237">
                  <c:v>4.5500000000000083E-8</c:v>
                </c:pt>
                <c:pt idx="238">
                  <c:v>4.3700000000000094E-8</c:v>
                </c:pt>
                <c:pt idx="239">
                  <c:v>4.2800000000000105E-8</c:v>
                </c:pt>
                <c:pt idx="240">
                  <c:v>4.1000000000000083E-8</c:v>
                </c:pt>
                <c:pt idx="241">
                  <c:v>4.0200000000000069E-8</c:v>
                </c:pt>
                <c:pt idx="242">
                  <c:v>3.8700000000000069E-8</c:v>
                </c:pt>
                <c:pt idx="243">
                  <c:v>3.8700000000000069E-8</c:v>
                </c:pt>
                <c:pt idx="244">
                  <c:v>3.7200000000000082E-8</c:v>
                </c:pt>
                <c:pt idx="245">
                  <c:v>3.6200000000000079E-8</c:v>
                </c:pt>
                <c:pt idx="246">
                  <c:v>3.480000000000008E-8</c:v>
                </c:pt>
                <c:pt idx="247">
                  <c:v>3.4000000000000079E-8</c:v>
                </c:pt>
                <c:pt idx="248">
                  <c:v>3.3600000000000082E-8</c:v>
                </c:pt>
                <c:pt idx="249">
                  <c:v>3.2000000000000068E-8</c:v>
                </c:pt>
                <c:pt idx="250">
                  <c:v>3.1600000000000065E-8</c:v>
                </c:pt>
                <c:pt idx="251">
                  <c:v>3.0700000000000057E-8</c:v>
                </c:pt>
                <c:pt idx="252">
                  <c:v>3.0100000000000051E-8</c:v>
                </c:pt>
                <c:pt idx="253">
                  <c:v>2.8900000000000047E-8</c:v>
                </c:pt>
                <c:pt idx="254">
                  <c:v>2.7700000000000053E-8</c:v>
                </c:pt>
                <c:pt idx="255">
                  <c:v>2.8100000000000046E-8</c:v>
                </c:pt>
                <c:pt idx="256">
                  <c:v>2.7300000000000053E-8</c:v>
                </c:pt>
                <c:pt idx="257">
                  <c:v>2.7300000000000053E-8</c:v>
                </c:pt>
                <c:pt idx="258">
                  <c:v>2.6100000000000048E-8</c:v>
                </c:pt>
                <c:pt idx="259">
                  <c:v>2.6100000000000048E-8</c:v>
                </c:pt>
                <c:pt idx="260">
                  <c:v>2.5500000000000046E-8</c:v>
                </c:pt>
                <c:pt idx="261">
                  <c:v>2.5400000000000049E-8</c:v>
                </c:pt>
                <c:pt idx="262">
                  <c:v>2.5300000000000048E-8</c:v>
                </c:pt>
                <c:pt idx="263">
                  <c:v>2.5000000000000048E-8</c:v>
                </c:pt>
                <c:pt idx="264">
                  <c:v>2.4900000000000041E-8</c:v>
                </c:pt>
                <c:pt idx="265">
                  <c:v>2.4600000000000048E-8</c:v>
                </c:pt>
                <c:pt idx="266">
                  <c:v>2.3900000000000035E-8</c:v>
                </c:pt>
                <c:pt idx="267">
                  <c:v>2.3900000000000035E-8</c:v>
                </c:pt>
                <c:pt idx="268">
                  <c:v>2.3400000000000047E-8</c:v>
                </c:pt>
                <c:pt idx="269">
                  <c:v>2.3100000000000035E-8</c:v>
                </c:pt>
                <c:pt idx="270">
                  <c:v>2.2600000000000057E-8</c:v>
                </c:pt>
                <c:pt idx="271">
                  <c:v>2.2300000000000047E-8</c:v>
                </c:pt>
                <c:pt idx="272">
                  <c:v>2.1800000000000053E-8</c:v>
                </c:pt>
                <c:pt idx="273">
                  <c:v>2.1300000000000042E-8</c:v>
                </c:pt>
                <c:pt idx="274">
                  <c:v>2.1700000000000042E-8</c:v>
                </c:pt>
                <c:pt idx="275">
                  <c:v>2.1100000000000047E-8</c:v>
                </c:pt>
                <c:pt idx="276">
                  <c:v>2.1100000000000047E-8</c:v>
                </c:pt>
                <c:pt idx="277">
                  <c:v>2.070000000000004E-8</c:v>
                </c:pt>
                <c:pt idx="278">
                  <c:v>2.0500000000000041E-8</c:v>
                </c:pt>
                <c:pt idx="279">
                  <c:v>2.0500000000000041E-8</c:v>
                </c:pt>
                <c:pt idx="280">
                  <c:v>2.0300000000000036E-8</c:v>
                </c:pt>
                <c:pt idx="281">
                  <c:v>2.0100000000000034E-8</c:v>
                </c:pt>
                <c:pt idx="282">
                  <c:v>2.0100000000000034E-8</c:v>
                </c:pt>
                <c:pt idx="283">
                  <c:v>1.9800000000000035E-8</c:v>
                </c:pt>
                <c:pt idx="284">
                  <c:v>2.0100000000000034E-8</c:v>
                </c:pt>
                <c:pt idx="285">
                  <c:v>1.9700000000000041E-8</c:v>
                </c:pt>
                <c:pt idx="286">
                  <c:v>1.9700000000000041E-8</c:v>
                </c:pt>
                <c:pt idx="287">
                  <c:v>1.920000000000004E-8</c:v>
                </c:pt>
                <c:pt idx="288">
                  <c:v>1.9100000000000032E-8</c:v>
                </c:pt>
                <c:pt idx="289">
                  <c:v>1.9400000000000035E-8</c:v>
                </c:pt>
                <c:pt idx="290">
                  <c:v>1.8800000000000043E-8</c:v>
                </c:pt>
                <c:pt idx="291">
                  <c:v>1.8800000000000043E-8</c:v>
                </c:pt>
                <c:pt idx="292">
                  <c:v>1.8600000000000041E-8</c:v>
                </c:pt>
                <c:pt idx="293">
                  <c:v>1.7900000000000044E-8</c:v>
                </c:pt>
                <c:pt idx="294">
                  <c:v>1.8000000000000039E-8</c:v>
                </c:pt>
                <c:pt idx="295">
                  <c:v>1.7400000000000043E-8</c:v>
                </c:pt>
                <c:pt idx="296">
                  <c:v>1.780000000000005E-8</c:v>
                </c:pt>
                <c:pt idx="297">
                  <c:v>1.7700000000000053E-8</c:v>
                </c:pt>
                <c:pt idx="298">
                  <c:v>1.780000000000005E-8</c:v>
                </c:pt>
                <c:pt idx="299">
                  <c:v>1.7600000000000042E-8</c:v>
                </c:pt>
                <c:pt idx="300">
                  <c:v>1.7700000000000053E-8</c:v>
                </c:pt>
                <c:pt idx="301">
                  <c:v>1.7300000000000046E-8</c:v>
                </c:pt>
                <c:pt idx="302">
                  <c:v>1.780000000000005E-8</c:v>
                </c:pt>
                <c:pt idx="303">
                  <c:v>1.7700000000000053E-8</c:v>
                </c:pt>
                <c:pt idx="304">
                  <c:v>1.7700000000000053E-8</c:v>
                </c:pt>
                <c:pt idx="305">
                  <c:v>1.7200000000000035E-8</c:v>
                </c:pt>
                <c:pt idx="306">
                  <c:v>1.7400000000000043E-8</c:v>
                </c:pt>
                <c:pt idx="307">
                  <c:v>1.7200000000000035E-8</c:v>
                </c:pt>
                <c:pt idx="308">
                  <c:v>1.7300000000000046E-8</c:v>
                </c:pt>
                <c:pt idx="309">
                  <c:v>1.6800000000000041E-8</c:v>
                </c:pt>
                <c:pt idx="310">
                  <c:v>1.7000000000000043E-8</c:v>
                </c:pt>
                <c:pt idx="311">
                  <c:v>1.6900000000000039E-8</c:v>
                </c:pt>
                <c:pt idx="312">
                  <c:v>1.6600000000000039E-8</c:v>
                </c:pt>
                <c:pt idx="313">
                  <c:v>1.630000000000004E-8</c:v>
                </c:pt>
                <c:pt idx="314">
                  <c:v>1.6500000000000035E-8</c:v>
                </c:pt>
                <c:pt idx="315">
                  <c:v>1.630000000000004E-8</c:v>
                </c:pt>
                <c:pt idx="316">
                  <c:v>1.6200000000000036E-8</c:v>
                </c:pt>
                <c:pt idx="317">
                  <c:v>1.6200000000000036E-8</c:v>
                </c:pt>
                <c:pt idx="318">
                  <c:v>1.6200000000000036E-8</c:v>
                </c:pt>
                <c:pt idx="319">
                  <c:v>1.6000000000000041E-8</c:v>
                </c:pt>
                <c:pt idx="320">
                  <c:v>1.6000000000000041E-8</c:v>
                </c:pt>
                <c:pt idx="321">
                  <c:v>1.6000000000000041E-8</c:v>
                </c:pt>
                <c:pt idx="322">
                  <c:v>1.6000000000000041E-8</c:v>
                </c:pt>
                <c:pt idx="323">
                  <c:v>1.590000000000004E-8</c:v>
                </c:pt>
                <c:pt idx="324">
                  <c:v>1.6200000000000036E-8</c:v>
                </c:pt>
                <c:pt idx="325">
                  <c:v>1.6400000000000041E-8</c:v>
                </c:pt>
                <c:pt idx="326">
                  <c:v>1.6200000000000036E-8</c:v>
                </c:pt>
                <c:pt idx="327">
                  <c:v>1.6100000000000035E-8</c:v>
                </c:pt>
                <c:pt idx="328">
                  <c:v>1.6200000000000036E-8</c:v>
                </c:pt>
                <c:pt idx="329">
                  <c:v>1.6100000000000035E-8</c:v>
                </c:pt>
                <c:pt idx="330">
                  <c:v>1.6000000000000041E-8</c:v>
                </c:pt>
                <c:pt idx="331">
                  <c:v>1.5700000000000038E-8</c:v>
                </c:pt>
                <c:pt idx="332">
                  <c:v>1.5600000000000034E-8</c:v>
                </c:pt>
                <c:pt idx="333">
                  <c:v>1.5400000000000032E-8</c:v>
                </c:pt>
                <c:pt idx="334">
                  <c:v>1.5200000000000034E-8</c:v>
                </c:pt>
                <c:pt idx="335">
                  <c:v>1.5200000000000034E-8</c:v>
                </c:pt>
                <c:pt idx="336">
                  <c:v>1.5300000000000038E-8</c:v>
                </c:pt>
                <c:pt idx="337">
                  <c:v>1.5100000000000036E-8</c:v>
                </c:pt>
                <c:pt idx="338">
                  <c:v>1.5200000000000034E-8</c:v>
                </c:pt>
                <c:pt idx="339">
                  <c:v>1.550000000000004E-8</c:v>
                </c:pt>
                <c:pt idx="340">
                  <c:v>1.5100000000000036E-8</c:v>
                </c:pt>
                <c:pt idx="341">
                  <c:v>1.5400000000000032E-8</c:v>
                </c:pt>
                <c:pt idx="342">
                  <c:v>1.5000000000000022E-8</c:v>
                </c:pt>
                <c:pt idx="343">
                  <c:v>1.5200000000000034E-8</c:v>
                </c:pt>
                <c:pt idx="344">
                  <c:v>1.5200000000000034E-8</c:v>
                </c:pt>
                <c:pt idx="345">
                  <c:v>1.5400000000000032E-8</c:v>
                </c:pt>
                <c:pt idx="346">
                  <c:v>1.5400000000000032E-8</c:v>
                </c:pt>
                <c:pt idx="347">
                  <c:v>1.5400000000000032E-8</c:v>
                </c:pt>
                <c:pt idx="348">
                  <c:v>1.4900000000000026E-8</c:v>
                </c:pt>
                <c:pt idx="349">
                  <c:v>1.4900000000000026E-8</c:v>
                </c:pt>
                <c:pt idx="350">
                  <c:v>1.5100000000000036E-8</c:v>
                </c:pt>
                <c:pt idx="351">
                  <c:v>1.4600000000000027E-8</c:v>
                </c:pt>
                <c:pt idx="352">
                  <c:v>1.4700000000000026E-8</c:v>
                </c:pt>
                <c:pt idx="353">
                  <c:v>1.4400000000000026E-8</c:v>
                </c:pt>
                <c:pt idx="354">
                  <c:v>1.4200000000000026E-8</c:v>
                </c:pt>
                <c:pt idx="355">
                  <c:v>1.4600000000000027E-8</c:v>
                </c:pt>
                <c:pt idx="356">
                  <c:v>1.4500000000000029E-8</c:v>
                </c:pt>
                <c:pt idx="357">
                  <c:v>1.4300000000000029E-8</c:v>
                </c:pt>
                <c:pt idx="358">
                  <c:v>1.4300000000000029E-8</c:v>
                </c:pt>
                <c:pt idx="359">
                  <c:v>1.4300000000000029E-8</c:v>
                </c:pt>
                <c:pt idx="360">
                  <c:v>1.4400000000000026E-8</c:v>
                </c:pt>
                <c:pt idx="361">
                  <c:v>1.4200000000000026E-8</c:v>
                </c:pt>
                <c:pt idx="362">
                  <c:v>1.4500000000000029E-8</c:v>
                </c:pt>
                <c:pt idx="363">
                  <c:v>1.4400000000000026E-8</c:v>
                </c:pt>
                <c:pt idx="364">
                  <c:v>1.4500000000000029E-8</c:v>
                </c:pt>
                <c:pt idx="365">
                  <c:v>1.4500000000000029E-8</c:v>
                </c:pt>
                <c:pt idx="366">
                  <c:v>1.4300000000000029E-8</c:v>
                </c:pt>
                <c:pt idx="367">
                  <c:v>1.4400000000000026E-8</c:v>
                </c:pt>
                <c:pt idx="368">
                  <c:v>1.4500000000000029E-8</c:v>
                </c:pt>
                <c:pt idx="369">
                  <c:v>1.4400000000000026E-8</c:v>
                </c:pt>
                <c:pt idx="370">
                  <c:v>1.4400000000000026E-8</c:v>
                </c:pt>
                <c:pt idx="371">
                  <c:v>1.4200000000000026E-8</c:v>
                </c:pt>
                <c:pt idx="372">
                  <c:v>1.3900000000000035E-8</c:v>
                </c:pt>
                <c:pt idx="373">
                  <c:v>1.3900000000000035E-8</c:v>
                </c:pt>
                <c:pt idx="374">
                  <c:v>1.4000000000000026E-8</c:v>
                </c:pt>
                <c:pt idx="375">
                  <c:v>1.4000000000000026E-8</c:v>
                </c:pt>
                <c:pt idx="376">
                  <c:v>1.3800000000000028E-8</c:v>
                </c:pt>
                <c:pt idx="377">
                  <c:v>1.4000000000000026E-8</c:v>
                </c:pt>
                <c:pt idx="378">
                  <c:v>1.3900000000000035E-8</c:v>
                </c:pt>
                <c:pt idx="379">
                  <c:v>1.4100000000000029E-8</c:v>
                </c:pt>
                <c:pt idx="380">
                  <c:v>1.4000000000000026E-8</c:v>
                </c:pt>
                <c:pt idx="381">
                  <c:v>1.3800000000000028E-8</c:v>
                </c:pt>
                <c:pt idx="382">
                  <c:v>1.4100000000000029E-8</c:v>
                </c:pt>
                <c:pt idx="383">
                  <c:v>1.3900000000000035E-8</c:v>
                </c:pt>
                <c:pt idx="384">
                  <c:v>1.4100000000000029E-8</c:v>
                </c:pt>
                <c:pt idx="385">
                  <c:v>1.3800000000000028E-8</c:v>
                </c:pt>
                <c:pt idx="386">
                  <c:v>1.3800000000000028E-8</c:v>
                </c:pt>
                <c:pt idx="387">
                  <c:v>1.4200000000000026E-8</c:v>
                </c:pt>
                <c:pt idx="388">
                  <c:v>1.4000000000000026E-8</c:v>
                </c:pt>
                <c:pt idx="389">
                  <c:v>1.3800000000000028E-8</c:v>
                </c:pt>
                <c:pt idx="390">
                  <c:v>1.3900000000000035E-8</c:v>
                </c:pt>
                <c:pt idx="391">
                  <c:v>1.3700000000000035E-8</c:v>
                </c:pt>
                <c:pt idx="392">
                  <c:v>1.3800000000000028E-8</c:v>
                </c:pt>
                <c:pt idx="393">
                  <c:v>1.3700000000000035E-8</c:v>
                </c:pt>
                <c:pt idx="394">
                  <c:v>1.3500000000000032E-8</c:v>
                </c:pt>
                <c:pt idx="395">
                  <c:v>1.3600000000000027E-8</c:v>
                </c:pt>
                <c:pt idx="396">
                  <c:v>1.3300000000000031E-8</c:v>
                </c:pt>
                <c:pt idx="397">
                  <c:v>1.3500000000000032E-8</c:v>
                </c:pt>
                <c:pt idx="398">
                  <c:v>1.3400000000000026E-8</c:v>
                </c:pt>
                <c:pt idx="399">
                  <c:v>1.3600000000000027E-8</c:v>
                </c:pt>
                <c:pt idx="400">
                  <c:v>1.3500000000000032E-8</c:v>
                </c:pt>
                <c:pt idx="401">
                  <c:v>1.3400000000000026E-8</c:v>
                </c:pt>
                <c:pt idx="402">
                  <c:v>1.3400000000000026E-8</c:v>
                </c:pt>
                <c:pt idx="403">
                  <c:v>1.3500000000000032E-8</c:v>
                </c:pt>
                <c:pt idx="404">
                  <c:v>1.3500000000000032E-8</c:v>
                </c:pt>
                <c:pt idx="405">
                  <c:v>1.3500000000000032E-8</c:v>
                </c:pt>
                <c:pt idx="406">
                  <c:v>1.3300000000000031E-8</c:v>
                </c:pt>
                <c:pt idx="407">
                  <c:v>1.3500000000000032E-8</c:v>
                </c:pt>
                <c:pt idx="408">
                  <c:v>1.3500000000000032E-8</c:v>
                </c:pt>
                <c:pt idx="409">
                  <c:v>1.3200000000000029E-8</c:v>
                </c:pt>
                <c:pt idx="410">
                  <c:v>1.3200000000000029E-8</c:v>
                </c:pt>
                <c:pt idx="411">
                  <c:v>1.3300000000000031E-8</c:v>
                </c:pt>
                <c:pt idx="412">
                  <c:v>1.3200000000000029E-8</c:v>
                </c:pt>
                <c:pt idx="413">
                  <c:v>1.3300000000000031E-8</c:v>
                </c:pt>
                <c:pt idx="414">
                  <c:v>1.2900000000000028E-8</c:v>
                </c:pt>
                <c:pt idx="415">
                  <c:v>1.3200000000000029E-8</c:v>
                </c:pt>
                <c:pt idx="416">
                  <c:v>1.3000000000000029E-8</c:v>
                </c:pt>
                <c:pt idx="417">
                  <c:v>1.2900000000000028E-8</c:v>
                </c:pt>
                <c:pt idx="418">
                  <c:v>1.3100000000000031E-8</c:v>
                </c:pt>
                <c:pt idx="419">
                  <c:v>1.3000000000000029E-8</c:v>
                </c:pt>
                <c:pt idx="420">
                  <c:v>1.3100000000000031E-8</c:v>
                </c:pt>
                <c:pt idx="421">
                  <c:v>1.2800000000000029E-8</c:v>
                </c:pt>
                <c:pt idx="422">
                  <c:v>1.2900000000000028E-8</c:v>
                </c:pt>
                <c:pt idx="423">
                  <c:v>1.2900000000000028E-8</c:v>
                </c:pt>
                <c:pt idx="424">
                  <c:v>1.2700000000000026E-8</c:v>
                </c:pt>
                <c:pt idx="425">
                  <c:v>1.3200000000000029E-8</c:v>
                </c:pt>
                <c:pt idx="426">
                  <c:v>1.3200000000000029E-8</c:v>
                </c:pt>
                <c:pt idx="427">
                  <c:v>1.3000000000000029E-8</c:v>
                </c:pt>
                <c:pt idx="428">
                  <c:v>1.3100000000000031E-8</c:v>
                </c:pt>
                <c:pt idx="429">
                  <c:v>1.3100000000000031E-8</c:v>
                </c:pt>
                <c:pt idx="430">
                  <c:v>1.3300000000000031E-8</c:v>
                </c:pt>
                <c:pt idx="431">
                  <c:v>1.2900000000000028E-8</c:v>
                </c:pt>
                <c:pt idx="432">
                  <c:v>1.3200000000000029E-8</c:v>
                </c:pt>
                <c:pt idx="433">
                  <c:v>1.3100000000000031E-8</c:v>
                </c:pt>
                <c:pt idx="434">
                  <c:v>1.2800000000000029E-8</c:v>
                </c:pt>
                <c:pt idx="435">
                  <c:v>1.2900000000000028E-8</c:v>
                </c:pt>
                <c:pt idx="436">
                  <c:v>1.2600000000000028E-8</c:v>
                </c:pt>
                <c:pt idx="437">
                  <c:v>1.2600000000000028E-8</c:v>
                </c:pt>
                <c:pt idx="438">
                  <c:v>1.2800000000000029E-8</c:v>
                </c:pt>
                <c:pt idx="439">
                  <c:v>1.2600000000000028E-8</c:v>
                </c:pt>
                <c:pt idx="440">
                  <c:v>1.2400000000000027E-8</c:v>
                </c:pt>
                <c:pt idx="441">
                  <c:v>1.2800000000000029E-8</c:v>
                </c:pt>
                <c:pt idx="442">
                  <c:v>1.2700000000000026E-8</c:v>
                </c:pt>
                <c:pt idx="443">
                  <c:v>1.2900000000000028E-8</c:v>
                </c:pt>
                <c:pt idx="444">
                  <c:v>1.2800000000000029E-8</c:v>
                </c:pt>
                <c:pt idx="445">
                  <c:v>1.2800000000000029E-8</c:v>
                </c:pt>
                <c:pt idx="446">
                  <c:v>1.2800000000000029E-8</c:v>
                </c:pt>
                <c:pt idx="447">
                  <c:v>1.2900000000000028E-8</c:v>
                </c:pt>
                <c:pt idx="448">
                  <c:v>1.2700000000000026E-8</c:v>
                </c:pt>
                <c:pt idx="449">
                  <c:v>1.2700000000000026E-8</c:v>
                </c:pt>
                <c:pt idx="450">
                  <c:v>1.2700000000000026E-8</c:v>
                </c:pt>
                <c:pt idx="451">
                  <c:v>1.2600000000000028E-8</c:v>
                </c:pt>
                <c:pt idx="452">
                  <c:v>1.2600000000000028E-8</c:v>
                </c:pt>
                <c:pt idx="453">
                  <c:v>1.2500000000000024E-8</c:v>
                </c:pt>
                <c:pt idx="454">
                  <c:v>1.2500000000000024E-8</c:v>
                </c:pt>
                <c:pt idx="455">
                  <c:v>1.2500000000000024E-8</c:v>
                </c:pt>
                <c:pt idx="456">
                  <c:v>1.2200000000000027E-8</c:v>
                </c:pt>
                <c:pt idx="457">
                  <c:v>1.2400000000000027E-8</c:v>
                </c:pt>
                <c:pt idx="458">
                  <c:v>1.2400000000000027E-8</c:v>
                </c:pt>
                <c:pt idx="459">
                  <c:v>1.2500000000000024E-8</c:v>
                </c:pt>
                <c:pt idx="460">
                  <c:v>1.2300000000000019E-8</c:v>
                </c:pt>
                <c:pt idx="461">
                  <c:v>1.2400000000000027E-8</c:v>
                </c:pt>
                <c:pt idx="462">
                  <c:v>1.2400000000000027E-8</c:v>
                </c:pt>
                <c:pt idx="463">
                  <c:v>1.2300000000000019E-8</c:v>
                </c:pt>
                <c:pt idx="464">
                  <c:v>1.2400000000000027E-8</c:v>
                </c:pt>
                <c:pt idx="465">
                  <c:v>1.2400000000000027E-8</c:v>
                </c:pt>
                <c:pt idx="466">
                  <c:v>1.2500000000000024E-8</c:v>
                </c:pt>
                <c:pt idx="467">
                  <c:v>1.2300000000000019E-8</c:v>
                </c:pt>
                <c:pt idx="468">
                  <c:v>1.2500000000000024E-8</c:v>
                </c:pt>
                <c:pt idx="469">
                  <c:v>1.2600000000000028E-8</c:v>
                </c:pt>
                <c:pt idx="470">
                  <c:v>1.2500000000000024E-8</c:v>
                </c:pt>
                <c:pt idx="471">
                  <c:v>1.2300000000000019E-8</c:v>
                </c:pt>
                <c:pt idx="472">
                  <c:v>1.2300000000000019E-8</c:v>
                </c:pt>
                <c:pt idx="473">
                  <c:v>1.2300000000000019E-8</c:v>
                </c:pt>
                <c:pt idx="474">
                  <c:v>1.2300000000000019E-8</c:v>
                </c:pt>
                <c:pt idx="475">
                  <c:v>1.2300000000000019E-8</c:v>
                </c:pt>
                <c:pt idx="476">
                  <c:v>1.2100000000000026E-8</c:v>
                </c:pt>
                <c:pt idx="477">
                  <c:v>1.2200000000000027E-8</c:v>
                </c:pt>
                <c:pt idx="478">
                  <c:v>1.2400000000000027E-8</c:v>
                </c:pt>
                <c:pt idx="479">
                  <c:v>1.2300000000000019E-8</c:v>
                </c:pt>
                <c:pt idx="480">
                  <c:v>1.2200000000000027E-8</c:v>
                </c:pt>
                <c:pt idx="481">
                  <c:v>1.2200000000000027E-8</c:v>
                </c:pt>
                <c:pt idx="482">
                  <c:v>1.2300000000000019E-8</c:v>
                </c:pt>
                <c:pt idx="483">
                  <c:v>1.2300000000000019E-8</c:v>
                </c:pt>
                <c:pt idx="484">
                  <c:v>1.2300000000000019E-8</c:v>
                </c:pt>
                <c:pt idx="485">
                  <c:v>1.2000000000000026E-8</c:v>
                </c:pt>
                <c:pt idx="486">
                  <c:v>1.2100000000000026E-8</c:v>
                </c:pt>
                <c:pt idx="487">
                  <c:v>1.2400000000000027E-8</c:v>
                </c:pt>
                <c:pt idx="488">
                  <c:v>1.2400000000000027E-8</c:v>
                </c:pt>
                <c:pt idx="489">
                  <c:v>1.2100000000000026E-8</c:v>
                </c:pt>
                <c:pt idx="490">
                  <c:v>1.2300000000000019E-8</c:v>
                </c:pt>
                <c:pt idx="491">
                  <c:v>1.2400000000000027E-8</c:v>
                </c:pt>
                <c:pt idx="492">
                  <c:v>1.2200000000000027E-8</c:v>
                </c:pt>
                <c:pt idx="493">
                  <c:v>1.2200000000000027E-8</c:v>
                </c:pt>
                <c:pt idx="494">
                  <c:v>1.2100000000000026E-8</c:v>
                </c:pt>
                <c:pt idx="495">
                  <c:v>1.2100000000000026E-8</c:v>
                </c:pt>
                <c:pt idx="496">
                  <c:v>1.2200000000000027E-8</c:v>
                </c:pt>
                <c:pt idx="497">
                  <c:v>1.2100000000000026E-8</c:v>
                </c:pt>
                <c:pt idx="498">
                  <c:v>1.2200000000000027E-8</c:v>
                </c:pt>
                <c:pt idx="499">
                  <c:v>1.2100000000000026E-8</c:v>
                </c:pt>
                <c:pt idx="500">
                  <c:v>1.2100000000000026E-8</c:v>
                </c:pt>
                <c:pt idx="501">
                  <c:v>1.2200000000000027E-8</c:v>
                </c:pt>
                <c:pt idx="502">
                  <c:v>1.2100000000000026E-8</c:v>
                </c:pt>
                <c:pt idx="503">
                  <c:v>1.2300000000000019E-8</c:v>
                </c:pt>
                <c:pt idx="504">
                  <c:v>1.1900000000000032E-8</c:v>
                </c:pt>
                <c:pt idx="505">
                  <c:v>1.1900000000000032E-8</c:v>
                </c:pt>
                <c:pt idx="506">
                  <c:v>1.1900000000000032E-8</c:v>
                </c:pt>
                <c:pt idx="507">
                  <c:v>1.1900000000000032E-8</c:v>
                </c:pt>
                <c:pt idx="508">
                  <c:v>1.1900000000000032E-8</c:v>
                </c:pt>
                <c:pt idx="509">
                  <c:v>1.2000000000000026E-8</c:v>
                </c:pt>
                <c:pt idx="510">
                  <c:v>1.2000000000000026E-8</c:v>
                </c:pt>
                <c:pt idx="511">
                  <c:v>1.2000000000000026E-8</c:v>
                </c:pt>
                <c:pt idx="512">
                  <c:v>1.1800000000000035E-8</c:v>
                </c:pt>
                <c:pt idx="513">
                  <c:v>1.2000000000000026E-8</c:v>
                </c:pt>
                <c:pt idx="514">
                  <c:v>1.1700000000000032E-8</c:v>
                </c:pt>
                <c:pt idx="515">
                  <c:v>1.1800000000000035E-8</c:v>
                </c:pt>
                <c:pt idx="516">
                  <c:v>1.2200000000000027E-8</c:v>
                </c:pt>
                <c:pt idx="517">
                  <c:v>1.1900000000000032E-8</c:v>
                </c:pt>
                <c:pt idx="518">
                  <c:v>1.1700000000000032E-8</c:v>
                </c:pt>
                <c:pt idx="519">
                  <c:v>1.1700000000000032E-8</c:v>
                </c:pt>
                <c:pt idx="520">
                  <c:v>1.1900000000000032E-8</c:v>
                </c:pt>
                <c:pt idx="521">
                  <c:v>1.2100000000000026E-8</c:v>
                </c:pt>
                <c:pt idx="522">
                  <c:v>1.2000000000000026E-8</c:v>
                </c:pt>
                <c:pt idx="523">
                  <c:v>1.1800000000000035E-8</c:v>
                </c:pt>
                <c:pt idx="524">
                  <c:v>1.2000000000000026E-8</c:v>
                </c:pt>
                <c:pt idx="525">
                  <c:v>1.1900000000000032E-8</c:v>
                </c:pt>
                <c:pt idx="526">
                  <c:v>1.2000000000000026E-8</c:v>
                </c:pt>
                <c:pt idx="527">
                  <c:v>1.2100000000000026E-8</c:v>
                </c:pt>
                <c:pt idx="528">
                  <c:v>1.1900000000000032E-8</c:v>
                </c:pt>
                <c:pt idx="529">
                  <c:v>1.2000000000000026E-8</c:v>
                </c:pt>
                <c:pt idx="530">
                  <c:v>1.2100000000000026E-8</c:v>
                </c:pt>
                <c:pt idx="531">
                  <c:v>1.1900000000000032E-8</c:v>
                </c:pt>
                <c:pt idx="532">
                  <c:v>1.2000000000000026E-8</c:v>
                </c:pt>
                <c:pt idx="533">
                  <c:v>1.2000000000000026E-8</c:v>
                </c:pt>
                <c:pt idx="534">
                  <c:v>1.1700000000000032E-8</c:v>
                </c:pt>
                <c:pt idx="535">
                  <c:v>1.1600000000000031E-8</c:v>
                </c:pt>
                <c:pt idx="536">
                  <c:v>1.1800000000000035E-8</c:v>
                </c:pt>
                <c:pt idx="537">
                  <c:v>1.1900000000000032E-8</c:v>
                </c:pt>
                <c:pt idx="538">
                  <c:v>1.1700000000000032E-8</c:v>
                </c:pt>
                <c:pt idx="539">
                  <c:v>1.1700000000000032E-8</c:v>
                </c:pt>
                <c:pt idx="540">
                  <c:v>1.1800000000000035E-8</c:v>
                </c:pt>
                <c:pt idx="541">
                  <c:v>1.1500000000000032E-8</c:v>
                </c:pt>
                <c:pt idx="542">
                  <c:v>1.1700000000000032E-8</c:v>
                </c:pt>
                <c:pt idx="543">
                  <c:v>1.1900000000000032E-8</c:v>
                </c:pt>
                <c:pt idx="544">
                  <c:v>1.1600000000000031E-8</c:v>
                </c:pt>
                <c:pt idx="545">
                  <c:v>1.1600000000000031E-8</c:v>
                </c:pt>
                <c:pt idx="546">
                  <c:v>1.1800000000000035E-8</c:v>
                </c:pt>
                <c:pt idx="547">
                  <c:v>1.1700000000000032E-8</c:v>
                </c:pt>
                <c:pt idx="548">
                  <c:v>1.1700000000000032E-8</c:v>
                </c:pt>
                <c:pt idx="549">
                  <c:v>1.1500000000000032E-8</c:v>
                </c:pt>
                <c:pt idx="550">
                  <c:v>1.1700000000000032E-8</c:v>
                </c:pt>
                <c:pt idx="551">
                  <c:v>1.1700000000000032E-8</c:v>
                </c:pt>
                <c:pt idx="552">
                  <c:v>1.1900000000000032E-8</c:v>
                </c:pt>
                <c:pt idx="553">
                  <c:v>1.1800000000000035E-8</c:v>
                </c:pt>
                <c:pt idx="554">
                  <c:v>1.1600000000000031E-8</c:v>
                </c:pt>
                <c:pt idx="555">
                  <c:v>1.1700000000000032E-8</c:v>
                </c:pt>
                <c:pt idx="556">
                  <c:v>1.1600000000000031E-8</c:v>
                </c:pt>
                <c:pt idx="557">
                  <c:v>1.1500000000000032E-8</c:v>
                </c:pt>
                <c:pt idx="558">
                  <c:v>1.1400000000000031E-8</c:v>
                </c:pt>
                <c:pt idx="559">
                  <c:v>1.1600000000000031E-8</c:v>
                </c:pt>
                <c:pt idx="560">
                  <c:v>1.1500000000000032E-8</c:v>
                </c:pt>
                <c:pt idx="561">
                  <c:v>1.1700000000000032E-8</c:v>
                </c:pt>
                <c:pt idx="562">
                  <c:v>1.1600000000000031E-8</c:v>
                </c:pt>
                <c:pt idx="563">
                  <c:v>1.1600000000000031E-8</c:v>
                </c:pt>
                <c:pt idx="564">
                  <c:v>1.1400000000000031E-8</c:v>
                </c:pt>
                <c:pt idx="565">
                  <c:v>1.1800000000000035E-8</c:v>
                </c:pt>
                <c:pt idx="566">
                  <c:v>1.1400000000000031E-8</c:v>
                </c:pt>
                <c:pt idx="567">
                  <c:v>1.1400000000000031E-8</c:v>
                </c:pt>
                <c:pt idx="568">
                  <c:v>1.1800000000000035E-8</c:v>
                </c:pt>
                <c:pt idx="569">
                  <c:v>1.1500000000000032E-8</c:v>
                </c:pt>
                <c:pt idx="570">
                  <c:v>1.1700000000000032E-8</c:v>
                </c:pt>
                <c:pt idx="571">
                  <c:v>1.1400000000000031E-8</c:v>
                </c:pt>
                <c:pt idx="572">
                  <c:v>1.1500000000000032E-8</c:v>
                </c:pt>
                <c:pt idx="573">
                  <c:v>1.1300000000000028E-8</c:v>
                </c:pt>
                <c:pt idx="574">
                  <c:v>1.1500000000000032E-8</c:v>
                </c:pt>
                <c:pt idx="575">
                  <c:v>1.1300000000000028E-8</c:v>
                </c:pt>
                <c:pt idx="576">
                  <c:v>1.1700000000000032E-8</c:v>
                </c:pt>
                <c:pt idx="577">
                  <c:v>1.1500000000000032E-8</c:v>
                </c:pt>
                <c:pt idx="578">
                  <c:v>1.1200000000000024E-8</c:v>
                </c:pt>
                <c:pt idx="579">
                  <c:v>1.1200000000000024E-8</c:v>
                </c:pt>
                <c:pt idx="580">
                  <c:v>1.1500000000000032E-8</c:v>
                </c:pt>
                <c:pt idx="581">
                  <c:v>1.1600000000000031E-8</c:v>
                </c:pt>
                <c:pt idx="582">
                  <c:v>1.1300000000000028E-8</c:v>
                </c:pt>
                <c:pt idx="583">
                  <c:v>1.1500000000000032E-8</c:v>
                </c:pt>
                <c:pt idx="584">
                  <c:v>1.1500000000000032E-8</c:v>
                </c:pt>
                <c:pt idx="585">
                  <c:v>1.1700000000000032E-8</c:v>
                </c:pt>
                <c:pt idx="586">
                  <c:v>1.1400000000000031E-8</c:v>
                </c:pt>
                <c:pt idx="587">
                  <c:v>1.1600000000000031E-8</c:v>
                </c:pt>
                <c:pt idx="588">
                  <c:v>1.1500000000000032E-8</c:v>
                </c:pt>
                <c:pt idx="589">
                  <c:v>1.1500000000000032E-8</c:v>
                </c:pt>
                <c:pt idx="590">
                  <c:v>1.1600000000000031E-8</c:v>
                </c:pt>
                <c:pt idx="591">
                  <c:v>1.1300000000000028E-8</c:v>
                </c:pt>
                <c:pt idx="592">
                  <c:v>1.1400000000000031E-8</c:v>
                </c:pt>
                <c:pt idx="593">
                  <c:v>1.1400000000000031E-8</c:v>
                </c:pt>
                <c:pt idx="594">
                  <c:v>1.1200000000000024E-8</c:v>
                </c:pt>
                <c:pt idx="595">
                  <c:v>1.1300000000000028E-8</c:v>
                </c:pt>
                <c:pt idx="596">
                  <c:v>1.1300000000000028E-8</c:v>
                </c:pt>
                <c:pt idx="597">
                  <c:v>1.1500000000000032E-8</c:v>
                </c:pt>
                <c:pt idx="598">
                  <c:v>1.1400000000000031E-8</c:v>
                </c:pt>
                <c:pt idx="599">
                  <c:v>1.1400000000000031E-8</c:v>
                </c:pt>
                <c:pt idx="600">
                  <c:v>1.1500000000000032E-8</c:v>
                </c:pt>
                <c:pt idx="601">
                  <c:v>1.1400000000000031E-8</c:v>
                </c:pt>
                <c:pt idx="602">
                  <c:v>1.1400000000000031E-8</c:v>
                </c:pt>
                <c:pt idx="603">
                  <c:v>1.1400000000000031E-8</c:v>
                </c:pt>
                <c:pt idx="604">
                  <c:v>1.1500000000000032E-8</c:v>
                </c:pt>
                <c:pt idx="605">
                  <c:v>1.1400000000000031E-8</c:v>
                </c:pt>
                <c:pt idx="606">
                  <c:v>1.1500000000000032E-8</c:v>
                </c:pt>
                <c:pt idx="607">
                  <c:v>1.1700000000000032E-8</c:v>
                </c:pt>
                <c:pt idx="608">
                  <c:v>1.1400000000000031E-8</c:v>
                </c:pt>
                <c:pt idx="609">
                  <c:v>1.1300000000000028E-8</c:v>
                </c:pt>
                <c:pt idx="610">
                  <c:v>1.1300000000000028E-8</c:v>
                </c:pt>
                <c:pt idx="611">
                  <c:v>1.1500000000000032E-8</c:v>
                </c:pt>
                <c:pt idx="612">
                  <c:v>1.1500000000000032E-8</c:v>
                </c:pt>
                <c:pt idx="613">
                  <c:v>1.1500000000000032E-8</c:v>
                </c:pt>
                <c:pt idx="614">
                  <c:v>1.1300000000000028E-8</c:v>
                </c:pt>
                <c:pt idx="615">
                  <c:v>1.1300000000000028E-8</c:v>
                </c:pt>
                <c:pt idx="616">
                  <c:v>1.1200000000000024E-8</c:v>
                </c:pt>
                <c:pt idx="617">
                  <c:v>1.1400000000000031E-8</c:v>
                </c:pt>
                <c:pt idx="618">
                  <c:v>1.1300000000000028E-8</c:v>
                </c:pt>
                <c:pt idx="619">
                  <c:v>1.1200000000000024E-8</c:v>
                </c:pt>
                <c:pt idx="620">
                  <c:v>1.1100000000000027E-8</c:v>
                </c:pt>
                <c:pt idx="621">
                  <c:v>1.1300000000000028E-8</c:v>
                </c:pt>
                <c:pt idx="622">
                  <c:v>1.1100000000000027E-8</c:v>
                </c:pt>
                <c:pt idx="623">
                  <c:v>1.1200000000000024E-8</c:v>
                </c:pt>
                <c:pt idx="624">
                  <c:v>1.1200000000000024E-8</c:v>
                </c:pt>
                <c:pt idx="625">
                  <c:v>1.1300000000000028E-8</c:v>
                </c:pt>
                <c:pt idx="626">
                  <c:v>1.1500000000000032E-8</c:v>
                </c:pt>
                <c:pt idx="627">
                  <c:v>1.1000000000000024E-8</c:v>
                </c:pt>
                <c:pt idx="628">
                  <c:v>1.1400000000000031E-8</c:v>
                </c:pt>
                <c:pt idx="629">
                  <c:v>1.1400000000000031E-8</c:v>
                </c:pt>
                <c:pt idx="630">
                  <c:v>1.1000000000000024E-8</c:v>
                </c:pt>
                <c:pt idx="631">
                  <c:v>1.1200000000000024E-8</c:v>
                </c:pt>
                <c:pt idx="632">
                  <c:v>1.1200000000000024E-8</c:v>
                </c:pt>
                <c:pt idx="633">
                  <c:v>1.1100000000000027E-8</c:v>
                </c:pt>
                <c:pt idx="634">
                  <c:v>1.1000000000000024E-8</c:v>
                </c:pt>
                <c:pt idx="635">
                  <c:v>1.1200000000000024E-8</c:v>
                </c:pt>
                <c:pt idx="636">
                  <c:v>1.1200000000000024E-8</c:v>
                </c:pt>
                <c:pt idx="637">
                  <c:v>1.1100000000000027E-8</c:v>
                </c:pt>
                <c:pt idx="638">
                  <c:v>1.1200000000000024E-8</c:v>
                </c:pt>
                <c:pt idx="639">
                  <c:v>1.1100000000000027E-8</c:v>
                </c:pt>
                <c:pt idx="640">
                  <c:v>1.1000000000000024E-8</c:v>
                </c:pt>
                <c:pt idx="641">
                  <c:v>1.0900000000000026E-8</c:v>
                </c:pt>
                <c:pt idx="642">
                  <c:v>1.1000000000000024E-8</c:v>
                </c:pt>
                <c:pt idx="643">
                  <c:v>1.1000000000000024E-8</c:v>
                </c:pt>
                <c:pt idx="644">
                  <c:v>1.1000000000000024E-8</c:v>
                </c:pt>
                <c:pt idx="645">
                  <c:v>1.1200000000000024E-8</c:v>
                </c:pt>
                <c:pt idx="646">
                  <c:v>1.1100000000000027E-8</c:v>
                </c:pt>
                <c:pt idx="647">
                  <c:v>1.1100000000000027E-8</c:v>
                </c:pt>
                <c:pt idx="648">
                  <c:v>1.1100000000000027E-8</c:v>
                </c:pt>
                <c:pt idx="649">
                  <c:v>1.1300000000000028E-8</c:v>
                </c:pt>
                <c:pt idx="650">
                  <c:v>1.1200000000000024E-8</c:v>
                </c:pt>
                <c:pt idx="651">
                  <c:v>1.1200000000000024E-8</c:v>
                </c:pt>
                <c:pt idx="652">
                  <c:v>1.1100000000000027E-8</c:v>
                </c:pt>
                <c:pt idx="653">
                  <c:v>1.1000000000000024E-8</c:v>
                </c:pt>
                <c:pt idx="654">
                  <c:v>1.1200000000000024E-8</c:v>
                </c:pt>
                <c:pt idx="655">
                  <c:v>1.1000000000000024E-8</c:v>
                </c:pt>
                <c:pt idx="656">
                  <c:v>1.0900000000000026E-8</c:v>
                </c:pt>
                <c:pt idx="657">
                  <c:v>1.0900000000000026E-8</c:v>
                </c:pt>
                <c:pt idx="658">
                  <c:v>1.0900000000000026E-8</c:v>
                </c:pt>
                <c:pt idx="659">
                  <c:v>1.0800000000000026E-8</c:v>
                </c:pt>
                <c:pt idx="660">
                  <c:v>1.1100000000000027E-8</c:v>
                </c:pt>
                <c:pt idx="661">
                  <c:v>1.0900000000000026E-8</c:v>
                </c:pt>
                <c:pt idx="662">
                  <c:v>1.1100000000000027E-8</c:v>
                </c:pt>
                <c:pt idx="663">
                  <c:v>1.1000000000000024E-8</c:v>
                </c:pt>
                <c:pt idx="664">
                  <c:v>1.1100000000000027E-8</c:v>
                </c:pt>
                <c:pt idx="665">
                  <c:v>1.1000000000000024E-8</c:v>
                </c:pt>
                <c:pt idx="666">
                  <c:v>1.1000000000000024E-8</c:v>
                </c:pt>
                <c:pt idx="667">
                  <c:v>1.0900000000000026E-8</c:v>
                </c:pt>
                <c:pt idx="668">
                  <c:v>1.0800000000000026E-8</c:v>
                </c:pt>
                <c:pt idx="669">
                  <c:v>1.0800000000000026E-8</c:v>
                </c:pt>
                <c:pt idx="670">
                  <c:v>1.1200000000000024E-8</c:v>
                </c:pt>
                <c:pt idx="671">
                  <c:v>1.1000000000000024E-8</c:v>
                </c:pt>
                <c:pt idx="672">
                  <c:v>1.1100000000000027E-8</c:v>
                </c:pt>
                <c:pt idx="673">
                  <c:v>1.1000000000000024E-8</c:v>
                </c:pt>
                <c:pt idx="674">
                  <c:v>1.1100000000000027E-8</c:v>
                </c:pt>
                <c:pt idx="675">
                  <c:v>1.1000000000000024E-8</c:v>
                </c:pt>
                <c:pt idx="676">
                  <c:v>1.1000000000000024E-8</c:v>
                </c:pt>
                <c:pt idx="677">
                  <c:v>1.1000000000000024E-8</c:v>
                </c:pt>
                <c:pt idx="678">
                  <c:v>1.0900000000000026E-8</c:v>
                </c:pt>
                <c:pt idx="679">
                  <c:v>1.0900000000000026E-8</c:v>
                </c:pt>
                <c:pt idx="680">
                  <c:v>1.1000000000000024E-8</c:v>
                </c:pt>
                <c:pt idx="681">
                  <c:v>1.1100000000000027E-8</c:v>
                </c:pt>
                <c:pt idx="682">
                  <c:v>1.0800000000000026E-8</c:v>
                </c:pt>
                <c:pt idx="683">
                  <c:v>1.0900000000000026E-8</c:v>
                </c:pt>
                <c:pt idx="684">
                  <c:v>1.0900000000000026E-8</c:v>
                </c:pt>
                <c:pt idx="685">
                  <c:v>1.1000000000000024E-8</c:v>
                </c:pt>
                <c:pt idx="686">
                  <c:v>1.1000000000000024E-8</c:v>
                </c:pt>
                <c:pt idx="687">
                  <c:v>1.1000000000000024E-8</c:v>
                </c:pt>
                <c:pt idx="688">
                  <c:v>1.1000000000000024E-8</c:v>
                </c:pt>
                <c:pt idx="689">
                  <c:v>1.1100000000000027E-8</c:v>
                </c:pt>
                <c:pt idx="690">
                  <c:v>1.1000000000000024E-8</c:v>
                </c:pt>
                <c:pt idx="691">
                  <c:v>1.1100000000000027E-8</c:v>
                </c:pt>
                <c:pt idx="692">
                  <c:v>1.0800000000000026E-8</c:v>
                </c:pt>
                <c:pt idx="693">
                  <c:v>1.0900000000000026E-8</c:v>
                </c:pt>
                <c:pt idx="694">
                  <c:v>1.0800000000000026E-8</c:v>
                </c:pt>
                <c:pt idx="695">
                  <c:v>1.1000000000000024E-8</c:v>
                </c:pt>
                <c:pt idx="696">
                  <c:v>1.0800000000000026E-8</c:v>
                </c:pt>
                <c:pt idx="697">
                  <c:v>1.0800000000000026E-8</c:v>
                </c:pt>
                <c:pt idx="698">
                  <c:v>1.0800000000000026E-8</c:v>
                </c:pt>
                <c:pt idx="699">
                  <c:v>1.1000000000000024E-8</c:v>
                </c:pt>
                <c:pt idx="700">
                  <c:v>1.0800000000000026E-8</c:v>
                </c:pt>
                <c:pt idx="701">
                  <c:v>1.0800000000000026E-8</c:v>
                </c:pt>
                <c:pt idx="702">
                  <c:v>1.0800000000000026E-8</c:v>
                </c:pt>
                <c:pt idx="703">
                  <c:v>1.1000000000000024E-8</c:v>
                </c:pt>
                <c:pt idx="704">
                  <c:v>1.0800000000000026E-8</c:v>
                </c:pt>
                <c:pt idx="705">
                  <c:v>1.0800000000000026E-8</c:v>
                </c:pt>
                <c:pt idx="706">
                  <c:v>1.0800000000000026E-8</c:v>
                </c:pt>
                <c:pt idx="707">
                  <c:v>1.0700000000000026E-8</c:v>
                </c:pt>
                <c:pt idx="708">
                  <c:v>1.1000000000000024E-8</c:v>
                </c:pt>
                <c:pt idx="709">
                  <c:v>1.1000000000000024E-8</c:v>
                </c:pt>
                <c:pt idx="710">
                  <c:v>1.0900000000000026E-8</c:v>
                </c:pt>
                <c:pt idx="711">
                  <c:v>1.1100000000000027E-8</c:v>
                </c:pt>
                <c:pt idx="712">
                  <c:v>1.0900000000000026E-8</c:v>
                </c:pt>
                <c:pt idx="713">
                  <c:v>1.1100000000000027E-8</c:v>
                </c:pt>
                <c:pt idx="714">
                  <c:v>1.1000000000000024E-8</c:v>
                </c:pt>
                <c:pt idx="715">
                  <c:v>1.0900000000000026E-8</c:v>
                </c:pt>
                <c:pt idx="716">
                  <c:v>1.0900000000000026E-8</c:v>
                </c:pt>
                <c:pt idx="717">
                  <c:v>1.0800000000000026E-8</c:v>
                </c:pt>
                <c:pt idx="718">
                  <c:v>1.0900000000000026E-8</c:v>
                </c:pt>
                <c:pt idx="719">
                  <c:v>1.1000000000000024E-8</c:v>
                </c:pt>
                <c:pt idx="720">
                  <c:v>1.0900000000000026E-8</c:v>
                </c:pt>
                <c:pt idx="721">
                  <c:v>1.0800000000000026E-8</c:v>
                </c:pt>
                <c:pt idx="722">
                  <c:v>1.1000000000000024E-8</c:v>
                </c:pt>
                <c:pt idx="723">
                  <c:v>1.0900000000000026E-8</c:v>
                </c:pt>
                <c:pt idx="724">
                  <c:v>1.0800000000000026E-8</c:v>
                </c:pt>
                <c:pt idx="725">
                  <c:v>1.0800000000000026E-8</c:v>
                </c:pt>
                <c:pt idx="726">
                  <c:v>1.0600000000000025E-8</c:v>
                </c:pt>
                <c:pt idx="727">
                  <c:v>1.0600000000000025E-8</c:v>
                </c:pt>
                <c:pt idx="728">
                  <c:v>1.0900000000000026E-8</c:v>
                </c:pt>
                <c:pt idx="729">
                  <c:v>1.0800000000000026E-8</c:v>
                </c:pt>
                <c:pt idx="730">
                  <c:v>1.0800000000000026E-8</c:v>
                </c:pt>
                <c:pt idx="731">
                  <c:v>1.0800000000000026E-8</c:v>
                </c:pt>
                <c:pt idx="732">
                  <c:v>1.0800000000000026E-8</c:v>
                </c:pt>
                <c:pt idx="733">
                  <c:v>1.0600000000000025E-8</c:v>
                </c:pt>
                <c:pt idx="734">
                  <c:v>1.0800000000000026E-8</c:v>
                </c:pt>
                <c:pt idx="735">
                  <c:v>1.0900000000000026E-8</c:v>
                </c:pt>
                <c:pt idx="736">
                  <c:v>1.1000000000000024E-8</c:v>
                </c:pt>
                <c:pt idx="737">
                  <c:v>1.0800000000000026E-8</c:v>
                </c:pt>
                <c:pt idx="738">
                  <c:v>1.0600000000000025E-8</c:v>
                </c:pt>
                <c:pt idx="739">
                  <c:v>1.0600000000000025E-8</c:v>
                </c:pt>
                <c:pt idx="740">
                  <c:v>1.0500000000000026E-8</c:v>
                </c:pt>
                <c:pt idx="741">
                  <c:v>1.0800000000000026E-8</c:v>
                </c:pt>
                <c:pt idx="742">
                  <c:v>1.0900000000000026E-8</c:v>
                </c:pt>
                <c:pt idx="743">
                  <c:v>1.0900000000000026E-8</c:v>
                </c:pt>
                <c:pt idx="744">
                  <c:v>1.0900000000000026E-8</c:v>
                </c:pt>
                <c:pt idx="745">
                  <c:v>1.0700000000000026E-8</c:v>
                </c:pt>
                <c:pt idx="746">
                  <c:v>1.0800000000000026E-8</c:v>
                </c:pt>
                <c:pt idx="747">
                  <c:v>1.0800000000000026E-8</c:v>
                </c:pt>
                <c:pt idx="748">
                  <c:v>1.0900000000000026E-8</c:v>
                </c:pt>
                <c:pt idx="749">
                  <c:v>1.1000000000000024E-8</c:v>
                </c:pt>
                <c:pt idx="750">
                  <c:v>1.0700000000000026E-8</c:v>
                </c:pt>
                <c:pt idx="751">
                  <c:v>1.0800000000000026E-8</c:v>
                </c:pt>
                <c:pt idx="752">
                  <c:v>1.0700000000000026E-8</c:v>
                </c:pt>
                <c:pt idx="753">
                  <c:v>1.0800000000000026E-8</c:v>
                </c:pt>
                <c:pt idx="754">
                  <c:v>1.0800000000000026E-8</c:v>
                </c:pt>
                <c:pt idx="755">
                  <c:v>1.0900000000000026E-8</c:v>
                </c:pt>
                <c:pt idx="756">
                  <c:v>1.0800000000000026E-8</c:v>
                </c:pt>
                <c:pt idx="757">
                  <c:v>1.0800000000000026E-8</c:v>
                </c:pt>
                <c:pt idx="758">
                  <c:v>1.0800000000000026E-8</c:v>
                </c:pt>
                <c:pt idx="759">
                  <c:v>1.0700000000000026E-8</c:v>
                </c:pt>
                <c:pt idx="760">
                  <c:v>1.0800000000000026E-8</c:v>
                </c:pt>
                <c:pt idx="761">
                  <c:v>1.0800000000000026E-8</c:v>
                </c:pt>
                <c:pt idx="762">
                  <c:v>1.0700000000000026E-8</c:v>
                </c:pt>
                <c:pt idx="763">
                  <c:v>1.0800000000000026E-8</c:v>
                </c:pt>
                <c:pt idx="764">
                  <c:v>1.0900000000000026E-8</c:v>
                </c:pt>
                <c:pt idx="765">
                  <c:v>1.0600000000000025E-8</c:v>
                </c:pt>
                <c:pt idx="766">
                  <c:v>1.0700000000000026E-8</c:v>
                </c:pt>
                <c:pt idx="767">
                  <c:v>1.0600000000000025E-8</c:v>
                </c:pt>
                <c:pt idx="768">
                  <c:v>1.0800000000000026E-8</c:v>
                </c:pt>
                <c:pt idx="769">
                  <c:v>1.0700000000000026E-8</c:v>
                </c:pt>
                <c:pt idx="770">
                  <c:v>1.0600000000000025E-8</c:v>
                </c:pt>
                <c:pt idx="771">
                  <c:v>1.0600000000000025E-8</c:v>
                </c:pt>
                <c:pt idx="772">
                  <c:v>1.0700000000000026E-8</c:v>
                </c:pt>
                <c:pt idx="773">
                  <c:v>1.0800000000000026E-8</c:v>
                </c:pt>
                <c:pt idx="774">
                  <c:v>1.0700000000000026E-8</c:v>
                </c:pt>
                <c:pt idx="775">
                  <c:v>1.0600000000000025E-8</c:v>
                </c:pt>
                <c:pt idx="776">
                  <c:v>1.0400000000000024E-8</c:v>
                </c:pt>
                <c:pt idx="777">
                  <c:v>1.0600000000000025E-8</c:v>
                </c:pt>
                <c:pt idx="778">
                  <c:v>1.0500000000000026E-8</c:v>
                </c:pt>
                <c:pt idx="779">
                  <c:v>1.0400000000000024E-8</c:v>
                </c:pt>
                <c:pt idx="780">
                  <c:v>1.0600000000000025E-8</c:v>
                </c:pt>
                <c:pt idx="781">
                  <c:v>1.0400000000000024E-8</c:v>
                </c:pt>
                <c:pt idx="782">
                  <c:v>1.0400000000000024E-8</c:v>
                </c:pt>
                <c:pt idx="783">
                  <c:v>1.0600000000000025E-8</c:v>
                </c:pt>
                <c:pt idx="784">
                  <c:v>1.0500000000000026E-8</c:v>
                </c:pt>
                <c:pt idx="785">
                  <c:v>1.0500000000000026E-8</c:v>
                </c:pt>
                <c:pt idx="786">
                  <c:v>1.0500000000000026E-8</c:v>
                </c:pt>
                <c:pt idx="787">
                  <c:v>1.0500000000000026E-8</c:v>
                </c:pt>
                <c:pt idx="788">
                  <c:v>1.0500000000000026E-8</c:v>
                </c:pt>
                <c:pt idx="789">
                  <c:v>1.0600000000000025E-8</c:v>
                </c:pt>
                <c:pt idx="790">
                  <c:v>1.0500000000000026E-8</c:v>
                </c:pt>
                <c:pt idx="791">
                  <c:v>1.0400000000000024E-8</c:v>
                </c:pt>
                <c:pt idx="792">
                  <c:v>1.0600000000000025E-8</c:v>
                </c:pt>
                <c:pt idx="793">
                  <c:v>1.0600000000000025E-8</c:v>
                </c:pt>
                <c:pt idx="794">
                  <c:v>1.0400000000000024E-8</c:v>
                </c:pt>
                <c:pt idx="795">
                  <c:v>1.0300000000000026E-8</c:v>
                </c:pt>
                <c:pt idx="796">
                  <c:v>1.0300000000000026E-8</c:v>
                </c:pt>
                <c:pt idx="797">
                  <c:v>1.0500000000000026E-8</c:v>
                </c:pt>
                <c:pt idx="798">
                  <c:v>1.0600000000000025E-8</c:v>
                </c:pt>
                <c:pt idx="799">
                  <c:v>1.0500000000000026E-8</c:v>
                </c:pt>
                <c:pt idx="800">
                  <c:v>1.0300000000000026E-8</c:v>
                </c:pt>
                <c:pt idx="801">
                  <c:v>1.0600000000000025E-8</c:v>
                </c:pt>
                <c:pt idx="802">
                  <c:v>1.0500000000000026E-8</c:v>
                </c:pt>
                <c:pt idx="803">
                  <c:v>1.0600000000000025E-8</c:v>
                </c:pt>
                <c:pt idx="804">
                  <c:v>1.0600000000000025E-8</c:v>
                </c:pt>
                <c:pt idx="805">
                  <c:v>1.0500000000000026E-8</c:v>
                </c:pt>
                <c:pt idx="806">
                  <c:v>1.0600000000000025E-8</c:v>
                </c:pt>
                <c:pt idx="807">
                  <c:v>1.0700000000000026E-8</c:v>
                </c:pt>
                <c:pt idx="808">
                  <c:v>1.0600000000000025E-8</c:v>
                </c:pt>
                <c:pt idx="809">
                  <c:v>1.0500000000000026E-8</c:v>
                </c:pt>
                <c:pt idx="810">
                  <c:v>1.0500000000000026E-8</c:v>
                </c:pt>
                <c:pt idx="811">
                  <c:v>1.0400000000000024E-8</c:v>
                </c:pt>
                <c:pt idx="812">
                  <c:v>1.0500000000000026E-8</c:v>
                </c:pt>
                <c:pt idx="813">
                  <c:v>1.0500000000000026E-8</c:v>
                </c:pt>
                <c:pt idx="814">
                  <c:v>1.0300000000000026E-8</c:v>
                </c:pt>
                <c:pt idx="815">
                  <c:v>1.0300000000000026E-8</c:v>
                </c:pt>
                <c:pt idx="816">
                  <c:v>1.0500000000000026E-8</c:v>
                </c:pt>
                <c:pt idx="817">
                  <c:v>1.0200000000000024E-8</c:v>
                </c:pt>
                <c:pt idx="818">
                  <c:v>1.0500000000000026E-8</c:v>
                </c:pt>
                <c:pt idx="819">
                  <c:v>1.0700000000000026E-8</c:v>
                </c:pt>
                <c:pt idx="820">
                  <c:v>1.0400000000000024E-8</c:v>
                </c:pt>
                <c:pt idx="821">
                  <c:v>1.0300000000000026E-8</c:v>
                </c:pt>
                <c:pt idx="822">
                  <c:v>1.0500000000000026E-8</c:v>
                </c:pt>
                <c:pt idx="823">
                  <c:v>1.0500000000000026E-8</c:v>
                </c:pt>
                <c:pt idx="824">
                  <c:v>1.0400000000000024E-8</c:v>
                </c:pt>
                <c:pt idx="825">
                  <c:v>1.0400000000000024E-8</c:v>
                </c:pt>
                <c:pt idx="826">
                  <c:v>1.0300000000000026E-8</c:v>
                </c:pt>
                <c:pt idx="827">
                  <c:v>1.0300000000000026E-8</c:v>
                </c:pt>
                <c:pt idx="828">
                  <c:v>1.0400000000000024E-8</c:v>
                </c:pt>
                <c:pt idx="829">
                  <c:v>1.0300000000000026E-8</c:v>
                </c:pt>
                <c:pt idx="830">
                  <c:v>1.0600000000000025E-8</c:v>
                </c:pt>
                <c:pt idx="831">
                  <c:v>1.0400000000000024E-8</c:v>
                </c:pt>
                <c:pt idx="832">
                  <c:v>1.0600000000000025E-8</c:v>
                </c:pt>
                <c:pt idx="833">
                  <c:v>1.0300000000000026E-8</c:v>
                </c:pt>
                <c:pt idx="834">
                  <c:v>1.0500000000000026E-8</c:v>
                </c:pt>
                <c:pt idx="835">
                  <c:v>1.0400000000000024E-8</c:v>
                </c:pt>
                <c:pt idx="836">
                  <c:v>1.0400000000000024E-8</c:v>
                </c:pt>
                <c:pt idx="837">
                  <c:v>1.0400000000000024E-8</c:v>
                </c:pt>
                <c:pt idx="838">
                  <c:v>1.0300000000000026E-8</c:v>
                </c:pt>
                <c:pt idx="839">
                  <c:v>1.0300000000000026E-8</c:v>
                </c:pt>
                <c:pt idx="840">
                  <c:v>1.0200000000000024E-8</c:v>
                </c:pt>
                <c:pt idx="841">
                  <c:v>1.0200000000000024E-8</c:v>
                </c:pt>
                <c:pt idx="842">
                  <c:v>1.0300000000000026E-8</c:v>
                </c:pt>
                <c:pt idx="843">
                  <c:v>1.0400000000000024E-8</c:v>
                </c:pt>
                <c:pt idx="844">
                  <c:v>1.0400000000000024E-8</c:v>
                </c:pt>
                <c:pt idx="845">
                  <c:v>1.0300000000000026E-8</c:v>
                </c:pt>
                <c:pt idx="846">
                  <c:v>1.0400000000000024E-8</c:v>
                </c:pt>
                <c:pt idx="847">
                  <c:v>1.0300000000000026E-8</c:v>
                </c:pt>
                <c:pt idx="848">
                  <c:v>1.0400000000000024E-8</c:v>
                </c:pt>
                <c:pt idx="849">
                  <c:v>1.0600000000000025E-8</c:v>
                </c:pt>
                <c:pt idx="850">
                  <c:v>1.0200000000000024E-8</c:v>
                </c:pt>
                <c:pt idx="851">
                  <c:v>1.0500000000000026E-8</c:v>
                </c:pt>
                <c:pt idx="852">
                  <c:v>1.0300000000000026E-8</c:v>
                </c:pt>
                <c:pt idx="853">
                  <c:v>1.0300000000000026E-8</c:v>
                </c:pt>
                <c:pt idx="854">
                  <c:v>1.0500000000000026E-8</c:v>
                </c:pt>
                <c:pt idx="855">
                  <c:v>1.0500000000000026E-8</c:v>
                </c:pt>
                <c:pt idx="856">
                  <c:v>1.0400000000000024E-8</c:v>
                </c:pt>
                <c:pt idx="857">
                  <c:v>1.0400000000000024E-8</c:v>
                </c:pt>
                <c:pt idx="858">
                  <c:v>1.0300000000000026E-8</c:v>
                </c:pt>
                <c:pt idx="859">
                  <c:v>1.0300000000000026E-8</c:v>
                </c:pt>
                <c:pt idx="860">
                  <c:v>1.0500000000000026E-8</c:v>
                </c:pt>
                <c:pt idx="861">
                  <c:v>1.0500000000000026E-8</c:v>
                </c:pt>
                <c:pt idx="862">
                  <c:v>1.0400000000000024E-8</c:v>
                </c:pt>
                <c:pt idx="863">
                  <c:v>1.0300000000000026E-8</c:v>
                </c:pt>
                <c:pt idx="864">
                  <c:v>1.0300000000000026E-8</c:v>
                </c:pt>
                <c:pt idx="865">
                  <c:v>1.0400000000000024E-8</c:v>
                </c:pt>
                <c:pt idx="866">
                  <c:v>1.0300000000000026E-8</c:v>
                </c:pt>
                <c:pt idx="867">
                  <c:v>1.0100000000000019E-8</c:v>
                </c:pt>
                <c:pt idx="868">
                  <c:v>1.0100000000000019E-8</c:v>
                </c:pt>
                <c:pt idx="869">
                  <c:v>1.0400000000000024E-8</c:v>
                </c:pt>
                <c:pt idx="870">
                  <c:v>1.0400000000000024E-8</c:v>
                </c:pt>
                <c:pt idx="871">
                  <c:v>1.0600000000000025E-8</c:v>
                </c:pt>
                <c:pt idx="872">
                  <c:v>1.0400000000000024E-8</c:v>
                </c:pt>
                <c:pt idx="873">
                  <c:v>1.0200000000000024E-8</c:v>
                </c:pt>
                <c:pt idx="874">
                  <c:v>1.0400000000000024E-8</c:v>
                </c:pt>
                <c:pt idx="875">
                  <c:v>1.0300000000000026E-8</c:v>
                </c:pt>
                <c:pt idx="876">
                  <c:v>1.0300000000000026E-8</c:v>
                </c:pt>
                <c:pt idx="877">
                  <c:v>1.0100000000000019E-8</c:v>
                </c:pt>
                <c:pt idx="878">
                  <c:v>1.0300000000000026E-8</c:v>
                </c:pt>
                <c:pt idx="879">
                  <c:v>1.0300000000000026E-8</c:v>
                </c:pt>
                <c:pt idx="880">
                  <c:v>1.0100000000000019E-8</c:v>
                </c:pt>
                <c:pt idx="881">
                  <c:v>1.0100000000000019E-8</c:v>
                </c:pt>
                <c:pt idx="882">
                  <c:v>1.0200000000000024E-8</c:v>
                </c:pt>
                <c:pt idx="883">
                  <c:v>1.0200000000000024E-8</c:v>
                </c:pt>
                <c:pt idx="884">
                  <c:v>1.0100000000000019E-8</c:v>
                </c:pt>
                <c:pt idx="885">
                  <c:v>1.0100000000000019E-8</c:v>
                </c:pt>
                <c:pt idx="886">
                  <c:v>1.0000000000000023E-8</c:v>
                </c:pt>
                <c:pt idx="887">
                  <c:v>1.0200000000000024E-8</c:v>
                </c:pt>
                <c:pt idx="888">
                  <c:v>1.0200000000000024E-8</c:v>
                </c:pt>
                <c:pt idx="889">
                  <c:v>1.0200000000000024E-8</c:v>
                </c:pt>
                <c:pt idx="890">
                  <c:v>1.0600000000000025E-8</c:v>
                </c:pt>
                <c:pt idx="891">
                  <c:v>1.0200000000000024E-8</c:v>
                </c:pt>
                <c:pt idx="892">
                  <c:v>1.0200000000000024E-8</c:v>
                </c:pt>
                <c:pt idx="893">
                  <c:v>1.0100000000000019E-8</c:v>
                </c:pt>
                <c:pt idx="894">
                  <c:v>1.0200000000000024E-8</c:v>
                </c:pt>
                <c:pt idx="895">
                  <c:v>1.0300000000000026E-8</c:v>
                </c:pt>
                <c:pt idx="896">
                  <c:v>1.0400000000000024E-8</c:v>
                </c:pt>
                <c:pt idx="897">
                  <c:v>1.0200000000000024E-8</c:v>
                </c:pt>
                <c:pt idx="898">
                  <c:v>1.0300000000000026E-8</c:v>
                </c:pt>
                <c:pt idx="899">
                  <c:v>1.0300000000000026E-8</c:v>
                </c:pt>
                <c:pt idx="900">
                  <c:v>1.0300000000000026E-8</c:v>
                </c:pt>
                <c:pt idx="901">
                  <c:v>9.9800000000000205E-9</c:v>
                </c:pt>
                <c:pt idx="902">
                  <c:v>1.0300000000000026E-8</c:v>
                </c:pt>
                <c:pt idx="903">
                  <c:v>1.0100000000000019E-8</c:v>
                </c:pt>
                <c:pt idx="904">
                  <c:v>1.0100000000000019E-8</c:v>
                </c:pt>
                <c:pt idx="905">
                  <c:v>1.0100000000000019E-8</c:v>
                </c:pt>
                <c:pt idx="906">
                  <c:v>1.0100000000000019E-8</c:v>
                </c:pt>
                <c:pt idx="907">
                  <c:v>1.0200000000000024E-8</c:v>
                </c:pt>
                <c:pt idx="908">
                  <c:v>1.0300000000000026E-8</c:v>
                </c:pt>
                <c:pt idx="909">
                  <c:v>1.0200000000000024E-8</c:v>
                </c:pt>
                <c:pt idx="910">
                  <c:v>1.0200000000000024E-8</c:v>
                </c:pt>
                <c:pt idx="911">
                  <c:v>1.0100000000000019E-8</c:v>
                </c:pt>
                <c:pt idx="912">
                  <c:v>1.0100000000000019E-8</c:v>
                </c:pt>
                <c:pt idx="913">
                  <c:v>1.0300000000000026E-8</c:v>
                </c:pt>
                <c:pt idx="914">
                  <c:v>1.0200000000000024E-8</c:v>
                </c:pt>
                <c:pt idx="915">
                  <c:v>1.0200000000000024E-8</c:v>
                </c:pt>
                <c:pt idx="916">
                  <c:v>1.0200000000000024E-8</c:v>
                </c:pt>
                <c:pt idx="917">
                  <c:v>1.0100000000000019E-8</c:v>
                </c:pt>
                <c:pt idx="918">
                  <c:v>1.0100000000000019E-8</c:v>
                </c:pt>
                <c:pt idx="919">
                  <c:v>9.8800000000000246E-9</c:v>
                </c:pt>
                <c:pt idx="920">
                  <c:v>1.0100000000000019E-8</c:v>
                </c:pt>
              </c:numCache>
            </c:numRef>
          </c:yVal>
        </c:ser>
        <c:axId val="87152128"/>
        <c:axId val="87153664"/>
      </c:scatterChart>
      <c:valAx>
        <c:axId val="87152128"/>
        <c:scaling>
          <c:orientation val="minMax"/>
          <c:max val="1200"/>
        </c:scaling>
        <c:axPos val="b"/>
        <c:numFmt formatCode="General" sourceLinked="0"/>
        <c:minorTickMark val="in"/>
        <c:tickLblPos val="nextTo"/>
        <c:crossAx val="87153664"/>
        <c:crossesAt val="1.0000000000000023E-9"/>
        <c:crossBetween val="midCat"/>
        <c:majorUnit val="240"/>
        <c:minorUnit val="60"/>
      </c:valAx>
      <c:valAx>
        <c:axId val="87153664"/>
        <c:scaling>
          <c:logBase val="10"/>
          <c:orientation val="minMax"/>
          <c:max val="1.0000000000000011E-3"/>
        </c:scaling>
        <c:axPos val="l"/>
        <c:majorGridlines/>
        <c:numFmt formatCode="0.00E+00" sourceLinked="1"/>
        <c:tickLblPos val="nextTo"/>
        <c:crossAx val="87152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004068437633632"/>
          <c:y val="5.3741757890019864E-2"/>
          <c:w val="0.35374915423139913"/>
          <c:h val="0.40137301278404852"/>
        </c:manualLayout>
      </c:layout>
    </c:legend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7263263616711591"/>
          <c:y val="4.0013656829481853E-2"/>
          <c:w val="0.77344192962426761"/>
          <c:h val="0.86191921131809934"/>
        </c:manualLayout>
      </c:layout>
      <c:scatterChart>
        <c:scatterStyle val="lineMarker"/>
        <c:ser>
          <c:idx val="1"/>
          <c:order val="0"/>
          <c:tx>
            <c:v>TB9AES012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Sheet3!$C$3:$C$1197</c:f>
              <c:numCache>
                <c:formatCode>0.00E+00</c:formatCode>
                <c:ptCount val="1195"/>
                <c:pt idx="0">
                  <c:v>4.7800000000000183E-8</c:v>
                </c:pt>
                <c:pt idx="1">
                  <c:v>4.6900000000000142E-8</c:v>
                </c:pt>
                <c:pt idx="2">
                  <c:v>4.7200000000000171E-8</c:v>
                </c:pt>
                <c:pt idx="3">
                  <c:v>4.7000000000000183E-8</c:v>
                </c:pt>
                <c:pt idx="4">
                  <c:v>4.5500000000000149E-8</c:v>
                </c:pt>
                <c:pt idx="5">
                  <c:v>1.4800000000000056E-7</c:v>
                </c:pt>
                <c:pt idx="6">
                  <c:v>2.9600000000000101E-7</c:v>
                </c:pt>
                <c:pt idx="7">
                  <c:v>4.7800000000000182E-7</c:v>
                </c:pt>
                <c:pt idx="8">
                  <c:v>6.7000000000000258E-7</c:v>
                </c:pt>
                <c:pt idx="9">
                  <c:v>8.4600000000000342E-7</c:v>
                </c:pt>
                <c:pt idx="10">
                  <c:v>1.0200000000000027E-6</c:v>
                </c:pt>
                <c:pt idx="11">
                  <c:v>1.2000000000000027E-6</c:v>
                </c:pt>
                <c:pt idx="12">
                  <c:v>1.4100000000000034E-6</c:v>
                </c:pt>
                <c:pt idx="13">
                  <c:v>1.6000000000000052E-6</c:v>
                </c:pt>
                <c:pt idx="14">
                  <c:v>6.3300000000000256E-8</c:v>
                </c:pt>
                <c:pt idx="15">
                  <c:v>4.4400000000000192E-8</c:v>
                </c:pt>
                <c:pt idx="16">
                  <c:v>5.7700000000000245E-8</c:v>
                </c:pt>
                <c:pt idx="17">
                  <c:v>3.9500000000000119E-7</c:v>
                </c:pt>
                <c:pt idx="18">
                  <c:v>1.1300000000000055E-7</c:v>
                </c:pt>
                <c:pt idx="19">
                  <c:v>8.3400000000000297E-8</c:v>
                </c:pt>
                <c:pt idx="20">
                  <c:v>6.7300000000000305E-8</c:v>
                </c:pt>
                <c:pt idx="21">
                  <c:v>5.5500000000000193E-8</c:v>
                </c:pt>
                <c:pt idx="22">
                  <c:v>4.8600000000000131E-8</c:v>
                </c:pt>
                <c:pt idx="23">
                  <c:v>4.4700000000000222E-8</c:v>
                </c:pt>
                <c:pt idx="24">
                  <c:v>4.300000000000016E-8</c:v>
                </c:pt>
                <c:pt idx="25">
                  <c:v>4.220000000000014E-8</c:v>
                </c:pt>
                <c:pt idx="26">
                  <c:v>4.1600000000000108E-8</c:v>
                </c:pt>
                <c:pt idx="27">
                  <c:v>4.1600000000000108E-8</c:v>
                </c:pt>
                <c:pt idx="28">
                  <c:v>4.5200000000000133E-8</c:v>
                </c:pt>
                <c:pt idx="29">
                  <c:v>4.9600000000000193E-8</c:v>
                </c:pt>
                <c:pt idx="30">
                  <c:v>5.5000000000000221E-8</c:v>
                </c:pt>
                <c:pt idx="31">
                  <c:v>5.5400000000000205E-8</c:v>
                </c:pt>
                <c:pt idx="32">
                  <c:v>1.8300000000000073E-7</c:v>
                </c:pt>
                <c:pt idx="33">
                  <c:v>1.3000000000000056E-7</c:v>
                </c:pt>
                <c:pt idx="34">
                  <c:v>1.3400000000000062E-7</c:v>
                </c:pt>
                <c:pt idx="35">
                  <c:v>8.9600000000000405E-8</c:v>
                </c:pt>
                <c:pt idx="36">
                  <c:v>9.6400000000000268E-8</c:v>
                </c:pt>
                <c:pt idx="37">
                  <c:v>1.5600000000000058E-7</c:v>
                </c:pt>
                <c:pt idx="38">
                  <c:v>1.5200000000000057E-7</c:v>
                </c:pt>
                <c:pt idx="39">
                  <c:v>1.6500000000000072E-7</c:v>
                </c:pt>
                <c:pt idx="40">
                  <c:v>2.8300000000000062E-7</c:v>
                </c:pt>
                <c:pt idx="41">
                  <c:v>2.2500000000000084E-7</c:v>
                </c:pt>
                <c:pt idx="42">
                  <c:v>2.2600000000000104E-7</c:v>
                </c:pt>
                <c:pt idx="43">
                  <c:v>2.8400000000000085E-7</c:v>
                </c:pt>
                <c:pt idx="44">
                  <c:v>2.8200000000000086E-7</c:v>
                </c:pt>
                <c:pt idx="45">
                  <c:v>4.8800000000000162E-7</c:v>
                </c:pt>
                <c:pt idx="46">
                  <c:v>3.5600000000000123E-7</c:v>
                </c:pt>
                <c:pt idx="47">
                  <c:v>3.3900000000000096E-7</c:v>
                </c:pt>
                <c:pt idx="48">
                  <c:v>4.4600000000000143E-7</c:v>
                </c:pt>
                <c:pt idx="49">
                  <c:v>3.7100000000000135E-7</c:v>
                </c:pt>
                <c:pt idx="50">
                  <c:v>5.6600000000000123E-7</c:v>
                </c:pt>
                <c:pt idx="51">
                  <c:v>4.4300000000000194E-7</c:v>
                </c:pt>
                <c:pt idx="52">
                  <c:v>5.4700000000000213E-7</c:v>
                </c:pt>
                <c:pt idx="53">
                  <c:v>5.4600000000000185E-7</c:v>
                </c:pt>
                <c:pt idx="54">
                  <c:v>6.120000000000014E-7</c:v>
                </c:pt>
                <c:pt idx="55">
                  <c:v>6.8700000000000259E-7</c:v>
                </c:pt>
                <c:pt idx="56">
                  <c:v>7.6900000000000219E-7</c:v>
                </c:pt>
                <c:pt idx="57">
                  <c:v>1.0000000000000029E-6</c:v>
                </c:pt>
                <c:pt idx="58">
                  <c:v>1.1800000000000042E-6</c:v>
                </c:pt>
                <c:pt idx="59">
                  <c:v>1.2000000000000027E-6</c:v>
                </c:pt>
                <c:pt idx="60">
                  <c:v>1.2300000000000037E-6</c:v>
                </c:pt>
                <c:pt idx="61">
                  <c:v>1.3200000000000045E-6</c:v>
                </c:pt>
                <c:pt idx="62">
                  <c:v>2.2000000000000073E-6</c:v>
                </c:pt>
                <c:pt idx="63">
                  <c:v>7.1900000000000159E-6</c:v>
                </c:pt>
                <c:pt idx="64">
                  <c:v>2.4600000000000059E-5</c:v>
                </c:pt>
                <c:pt idx="65">
                  <c:v>7.4500000000000212E-5</c:v>
                </c:pt>
                <c:pt idx="66">
                  <c:v>1.6600000000000057E-4</c:v>
                </c:pt>
                <c:pt idx="67">
                  <c:v>2.7300000000000056E-4</c:v>
                </c:pt>
                <c:pt idx="68">
                  <c:v>3.5000000000000076E-4</c:v>
                </c:pt>
                <c:pt idx="69">
                  <c:v>2.950000000000005E-4</c:v>
                </c:pt>
                <c:pt idx="70">
                  <c:v>2.1200000000000055E-4</c:v>
                </c:pt>
                <c:pt idx="71">
                  <c:v>1.580000000000004E-4</c:v>
                </c:pt>
                <c:pt idx="72">
                  <c:v>1.2000000000000026E-4</c:v>
                </c:pt>
                <c:pt idx="73">
                  <c:v>1.0100000000000027E-4</c:v>
                </c:pt>
                <c:pt idx="74">
                  <c:v>1.0100000000000027E-4</c:v>
                </c:pt>
                <c:pt idx="75">
                  <c:v>1.1000000000000034E-4</c:v>
                </c:pt>
                <c:pt idx="76">
                  <c:v>1.2999999999999999E-4</c:v>
                </c:pt>
                <c:pt idx="77">
                  <c:v>1.5500000000000041E-4</c:v>
                </c:pt>
                <c:pt idx="78">
                  <c:v>1.8400000000000052E-4</c:v>
                </c:pt>
                <c:pt idx="79">
                  <c:v>2.1800000000000061E-4</c:v>
                </c:pt>
                <c:pt idx="80">
                  <c:v>2.4900000000000041E-4</c:v>
                </c:pt>
                <c:pt idx="81">
                  <c:v>2.8700000000000036E-4</c:v>
                </c:pt>
                <c:pt idx="82">
                  <c:v>3.1100000000000057E-4</c:v>
                </c:pt>
                <c:pt idx="83">
                  <c:v>3.2900000000000068E-4</c:v>
                </c:pt>
                <c:pt idx="84">
                  <c:v>3.4500000000000053E-4</c:v>
                </c:pt>
                <c:pt idx="85">
                  <c:v>3.5500000000000061E-4</c:v>
                </c:pt>
                <c:pt idx="86">
                  <c:v>3.5900000000000065E-4</c:v>
                </c:pt>
                <c:pt idx="87">
                  <c:v>3.570000000000006E-4</c:v>
                </c:pt>
                <c:pt idx="88">
                  <c:v>3.5000000000000076E-4</c:v>
                </c:pt>
                <c:pt idx="89">
                  <c:v>3.3800000000000057E-4</c:v>
                </c:pt>
                <c:pt idx="90">
                  <c:v>3.2500000000000074E-4</c:v>
                </c:pt>
                <c:pt idx="91">
                  <c:v>3.0900000000000052E-4</c:v>
                </c:pt>
                <c:pt idx="92">
                  <c:v>3.0100000000000049E-4</c:v>
                </c:pt>
                <c:pt idx="93">
                  <c:v>2.9100000000000046E-4</c:v>
                </c:pt>
                <c:pt idx="94">
                  <c:v>2.8300000000000032E-4</c:v>
                </c:pt>
                <c:pt idx="95">
                  <c:v>2.8100000000000016E-4</c:v>
                </c:pt>
                <c:pt idx="96">
                  <c:v>2.8200000000000051E-4</c:v>
                </c:pt>
                <c:pt idx="97">
                  <c:v>2.8000000000000046E-4</c:v>
                </c:pt>
                <c:pt idx="98">
                  <c:v>2.8100000000000016E-4</c:v>
                </c:pt>
                <c:pt idx="99">
                  <c:v>2.7200000000000076E-4</c:v>
                </c:pt>
                <c:pt idx="100">
                  <c:v>2.5800000000000058E-4</c:v>
                </c:pt>
                <c:pt idx="101">
                  <c:v>2.4100000000000019E-4</c:v>
                </c:pt>
                <c:pt idx="102">
                  <c:v>2.3000000000000039E-4</c:v>
                </c:pt>
                <c:pt idx="103">
                  <c:v>2.1400000000000054E-4</c:v>
                </c:pt>
                <c:pt idx="104">
                  <c:v>2.0000000000000039E-4</c:v>
                </c:pt>
                <c:pt idx="105">
                  <c:v>1.8800000000000048E-4</c:v>
                </c:pt>
                <c:pt idx="106">
                  <c:v>1.7300000000000049E-4</c:v>
                </c:pt>
                <c:pt idx="107">
                  <c:v>1.5500000000000041E-4</c:v>
                </c:pt>
                <c:pt idx="108">
                  <c:v>1.4500000000000033E-4</c:v>
                </c:pt>
                <c:pt idx="109">
                  <c:v>1.3700000000000043E-4</c:v>
                </c:pt>
                <c:pt idx="110">
                  <c:v>1.2700000000000035E-4</c:v>
                </c:pt>
                <c:pt idx="111">
                  <c:v>1.1900000000000043E-4</c:v>
                </c:pt>
                <c:pt idx="112">
                  <c:v>1.1200000000000035E-4</c:v>
                </c:pt>
                <c:pt idx="113">
                  <c:v>1.0300000000000027E-4</c:v>
                </c:pt>
                <c:pt idx="114">
                  <c:v>9.7900000000000252E-5</c:v>
                </c:pt>
                <c:pt idx="115">
                  <c:v>9.1300000000000227E-5</c:v>
                </c:pt>
                <c:pt idx="116">
                  <c:v>8.7700000000000248E-5</c:v>
                </c:pt>
                <c:pt idx="117">
                  <c:v>8.280000000000021E-5</c:v>
                </c:pt>
                <c:pt idx="118">
                  <c:v>7.8600000000000162E-5</c:v>
                </c:pt>
                <c:pt idx="119">
                  <c:v>7.5300000000000231E-5</c:v>
                </c:pt>
                <c:pt idx="120">
                  <c:v>7.0400000000000193E-5</c:v>
                </c:pt>
                <c:pt idx="121">
                  <c:v>6.6300000000000148E-5</c:v>
                </c:pt>
                <c:pt idx="122">
                  <c:v>6.2100000000000154E-5</c:v>
                </c:pt>
                <c:pt idx="123">
                  <c:v>6.1300000000000148E-5</c:v>
                </c:pt>
                <c:pt idx="124">
                  <c:v>5.8500000000000128E-5</c:v>
                </c:pt>
                <c:pt idx="125">
                  <c:v>5.5200000000000115E-5</c:v>
                </c:pt>
                <c:pt idx="126">
                  <c:v>5.3100000000000118E-5</c:v>
                </c:pt>
                <c:pt idx="127">
                  <c:v>5.1100000000000104E-5</c:v>
                </c:pt>
                <c:pt idx="128">
                  <c:v>4.9000000000000134E-5</c:v>
                </c:pt>
                <c:pt idx="129">
                  <c:v>4.590000000000012E-5</c:v>
                </c:pt>
                <c:pt idx="130">
                  <c:v>4.4400000000000151E-5</c:v>
                </c:pt>
                <c:pt idx="131">
                  <c:v>4.2700000000000157E-5</c:v>
                </c:pt>
                <c:pt idx="132">
                  <c:v>4.1300000000000116E-5</c:v>
                </c:pt>
                <c:pt idx="133">
                  <c:v>4.0000000000000118E-5</c:v>
                </c:pt>
                <c:pt idx="134">
                  <c:v>3.8800000000000103E-5</c:v>
                </c:pt>
                <c:pt idx="135">
                  <c:v>3.7100000000000102E-5</c:v>
                </c:pt>
                <c:pt idx="136">
                  <c:v>3.6000000000000116E-5</c:v>
                </c:pt>
                <c:pt idx="137">
                  <c:v>3.5100000000000087E-5</c:v>
                </c:pt>
                <c:pt idx="138">
                  <c:v>3.3500000000000076E-5</c:v>
                </c:pt>
                <c:pt idx="139">
                  <c:v>3.2300000000000101E-5</c:v>
                </c:pt>
                <c:pt idx="140">
                  <c:v>3.1300000000000083E-5</c:v>
                </c:pt>
                <c:pt idx="141">
                  <c:v>3.0800000000000098E-5</c:v>
                </c:pt>
                <c:pt idx="142">
                  <c:v>2.9200000000000059E-5</c:v>
                </c:pt>
                <c:pt idx="143">
                  <c:v>2.8300000000000058E-5</c:v>
                </c:pt>
                <c:pt idx="144">
                  <c:v>2.7900000000000085E-5</c:v>
                </c:pt>
                <c:pt idx="145">
                  <c:v>2.6900000000000078E-5</c:v>
                </c:pt>
                <c:pt idx="146">
                  <c:v>2.6100000000000058E-5</c:v>
                </c:pt>
                <c:pt idx="147">
                  <c:v>2.4800000000000078E-5</c:v>
                </c:pt>
                <c:pt idx="148">
                  <c:v>2.450000000000005E-5</c:v>
                </c:pt>
                <c:pt idx="149">
                  <c:v>2.4100000000000047E-5</c:v>
                </c:pt>
                <c:pt idx="150">
                  <c:v>2.3100000000000019E-5</c:v>
                </c:pt>
                <c:pt idx="151">
                  <c:v>2.240000000000008E-5</c:v>
                </c:pt>
                <c:pt idx="152">
                  <c:v>2.1800000000000069E-5</c:v>
                </c:pt>
                <c:pt idx="153">
                  <c:v>2.100000000000006E-5</c:v>
                </c:pt>
                <c:pt idx="154">
                  <c:v>2.0600000000000067E-5</c:v>
                </c:pt>
                <c:pt idx="155">
                  <c:v>2.0500000000000054E-5</c:v>
                </c:pt>
                <c:pt idx="156">
                  <c:v>1.9800000000000068E-5</c:v>
                </c:pt>
                <c:pt idx="157">
                  <c:v>1.9500000000000057E-5</c:v>
                </c:pt>
                <c:pt idx="158">
                  <c:v>1.8600000000000066E-5</c:v>
                </c:pt>
                <c:pt idx="159">
                  <c:v>1.780000000000006E-5</c:v>
                </c:pt>
                <c:pt idx="160">
                  <c:v>1.7900000000000069E-5</c:v>
                </c:pt>
                <c:pt idx="161">
                  <c:v>1.7100000000000057E-5</c:v>
                </c:pt>
                <c:pt idx="162">
                  <c:v>1.6600000000000058E-5</c:v>
                </c:pt>
                <c:pt idx="163">
                  <c:v>1.6100000000000049E-5</c:v>
                </c:pt>
                <c:pt idx="164">
                  <c:v>1.5800000000000055E-5</c:v>
                </c:pt>
                <c:pt idx="165">
                  <c:v>1.5600000000000051E-5</c:v>
                </c:pt>
                <c:pt idx="166">
                  <c:v>1.5400000000000052E-5</c:v>
                </c:pt>
                <c:pt idx="167">
                  <c:v>1.4800000000000045E-5</c:v>
                </c:pt>
                <c:pt idx="168">
                  <c:v>1.4700000000000042E-5</c:v>
                </c:pt>
                <c:pt idx="169">
                  <c:v>1.4300000000000039E-5</c:v>
                </c:pt>
                <c:pt idx="170">
                  <c:v>1.3900000000000052E-5</c:v>
                </c:pt>
                <c:pt idx="171">
                  <c:v>1.3700000000000047E-5</c:v>
                </c:pt>
                <c:pt idx="172">
                  <c:v>1.3300000000000044E-5</c:v>
                </c:pt>
                <c:pt idx="173">
                  <c:v>1.3200000000000045E-5</c:v>
                </c:pt>
                <c:pt idx="174">
                  <c:v>1.3000000000000038E-5</c:v>
                </c:pt>
                <c:pt idx="175">
                  <c:v>1.2600000000000037E-5</c:v>
                </c:pt>
                <c:pt idx="176">
                  <c:v>1.2500000000000041E-5</c:v>
                </c:pt>
                <c:pt idx="177">
                  <c:v>1.2400000000000039E-5</c:v>
                </c:pt>
                <c:pt idx="178">
                  <c:v>1.2100000000000028E-5</c:v>
                </c:pt>
                <c:pt idx="179">
                  <c:v>1.1800000000000046E-5</c:v>
                </c:pt>
                <c:pt idx="180">
                  <c:v>1.1600000000000046E-5</c:v>
                </c:pt>
                <c:pt idx="181">
                  <c:v>1.1800000000000046E-5</c:v>
                </c:pt>
                <c:pt idx="182">
                  <c:v>1.1400000000000038E-5</c:v>
                </c:pt>
                <c:pt idx="183">
                  <c:v>1.1200000000000037E-5</c:v>
                </c:pt>
                <c:pt idx="184">
                  <c:v>1.0800000000000042E-5</c:v>
                </c:pt>
                <c:pt idx="185">
                  <c:v>1.1000000000000039E-5</c:v>
                </c:pt>
                <c:pt idx="186">
                  <c:v>1.070000000000003E-5</c:v>
                </c:pt>
                <c:pt idx="187">
                  <c:v>1.0600000000000034E-5</c:v>
                </c:pt>
                <c:pt idx="188">
                  <c:v>1.030000000000003E-5</c:v>
                </c:pt>
                <c:pt idx="189">
                  <c:v>1.0200000000000031E-5</c:v>
                </c:pt>
                <c:pt idx="190">
                  <c:v>9.9300000000000269E-6</c:v>
                </c:pt>
                <c:pt idx="191">
                  <c:v>9.7600000000000251E-6</c:v>
                </c:pt>
                <c:pt idx="192">
                  <c:v>9.4200000000000267E-6</c:v>
                </c:pt>
                <c:pt idx="193">
                  <c:v>9.4100000000000285E-6</c:v>
                </c:pt>
                <c:pt idx="194">
                  <c:v>9.210000000000027E-6</c:v>
                </c:pt>
                <c:pt idx="195">
                  <c:v>8.9800000000000241E-6</c:v>
                </c:pt>
                <c:pt idx="196">
                  <c:v>8.8900000000000318E-6</c:v>
                </c:pt>
                <c:pt idx="197">
                  <c:v>8.7000000000000234E-6</c:v>
                </c:pt>
                <c:pt idx="198">
                  <c:v>8.4700000000000239E-6</c:v>
                </c:pt>
                <c:pt idx="199">
                  <c:v>8.5200000000000235E-6</c:v>
                </c:pt>
                <c:pt idx="200">
                  <c:v>8.5000000000000253E-6</c:v>
                </c:pt>
                <c:pt idx="201">
                  <c:v>8.3900000000000281E-6</c:v>
                </c:pt>
                <c:pt idx="202">
                  <c:v>8.080000000000026E-6</c:v>
                </c:pt>
                <c:pt idx="203">
                  <c:v>7.9400000000000273E-6</c:v>
                </c:pt>
                <c:pt idx="204">
                  <c:v>7.8500000000000146E-6</c:v>
                </c:pt>
                <c:pt idx="205">
                  <c:v>7.8800000000000245E-6</c:v>
                </c:pt>
                <c:pt idx="206">
                  <c:v>7.7600000000000206E-6</c:v>
                </c:pt>
                <c:pt idx="207">
                  <c:v>7.5800000000000206E-6</c:v>
                </c:pt>
                <c:pt idx="208">
                  <c:v>7.4100000000000214E-6</c:v>
                </c:pt>
                <c:pt idx="209">
                  <c:v>7.4100000000000214E-6</c:v>
                </c:pt>
                <c:pt idx="210">
                  <c:v>7.3500000000000169E-6</c:v>
                </c:pt>
                <c:pt idx="211">
                  <c:v>7.2400000000000239E-6</c:v>
                </c:pt>
                <c:pt idx="212">
                  <c:v>7.1700000000000194E-6</c:v>
                </c:pt>
                <c:pt idx="213">
                  <c:v>6.890000000000017E-6</c:v>
                </c:pt>
                <c:pt idx="214">
                  <c:v>6.9100000000000211E-6</c:v>
                </c:pt>
                <c:pt idx="215">
                  <c:v>6.7300000000000211E-6</c:v>
                </c:pt>
                <c:pt idx="216">
                  <c:v>6.7400000000000202E-6</c:v>
                </c:pt>
                <c:pt idx="217">
                  <c:v>6.7100000000000171E-6</c:v>
                </c:pt>
                <c:pt idx="218">
                  <c:v>6.6100000000000121E-6</c:v>
                </c:pt>
                <c:pt idx="219">
                  <c:v>6.4100000000000191E-6</c:v>
                </c:pt>
                <c:pt idx="220">
                  <c:v>6.3000000000000159E-6</c:v>
                </c:pt>
                <c:pt idx="221">
                  <c:v>6.3000000000000159E-6</c:v>
                </c:pt>
                <c:pt idx="222">
                  <c:v>6.170000000000018E-6</c:v>
                </c:pt>
                <c:pt idx="223">
                  <c:v>6.1300000000000142E-6</c:v>
                </c:pt>
                <c:pt idx="224">
                  <c:v>6.110000000000011E-6</c:v>
                </c:pt>
                <c:pt idx="225">
                  <c:v>6.0000000000000171E-6</c:v>
                </c:pt>
                <c:pt idx="226">
                  <c:v>5.980000000000019E-6</c:v>
                </c:pt>
                <c:pt idx="227">
                  <c:v>5.9400000000000194E-6</c:v>
                </c:pt>
                <c:pt idx="228">
                  <c:v>5.880000000000014E-6</c:v>
                </c:pt>
                <c:pt idx="229">
                  <c:v>5.880000000000014E-6</c:v>
                </c:pt>
                <c:pt idx="230">
                  <c:v>5.7100000000000131E-6</c:v>
                </c:pt>
                <c:pt idx="231">
                  <c:v>5.6400000000000121E-6</c:v>
                </c:pt>
                <c:pt idx="232">
                  <c:v>5.5300000000000174E-6</c:v>
                </c:pt>
                <c:pt idx="233">
                  <c:v>5.4200000000000159E-6</c:v>
                </c:pt>
                <c:pt idx="234">
                  <c:v>5.480000000000017E-6</c:v>
                </c:pt>
                <c:pt idx="235">
                  <c:v>5.5300000000000174E-6</c:v>
                </c:pt>
                <c:pt idx="236">
                  <c:v>5.380000000000012E-6</c:v>
                </c:pt>
                <c:pt idx="237">
                  <c:v>5.2500000000000141E-6</c:v>
                </c:pt>
                <c:pt idx="238">
                  <c:v>5.230000000000016E-6</c:v>
                </c:pt>
                <c:pt idx="239">
                  <c:v>5.2000000000000171E-6</c:v>
                </c:pt>
                <c:pt idx="240">
                  <c:v>5.210000000000012E-6</c:v>
                </c:pt>
                <c:pt idx="241">
                  <c:v>4.9700000000000193E-6</c:v>
                </c:pt>
                <c:pt idx="242">
                  <c:v>5.0400000000000136E-6</c:v>
                </c:pt>
                <c:pt idx="243">
                  <c:v>4.8900000000000099E-6</c:v>
                </c:pt>
                <c:pt idx="244">
                  <c:v>4.930000000000018E-6</c:v>
                </c:pt>
                <c:pt idx="245">
                  <c:v>4.8400000000000121E-6</c:v>
                </c:pt>
                <c:pt idx="246">
                  <c:v>4.770000000000017E-6</c:v>
                </c:pt>
                <c:pt idx="247">
                  <c:v>4.8200000000000081E-6</c:v>
                </c:pt>
                <c:pt idx="248">
                  <c:v>4.720000000000009E-6</c:v>
                </c:pt>
                <c:pt idx="249">
                  <c:v>4.7000000000000143E-6</c:v>
                </c:pt>
                <c:pt idx="250">
                  <c:v>4.6600000000000079E-6</c:v>
                </c:pt>
                <c:pt idx="251">
                  <c:v>4.570000000000013E-6</c:v>
                </c:pt>
                <c:pt idx="252">
                  <c:v>4.5400000000000124E-6</c:v>
                </c:pt>
                <c:pt idx="253">
                  <c:v>4.4800000000000139E-6</c:v>
                </c:pt>
                <c:pt idx="254">
                  <c:v>4.4400000000000159E-6</c:v>
                </c:pt>
                <c:pt idx="255">
                  <c:v>4.410000000000012E-6</c:v>
                </c:pt>
                <c:pt idx="256">
                  <c:v>4.410000000000012E-6</c:v>
                </c:pt>
                <c:pt idx="257">
                  <c:v>4.2600000000000109E-6</c:v>
                </c:pt>
                <c:pt idx="258">
                  <c:v>4.2000000000000132E-6</c:v>
                </c:pt>
                <c:pt idx="259">
                  <c:v>3.8900000000000068E-6</c:v>
                </c:pt>
                <c:pt idx="260">
                  <c:v>3.5500000000000079E-6</c:v>
                </c:pt>
                <c:pt idx="261">
                  <c:v>3.0800000000000099E-6</c:v>
                </c:pt>
                <c:pt idx="262">
                  <c:v>2.650000000000006E-6</c:v>
                </c:pt>
                <c:pt idx="263">
                  <c:v>2.3500000000000012E-6</c:v>
                </c:pt>
                <c:pt idx="264">
                  <c:v>2.0700000000000035E-6</c:v>
                </c:pt>
                <c:pt idx="265">
                  <c:v>1.8500000000000064E-6</c:v>
                </c:pt>
                <c:pt idx="266">
                  <c:v>1.6800000000000061E-6</c:v>
                </c:pt>
                <c:pt idx="267">
                  <c:v>1.4900000000000037E-6</c:v>
                </c:pt>
                <c:pt idx="268">
                  <c:v>1.3300000000000044E-6</c:v>
                </c:pt>
                <c:pt idx="269">
                  <c:v>1.2200000000000031E-6</c:v>
                </c:pt>
                <c:pt idx="270">
                  <c:v>1.0900000000000038E-6</c:v>
                </c:pt>
                <c:pt idx="271">
                  <c:v>9.9100000000000373E-7</c:v>
                </c:pt>
                <c:pt idx="272">
                  <c:v>9.1700000000000314E-7</c:v>
                </c:pt>
                <c:pt idx="273">
                  <c:v>8.3800000000000377E-7</c:v>
                </c:pt>
                <c:pt idx="274">
                  <c:v>7.4500000000000282E-7</c:v>
                </c:pt>
                <c:pt idx="275">
                  <c:v>6.820000000000019E-7</c:v>
                </c:pt>
                <c:pt idx="276">
                  <c:v>6.4000000000000245E-7</c:v>
                </c:pt>
                <c:pt idx="277">
                  <c:v>5.9500000000000214E-7</c:v>
                </c:pt>
                <c:pt idx="278">
                  <c:v>5.4600000000000185E-7</c:v>
                </c:pt>
                <c:pt idx="279">
                  <c:v>5.0300000000000179E-7</c:v>
                </c:pt>
                <c:pt idx="280">
                  <c:v>4.7800000000000182E-7</c:v>
                </c:pt>
                <c:pt idx="281">
                  <c:v>4.4400000000000191E-7</c:v>
                </c:pt>
                <c:pt idx="282">
                  <c:v>4.0800000000000143E-7</c:v>
                </c:pt>
                <c:pt idx="283">
                  <c:v>3.8500000000000118E-7</c:v>
                </c:pt>
                <c:pt idx="284">
                  <c:v>3.53000000000001E-7</c:v>
                </c:pt>
                <c:pt idx="285">
                  <c:v>3.3700000000000097E-7</c:v>
                </c:pt>
                <c:pt idx="286">
                  <c:v>3.120000000000011E-7</c:v>
                </c:pt>
                <c:pt idx="287">
                  <c:v>2.9300000000000089E-7</c:v>
                </c:pt>
                <c:pt idx="288">
                  <c:v>2.6800000000000102E-7</c:v>
                </c:pt>
                <c:pt idx="289">
                  <c:v>2.62000000000001E-7</c:v>
                </c:pt>
                <c:pt idx="290">
                  <c:v>2.4200000000000082E-7</c:v>
                </c:pt>
                <c:pt idx="291">
                  <c:v>2.3300000000000054E-7</c:v>
                </c:pt>
                <c:pt idx="292">
                  <c:v>2.210000000000007E-7</c:v>
                </c:pt>
                <c:pt idx="293">
                  <c:v>2.1100000000000069E-7</c:v>
                </c:pt>
                <c:pt idx="294">
                  <c:v>2.0000000000000065E-7</c:v>
                </c:pt>
                <c:pt idx="295">
                  <c:v>1.9300000000000068E-7</c:v>
                </c:pt>
                <c:pt idx="296">
                  <c:v>1.8200000000000062E-7</c:v>
                </c:pt>
                <c:pt idx="297">
                  <c:v>1.7500000000000071E-7</c:v>
                </c:pt>
                <c:pt idx="298">
                  <c:v>1.6600000000000075E-7</c:v>
                </c:pt>
                <c:pt idx="299">
                  <c:v>1.6100000000000066E-7</c:v>
                </c:pt>
                <c:pt idx="300">
                  <c:v>1.5600000000000058E-7</c:v>
                </c:pt>
                <c:pt idx="301">
                  <c:v>1.4600000000000051E-7</c:v>
                </c:pt>
                <c:pt idx="302">
                  <c:v>1.4100000000000051E-7</c:v>
                </c:pt>
                <c:pt idx="303">
                  <c:v>1.4000000000000043E-7</c:v>
                </c:pt>
                <c:pt idx="304">
                  <c:v>1.3700000000000058E-7</c:v>
                </c:pt>
                <c:pt idx="305">
                  <c:v>1.3200000000000052E-7</c:v>
                </c:pt>
                <c:pt idx="306">
                  <c:v>1.2800000000000051E-7</c:v>
                </c:pt>
                <c:pt idx="307">
                  <c:v>1.2500000000000042E-7</c:v>
                </c:pt>
                <c:pt idx="308">
                  <c:v>1.2100000000000043E-7</c:v>
                </c:pt>
                <c:pt idx="309">
                  <c:v>1.2100000000000043E-7</c:v>
                </c:pt>
                <c:pt idx="310">
                  <c:v>1.1700000000000053E-7</c:v>
                </c:pt>
                <c:pt idx="311">
                  <c:v>1.140000000000005E-7</c:v>
                </c:pt>
                <c:pt idx="312">
                  <c:v>1.1000000000000052E-7</c:v>
                </c:pt>
                <c:pt idx="313">
                  <c:v>1.0700000000000047E-7</c:v>
                </c:pt>
                <c:pt idx="314">
                  <c:v>1.0600000000000045E-7</c:v>
                </c:pt>
                <c:pt idx="315">
                  <c:v>1.0300000000000039E-7</c:v>
                </c:pt>
                <c:pt idx="316">
                  <c:v>1.0200000000000037E-7</c:v>
                </c:pt>
                <c:pt idx="317">
                  <c:v>9.8100000000000475E-8</c:v>
                </c:pt>
                <c:pt idx="318">
                  <c:v>9.5100000000000382E-8</c:v>
                </c:pt>
                <c:pt idx="319">
                  <c:v>9.2500000000000385E-8</c:v>
                </c:pt>
                <c:pt idx="320">
                  <c:v>9.2600000000000339E-8</c:v>
                </c:pt>
                <c:pt idx="321">
                  <c:v>8.9800000000000367E-8</c:v>
                </c:pt>
                <c:pt idx="322">
                  <c:v>8.8600000000000476E-8</c:v>
                </c:pt>
                <c:pt idx="323">
                  <c:v>8.8100000000000385E-8</c:v>
                </c:pt>
                <c:pt idx="324">
                  <c:v>8.15000000000003E-8</c:v>
                </c:pt>
                <c:pt idx="325">
                  <c:v>8.1400000000000226E-8</c:v>
                </c:pt>
                <c:pt idx="326">
                  <c:v>7.790000000000032E-8</c:v>
                </c:pt>
                <c:pt idx="327">
                  <c:v>7.6700000000000336E-8</c:v>
                </c:pt>
                <c:pt idx="328">
                  <c:v>7.6200000000000246E-8</c:v>
                </c:pt>
                <c:pt idx="329">
                  <c:v>7.4600000000000311E-8</c:v>
                </c:pt>
                <c:pt idx="330">
                  <c:v>7.1700000000000265E-8</c:v>
                </c:pt>
                <c:pt idx="331">
                  <c:v>7.0000000000000256E-8</c:v>
                </c:pt>
                <c:pt idx="332">
                  <c:v>6.9100000000000294E-8</c:v>
                </c:pt>
                <c:pt idx="333">
                  <c:v>6.8100000000000246E-8</c:v>
                </c:pt>
                <c:pt idx="334">
                  <c:v>6.5700000000000291E-8</c:v>
                </c:pt>
                <c:pt idx="335">
                  <c:v>6.5400000000000255E-8</c:v>
                </c:pt>
                <c:pt idx="336">
                  <c:v>6.4000000000000255E-8</c:v>
                </c:pt>
                <c:pt idx="337">
                  <c:v>6.2600000000000216E-8</c:v>
                </c:pt>
                <c:pt idx="338">
                  <c:v>6.2500000000000222E-8</c:v>
                </c:pt>
                <c:pt idx="339">
                  <c:v>6.2300000000000247E-8</c:v>
                </c:pt>
                <c:pt idx="340">
                  <c:v>6.2000000000000264E-8</c:v>
                </c:pt>
                <c:pt idx="341">
                  <c:v>6.0800000000000227E-8</c:v>
                </c:pt>
                <c:pt idx="342">
                  <c:v>6.1400000000000206E-8</c:v>
                </c:pt>
                <c:pt idx="343">
                  <c:v>6.1800000000000196E-8</c:v>
                </c:pt>
                <c:pt idx="344">
                  <c:v>6.0600000000000185E-8</c:v>
                </c:pt>
                <c:pt idx="345">
                  <c:v>6.110000000000017E-8</c:v>
                </c:pt>
                <c:pt idx="346">
                  <c:v>6.0300000000000255E-8</c:v>
                </c:pt>
                <c:pt idx="347">
                  <c:v>5.930000000000028E-8</c:v>
                </c:pt>
                <c:pt idx="348">
                  <c:v>5.7700000000000245E-8</c:v>
                </c:pt>
                <c:pt idx="349">
                  <c:v>5.7600000000000192E-8</c:v>
                </c:pt>
                <c:pt idx="350">
                  <c:v>5.6000000000000184E-8</c:v>
                </c:pt>
                <c:pt idx="351">
                  <c:v>5.4600000000000204E-8</c:v>
                </c:pt>
                <c:pt idx="352">
                  <c:v>5.4100000000000193E-8</c:v>
                </c:pt>
                <c:pt idx="353">
                  <c:v>5.2800000000000221E-8</c:v>
                </c:pt>
                <c:pt idx="354">
                  <c:v>5.1500000000000144E-8</c:v>
                </c:pt>
                <c:pt idx="355">
                  <c:v>5.1700000000000192E-8</c:v>
                </c:pt>
                <c:pt idx="356">
                  <c:v>5.0100000000000171E-8</c:v>
                </c:pt>
                <c:pt idx="357">
                  <c:v>5.0200000000000172E-8</c:v>
                </c:pt>
                <c:pt idx="358">
                  <c:v>5.0200000000000172E-8</c:v>
                </c:pt>
                <c:pt idx="359">
                  <c:v>4.9900000000000222E-8</c:v>
                </c:pt>
                <c:pt idx="360">
                  <c:v>5.0600000000000169E-8</c:v>
                </c:pt>
                <c:pt idx="361">
                  <c:v>5.0800000000000184E-8</c:v>
                </c:pt>
                <c:pt idx="362">
                  <c:v>4.9500000000000192E-8</c:v>
                </c:pt>
                <c:pt idx="363">
                  <c:v>4.9400000000000231E-8</c:v>
                </c:pt>
                <c:pt idx="364">
                  <c:v>5.0100000000000171E-8</c:v>
                </c:pt>
                <c:pt idx="365">
                  <c:v>5.0100000000000171E-8</c:v>
                </c:pt>
                <c:pt idx="366">
                  <c:v>4.9900000000000222E-8</c:v>
                </c:pt>
                <c:pt idx="367">
                  <c:v>4.8800000000000192E-8</c:v>
                </c:pt>
                <c:pt idx="368">
                  <c:v>4.8800000000000192E-8</c:v>
                </c:pt>
                <c:pt idx="369">
                  <c:v>4.8800000000000192E-8</c:v>
                </c:pt>
                <c:pt idx="370">
                  <c:v>4.8200000000000134E-8</c:v>
                </c:pt>
                <c:pt idx="371">
                  <c:v>4.850000000000015E-8</c:v>
                </c:pt>
                <c:pt idx="372">
                  <c:v>4.8300000000000201E-8</c:v>
                </c:pt>
                <c:pt idx="373">
                  <c:v>4.7300000000000205E-8</c:v>
                </c:pt>
                <c:pt idx="374">
                  <c:v>4.6900000000000142E-8</c:v>
                </c:pt>
                <c:pt idx="375">
                  <c:v>4.5900000000000173E-8</c:v>
                </c:pt>
                <c:pt idx="376">
                  <c:v>4.5600000000000144E-8</c:v>
                </c:pt>
                <c:pt idx="377">
                  <c:v>4.5000000000000191E-8</c:v>
                </c:pt>
                <c:pt idx="378">
                  <c:v>4.5500000000000149E-8</c:v>
                </c:pt>
                <c:pt idx="379">
                  <c:v>4.5100000000000152E-8</c:v>
                </c:pt>
                <c:pt idx="380">
                  <c:v>4.4400000000000192E-8</c:v>
                </c:pt>
                <c:pt idx="381">
                  <c:v>4.4300000000000205E-8</c:v>
                </c:pt>
                <c:pt idx="382">
                  <c:v>4.3400000000000144E-8</c:v>
                </c:pt>
                <c:pt idx="383">
                  <c:v>4.4200000000000164E-8</c:v>
                </c:pt>
                <c:pt idx="384">
                  <c:v>4.3800000000000161E-8</c:v>
                </c:pt>
                <c:pt idx="385">
                  <c:v>4.220000000000014E-8</c:v>
                </c:pt>
                <c:pt idx="386">
                  <c:v>4.2500000000000149E-8</c:v>
                </c:pt>
                <c:pt idx="387">
                  <c:v>4.1600000000000108E-8</c:v>
                </c:pt>
                <c:pt idx="388">
                  <c:v>4.190000000000011E-8</c:v>
                </c:pt>
                <c:pt idx="389">
                  <c:v>4.1200000000000098E-8</c:v>
                </c:pt>
                <c:pt idx="390">
                  <c:v>4.1000000000000129E-8</c:v>
                </c:pt>
                <c:pt idx="391">
                  <c:v>3.9800000000000158E-8</c:v>
                </c:pt>
                <c:pt idx="392">
                  <c:v>4.0100000000000134E-8</c:v>
                </c:pt>
                <c:pt idx="393">
                  <c:v>3.9900000000000132E-8</c:v>
                </c:pt>
                <c:pt idx="394">
                  <c:v>3.9300000000000127E-8</c:v>
                </c:pt>
                <c:pt idx="395">
                  <c:v>3.8600000000000147E-8</c:v>
                </c:pt>
                <c:pt idx="396">
                  <c:v>3.8900000000000143E-8</c:v>
                </c:pt>
                <c:pt idx="397">
                  <c:v>3.8100000000000143E-8</c:v>
                </c:pt>
                <c:pt idx="398">
                  <c:v>3.8500000000000126E-8</c:v>
                </c:pt>
                <c:pt idx="399">
                  <c:v>3.8500000000000126E-8</c:v>
                </c:pt>
                <c:pt idx="400">
                  <c:v>3.7300000000000149E-8</c:v>
                </c:pt>
                <c:pt idx="401">
                  <c:v>3.7700000000000152E-8</c:v>
                </c:pt>
                <c:pt idx="402">
                  <c:v>3.7200000000000161E-8</c:v>
                </c:pt>
                <c:pt idx="403">
                  <c:v>3.7300000000000149E-8</c:v>
                </c:pt>
                <c:pt idx="404">
                  <c:v>3.7500000000000157E-8</c:v>
                </c:pt>
                <c:pt idx="405">
                  <c:v>3.7300000000000149E-8</c:v>
                </c:pt>
                <c:pt idx="406">
                  <c:v>3.7900000000000147E-8</c:v>
                </c:pt>
                <c:pt idx="407">
                  <c:v>3.8800000000000142E-8</c:v>
                </c:pt>
                <c:pt idx="408">
                  <c:v>3.8400000000000145E-8</c:v>
                </c:pt>
                <c:pt idx="409">
                  <c:v>3.8400000000000145E-8</c:v>
                </c:pt>
                <c:pt idx="410">
                  <c:v>3.78000000000002E-8</c:v>
                </c:pt>
                <c:pt idx="411">
                  <c:v>3.8100000000000143E-8</c:v>
                </c:pt>
                <c:pt idx="412">
                  <c:v>3.8000000000000129E-8</c:v>
                </c:pt>
                <c:pt idx="413">
                  <c:v>3.8000000000000129E-8</c:v>
                </c:pt>
                <c:pt idx="414">
                  <c:v>3.78000000000002E-8</c:v>
                </c:pt>
                <c:pt idx="415">
                  <c:v>3.7500000000000157E-8</c:v>
                </c:pt>
                <c:pt idx="416">
                  <c:v>3.7200000000000161E-8</c:v>
                </c:pt>
                <c:pt idx="417">
                  <c:v>3.7200000000000161E-8</c:v>
                </c:pt>
                <c:pt idx="418">
                  <c:v>3.6800000000000157E-8</c:v>
                </c:pt>
                <c:pt idx="419">
                  <c:v>3.6800000000000157E-8</c:v>
                </c:pt>
                <c:pt idx="420">
                  <c:v>3.6000000000000157E-8</c:v>
                </c:pt>
                <c:pt idx="421">
                  <c:v>3.5300000000000111E-8</c:v>
                </c:pt>
                <c:pt idx="422">
                  <c:v>3.5500000000000119E-8</c:v>
                </c:pt>
                <c:pt idx="423">
                  <c:v>3.5900000000000143E-8</c:v>
                </c:pt>
                <c:pt idx="424">
                  <c:v>3.5600000000000147E-8</c:v>
                </c:pt>
                <c:pt idx="425">
                  <c:v>3.5300000000000111E-8</c:v>
                </c:pt>
                <c:pt idx="426">
                  <c:v>3.5700000000000128E-8</c:v>
                </c:pt>
                <c:pt idx="427">
                  <c:v>3.5800000000000149E-8</c:v>
                </c:pt>
                <c:pt idx="428">
                  <c:v>3.6300000000000146E-8</c:v>
                </c:pt>
                <c:pt idx="429">
                  <c:v>3.6100000000000111E-8</c:v>
                </c:pt>
                <c:pt idx="430">
                  <c:v>3.5700000000000128E-8</c:v>
                </c:pt>
                <c:pt idx="431">
                  <c:v>3.6600000000000169E-8</c:v>
                </c:pt>
                <c:pt idx="432">
                  <c:v>3.6400000000000154E-8</c:v>
                </c:pt>
                <c:pt idx="433">
                  <c:v>3.7100000000000147E-8</c:v>
                </c:pt>
                <c:pt idx="434">
                  <c:v>3.6600000000000169E-8</c:v>
                </c:pt>
                <c:pt idx="435">
                  <c:v>3.7200000000000161E-8</c:v>
                </c:pt>
                <c:pt idx="436">
                  <c:v>3.6400000000000154E-8</c:v>
                </c:pt>
                <c:pt idx="437">
                  <c:v>3.6300000000000146E-8</c:v>
                </c:pt>
                <c:pt idx="438">
                  <c:v>3.6900000000000145E-8</c:v>
                </c:pt>
                <c:pt idx="439">
                  <c:v>3.6200000000000145E-8</c:v>
                </c:pt>
                <c:pt idx="440">
                  <c:v>3.6000000000000157E-8</c:v>
                </c:pt>
                <c:pt idx="441">
                  <c:v>3.6200000000000145E-8</c:v>
                </c:pt>
                <c:pt idx="442">
                  <c:v>3.6700000000000143E-8</c:v>
                </c:pt>
                <c:pt idx="443">
                  <c:v>3.5500000000000119E-8</c:v>
                </c:pt>
                <c:pt idx="444">
                  <c:v>3.5600000000000147E-8</c:v>
                </c:pt>
                <c:pt idx="445">
                  <c:v>3.5700000000000128E-8</c:v>
                </c:pt>
                <c:pt idx="446">
                  <c:v>3.5600000000000147E-8</c:v>
                </c:pt>
                <c:pt idx="447">
                  <c:v>3.480000000000014E-8</c:v>
                </c:pt>
                <c:pt idx="448">
                  <c:v>3.5000000000000128E-8</c:v>
                </c:pt>
                <c:pt idx="449">
                  <c:v>3.4000000000000132E-8</c:v>
                </c:pt>
                <c:pt idx="450">
                  <c:v>3.4400000000000123E-8</c:v>
                </c:pt>
                <c:pt idx="451">
                  <c:v>3.4100000000000113E-8</c:v>
                </c:pt>
                <c:pt idx="452">
                  <c:v>3.4000000000000132E-8</c:v>
                </c:pt>
                <c:pt idx="453">
                  <c:v>3.3900000000000098E-8</c:v>
                </c:pt>
                <c:pt idx="454">
                  <c:v>3.2900000000000129E-8</c:v>
                </c:pt>
                <c:pt idx="455">
                  <c:v>3.3500000000000101E-8</c:v>
                </c:pt>
                <c:pt idx="456">
                  <c:v>3.2800000000000148E-8</c:v>
                </c:pt>
                <c:pt idx="457">
                  <c:v>3.2700000000000127E-8</c:v>
                </c:pt>
                <c:pt idx="458">
                  <c:v>3.3300000000000106E-8</c:v>
                </c:pt>
                <c:pt idx="459">
                  <c:v>3.300000000000011E-8</c:v>
                </c:pt>
                <c:pt idx="460">
                  <c:v>3.2900000000000129E-8</c:v>
                </c:pt>
                <c:pt idx="461">
                  <c:v>3.2100000000000129E-8</c:v>
                </c:pt>
                <c:pt idx="462">
                  <c:v>3.2700000000000127E-8</c:v>
                </c:pt>
                <c:pt idx="463">
                  <c:v>3.1800000000000133E-8</c:v>
                </c:pt>
                <c:pt idx="464">
                  <c:v>3.1600000000000124E-8</c:v>
                </c:pt>
                <c:pt idx="465">
                  <c:v>3.1800000000000133E-8</c:v>
                </c:pt>
                <c:pt idx="466">
                  <c:v>3.150000000000011E-8</c:v>
                </c:pt>
                <c:pt idx="467">
                  <c:v>3.2100000000000129E-8</c:v>
                </c:pt>
                <c:pt idx="468">
                  <c:v>3.1200000000000127E-8</c:v>
                </c:pt>
                <c:pt idx="469">
                  <c:v>3.1400000000000149E-8</c:v>
                </c:pt>
                <c:pt idx="470">
                  <c:v>3.1300000000000115E-8</c:v>
                </c:pt>
                <c:pt idx="471">
                  <c:v>3.1400000000000149E-8</c:v>
                </c:pt>
                <c:pt idx="472">
                  <c:v>3.1100000000000126E-8</c:v>
                </c:pt>
                <c:pt idx="473">
                  <c:v>3.1600000000000124E-8</c:v>
                </c:pt>
                <c:pt idx="474">
                  <c:v>3.1600000000000124E-8</c:v>
                </c:pt>
                <c:pt idx="475">
                  <c:v>3.1800000000000133E-8</c:v>
                </c:pt>
                <c:pt idx="476">
                  <c:v>3.1300000000000115E-8</c:v>
                </c:pt>
                <c:pt idx="477">
                  <c:v>3.1600000000000124E-8</c:v>
                </c:pt>
                <c:pt idx="478">
                  <c:v>3.1300000000000115E-8</c:v>
                </c:pt>
                <c:pt idx="479">
                  <c:v>3.2000000000000148E-8</c:v>
                </c:pt>
                <c:pt idx="480">
                  <c:v>3.1600000000000124E-8</c:v>
                </c:pt>
                <c:pt idx="481">
                  <c:v>3.0600000000000128E-8</c:v>
                </c:pt>
                <c:pt idx="482">
                  <c:v>3.1000000000000125E-8</c:v>
                </c:pt>
                <c:pt idx="483">
                  <c:v>3.0800000000000124E-8</c:v>
                </c:pt>
                <c:pt idx="484">
                  <c:v>3.0800000000000124E-8</c:v>
                </c:pt>
                <c:pt idx="485">
                  <c:v>3.0700000000000103E-8</c:v>
                </c:pt>
                <c:pt idx="486">
                  <c:v>3.0300000000000106E-8</c:v>
                </c:pt>
                <c:pt idx="487">
                  <c:v>2.9900000000000102E-8</c:v>
                </c:pt>
                <c:pt idx="488">
                  <c:v>2.9800000000000101E-8</c:v>
                </c:pt>
                <c:pt idx="489">
                  <c:v>3.000000000000011E-8</c:v>
                </c:pt>
                <c:pt idx="490">
                  <c:v>2.9800000000000101E-8</c:v>
                </c:pt>
                <c:pt idx="491">
                  <c:v>3.0400000000000127E-8</c:v>
                </c:pt>
                <c:pt idx="492">
                  <c:v>3.0100000000000097E-8</c:v>
                </c:pt>
                <c:pt idx="493">
                  <c:v>3.0100000000000097E-8</c:v>
                </c:pt>
                <c:pt idx="494">
                  <c:v>3.0800000000000124E-8</c:v>
                </c:pt>
                <c:pt idx="495">
                  <c:v>3.0900000000000098E-8</c:v>
                </c:pt>
                <c:pt idx="496">
                  <c:v>3.0800000000000124E-8</c:v>
                </c:pt>
                <c:pt idx="497">
                  <c:v>3.1100000000000126E-8</c:v>
                </c:pt>
                <c:pt idx="498">
                  <c:v>3.1000000000000125E-8</c:v>
                </c:pt>
                <c:pt idx="499">
                  <c:v>3.0400000000000127E-8</c:v>
                </c:pt>
                <c:pt idx="500">
                  <c:v>3.0600000000000128E-8</c:v>
                </c:pt>
                <c:pt idx="501">
                  <c:v>3.1000000000000125E-8</c:v>
                </c:pt>
                <c:pt idx="502">
                  <c:v>3.0800000000000124E-8</c:v>
                </c:pt>
                <c:pt idx="503">
                  <c:v>3.0500000000000114E-8</c:v>
                </c:pt>
                <c:pt idx="504">
                  <c:v>3.0600000000000128E-8</c:v>
                </c:pt>
                <c:pt idx="505">
                  <c:v>3.0500000000000114E-8</c:v>
                </c:pt>
                <c:pt idx="506">
                  <c:v>3.0600000000000128E-8</c:v>
                </c:pt>
                <c:pt idx="507">
                  <c:v>3.0100000000000097E-8</c:v>
                </c:pt>
                <c:pt idx="508">
                  <c:v>3.000000000000011E-8</c:v>
                </c:pt>
                <c:pt idx="509">
                  <c:v>2.9900000000000102E-8</c:v>
                </c:pt>
                <c:pt idx="510">
                  <c:v>2.9400000000000101E-8</c:v>
                </c:pt>
                <c:pt idx="511">
                  <c:v>2.9700000000000101E-8</c:v>
                </c:pt>
                <c:pt idx="512">
                  <c:v>2.9900000000000102E-8</c:v>
                </c:pt>
                <c:pt idx="513">
                  <c:v>2.9500000000000089E-8</c:v>
                </c:pt>
                <c:pt idx="514">
                  <c:v>2.9400000000000101E-8</c:v>
                </c:pt>
                <c:pt idx="515">
                  <c:v>2.9400000000000101E-8</c:v>
                </c:pt>
                <c:pt idx="516">
                  <c:v>2.9500000000000089E-8</c:v>
                </c:pt>
                <c:pt idx="517">
                  <c:v>2.9400000000000101E-8</c:v>
                </c:pt>
                <c:pt idx="518">
                  <c:v>2.890000000000009E-8</c:v>
                </c:pt>
                <c:pt idx="519">
                  <c:v>2.890000000000009E-8</c:v>
                </c:pt>
                <c:pt idx="520">
                  <c:v>2.8100000000000083E-8</c:v>
                </c:pt>
                <c:pt idx="521">
                  <c:v>2.8300000000000081E-8</c:v>
                </c:pt>
                <c:pt idx="522">
                  <c:v>2.8600000000000111E-8</c:v>
                </c:pt>
                <c:pt idx="523">
                  <c:v>2.8000000000000092E-8</c:v>
                </c:pt>
                <c:pt idx="524">
                  <c:v>2.780000000000014E-8</c:v>
                </c:pt>
                <c:pt idx="525">
                  <c:v>2.7700000000000106E-8</c:v>
                </c:pt>
                <c:pt idx="526">
                  <c:v>2.7700000000000106E-8</c:v>
                </c:pt>
                <c:pt idx="527">
                  <c:v>2.7400000000000139E-8</c:v>
                </c:pt>
                <c:pt idx="528">
                  <c:v>2.7600000000000111E-8</c:v>
                </c:pt>
                <c:pt idx="529">
                  <c:v>2.7600000000000111E-8</c:v>
                </c:pt>
                <c:pt idx="530">
                  <c:v>2.7900000000000111E-8</c:v>
                </c:pt>
                <c:pt idx="531">
                  <c:v>2.7400000000000139E-8</c:v>
                </c:pt>
                <c:pt idx="532">
                  <c:v>2.7700000000000106E-8</c:v>
                </c:pt>
                <c:pt idx="533">
                  <c:v>2.7900000000000111E-8</c:v>
                </c:pt>
                <c:pt idx="534">
                  <c:v>2.780000000000014E-8</c:v>
                </c:pt>
                <c:pt idx="535">
                  <c:v>2.7900000000000111E-8</c:v>
                </c:pt>
                <c:pt idx="536">
                  <c:v>2.7300000000000102E-8</c:v>
                </c:pt>
                <c:pt idx="537">
                  <c:v>2.7000000000000119E-8</c:v>
                </c:pt>
                <c:pt idx="538">
                  <c:v>2.6900000000000092E-8</c:v>
                </c:pt>
                <c:pt idx="539">
                  <c:v>2.6900000000000092E-8</c:v>
                </c:pt>
                <c:pt idx="540">
                  <c:v>2.6600000000000119E-8</c:v>
                </c:pt>
                <c:pt idx="541">
                  <c:v>2.6600000000000119E-8</c:v>
                </c:pt>
                <c:pt idx="542">
                  <c:v>2.670000000000011E-8</c:v>
                </c:pt>
                <c:pt idx="543">
                  <c:v>2.670000000000011E-8</c:v>
                </c:pt>
                <c:pt idx="544">
                  <c:v>2.6500000000000092E-8</c:v>
                </c:pt>
                <c:pt idx="545">
                  <c:v>2.6600000000000119E-8</c:v>
                </c:pt>
                <c:pt idx="546">
                  <c:v>2.6600000000000119E-8</c:v>
                </c:pt>
                <c:pt idx="547">
                  <c:v>2.670000000000011E-8</c:v>
                </c:pt>
                <c:pt idx="548">
                  <c:v>2.7000000000000119E-8</c:v>
                </c:pt>
                <c:pt idx="549">
                  <c:v>2.6900000000000092E-8</c:v>
                </c:pt>
                <c:pt idx="550">
                  <c:v>2.7200000000000111E-8</c:v>
                </c:pt>
                <c:pt idx="551">
                  <c:v>2.7500000000000111E-8</c:v>
                </c:pt>
                <c:pt idx="552">
                  <c:v>2.710000000000011E-8</c:v>
                </c:pt>
                <c:pt idx="553">
                  <c:v>2.7400000000000139E-8</c:v>
                </c:pt>
                <c:pt idx="554">
                  <c:v>2.7400000000000139E-8</c:v>
                </c:pt>
                <c:pt idx="555">
                  <c:v>2.7500000000000111E-8</c:v>
                </c:pt>
                <c:pt idx="556">
                  <c:v>2.7400000000000139E-8</c:v>
                </c:pt>
                <c:pt idx="557">
                  <c:v>2.7400000000000139E-8</c:v>
                </c:pt>
                <c:pt idx="558">
                  <c:v>2.7400000000000139E-8</c:v>
                </c:pt>
                <c:pt idx="559">
                  <c:v>2.7200000000000111E-8</c:v>
                </c:pt>
                <c:pt idx="560">
                  <c:v>2.710000000000011E-8</c:v>
                </c:pt>
                <c:pt idx="561">
                  <c:v>2.710000000000011E-8</c:v>
                </c:pt>
                <c:pt idx="562">
                  <c:v>2.7000000000000119E-8</c:v>
                </c:pt>
                <c:pt idx="563">
                  <c:v>2.7000000000000119E-8</c:v>
                </c:pt>
                <c:pt idx="564">
                  <c:v>2.6600000000000119E-8</c:v>
                </c:pt>
                <c:pt idx="565">
                  <c:v>2.6900000000000092E-8</c:v>
                </c:pt>
                <c:pt idx="566">
                  <c:v>2.6900000000000092E-8</c:v>
                </c:pt>
                <c:pt idx="567">
                  <c:v>2.6600000000000119E-8</c:v>
                </c:pt>
                <c:pt idx="568">
                  <c:v>2.6100000000000091E-8</c:v>
                </c:pt>
                <c:pt idx="569">
                  <c:v>2.6200000000000102E-8</c:v>
                </c:pt>
                <c:pt idx="570">
                  <c:v>2.6400000000000111E-8</c:v>
                </c:pt>
                <c:pt idx="571">
                  <c:v>2.600000000000011E-8</c:v>
                </c:pt>
                <c:pt idx="572">
                  <c:v>2.5900000000000093E-8</c:v>
                </c:pt>
                <c:pt idx="573">
                  <c:v>2.6100000000000091E-8</c:v>
                </c:pt>
                <c:pt idx="574">
                  <c:v>2.5900000000000093E-8</c:v>
                </c:pt>
                <c:pt idx="575">
                  <c:v>2.5900000000000093E-8</c:v>
                </c:pt>
                <c:pt idx="576">
                  <c:v>2.600000000000011E-8</c:v>
                </c:pt>
                <c:pt idx="577">
                  <c:v>2.5800000000000102E-8</c:v>
                </c:pt>
                <c:pt idx="578">
                  <c:v>2.5500000000000086E-8</c:v>
                </c:pt>
                <c:pt idx="579">
                  <c:v>2.4900000000000081E-8</c:v>
                </c:pt>
                <c:pt idx="580">
                  <c:v>2.4600000000000091E-8</c:v>
                </c:pt>
                <c:pt idx="581">
                  <c:v>2.5400000000000102E-8</c:v>
                </c:pt>
                <c:pt idx="582">
                  <c:v>2.520000000000011E-8</c:v>
                </c:pt>
                <c:pt idx="583">
                  <c:v>2.4800000000000103E-8</c:v>
                </c:pt>
                <c:pt idx="584">
                  <c:v>2.5100000000000086E-8</c:v>
                </c:pt>
                <c:pt idx="585">
                  <c:v>2.5400000000000102E-8</c:v>
                </c:pt>
                <c:pt idx="586">
                  <c:v>2.5400000000000102E-8</c:v>
                </c:pt>
                <c:pt idx="587">
                  <c:v>2.5900000000000093E-8</c:v>
                </c:pt>
                <c:pt idx="588">
                  <c:v>2.5100000000000086E-8</c:v>
                </c:pt>
                <c:pt idx="589">
                  <c:v>2.5500000000000086E-8</c:v>
                </c:pt>
                <c:pt idx="590">
                  <c:v>2.5300000000000088E-8</c:v>
                </c:pt>
                <c:pt idx="591">
                  <c:v>2.5400000000000102E-8</c:v>
                </c:pt>
                <c:pt idx="592">
                  <c:v>2.5400000000000102E-8</c:v>
                </c:pt>
                <c:pt idx="593">
                  <c:v>2.520000000000011E-8</c:v>
                </c:pt>
                <c:pt idx="594">
                  <c:v>2.4800000000000103E-8</c:v>
                </c:pt>
                <c:pt idx="595">
                  <c:v>2.520000000000011E-8</c:v>
                </c:pt>
                <c:pt idx="596">
                  <c:v>2.4900000000000081E-8</c:v>
                </c:pt>
                <c:pt idx="597">
                  <c:v>2.4600000000000091E-8</c:v>
                </c:pt>
                <c:pt idx="598">
                  <c:v>2.4300000000000069E-8</c:v>
                </c:pt>
                <c:pt idx="599">
                  <c:v>2.450000000000008E-8</c:v>
                </c:pt>
                <c:pt idx="600">
                  <c:v>2.450000000000008E-8</c:v>
                </c:pt>
                <c:pt idx="601">
                  <c:v>2.4600000000000091E-8</c:v>
                </c:pt>
                <c:pt idx="602">
                  <c:v>2.4000000000000096E-8</c:v>
                </c:pt>
                <c:pt idx="603">
                  <c:v>2.3800000000000091E-8</c:v>
                </c:pt>
                <c:pt idx="604">
                  <c:v>2.4300000000000069E-8</c:v>
                </c:pt>
                <c:pt idx="605">
                  <c:v>2.4000000000000096E-8</c:v>
                </c:pt>
                <c:pt idx="606">
                  <c:v>2.4000000000000096E-8</c:v>
                </c:pt>
                <c:pt idx="607">
                  <c:v>2.410000000000008E-8</c:v>
                </c:pt>
                <c:pt idx="608">
                  <c:v>2.4200000000000091E-8</c:v>
                </c:pt>
                <c:pt idx="609">
                  <c:v>2.4300000000000069E-8</c:v>
                </c:pt>
                <c:pt idx="610">
                  <c:v>2.4400000000000096E-8</c:v>
                </c:pt>
                <c:pt idx="611">
                  <c:v>2.4400000000000096E-8</c:v>
                </c:pt>
                <c:pt idx="612">
                  <c:v>2.4400000000000096E-8</c:v>
                </c:pt>
                <c:pt idx="613">
                  <c:v>2.4900000000000081E-8</c:v>
                </c:pt>
                <c:pt idx="614">
                  <c:v>2.4800000000000103E-8</c:v>
                </c:pt>
                <c:pt idx="615">
                  <c:v>2.4900000000000081E-8</c:v>
                </c:pt>
                <c:pt idx="616">
                  <c:v>2.5000000000000092E-8</c:v>
                </c:pt>
                <c:pt idx="617">
                  <c:v>2.4700000000000072E-8</c:v>
                </c:pt>
                <c:pt idx="618">
                  <c:v>2.5100000000000086E-8</c:v>
                </c:pt>
                <c:pt idx="619">
                  <c:v>2.4900000000000081E-8</c:v>
                </c:pt>
                <c:pt idx="620">
                  <c:v>2.4600000000000091E-8</c:v>
                </c:pt>
                <c:pt idx="621">
                  <c:v>2.4700000000000072E-8</c:v>
                </c:pt>
                <c:pt idx="622">
                  <c:v>2.410000000000008E-8</c:v>
                </c:pt>
                <c:pt idx="623">
                  <c:v>2.4300000000000069E-8</c:v>
                </c:pt>
                <c:pt idx="624">
                  <c:v>2.4300000000000069E-8</c:v>
                </c:pt>
                <c:pt idx="625">
                  <c:v>2.4200000000000091E-8</c:v>
                </c:pt>
                <c:pt idx="626">
                  <c:v>2.4200000000000091E-8</c:v>
                </c:pt>
                <c:pt idx="627">
                  <c:v>2.410000000000008E-8</c:v>
                </c:pt>
                <c:pt idx="628">
                  <c:v>2.4200000000000091E-8</c:v>
                </c:pt>
                <c:pt idx="629">
                  <c:v>2.410000000000008E-8</c:v>
                </c:pt>
                <c:pt idx="630">
                  <c:v>2.3800000000000091E-8</c:v>
                </c:pt>
                <c:pt idx="631">
                  <c:v>2.3900000000000062E-8</c:v>
                </c:pt>
                <c:pt idx="632">
                  <c:v>2.4200000000000091E-8</c:v>
                </c:pt>
                <c:pt idx="633">
                  <c:v>2.3600000000000079E-8</c:v>
                </c:pt>
                <c:pt idx="634">
                  <c:v>2.3600000000000079E-8</c:v>
                </c:pt>
                <c:pt idx="635">
                  <c:v>2.3700000000000073E-8</c:v>
                </c:pt>
                <c:pt idx="636">
                  <c:v>2.3600000000000079E-8</c:v>
                </c:pt>
                <c:pt idx="637">
                  <c:v>2.3600000000000079E-8</c:v>
                </c:pt>
                <c:pt idx="638">
                  <c:v>2.3200000000000065E-8</c:v>
                </c:pt>
                <c:pt idx="639">
                  <c:v>2.3100000000000055E-8</c:v>
                </c:pt>
                <c:pt idx="640">
                  <c:v>2.2900000000000096E-8</c:v>
                </c:pt>
                <c:pt idx="641">
                  <c:v>2.2900000000000096E-8</c:v>
                </c:pt>
                <c:pt idx="642">
                  <c:v>2.3200000000000065E-8</c:v>
                </c:pt>
                <c:pt idx="643">
                  <c:v>2.3100000000000055E-8</c:v>
                </c:pt>
                <c:pt idx="644">
                  <c:v>2.330000000000007E-8</c:v>
                </c:pt>
                <c:pt idx="645">
                  <c:v>2.2900000000000096E-8</c:v>
                </c:pt>
                <c:pt idx="646">
                  <c:v>2.2500000000000096E-8</c:v>
                </c:pt>
                <c:pt idx="647">
                  <c:v>2.3500000000000062E-8</c:v>
                </c:pt>
                <c:pt idx="648">
                  <c:v>2.340000000000009E-8</c:v>
                </c:pt>
                <c:pt idx="649">
                  <c:v>2.3600000000000079E-8</c:v>
                </c:pt>
                <c:pt idx="650">
                  <c:v>2.330000000000007E-8</c:v>
                </c:pt>
                <c:pt idx="651">
                  <c:v>2.340000000000009E-8</c:v>
                </c:pt>
                <c:pt idx="652">
                  <c:v>2.3500000000000062E-8</c:v>
                </c:pt>
                <c:pt idx="653">
                  <c:v>2.300000000000008E-8</c:v>
                </c:pt>
                <c:pt idx="654">
                  <c:v>2.2800000000000102E-8</c:v>
                </c:pt>
                <c:pt idx="655">
                  <c:v>2.2700000000000091E-8</c:v>
                </c:pt>
                <c:pt idx="656">
                  <c:v>2.2600000000000106E-8</c:v>
                </c:pt>
                <c:pt idx="657">
                  <c:v>2.3100000000000055E-8</c:v>
                </c:pt>
                <c:pt idx="658">
                  <c:v>2.2500000000000096E-8</c:v>
                </c:pt>
                <c:pt idx="659">
                  <c:v>2.2700000000000091E-8</c:v>
                </c:pt>
                <c:pt idx="660">
                  <c:v>2.2400000000000101E-8</c:v>
                </c:pt>
                <c:pt idx="661">
                  <c:v>2.2500000000000096E-8</c:v>
                </c:pt>
                <c:pt idx="662">
                  <c:v>2.2400000000000101E-8</c:v>
                </c:pt>
                <c:pt idx="663">
                  <c:v>2.2400000000000101E-8</c:v>
                </c:pt>
                <c:pt idx="664">
                  <c:v>2.2500000000000096E-8</c:v>
                </c:pt>
                <c:pt idx="665">
                  <c:v>2.2400000000000101E-8</c:v>
                </c:pt>
                <c:pt idx="666">
                  <c:v>2.2500000000000096E-8</c:v>
                </c:pt>
                <c:pt idx="667">
                  <c:v>2.2500000000000096E-8</c:v>
                </c:pt>
                <c:pt idx="668">
                  <c:v>2.2600000000000106E-8</c:v>
                </c:pt>
                <c:pt idx="669">
                  <c:v>2.2500000000000096E-8</c:v>
                </c:pt>
                <c:pt idx="670">
                  <c:v>2.2500000000000096E-8</c:v>
                </c:pt>
                <c:pt idx="671">
                  <c:v>2.2800000000000102E-8</c:v>
                </c:pt>
                <c:pt idx="672">
                  <c:v>2.2900000000000096E-8</c:v>
                </c:pt>
                <c:pt idx="673">
                  <c:v>2.2900000000000096E-8</c:v>
                </c:pt>
                <c:pt idx="674">
                  <c:v>2.3200000000000065E-8</c:v>
                </c:pt>
                <c:pt idx="675">
                  <c:v>2.2900000000000096E-8</c:v>
                </c:pt>
                <c:pt idx="676">
                  <c:v>2.330000000000007E-8</c:v>
                </c:pt>
                <c:pt idx="677">
                  <c:v>2.2800000000000102E-8</c:v>
                </c:pt>
                <c:pt idx="678">
                  <c:v>2.300000000000008E-8</c:v>
                </c:pt>
                <c:pt idx="679">
                  <c:v>2.300000000000008E-8</c:v>
                </c:pt>
                <c:pt idx="680">
                  <c:v>2.2800000000000102E-8</c:v>
                </c:pt>
                <c:pt idx="681">
                  <c:v>2.2800000000000102E-8</c:v>
                </c:pt>
                <c:pt idx="682">
                  <c:v>2.2600000000000106E-8</c:v>
                </c:pt>
                <c:pt idx="683">
                  <c:v>2.2600000000000106E-8</c:v>
                </c:pt>
                <c:pt idx="684">
                  <c:v>2.2400000000000101E-8</c:v>
                </c:pt>
                <c:pt idx="685">
                  <c:v>2.2500000000000096E-8</c:v>
                </c:pt>
                <c:pt idx="686">
                  <c:v>2.2600000000000106E-8</c:v>
                </c:pt>
                <c:pt idx="687">
                  <c:v>2.2600000000000106E-8</c:v>
                </c:pt>
                <c:pt idx="688">
                  <c:v>2.2400000000000101E-8</c:v>
                </c:pt>
                <c:pt idx="689">
                  <c:v>2.230000000000009E-8</c:v>
                </c:pt>
                <c:pt idx="690">
                  <c:v>2.2400000000000101E-8</c:v>
                </c:pt>
                <c:pt idx="691">
                  <c:v>2.190000000000009E-8</c:v>
                </c:pt>
                <c:pt idx="692">
                  <c:v>2.190000000000009E-8</c:v>
                </c:pt>
                <c:pt idx="693">
                  <c:v>2.1400000000000096E-8</c:v>
                </c:pt>
                <c:pt idx="694">
                  <c:v>2.1600000000000101E-8</c:v>
                </c:pt>
                <c:pt idx="695">
                  <c:v>2.1800000000000106E-8</c:v>
                </c:pt>
                <c:pt idx="696">
                  <c:v>2.150000000000009E-8</c:v>
                </c:pt>
                <c:pt idx="697">
                  <c:v>2.110000000000009E-8</c:v>
                </c:pt>
                <c:pt idx="698">
                  <c:v>2.150000000000009E-8</c:v>
                </c:pt>
                <c:pt idx="699">
                  <c:v>2.1300000000000075E-8</c:v>
                </c:pt>
                <c:pt idx="700">
                  <c:v>2.1600000000000101E-8</c:v>
                </c:pt>
                <c:pt idx="701">
                  <c:v>2.150000000000009E-8</c:v>
                </c:pt>
                <c:pt idx="702">
                  <c:v>2.1600000000000101E-8</c:v>
                </c:pt>
                <c:pt idx="703">
                  <c:v>2.2000000000000101E-8</c:v>
                </c:pt>
                <c:pt idx="704">
                  <c:v>2.190000000000009E-8</c:v>
                </c:pt>
                <c:pt idx="705">
                  <c:v>2.1800000000000106E-8</c:v>
                </c:pt>
                <c:pt idx="706">
                  <c:v>2.1300000000000075E-8</c:v>
                </c:pt>
                <c:pt idx="707">
                  <c:v>2.1800000000000106E-8</c:v>
                </c:pt>
                <c:pt idx="708">
                  <c:v>2.1600000000000101E-8</c:v>
                </c:pt>
                <c:pt idx="709">
                  <c:v>2.1600000000000101E-8</c:v>
                </c:pt>
                <c:pt idx="710">
                  <c:v>2.1400000000000096E-8</c:v>
                </c:pt>
                <c:pt idx="711">
                  <c:v>2.1600000000000101E-8</c:v>
                </c:pt>
                <c:pt idx="712">
                  <c:v>2.12000000000001E-8</c:v>
                </c:pt>
                <c:pt idx="713">
                  <c:v>2.1300000000000075E-8</c:v>
                </c:pt>
                <c:pt idx="714">
                  <c:v>2.1400000000000096E-8</c:v>
                </c:pt>
                <c:pt idx="715">
                  <c:v>2.1400000000000096E-8</c:v>
                </c:pt>
                <c:pt idx="716">
                  <c:v>2.12000000000001E-8</c:v>
                </c:pt>
                <c:pt idx="717">
                  <c:v>2.1300000000000075E-8</c:v>
                </c:pt>
                <c:pt idx="718">
                  <c:v>2.110000000000009E-8</c:v>
                </c:pt>
                <c:pt idx="719">
                  <c:v>2.12000000000001E-8</c:v>
                </c:pt>
                <c:pt idx="720">
                  <c:v>2.12000000000001E-8</c:v>
                </c:pt>
                <c:pt idx="721">
                  <c:v>2.1300000000000075E-8</c:v>
                </c:pt>
                <c:pt idx="722">
                  <c:v>2.110000000000009E-8</c:v>
                </c:pt>
                <c:pt idx="723">
                  <c:v>2.110000000000009E-8</c:v>
                </c:pt>
                <c:pt idx="724">
                  <c:v>2.080000000000009E-8</c:v>
                </c:pt>
                <c:pt idx="725">
                  <c:v>2.1400000000000096E-8</c:v>
                </c:pt>
                <c:pt idx="726">
                  <c:v>2.1000000000000082E-8</c:v>
                </c:pt>
                <c:pt idx="727">
                  <c:v>2.1700000000000075E-8</c:v>
                </c:pt>
                <c:pt idx="728">
                  <c:v>2.1700000000000075E-8</c:v>
                </c:pt>
                <c:pt idx="729">
                  <c:v>2.1600000000000101E-8</c:v>
                </c:pt>
                <c:pt idx="730">
                  <c:v>2.1700000000000075E-8</c:v>
                </c:pt>
                <c:pt idx="731">
                  <c:v>2.1700000000000075E-8</c:v>
                </c:pt>
                <c:pt idx="732">
                  <c:v>2.150000000000009E-8</c:v>
                </c:pt>
                <c:pt idx="733">
                  <c:v>2.1800000000000106E-8</c:v>
                </c:pt>
                <c:pt idx="734">
                  <c:v>2.1600000000000101E-8</c:v>
                </c:pt>
                <c:pt idx="735">
                  <c:v>2.1300000000000075E-8</c:v>
                </c:pt>
                <c:pt idx="736">
                  <c:v>2.150000000000009E-8</c:v>
                </c:pt>
                <c:pt idx="737">
                  <c:v>2.150000000000009E-8</c:v>
                </c:pt>
                <c:pt idx="738">
                  <c:v>2.1800000000000106E-8</c:v>
                </c:pt>
                <c:pt idx="739">
                  <c:v>2.190000000000009E-8</c:v>
                </c:pt>
                <c:pt idx="740">
                  <c:v>2.1600000000000101E-8</c:v>
                </c:pt>
                <c:pt idx="741">
                  <c:v>2.150000000000009E-8</c:v>
                </c:pt>
                <c:pt idx="742">
                  <c:v>2.080000000000009E-8</c:v>
                </c:pt>
                <c:pt idx="743">
                  <c:v>2.1400000000000096E-8</c:v>
                </c:pt>
                <c:pt idx="744">
                  <c:v>2.1300000000000075E-8</c:v>
                </c:pt>
                <c:pt idx="745">
                  <c:v>2.150000000000009E-8</c:v>
                </c:pt>
                <c:pt idx="746">
                  <c:v>2.110000000000009E-8</c:v>
                </c:pt>
                <c:pt idx="747">
                  <c:v>2.1000000000000082E-8</c:v>
                </c:pt>
                <c:pt idx="748">
                  <c:v>2.080000000000009E-8</c:v>
                </c:pt>
                <c:pt idx="749">
                  <c:v>2.070000000000007E-8</c:v>
                </c:pt>
                <c:pt idx="750">
                  <c:v>2.1000000000000082E-8</c:v>
                </c:pt>
                <c:pt idx="751">
                  <c:v>2.040000000000009E-8</c:v>
                </c:pt>
                <c:pt idx="752">
                  <c:v>2.0600000000000082E-8</c:v>
                </c:pt>
                <c:pt idx="753">
                  <c:v>2.0600000000000082E-8</c:v>
                </c:pt>
                <c:pt idx="754">
                  <c:v>2.040000000000009E-8</c:v>
                </c:pt>
                <c:pt idx="755">
                  <c:v>2.0200000000000082E-8</c:v>
                </c:pt>
                <c:pt idx="756">
                  <c:v>2.0100000000000061E-8</c:v>
                </c:pt>
                <c:pt idx="757">
                  <c:v>2.000000000000009E-8</c:v>
                </c:pt>
                <c:pt idx="758">
                  <c:v>2.000000000000009E-8</c:v>
                </c:pt>
                <c:pt idx="759">
                  <c:v>2.0300000000000066E-8</c:v>
                </c:pt>
                <c:pt idx="760">
                  <c:v>1.9900000000000092E-8</c:v>
                </c:pt>
                <c:pt idx="761">
                  <c:v>1.9900000000000092E-8</c:v>
                </c:pt>
                <c:pt idx="762">
                  <c:v>2.000000000000009E-8</c:v>
                </c:pt>
                <c:pt idx="763">
                  <c:v>1.970000000000008E-8</c:v>
                </c:pt>
                <c:pt idx="764">
                  <c:v>1.9900000000000092E-8</c:v>
                </c:pt>
                <c:pt idx="765">
                  <c:v>1.9800000000000075E-8</c:v>
                </c:pt>
                <c:pt idx="766">
                  <c:v>2.0100000000000061E-8</c:v>
                </c:pt>
                <c:pt idx="767">
                  <c:v>1.9900000000000092E-8</c:v>
                </c:pt>
                <c:pt idx="768">
                  <c:v>2.0200000000000082E-8</c:v>
                </c:pt>
                <c:pt idx="769">
                  <c:v>2.000000000000009E-8</c:v>
                </c:pt>
                <c:pt idx="770">
                  <c:v>2.0100000000000061E-8</c:v>
                </c:pt>
                <c:pt idx="771">
                  <c:v>2.000000000000009E-8</c:v>
                </c:pt>
                <c:pt idx="772">
                  <c:v>1.9900000000000092E-8</c:v>
                </c:pt>
                <c:pt idx="773">
                  <c:v>1.970000000000008E-8</c:v>
                </c:pt>
                <c:pt idx="774">
                  <c:v>1.9200000000000083E-8</c:v>
                </c:pt>
                <c:pt idx="775">
                  <c:v>1.9400000000000074E-8</c:v>
                </c:pt>
                <c:pt idx="776">
                  <c:v>1.9500000000000079E-8</c:v>
                </c:pt>
                <c:pt idx="777">
                  <c:v>1.9400000000000074E-8</c:v>
                </c:pt>
                <c:pt idx="778">
                  <c:v>1.9500000000000079E-8</c:v>
                </c:pt>
                <c:pt idx="779">
                  <c:v>1.9800000000000075E-8</c:v>
                </c:pt>
                <c:pt idx="780">
                  <c:v>1.9900000000000092E-8</c:v>
                </c:pt>
                <c:pt idx="781">
                  <c:v>1.9600000000000083E-8</c:v>
                </c:pt>
                <c:pt idx="782">
                  <c:v>1.9600000000000083E-8</c:v>
                </c:pt>
                <c:pt idx="783">
                  <c:v>2.000000000000009E-8</c:v>
                </c:pt>
                <c:pt idx="784">
                  <c:v>2.0300000000000066E-8</c:v>
                </c:pt>
                <c:pt idx="785">
                  <c:v>1.9800000000000075E-8</c:v>
                </c:pt>
                <c:pt idx="786">
                  <c:v>1.9900000000000092E-8</c:v>
                </c:pt>
                <c:pt idx="787">
                  <c:v>2.0300000000000066E-8</c:v>
                </c:pt>
                <c:pt idx="788">
                  <c:v>2.0100000000000061E-8</c:v>
                </c:pt>
                <c:pt idx="789">
                  <c:v>2.040000000000009E-8</c:v>
                </c:pt>
                <c:pt idx="790">
                  <c:v>2.0600000000000082E-8</c:v>
                </c:pt>
                <c:pt idx="791">
                  <c:v>2.0100000000000061E-8</c:v>
                </c:pt>
                <c:pt idx="792">
                  <c:v>2.0300000000000066E-8</c:v>
                </c:pt>
                <c:pt idx="793">
                  <c:v>2.0100000000000061E-8</c:v>
                </c:pt>
                <c:pt idx="794">
                  <c:v>2.0300000000000066E-8</c:v>
                </c:pt>
                <c:pt idx="795">
                  <c:v>2.0300000000000066E-8</c:v>
                </c:pt>
                <c:pt idx="796">
                  <c:v>2.0300000000000066E-8</c:v>
                </c:pt>
                <c:pt idx="797">
                  <c:v>2.040000000000009E-8</c:v>
                </c:pt>
                <c:pt idx="798">
                  <c:v>2.0300000000000066E-8</c:v>
                </c:pt>
                <c:pt idx="799">
                  <c:v>1.9900000000000092E-8</c:v>
                </c:pt>
                <c:pt idx="800">
                  <c:v>2.000000000000009E-8</c:v>
                </c:pt>
                <c:pt idx="801">
                  <c:v>1.9900000000000092E-8</c:v>
                </c:pt>
                <c:pt idx="802">
                  <c:v>1.9800000000000075E-8</c:v>
                </c:pt>
                <c:pt idx="803">
                  <c:v>1.9600000000000083E-8</c:v>
                </c:pt>
                <c:pt idx="804">
                  <c:v>1.9800000000000075E-8</c:v>
                </c:pt>
                <c:pt idx="805">
                  <c:v>1.9800000000000075E-8</c:v>
                </c:pt>
                <c:pt idx="806">
                  <c:v>1.9400000000000074E-8</c:v>
                </c:pt>
                <c:pt idx="807">
                  <c:v>1.9500000000000079E-8</c:v>
                </c:pt>
                <c:pt idx="808">
                  <c:v>1.9500000000000079E-8</c:v>
                </c:pt>
                <c:pt idx="809">
                  <c:v>1.930000000000008E-8</c:v>
                </c:pt>
                <c:pt idx="810">
                  <c:v>1.930000000000008E-8</c:v>
                </c:pt>
                <c:pt idx="811">
                  <c:v>1.930000000000008E-8</c:v>
                </c:pt>
                <c:pt idx="812">
                  <c:v>1.9000000000000081E-8</c:v>
                </c:pt>
                <c:pt idx="813">
                  <c:v>1.890000000000009E-8</c:v>
                </c:pt>
                <c:pt idx="814">
                  <c:v>1.890000000000009E-8</c:v>
                </c:pt>
                <c:pt idx="815">
                  <c:v>1.8800000000000082E-8</c:v>
                </c:pt>
                <c:pt idx="816">
                  <c:v>1.890000000000009E-8</c:v>
                </c:pt>
                <c:pt idx="817">
                  <c:v>1.9200000000000083E-8</c:v>
                </c:pt>
                <c:pt idx="818">
                  <c:v>1.9000000000000081E-8</c:v>
                </c:pt>
                <c:pt idx="819">
                  <c:v>1.890000000000009E-8</c:v>
                </c:pt>
                <c:pt idx="820">
                  <c:v>1.8800000000000082E-8</c:v>
                </c:pt>
                <c:pt idx="821">
                  <c:v>1.9200000000000083E-8</c:v>
                </c:pt>
                <c:pt idx="822">
                  <c:v>1.890000000000009E-8</c:v>
                </c:pt>
                <c:pt idx="823">
                  <c:v>1.9200000000000083E-8</c:v>
                </c:pt>
                <c:pt idx="824">
                  <c:v>1.9400000000000074E-8</c:v>
                </c:pt>
                <c:pt idx="825">
                  <c:v>1.9100000000000072E-8</c:v>
                </c:pt>
                <c:pt idx="826">
                  <c:v>1.9200000000000083E-8</c:v>
                </c:pt>
                <c:pt idx="827">
                  <c:v>1.8800000000000082E-8</c:v>
                </c:pt>
                <c:pt idx="828">
                  <c:v>1.9100000000000072E-8</c:v>
                </c:pt>
                <c:pt idx="829">
                  <c:v>1.9000000000000081E-8</c:v>
                </c:pt>
                <c:pt idx="830">
                  <c:v>1.9000000000000081E-8</c:v>
                </c:pt>
                <c:pt idx="831">
                  <c:v>1.890000000000009E-8</c:v>
                </c:pt>
                <c:pt idx="832">
                  <c:v>1.850000000000008E-8</c:v>
                </c:pt>
                <c:pt idx="833">
                  <c:v>1.8600000000000081E-8</c:v>
                </c:pt>
                <c:pt idx="834">
                  <c:v>1.8700000000000075E-8</c:v>
                </c:pt>
                <c:pt idx="835">
                  <c:v>1.8700000000000075E-8</c:v>
                </c:pt>
                <c:pt idx="836">
                  <c:v>1.8800000000000082E-8</c:v>
                </c:pt>
                <c:pt idx="837">
                  <c:v>1.8800000000000082E-8</c:v>
                </c:pt>
                <c:pt idx="838">
                  <c:v>1.8800000000000082E-8</c:v>
                </c:pt>
                <c:pt idx="839">
                  <c:v>1.890000000000009E-8</c:v>
                </c:pt>
                <c:pt idx="840">
                  <c:v>1.9000000000000081E-8</c:v>
                </c:pt>
                <c:pt idx="841">
                  <c:v>1.9000000000000081E-8</c:v>
                </c:pt>
                <c:pt idx="842">
                  <c:v>1.9100000000000072E-8</c:v>
                </c:pt>
                <c:pt idx="843">
                  <c:v>1.890000000000009E-8</c:v>
                </c:pt>
                <c:pt idx="844">
                  <c:v>1.9200000000000083E-8</c:v>
                </c:pt>
                <c:pt idx="845">
                  <c:v>1.9000000000000081E-8</c:v>
                </c:pt>
                <c:pt idx="846">
                  <c:v>1.9200000000000083E-8</c:v>
                </c:pt>
                <c:pt idx="847">
                  <c:v>1.9000000000000081E-8</c:v>
                </c:pt>
                <c:pt idx="848">
                  <c:v>1.9100000000000072E-8</c:v>
                </c:pt>
                <c:pt idx="849">
                  <c:v>1.9000000000000081E-8</c:v>
                </c:pt>
                <c:pt idx="850">
                  <c:v>1.9000000000000081E-8</c:v>
                </c:pt>
                <c:pt idx="851">
                  <c:v>1.9000000000000081E-8</c:v>
                </c:pt>
                <c:pt idx="852">
                  <c:v>1.9200000000000083E-8</c:v>
                </c:pt>
                <c:pt idx="853">
                  <c:v>1.890000000000009E-8</c:v>
                </c:pt>
                <c:pt idx="854">
                  <c:v>1.8800000000000082E-8</c:v>
                </c:pt>
                <c:pt idx="855">
                  <c:v>1.8600000000000081E-8</c:v>
                </c:pt>
                <c:pt idx="856">
                  <c:v>1.850000000000008E-8</c:v>
                </c:pt>
                <c:pt idx="857">
                  <c:v>1.8700000000000075E-8</c:v>
                </c:pt>
                <c:pt idx="858">
                  <c:v>1.890000000000009E-8</c:v>
                </c:pt>
                <c:pt idx="859">
                  <c:v>1.8800000000000082E-8</c:v>
                </c:pt>
                <c:pt idx="860">
                  <c:v>1.8300000000000075E-8</c:v>
                </c:pt>
                <c:pt idx="861">
                  <c:v>1.8600000000000081E-8</c:v>
                </c:pt>
                <c:pt idx="862">
                  <c:v>1.8400000000000079E-8</c:v>
                </c:pt>
                <c:pt idx="863">
                  <c:v>1.8400000000000079E-8</c:v>
                </c:pt>
                <c:pt idx="864">
                  <c:v>1.8400000000000079E-8</c:v>
                </c:pt>
                <c:pt idx="865">
                  <c:v>1.8200000000000074E-8</c:v>
                </c:pt>
                <c:pt idx="866">
                  <c:v>1.8400000000000079E-8</c:v>
                </c:pt>
                <c:pt idx="867">
                  <c:v>1.8400000000000079E-8</c:v>
                </c:pt>
                <c:pt idx="868">
                  <c:v>1.8300000000000075E-8</c:v>
                </c:pt>
                <c:pt idx="869">
                  <c:v>1.8300000000000075E-8</c:v>
                </c:pt>
                <c:pt idx="870">
                  <c:v>1.780000000000008E-8</c:v>
                </c:pt>
                <c:pt idx="871">
                  <c:v>1.8000000000000078E-8</c:v>
                </c:pt>
                <c:pt idx="872">
                  <c:v>1.8100000000000076E-8</c:v>
                </c:pt>
                <c:pt idx="873">
                  <c:v>1.8400000000000079E-8</c:v>
                </c:pt>
                <c:pt idx="874">
                  <c:v>1.8000000000000078E-8</c:v>
                </c:pt>
                <c:pt idx="875">
                  <c:v>1.8300000000000075E-8</c:v>
                </c:pt>
                <c:pt idx="876">
                  <c:v>1.8100000000000076E-8</c:v>
                </c:pt>
                <c:pt idx="877">
                  <c:v>1.8200000000000074E-8</c:v>
                </c:pt>
                <c:pt idx="878">
                  <c:v>1.8600000000000081E-8</c:v>
                </c:pt>
                <c:pt idx="879">
                  <c:v>1.8600000000000081E-8</c:v>
                </c:pt>
                <c:pt idx="880">
                  <c:v>1.8400000000000079E-8</c:v>
                </c:pt>
                <c:pt idx="881">
                  <c:v>1.8100000000000076E-8</c:v>
                </c:pt>
                <c:pt idx="882">
                  <c:v>1.8600000000000081E-8</c:v>
                </c:pt>
                <c:pt idx="883">
                  <c:v>1.8600000000000081E-8</c:v>
                </c:pt>
                <c:pt idx="884">
                  <c:v>1.8200000000000074E-8</c:v>
                </c:pt>
                <c:pt idx="885">
                  <c:v>1.8100000000000076E-8</c:v>
                </c:pt>
                <c:pt idx="886">
                  <c:v>1.8000000000000078E-8</c:v>
                </c:pt>
                <c:pt idx="887">
                  <c:v>1.7700000000000086E-8</c:v>
                </c:pt>
                <c:pt idx="888">
                  <c:v>1.7500000000000071E-8</c:v>
                </c:pt>
                <c:pt idx="889">
                  <c:v>1.780000000000008E-8</c:v>
                </c:pt>
                <c:pt idx="890">
                  <c:v>1.7300000000000085E-8</c:v>
                </c:pt>
                <c:pt idx="891">
                  <c:v>1.7500000000000071E-8</c:v>
                </c:pt>
                <c:pt idx="892">
                  <c:v>1.7600000000000081E-8</c:v>
                </c:pt>
                <c:pt idx="893">
                  <c:v>1.780000000000008E-8</c:v>
                </c:pt>
                <c:pt idx="894">
                  <c:v>1.7400000000000073E-8</c:v>
                </c:pt>
                <c:pt idx="895">
                  <c:v>1.7400000000000073E-8</c:v>
                </c:pt>
                <c:pt idx="896">
                  <c:v>1.7600000000000081E-8</c:v>
                </c:pt>
                <c:pt idx="897">
                  <c:v>1.7500000000000071E-8</c:v>
                </c:pt>
                <c:pt idx="898">
                  <c:v>1.7700000000000086E-8</c:v>
                </c:pt>
                <c:pt idx="899">
                  <c:v>1.7700000000000086E-8</c:v>
                </c:pt>
                <c:pt idx="900">
                  <c:v>1.780000000000008E-8</c:v>
                </c:pt>
                <c:pt idx="901">
                  <c:v>1.7700000000000086E-8</c:v>
                </c:pt>
                <c:pt idx="902">
                  <c:v>1.7200000000000061E-8</c:v>
                </c:pt>
                <c:pt idx="903">
                  <c:v>1.7700000000000086E-8</c:v>
                </c:pt>
                <c:pt idx="904">
                  <c:v>1.8000000000000078E-8</c:v>
                </c:pt>
                <c:pt idx="905">
                  <c:v>1.7600000000000081E-8</c:v>
                </c:pt>
                <c:pt idx="906">
                  <c:v>1.7600000000000081E-8</c:v>
                </c:pt>
                <c:pt idx="907">
                  <c:v>1.780000000000008E-8</c:v>
                </c:pt>
                <c:pt idx="908">
                  <c:v>1.780000000000008E-8</c:v>
                </c:pt>
                <c:pt idx="909">
                  <c:v>1.7600000000000081E-8</c:v>
                </c:pt>
                <c:pt idx="910">
                  <c:v>1.7900000000000078E-8</c:v>
                </c:pt>
                <c:pt idx="911">
                  <c:v>1.7600000000000081E-8</c:v>
                </c:pt>
                <c:pt idx="912">
                  <c:v>1.8100000000000076E-8</c:v>
                </c:pt>
                <c:pt idx="913">
                  <c:v>1.7700000000000086E-8</c:v>
                </c:pt>
                <c:pt idx="914">
                  <c:v>1.7300000000000085E-8</c:v>
                </c:pt>
                <c:pt idx="915">
                  <c:v>1.7500000000000071E-8</c:v>
                </c:pt>
                <c:pt idx="916">
                  <c:v>1.7400000000000073E-8</c:v>
                </c:pt>
                <c:pt idx="917">
                  <c:v>1.7700000000000086E-8</c:v>
                </c:pt>
                <c:pt idx="918">
                  <c:v>1.7300000000000085E-8</c:v>
                </c:pt>
                <c:pt idx="919">
                  <c:v>1.7000000000000073E-8</c:v>
                </c:pt>
                <c:pt idx="920">
                  <c:v>1.710000000000007E-8</c:v>
                </c:pt>
                <c:pt idx="921">
                  <c:v>1.710000000000007E-8</c:v>
                </c:pt>
                <c:pt idx="922">
                  <c:v>1.710000000000007E-8</c:v>
                </c:pt>
                <c:pt idx="923">
                  <c:v>1.7500000000000071E-8</c:v>
                </c:pt>
                <c:pt idx="924">
                  <c:v>1.7200000000000061E-8</c:v>
                </c:pt>
                <c:pt idx="925">
                  <c:v>1.710000000000007E-8</c:v>
                </c:pt>
                <c:pt idx="926">
                  <c:v>1.7400000000000073E-8</c:v>
                </c:pt>
                <c:pt idx="927">
                  <c:v>1.7500000000000071E-8</c:v>
                </c:pt>
                <c:pt idx="928">
                  <c:v>1.7300000000000085E-8</c:v>
                </c:pt>
                <c:pt idx="929">
                  <c:v>1.7200000000000061E-8</c:v>
                </c:pt>
                <c:pt idx="930">
                  <c:v>1.7000000000000073E-8</c:v>
                </c:pt>
                <c:pt idx="931">
                  <c:v>1.710000000000007E-8</c:v>
                </c:pt>
                <c:pt idx="932">
                  <c:v>1.7000000000000073E-8</c:v>
                </c:pt>
                <c:pt idx="933">
                  <c:v>1.7300000000000085E-8</c:v>
                </c:pt>
                <c:pt idx="934">
                  <c:v>1.7600000000000081E-8</c:v>
                </c:pt>
                <c:pt idx="935">
                  <c:v>1.7200000000000061E-8</c:v>
                </c:pt>
                <c:pt idx="936">
                  <c:v>1.7400000000000073E-8</c:v>
                </c:pt>
                <c:pt idx="937">
                  <c:v>1.7000000000000073E-8</c:v>
                </c:pt>
                <c:pt idx="938">
                  <c:v>1.6600000000000076E-8</c:v>
                </c:pt>
                <c:pt idx="939">
                  <c:v>1.670000000000008E-8</c:v>
                </c:pt>
                <c:pt idx="940">
                  <c:v>1.7200000000000061E-8</c:v>
                </c:pt>
                <c:pt idx="941">
                  <c:v>1.6800000000000078E-8</c:v>
                </c:pt>
                <c:pt idx="942">
                  <c:v>1.6900000000000079E-8</c:v>
                </c:pt>
                <c:pt idx="943">
                  <c:v>1.6900000000000079E-8</c:v>
                </c:pt>
                <c:pt idx="944">
                  <c:v>1.7000000000000073E-8</c:v>
                </c:pt>
                <c:pt idx="945">
                  <c:v>1.6500000000000072E-8</c:v>
                </c:pt>
                <c:pt idx="946">
                  <c:v>1.6600000000000076E-8</c:v>
                </c:pt>
                <c:pt idx="947">
                  <c:v>1.6900000000000079E-8</c:v>
                </c:pt>
                <c:pt idx="948">
                  <c:v>1.6800000000000078E-8</c:v>
                </c:pt>
                <c:pt idx="949">
                  <c:v>1.6800000000000078E-8</c:v>
                </c:pt>
                <c:pt idx="950">
                  <c:v>1.7000000000000073E-8</c:v>
                </c:pt>
                <c:pt idx="951">
                  <c:v>1.7000000000000073E-8</c:v>
                </c:pt>
                <c:pt idx="952">
                  <c:v>1.7200000000000061E-8</c:v>
                </c:pt>
                <c:pt idx="953">
                  <c:v>1.7200000000000061E-8</c:v>
                </c:pt>
                <c:pt idx="954">
                  <c:v>1.7500000000000071E-8</c:v>
                </c:pt>
                <c:pt idx="955">
                  <c:v>1.7300000000000085E-8</c:v>
                </c:pt>
                <c:pt idx="956">
                  <c:v>1.7400000000000073E-8</c:v>
                </c:pt>
                <c:pt idx="957">
                  <c:v>1.7500000000000071E-8</c:v>
                </c:pt>
                <c:pt idx="958">
                  <c:v>1.7400000000000073E-8</c:v>
                </c:pt>
                <c:pt idx="959">
                  <c:v>1.7500000000000071E-8</c:v>
                </c:pt>
                <c:pt idx="960">
                  <c:v>2.1000000000000082E-8</c:v>
                </c:pt>
                <c:pt idx="961">
                  <c:v>1.7200000000000061E-8</c:v>
                </c:pt>
                <c:pt idx="962">
                  <c:v>1.7600000000000081E-8</c:v>
                </c:pt>
                <c:pt idx="963">
                  <c:v>1.7700000000000086E-8</c:v>
                </c:pt>
                <c:pt idx="964">
                  <c:v>1.7500000000000071E-8</c:v>
                </c:pt>
                <c:pt idx="965">
                  <c:v>1.7200000000000061E-8</c:v>
                </c:pt>
                <c:pt idx="966">
                  <c:v>1.7300000000000085E-8</c:v>
                </c:pt>
                <c:pt idx="967">
                  <c:v>1.7300000000000085E-8</c:v>
                </c:pt>
                <c:pt idx="968">
                  <c:v>1.7300000000000085E-8</c:v>
                </c:pt>
                <c:pt idx="969">
                  <c:v>1.7200000000000061E-8</c:v>
                </c:pt>
                <c:pt idx="970">
                  <c:v>1.7200000000000061E-8</c:v>
                </c:pt>
                <c:pt idx="971">
                  <c:v>1.710000000000007E-8</c:v>
                </c:pt>
                <c:pt idx="972">
                  <c:v>1.7200000000000061E-8</c:v>
                </c:pt>
                <c:pt idx="973">
                  <c:v>1.710000000000007E-8</c:v>
                </c:pt>
                <c:pt idx="974">
                  <c:v>1.710000000000007E-8</c:v>
                </c:pt>
                <c:pt idx="975">
                  <c:v>1.6900000000000079E-8</c:v>
                </c:pt>
                <c:pt idx="976">
                  <c:v>1.7000000000000073E-8</c:v>
                </c:pt>
                <c:pt idx="977">
                  <c:v>1.6500000000000072E-8</c:v>
                </c:pt>
                <c:pt idx="978">
                  <c:v>1.6800000000000078E-8</c:v>
                </c:pt>
                <c:pt idx="979">
                  <c:v>1.6600000000000076E-8</c:v>
                </c:pt>
                <c:pt idx="980">
                  <c:v>1.6500000000000072E-8</c:v>
                </c:pt>
                <c:pt idx="981">
                  <c:v>1.670000000000008E-8</c:v>
                </c:pt>
                <c:pt idx="982">
                  <c:v>1.6600000000000076E-8</c:v>
                </c:pt>
                <c:pt idx="983">
                  <c:v>1.6800000000000078E-8</c:v>
                </c:pt>
                <c:pt idx="984">
                  <c:v>1.6800000000000078E-8</c:v>
                </c:pt>
                <c:pt idx="985">
                  <c:v>1.670000000000008E-8</c:v>
                </c:pt>
                <c:pt idx="986">
                  <c:v>1.6500000000000072E-8</c:v>
                </c:pt>
                <c:pt idx="987">
                  <c:v>1.670000000000008E-8</c:v>
                </c:pt>
                <c:pt idx="988">
                  <c:v>1.6600000000000076E-8</c:v>
                </c:pt>
                <c:pt idx="989">
                  <c:v>1.6900000000000079E-8</c:v>
                </c:pt>
                <c:pt idx="990">
                  <c:v>1.7300000000000085E-8</c:v>
                </c:pt>
                <c:pt idx="991">
                  <c:v>1.6900000000000079E-8</c:v>
                </c:pt>
                <c:pt idx="992">
                  <c:v>1.6900000000000079E-8</c:v>
                </c:pt>
                <c:pt idx="993">
                  <c:v>1.710000000000007E-8</c:v>
                </c:pt>
                <c:pt idx="994">
                  <c:v>1.6900000000000079E-8</c:v>
                </c:pt>
                <c:pt idx="995">
                  <c:v>1.7000000000000073E-8</c:v>
                </c:pt>
                <c:pt idx="996">
                  <c:v>1.6500000000000072E-8</c:v>
                </c:pt>
                <c:pt idx="997">
                  <c:v>1.670000000000008E-8</c:v>
                </c:pt>
                <c:pt idx="998">
                  <c:v>1.6600000000000076E-8</c:v>
                </c:pt>
                <c:pt idx="999">
                  <c:v>1.6500000000000072E-8</c:v>
                </c:pt>
                <c:pt idx="1000">
                  <c:v>1.6600000000000076E-8</c:v>
                </c:pt>
                <c:pt idx="1001">
                  <c:v>1.670000000000008E-8</c:v>
                </c:pt>
                <c:pt idx="1002">
                  <c:v>1.6500000000000072E-8</c:v>
                </c:pt>
                <c:pt idx="1003">
                  <c:v>1.670000000000008E-8</c:v>
                </c:pt>
                <c:pt idx="1004">
                  <c:v>1.6500000000000072E-8</c:v>
                </c:pt>
                <c:pt idx="1005">
                  <c:v>1.710000000000007E-8</c:v>
                </c:pt>
                <c:pt idx="1006">
                  <c:v>1.6900000000000079E-8</c:v>
                </c:pt>
                <c:pt idx="1007">
                  <c:v>1.7200000000000061E-8</c:v>
                </c:pt>
                <c:pt idx="1008">
                  <c:v>1.7300000000000085E-8</c:v>
                </c:pt>
                <c:pt idx="1009">
                  <c:v>1.7000000000000073E-8</c:v>
                </c:pt>
                <c:pt idx="1010">
                  <c:v>1.7000000000000073E-8</c:v>
                </c:pt>
                <c:pt idx="1011">
                  <c:v>1.7400000000000073E-8</c:v>
                </c:pt>
                <c:pt idx="1012">
                  <c:v>1.7200000000000061E-8</c:v>
                </c:pt>
                <c:pt idx="1013">
                  <c:v>1.7300000000000085E-8</c:v>
                </c:pt>
                <c:pt idx="1014">
                  <c:v>1.6900000000000079E-8</c:v>
                </c:pt>
                <c:pt idx="1015">
                  <c:v>1.710000000000007E-8</c:v>
                </c:pt>
                <c:pt idx="1016">
                  <c:v>1.7300000000000085E-8</c:v>
                </c:pt>
                <c:pt idx="1017">
                  <c:v>1.7400000000000073E-8</c:v>
                </c:pt>
                <c:pt idx="1018">
                  <c:v>1.7200000000000061E-8</c:v>
                </c:pt>
                <c:pt idx="1019">
                  <c:v>1.6900000000000079E-8</c:v>
                </c:pt>
                <c:pt idx="1020">
                  <c:v>1.7200000000000061E-8</c:v>
                </c:pt>
                <c:pt idx="1021">
                  <c:v>1.710000000000007E-8</c:v>
                </c:pt>
                <c:pt idx="1022">
                  <c:v>1.710000000000007E-8</c:v>
                </c:pt>
                <c:pt idx="1023">
                  <c:v>1.6800000000000078E-8</c:v>
                </c:pt>
                <c:pt idx="1024">
                  <c:v>1.7000000000000073E-8</c:v>
                </c:pt>
                <c:pt idx="1025">
                  <c:v>1.6900000000000079E-8</c:v>
                </c:pt>
                <c:pt idx="1026">
                  <c:v>1.6900000000000079E-8</c:v>
                </c:pt>
                <c:pt idx="1027">
                  <c:v>1.6900000000000079E-8</c:v>
                </c:pt>
                <c:pt idx="1028">
                  <c:v>1.7000000000000073E-8</c:v>
                </c:pt>
                <c:pt idx="1029">
                  <c:v>1.6600000000000076E-8</c:v>
                </c:pt>
                <c:pt idx="1030">
                  <c:v>1.670000000000008E-8</c:v>
                </c:pt>
                <c:pt idx="1031">
                  <c:v>1.6600000000000076E-8</c:v>
                </c:pt>
                <c:pt idx="1032">
                  <c:v>1.6500000000000072E-8</c:v>
                </c:pt>
                <c:pt idx="1033">
                  <c:v>1.6200000000000076E-8</c:v>
                </c:pt>
                <c:pt idx="1034">
                  <c:v>1.6400000000000074E-8</c:v>
                </c:pt>
                <c:pt idx="1035">
                  <c:v>1.6500000000000072E-8</c:v>
                </c:pt>
                <c:pt idx="1036">
                  <c:v>1.6600000000000076E-8</c:v>
                </c:pt>
                <c:pt idx="1037">
                  <c:v>1.6800000000000078E-8</c:v>
                </c:pt>
                <c:pt idx="1038">
                  <c:v>1.630000000000008E-8</c:v>
                </c:pt>
                <c:pt idx="1039">
                  <c:v>1.6600000000000076E-8</c:v>
                </c:pt>
                <c:pt idx="1040">
                  <c:v>1.6600000000000076E-8</c:v>
                </c:pt>
                <c:pt idx="1041">
                  <c:v>1.6600000000000076E-8</c:v>
                </c:pt>
                <c:pt idx="1042">
                  <c:v>1.6600000000000076E-8</c:v>
                </c:pt>
                <c:pt idx="1043">
                  <c:v>1.6500000000000072E-8</c:v>
                </c:pt>
                <c:pt idx="1044">
                  <c:v>1.6400000000000074E-8</c:v>
                </c:pt>
                <c:pt idx="1045">
                  <c:v>1.6400000000000074E-8</c:v>
                </c:pt>
                <c:pt idx="1046">
                  <c:v>1.630000000000008E-8</c:v>
                </c:pt>
                <c:pt idx="1047">
                  <c:v>1.6400000000000074E-8</c:v>
                </c:pt>
                <c:pt idx="1048">
                  <c:v>1.630000000000008E-8</c:v>
                </c:pt>
                <c:pt idx="1049">
                  <c:v>1.6000000000000074E-8</c:v>
                </c:pt>
                <c:pt idx="1050">
                  <c:v>1.6200000000000076E-8</c:v>
                </c:pt>
                <c:pt idx="1051">
                  <c:v>1.6100000000000068E-8</c:v>
                </c:pt>
                <c:pt idx="1052">
                  <c:v>1.6400000000000074E-8</c:v>
                </c:pt>
                <c:pt idx="1053">
                  <c:v>1.6200000000000076E-8</c:v>
                </c:pt>
                <c:pt idx="1054">
                  <c:v>1.6400000000000074E-8</c:v>
                </c:pt>
                <c:pt idx="1055">
                  <c:v>1.6100000000000068E-8</c:v>
                </c:pt>
                <c:pt idx="1056">
                  <c:v>1.6000000000000074E-8</c:v>
                </c:pt>
                <c:pt idx="1057">
                  <c:v>1.6200000000000076E-8</c:v>
                </c:pt>
                <c:pt idx="1058">
                  <c:v>1.630000000000008E-8</c:v>
                </c:pt>
                <c:pt idx="1059">
                  <c:v>1.6100000000000068E-8</c:v>
                </c:pt>
                <c:pt idx="1060">
                  <c:v>1.6200000000000076E-8</c:v>
                </c:pt>
                <c:pt idx="1061">
                  <c:v>1.6400000000000074E-8</c:v>
                </c:pt>
                <c:pt idx="1062">
                  <c:v>1.630000000000008E-8</c:v>
                </c:pt>
                <c:pt idx="1063">
                  <c:v>1.6600000000000076E-8</c:v>
                </c:pt>
                <c:pt idx="1064">
                  <c:v>1.6500000000000072E-8</c:v>
                </c:pt>
                <c:pt idx="1065">
                  <c:v>1.6600000000000076E-8</c:v>
                </c:pt>
                <c:pt idx="1066">
                  <c:v>1.670000000000008E-8</c:v>
                </c:pt>
                <c:pt idx="1067">
                  <c:v>1.630000000000008E-8</c:v>
                </c:pt>
                <c:pt idx="1068">
                  <c:v>1.6400000000000074E-8</c:v>
                </c:pt>
                <c:pt idx="1069">
                  <c:v>1.6600000000000076E-8</c:v>
                </c:pt>
                <c:pt idx="1070">
                  <c:v>1.6400000000000074E-8</c:v>
                </c:pt>
                <c:pt idx="1071">
                  <c:v>1.6400000000000074E-8</c:v>
                </c:pt>
                <c:pt idx="1072">
                  <c:v>1.6200000000000076E-8</c:v>
                </c:pt>
                <c:pt idx="1073">
                  <c:v>1.6100000000000068E-8</c:v>
                </c:pt>
                <c:pt idx="1074">
                  <c:v>1.630000000000008E-8</c:v>
                </c:pt>
                <c:pt idx="1075">
                  <c:v>1.6400000000000074E-8</c:v>
                </c:pt>
                <c:pt idx="1076">
                  <c:v>1.6100000000000068E-8</c:v>
                </c:pt>
                <c:pt idx="1077">
                  <c:v>1.630000000000008E-8</c:v>
                </c:pt>
                <c:pt idx="1078">
                  <c:v>1.6500000000000072E-8</c:v>
                </c:pt>
                <c:pt idx="1079">
                  <c:v>1.630000000000008E-8</c:v>
                </c:pt>
                <c:pt idx="1080">
                  <c:v>1.630000000000008E-8</c:v>
                </c:pt>
                <c:pt idx="1081">
                  <c:v>1.6500000000000072E-8</c:v>
                </c:pt>
                <c:pt idx="1082">
                  <c:v>1.6200000000000076E-8</c:v>
                </c:pt>
                <c:pt idx="1083">
                  <c:v>1.6000000000000074E-8</c:v>
                </c:pt>
                <c:pt idx="1084">
                  <c:v>1.6200000000000076E-8</c:v>
                </c:pt>
                <c:pt idx="1085">
                  <c:v>1.6200000000000076E-8</c:v>
                </c:pt>
                <c:pt idx="1086">
                  <c:v>1.6200000000000076E-8</c:v>
                </c:pt>
                <c:pt idx="1087">
                  <c:v>1.630000000000008E-8</c:v>
                </c:pt>
                <c:pt idx="1088">
                  <c:v>1.6000000000000074E-8</c:v>
                </c:pt>
                <c:pt idx="1089">
                  <c:v>1.5900000000000066E-8</c:v>
                </c:pt>
                <c:pt idx="1090">
                  <c:v>1.6100000000000068E-8</c:v>
                </c:pt>
                <c:pt idx="1091">
                  <c:v>1.6200000000000076E-8</c:v>
                </c:pt>
                <c:pt idx="1092">
                  <c:v>1.6200000000000076E-8</c:v>
                </c:pt>
                <c:pt idx="1093">
                  <c:v>1.630000000000008E-8</c:v>
                </c:pt>
                <c:pt idx="1094">
                  <c:v>1.630000000000008E-8</c:v>
                </c:pt>
                <c:pt idx="1095">
                  <c:v>1.5900000000000066E-8</c:v>
                </c:pt>
                <c:pt idx="1096">
                  <c:v>1.6100000000000068E-8</c:v>
                </c:pt>
                <c:pt idx="1097">
                  <c:v>1.6100000000000068E-8</c:v>
                </c:pt>
                <c:pt idx="1098">
                  <c:v>1.6200000000000076E-8</c:v>
                </c:pt>
                <c:pt idx="1099">
                  <c:v>1.6000000000000074E-8</c:v>
                </c:pt>
                <c:pt idx="1100">
                  <c:v>1.5700000000000078E-8</c:v>
                </c:pt>
                <c:pt idx="1101">
                  <c:v>1.5400000000000062E-8</c:v>
                </c:pt>
                <c:pt idx="1102">
                  <c:v>1.5400000000000062E-8</c:v>
                </c:pt>
                <c:pt idx="1103">
                  <c:v>1.5800000000000069E-8</c:v>
                </c:pt>
                <c:pt idx="1104">
                  <c:v>1.5600000000000064E-8</c:v>
                </c:pt>
                <c:pt idx="1105">
                  <c:v>1.5500000000000066E-8</c:v>
                </c:pt>
                <c:pt idx="1106">
                  <c:v>1.5700000000000078E-8</c:v>
                </c:pt>
                <c:pt idx="1107">
                  <c:v>1.6000000000000074E-8</c:v>
                </c:pt>
                <c:pt idx="1108">
                  <c:v>1.5700000000000078E-8</c:v>
                </c:pt>
                <c:pt idx="1109">
                  <c:v>1.5800000000000069E-8</c:v>
                </c:pt>
                <c:pt idx="1110">
                  <c:v>1.5900000000000066E-8</c:v>
                </c:pt>
                <c:pt idx="1111">
                  <c:v>1.6000000000000074E-8</c:v>
                </c:pt>
                <c:pt idx="1112">
                  <c:v>1.6400000000000074E-8</c:v>
                </c:pt>
                <c:pt idx="1113">
                  <c:v>1.6400000000000074E-8</c:v>
                </c:pt>
                <c:pt idx="1114">
                  <c:v>1.5900000000000066E-8</c:v>
                </c:pt>
                <c:pt idx="1115">
                  <c:v>1.6200000000000076E-8</c:v>
                </c:pt>
                <c:pt idx="1116">
                  <c:v>1.6500000000000072E-8</c:v>
                </c:pt>
                <c:pt idx="1117">
                  <c:v>1.6200000000000076E-8</c:v>
                </c:pt>
                <c:pt idx="1118">
                  <c:v>1.6000000000000074E-8</c:v>
                </c:pt>
                <c:pt idx="1119">
                  <c:v>1.6400000000000074E-8</c:v>
                </c:pt>
                <c:pt idx="1120">
                  <c:v>1.630000000000008E-8</c:v>
                </c:pt>
                <c:pt idx="1121">
                  <c:v>1.6500000000000072E-8</c:v>
                </c:pt>
                <c:pt idx="1122">
                  <c:v>1.6200000000000076E-8</c:v>
                </c:pt>
                <c:pt idx="1123">
                  <c:v>1.6500000000000072E-8</c:v>
                </c:pt>
                <c:pt idx="1124">
                  <c:v>1.630000000000008E-8</c:v>
                </c:pt>
                <c:pt idx="1125">
                  <c:v>1.6000000000000074E-8</c:v>
                </c:pt>
                <c:pt idx="1126">
                  <c:v>1.6100000000000068E-8</c:v>
                </c:pt>
                <c:pt idx="1127">
                  <c:v>1.5800000000000069E-8</c:v>
                </c:pt>
                <c:pt idx="1128">
                  <c:v>1.6100000000000068E-8</c:v>
                </c:pt>
                <c:pt idx="1129">
                  <c:v>1.5900000000000066E-8</c:v>
                </c:pt>
                <c:pt idx="1130">
                  <c:v>1.5900000000000066E-8</c:v>
                </c:pt>
                <c:pt idx="1131">
                  <c:v>1.6000000000000074E-8</c:v>
                </c:pt>
                <c:pt idx="1132">
                  <c:v>1.5700000000000078E-8</c:v>
                </c:pt>
                <c:pt idx="1133">
                  <c:v>1.5900000000000066E-8</c:v>
                </c:pt>
                <c:pt idx="1134">
                  <c:v>1.5800000000000069E-8</c:v>
                </c:pt>
                <c:pt idx="1135">
                  <c:v>1.5700000000000078E-8</c:v>
                </c:pt>
                <c:pt idx="1136">
                  <c:v>1.5800000000000069E-8</c:v>
                </c:pt>
                <c:pt idx="1137">
                  <c:v>1.5800000000000069E-8</c:v>
                </c:pt>
                <c:pt idx="1138">
                  <c:v>1.5800000000000069E-8</c:v>
                </c:pt>
                <c:pt idx="1139">
                  <c:v>1.5800000000000069E-8</c:v>
                </c:pt>
                <c:pt idx="1140">
                  <c:v>1.5600000000000064E-8</c:v>
                </c:pt>
                <c:pt idx="1141">
                  <c:v>1.5900000000000066E-8</c:v>
                </c:pt>
                <c:pt idx="1142">
                  <c:v>1.5700000000000078E-8</c:v>
                </c:pt>
                <c:pt idx="1143">
                  <c:v>1.5800000000000069E-8</c:v>
                </c:pt>
                <c:pt idx="1144">
                  <c:v>1.5800000000000069E-8</c:v>
                </c:pt>
                <c:pt idx="1145">
                  <c:v>1.5800000000000069E-8</c:v>
                </c:pt>
                <c:pt idx="1146">
                  <c:v>1.5900000000000066E-8</c:v>
                </c:pt>
                <c:pt idx="1147">
                  <c:v>1.6000000000000074E-8</c:v>
                </c:pt>
                <c:pt idx="1148">
                  <c:v>1.5700000000000078E-8</c:v>
                </c:pt>
                <c:pt idx="1149">
                  <c:v>1.6000000000000074E-8</c:v>
                </c:pt>
                <c:pt idx="1150">
                  <c:v>1.5800000000000069E-8</c:v>
                </c:pt>
                <c:pt idx="1151">
                  <c:v>1.5400000000000062E-8</c:v>
                </c:pt>
                <c:pt idx="1152">
                  <c:v>1.5800000000000069E-8</c:v>
                </c:pt>
                <c:pt idx="1153">
                  <c:v>1.5200000000000063E-8</c:v>
                </c:pt>
                <c:pt idx="1154">
                  <c:v>1.5700000000000078E-8</c:v>
                </c:pt>
                <c:pt idx="1155">
                  <c:v>1.5600000000000064E-8</c:v>
                </c:pt>
                <c:pt idx="1156">
                  <c:v>1.5500000000000066E-8</c:v>
                </c:pt>
                <c:pt idx="1157">
                  <c:v>1.5300000000000071E-8</c:v>
                </c:pt>
                <c:pt idx="1158">
                  <c:v>1.5200000000000063E-8</c:v>
                </c:pt>
                <c:pt idx="1159">
                  <c:v>1.5200000000000063E-8</c:v>
                </c:pt>
                <c:pt idx="1160">
                  <c:v>1.5200000000000063E-8</c:v>
                </c:pt>
                <c:pt idx="1161">
                  <c:v>1.5300000000000071E-8</c:v>
                </c:pt>
                <c:pt idx="1162">
                  <c:v>1.5300000000000071E-8</c:v>
                </c:pt>
                <c:pt idx="1163">
                  <c:v>1.5400000000000062E-8</c:v>
                </c:pt>
                <c:pt idx="1164">
                  <c:v>1.5300000000000071E-8</c:v>
                </c:pt>
                <c:pt idx="1165">
                  <c:v>1.5500000000000066E-8</c:v>
                </c:pt>
                <c:pt idx="1166">
                  <c:v>1.5500000000000066E-8</c:v>
                </c:pt>
                <c:pt idx="1167">
                  <c:v>1.5400000000000062E-8</c:v>
                </c:pt>
                <c:pt idx="1168">
                  <c:v>1.5700000000000078E-8</c:v>
                </c:pt>
                <c:pt idx="1169">
                  <c:v>1.5800000000000069E-8</c:v>
                </c:pt>
                <c:pt idx="1170">
                  <c:v>1.6100000000000068E-8</c:v>
                </c:pt>
                <c:pt idx="1171">
                  <c:v>1.6100000000000068E-8</c:v>
                </c:pt>
                <c:pt idx="1172">
                  <c:v>1.6100000000000068E-8</c:v>
                </c:pt>
                <c:pt idx="1173">
                  <c:v>1.5900000000000066E-8</c:v>
                </c:pt>
                <c:pt idx="1174">
                  <c:v>1.5600000000000064E-8</c:v>
                </c:pt>
                <c:pt idx="1175">
                  <c:v>1.6100000000000068E-8</c:v>
                </c:pt>
                <c:pt idx="1176">
                  <c:v>1.5800000000000069E-8</c:v>
                </c:pt>
                <c:pt idx="1177">
                  <c:v>1.5800000000000069E-8</c:v>
                </c:pt>
                <c:pt idx="1178">
                  <c:v>1.6200000000000076E-8</c:v>
                </c:pt>
                <c:pt idx="1179">
                  <c:v>1.5800000000000069E-8</c:v>
                </c:pt>
                <c:pt idx="1180">
                  <c:v>1.5600000000000064E-8</c:v>
                </c:pt>
                <c:pt idx="1181">
                  <c:v>1.5700000000000078E-8</c:v>
                </c:pt>
                <c:pt idx="1182">
                  <c:v>1.5700000000000078E-8</c:v>
                </c:pt>
                <c:pt idx="1183">
                  <c:v>1.5900000000000066E-8</c:v>
                </c:pt>
                <c:pt idx="1184">
                  <c:v>1.5600000000000064E-8</c:v>
                </c:pt>
                <c:pt idx="1185">
                  <c:v>1.5700000000000078E-8</c:v>
                </c:pt>
                <c:pt idx="1186">
                  <c:v>1.5500000000000066E-8</c:v>
                </c:pt>
                <c:pt idx="1187">
                  <c:v>1.5600000000000064E-8</c:v>
                </c:pt>
                <c:pt idx="1188">
                  <c:v>1.5900000000000066E-8</c:v>
                </c:pt>
                <c:pt idx="1189">
                  <c:v>1.5500000000000066E-8</c:v>
                </c:pt>
                <c:pt idx="1190">
                  <c:v>1.5500000000000066E-8</c:v>
                </c:pt>
                <c:pt idx="1191">
                  <c:v>1.5200000000000063E-8</c:v>
                </c:pt>
                <c:pt idx="1192">
                  <c:v>1.5400000000000062E-8</c:v>
                </c:pt>
                <c:pt idx="1193">
                  <c:v>1.5200000000000063E-8</c:v>
                </c:pt>
                <c:pt idx="1194">
                  <c:v>1.5500000000000066E-8</c:v>
                </c:pt>
              </c:numCache>
            </c:numRef>
          </c:yVal>
        </c:ser>
        <c:ser>
          <c:idx val="2"/>
          <c:order val="1"/>
          <c:tx>
            <c:v>TB9ACC015</c:v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Sheet3!$A$3:$A$882</c:f>
              <c:numCache>
                <c:formatCode>0</c:formatCode>
                <c:ptCount val="8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</c:numCache>
            </c:numRef>
          </c:xVal>
          <c:yVal>
            <c:numRef>
              <c:f>Sheet3!$D$3:$D$882</c:f>
              <c:numCache>
                <c:formatCode>0.00E+00</c:formatCode>
                <c:ptCount val="880"/>
                <c:pt idx="0">
                  <c:v>3.3100000000000089E-7</c:v>
                </c:pt>
                <c:pt idx="1">
                  <c:v>2.020000000000007E-7</c:v>
                </c:pt>
                <c:pt idx="2">
                  <c:v>1.6600000000000075E-7</c:v>
                </c:pt>
                <c:pt idx="3">
                  <c:v>1.430000000000005E-7</c:v>
                </c:pt>
                <c:pt idx="4">
                  <c:v>1.2200000000000046E-7</c:v>
                </c:pt>
                <c:pt idx="5">
                  <c:v>1.1200000000000047E-7</c:v>
                </c:pt>
                <c:pt idx="6">
                  <c:v>1.010000000000004E-7</c:v>
                </c:pt>
                <c:pt idx="7">
                  <c:v>9.2600000000000339E-8</c:v>
                </c:pt>
                <c:pt idx="8">
                  <c:v>8.5400000000000301E-8</c:v>
                </c:pt>
                <c:pt idx="9">
                  <c:v>7.9300000000000373E-8</c:v>
                </c:pt>
                <c:pt idx="10">
                  <c:v>7.7400000000000349E-8</c:v>
                </c:pt>
                <c:pt idx="11">
                  <c:v>7.2800000000000308E-8</c:v>
                </c:pt>
                <c:pt idx="12">
                  <c:v>6.3700000000000246E-8</c:v>
                </c:pt>
                <c:pt idx="13">
                  <c:v>6.6000000000000207E-8</c:v>
                </c:pt>
                <c:pt idx="14">
                  <c:v>5.8500000000000193E-8</c:v>
                </c:pt>
                <c:pt idx="15">
                  <c:v>5.7800000000000233E-8</c:v>
                </c:pt>
                <c:pt idx="16">
                  <c:v>5.2200000000000183E-8</c:v>
                </c:pt>
                <c:pt idx="17">
                  <c:v>5.3400000000000194E-8</c:v>
                </c:pt>
                <c:pt idx="18">
                  <c:v>4.8300000000000201E-8</c:v>
                </c:pt>
                <c:pt idx="19">
                  <c:v>5.0900000000000191E-8</c:v>
                </c:pt>
                <c:pt idx="20">
                  <c:v>4.8300000000000201E-8</c:v>
                </c:pt>
                <c:pt idx="21">
                  <c:v>4.9500000000000192E-8</c:v>
                </c:pt>
                <c:pt idx="22">
                  <c:v>4.6900000000000142E-8</c:v>
                </c:pt>
                <c:pt idx="23">
                  <c:v>4.9200000000000182E-8</c:v>
                </c:pt>
                <c:pt idx="24">
                  <c:v>4.5500000000000149E-8</c:v>
                </c:pt>
                <c:pt idx="25">
                  <c:v>4.7200000000000171E-8</c:v>
                </c:pt>
                <c:pt idx="26">
                  <c:v>4.3100000000000141E-8</c:v>
                </c:pt>
                <c:pt idx="27">
                  <c:v>4.630000000000015E-8</c:v>
                </c:pt>
                <c:pt idx="28">
                  <c:v>4.3700000000000173E-8</c:v>
                </c:pt>
                <c:pt idx="29">
                  <c:v>4.4500000000000193E-8</c:v>
                </c:pt>
                <c:pt idx="30">
                  <c:v>4.5200000000000133E-8</c:v>
                </c:pt>
                <c:pt idx="31">
                  <c:v>4.1000000000000129E-8</c:v>
                </c:pt>
                <c:pt idx="32">
                  <c:v>4.0900000000000148E-8</c:v>
                </c:pt>
                <c:pt idx="33">
                  <c:v>3.9200000000000159E-8</c:v>
                </c:pt>
                <c:pt idx="34">
                  <c:v>4.1400000000000132E-8</c:v>
                </c:pt>
                <c:pt idx="35">
                  <c:v>3.7600000000000158E-8</c:v>
                </c:pt>
                <c:pt idx="36">
                  <c:v>3.8000000000000129E-8</c:v>
                </c:pt>
                <c:pt idx="37">
                  <c:v>3.5700000000000128E-8</c:v>
                </c:pt>
                <c:pt idx="38">
                  <c:v>3.5900000000000143E-8</c:v>
                </c:pt>
                <c:pt idx="39">
                  <c:v>3.7400000000000169E-8</c:v>
                </c:pt>
                <c:pt idx="40">
                  <c:v>1.2900000000000051E-7</c:v>
                </c:pt>
                <c:pt idx="41">
                  <c:v>3.9800000000000131E-7</c:v>
                </c:pt>
                <c:pt idx="42">
                  <c:v>7.4800000000000305E-7</c:v>
                </c:pt>
                <c:pt idx="43">
                  <c:v>1.1400000000000045E-6</c:v>
                </c:pt>
                <c:pt idx="44">
                  <c:v>1.5700000000000055E-6</c:v>
                </c:pt>
                <c:pt idx="45">
                  <c:v>1.9400000000000064E-6</c:v>
                </c:pt>
                <c:pt idx="46">
                  <c:v>2.190000000000004E-6</c:v>
                </c:pt>
                <c:pt idx="47">
                  <c:v>2.4500000000000049E-6</c:v>
                </c:pt>
                <c:pt idx="48">
                  <c:v>2.76000000000001E-6</c:v>
                </c:pt>
                <c:pt idx="49">
                  <c:v>1.310000000000005E-7</c:v>
                </c:pt>
                <c:pt idx="50">
                  <c:v>5.0100000000000171E-8</c:v>
                </c:pt>
                <c:pt idx="51">
                  <c:v>5.4300000000000255E-8</c:v>
                </c:pt>
                <c:pt idx="52">
                  <c:v>1.4500000000000044E-7</c:v>
                </c:pt>
                <c:pt idx="53">
                  <c:v>6.2000000000000264E-8</c:v>
                </c:pt>
                <c:pt idx="54">
                  <c:v>5.6600000000000149E-8</c:v>
                </c:pt>
                <c:pt idx="55">
                  <c:v>4.3400000000000144E-8</c:v>
                </c:pt>
                <c:pt idx="56">
                  <c:v>4.5100000000000152E-8</c:v>
                </c:pt>
                <c:pt idx="57">
                  <c:v>3.7200000000000161E-8</c:v>
                </c:pt>
                <c:pt idx="58">
                  <c:v>3.5800000000000149E-8</c:v>
                </c:pt>
                <c:pt idx="59">
                  <c:v>3.9000000000000124E-8</c:v>
                </c:pt>
                <c:pt idx="60">
                  <c:v>3.7700000000000152E-8</c:v>
                </c:pt>
                <c:pt idx="61">
                  <c:v>3.7100000000000147E-8</c:v>
                </c:pt>
                <c:pt idx="62">
                  <c:v>3.8700000000000122E-8</c:v>
                </c:pt>
                <c:pt idx="63">
                  <c:v>4.1400000000000132E-8</c:v>
                </c:pt>
                <c:pt idx="64">
                  <c:v>4.6000000000000134E-8</c:v>
                </c:pt>
                <c:pt idx="65">
                  <c:v>4.3800000000000161E-8</c:v>
                </c:pt>
                <c:pt idx="66">
                  <c:v>4.9200000000000182E-8</c:v>
                </c:pt>
                <c:pt idx="67">
                  <c:v>4.6100000000000141E-8</c:v>
                </c:pt>
                <c:pt idx="68">
                  <c:v>5.1400000000000182E-8</c:v>
                </c:pt>
                <c:pt idx="69">
                  <c:v>5.0600000000000169E-8</c:v>
                </c:pt>
                <c:pt idx="70">
                  <c:v>5.3500000000000181E-8</c:v>
                </c:pt>
                <c:pt idx="71">
                  <c:v>5.1400000000000182E-8</c:v>
                </c:pt>
                <c:pt idx="72">
                  <c:v>5.8300000000000231E-8</c:v>
                </c:pt>
                <c:pt idx="73">
                  <c:v>5.8400000000000192E-8</c:v>
                </c:pt>
                <c:pt idx="74">
                  <c:v>5.8000000000000222E-8</c:v>
                </c:pt>
                <c:pt idx="75">
                  <c:v>6.4900000000000297E-8</c:v>
                </c:pt>
                <c:pt idx="76">
                  <c:v>7.5800000000000295E-8</c:v>
                </c:pt>
                <c:pt idx="77">
                  <c:v>7.8000000000000288E-8</c:v>
                </c:pt>
                <c:pt idx="78">
                  <c:v>8.7900000000000278E-8</c:v>
                </c:pt>
                <c:pt idx="79">
                  <c:v>1.0000000000000035E-7</c:v>
                </c:pt>
                <c:pt idx="80">
                  <c:v>1.140000000000005E-7</c:v>
                </c:pt>
                <c:pt idx="81">
                  <c:v>1.2400000000000045E-7</c:v>
                </c:pt>
                <c:pt idx="82">
                  <c:v>1.6200000000000063E-7</c:v>
                </c:pt>
                <c:pt idx="83">
                  <c:v>2.0700000000000054E-7</c:v>
                </c:pt>
                <c:pt idx="84">
                  <c:v>2.6800000000000102E-7</c:v>
                </c:pt>
                <c:pt idx="85">
                  <c:v>3.4200000000000113E-7</c:v>
                </c:pt>
                <c:pt idx="86">
                  <c:v>4.8800000000000162E-7</c:v>
                </c:pt>
                <c:pt idx="87">
                  <c:v>6.89000000000002E-7</c:v>
                </c:pt>
                <c:pt idx="88">
                  <c:v>9.6100000000000317E-7</c:v>
                </c:pt>
                <c:pt idx="89">
                  <c:v>1.2200000000000031E-6</c:v>
                </c:pt>
                <c:pt idx="90">
                  <c:v>1.5200000000000049E-6</c:v>
                </c:pt>
                <c:pt idx="91">
                  <c:v>2.1100000000000039E-6</c:v>
                </c:pt>
                <c:pt idx="92">
                  <c:v>3.9800000000000127E-6</c:v>
                </c:pt>
                <c:pt idx="93">
                  <c:v>8.5000000000000253E-6</c:v>
                </c:pt>
                <c:pt idx="94">
                  <c:v>1.8500000000000063E-5</c:v>
                </c:pt>
                <c:pt idx="95">
                  <c:v>4.0300000000000126E-5</c:v>
                </c:pt>
                <c:pt idx="96">
                  <c:v>7.5300000000000231E-5</c:v>
                </c:pt>
                <c:pt idx="97">
                  <c:v>1.260000000000003E-4</c:v>
                </c:pt>
                <c:pt idx="98">
                  <c:v>1.7000000000000045E-4</c:v>
                </c:pt>
                <c:pt idx="99">
                  <c:v>2.340000000000004E-4</c:v>
                </c:pt>
                <c:pt idx="100">
                  <c:v>2.2300000000000046E-4</c:v>
                </c:pt>
                <c:pt idx="101">
                  <c:v>2.100000000000005E-4</c:v>
                </c:pt>
                <c:pt idx="102">
                  <c:v>1.9200000000000049E-4</c:v>
                </c:pt>
                <c:pt idx="103">
                  <c:v>1.8300000000000049E-4</c:v>
                </c:pt>
                <c:pt idx="104">
                  <c:v>1.5000000000000031E-4</c:v>
                </c:pt>
                <c:pt idx="105">
                  <c:v>1.5400000000000036E-4</c:v>
                </c:pt>
                <c:pt idx="106">
                  <c:v>1.4600000000000035E-4</c:v>
                </c:pt>
                <c:pt idx="107">
                  <c:v>1.7400000000000052E-4</c:v>
                </c:pt>
                <c:pt idx="108">
                  <c:v>1.8700000000000051E-4</c:v>
                </c:pt>
                <c:pt idx="109">
                  <c:v>2.1400000000000054E-4</c:v>
                </c:pt>
                <c:pt idx="110">
                  <c:v>2.360000000000004E-4</c:v>
                </c:pt>
                <c:pt idx="111">
                  <c:v>2.340000000000004E-4</c:v>
                </c:pt>
                <c:pt idx="112">
                  <c:v>2.5400000000000054E-4</c:v>
                </c:pt>
                <c:pt idx="113">
                  <c:v>2.220000000000006E-4</c:v>
                </c:pt>
                <c:pt idx="114">
                  <c:v>2.1100000000000039E-4</c:v>
                </c:pt>
                <c:pt idx="115">
                  <c:v>2.0000000000000039E-4</c:v>
                </c:pt>
                <c:pt idx="116">
                  <c:v>1.7300000000000049E-4</c:v>
                </c:pt>
                <c:pt idx="117">
                  <c:v>1.6400000000000049E-4</c:v>
                </c:pt>
                <c:pt idx="118">
                  <c:v>1.4899999999999999E-4</c:v>
                </c:pt>
                <c:pt idx="119">
                  <c:v>1.3800000000000037E-4</c:v>
                </c:pt>
                <c:pt idx="120">
                  <c:v>1.2999999999999999E-4</c:v>
                </c:pt>
                <c:pt idx="121">
                  <c:v>1.2000000000000026E-4</c:v>
                </c:pt>
                <c:pt idx="122">
                  <c:v>1.1600000000000039E-4</c:v>
                </c:pt>
                <c:pt idx="123">
                  <c:v>1.0100000000000027E-4</c:v>
                </c:pt>
                <c:pt idx="124">
                  <c:v>9.6100000000000235E-5</c:v>
                </c:pt>
                <c:pt idx="125">
                  <c:v>9.2700000000000247E-5</c:v>
                </c:pt>
                <c:pt idx="126">
                  <c:v>8.080000000000027E-5</c:v>
                </c:pt>
                <c:pt idx="127">
                  <c:v>7.5700000000000214E-5</c:v>
                </c:pt>
                <c:pt idx="128">
                  <c:v>7.3500000000000174E-5</c:v>
                </c:pt>
                <c:pt idx="129">
                  <c:v>6.940000000000025E-5</c:v>
                </c:pt>
                <c:pt idx="130">
                  <c:v>6.4400000000000224E-5</c:v>
                </c:pt>
                <c:pt idx="131">
                  <c:v>5.9100000000000169E-5</c:v>
                </c:pt>
                <c:pt idx="132">
                  <c:v>5.5600000000000118E-5</c:v>
                </c:pt>
                <c:pt idx="133">
                  <c:v>5.2000000000000153E-5</c:v>
                </c:pt>
                <c:pt idx="134">
                  <c:v>5.1000000000000108E-5</c:v>
                </c:pt>
                <c:pt idx="135">
                  <c:v>4.8000000000000116E-5</c:v>
                </c:pt>
                <c:pt idx="136">
                  <c:v>4.4000000000000134E-5</c:v>
                </c:pt>
                <c:pt idx="137">
                  <c:v>4.0600000000000086E-5</c:v>
                </c:pt>
                <c:pt idx="138">
                  <c:v>4.0300000000000126E-5</c:v>
                </c:pt>
                <c:pt idx="139">
                  <c:v>3.8600000000000098E-5</c:v>
                </c:pt>
                <c:pt idx="140">
                  <c:v>3.7000000000000113E-5</c:v>
                </c:pt>
                <c:pt idx="141">
                  <c:v>3.48000000000001E-5</c:v>
                </c:pt>
                <c:pt idx="142">
                  <c:v>3.3200000000000089E-5</c:v>
                </c:pt>
                <c:pt idx="143">
                  <c:v>3.1100000000000072E-5</c:v>
                </c:pt>
                <c:pt idx="144">
                  <c:v>3.0800000000000098E-5</c:v>
                </c:pt>
                <c:pt idx="145">
                  <c:v>2.8500000000000052E-5</c:v>
                </c:pt>
                <c:pt idx="146">
                  <c:v>2.7800000000000103E-5</c:v>
                </c:pt>
                <c:pt idx="147">
                  <c:v>2.7200000000000099E-5</c:v>
                </c:pt>
                <c:pt idx="148">
                  <c:v>2.6300000000000063E-5</c:v>
                </c:pt>
                <c:pt idx="149">
                  <c:v>2.4300000000000049E-5</c:v>
                </c:pt>
                <c:pt idx="150">
                  <c:v>2.3700000000000051E-5</c:v>
                </c:pt>
                <c:pt idx="151">
                  <c:v>2.380000000000006E-5</c:v>
                </c:pt>
                <c:pt idx="152">
                  <c:v>2.3100000000000019E-5</c:v>
                </c:pt>
                <c:pt idx="153">
                  <c:v>2.2200000000000082E-5</c:v>
                </c:pt>
                <c:pt idx="154">
                  <c:v>2.0500000000000054E-5</c:v>
                </c:pt>
                <c:pt idx="155">
                  <c:v>2.0000000000000056E-5</c:v>
                </c:pt>
                <c:pt idx="156">
                  <c:v>1.9900000000000053E-5</c:v>
                </c:pt>
                <c:pt idx="157">
                  <c:v>1.9300000000000056E-5</c:v>
                </c:pt>
                <c:pt idx="158">
                  <c:v>1.8400000000000061E-5</c:v>
                </c:pt>
                <c:pt idx="159">
                  <c:v>1.8200000000000056E-5</c:v>
                </c:pt>
                <c:pt idx="160">
                  <c:v>1.7700000000000064E-5</c:v>
                </c:pt>
                <c:pt idx="161">
                  <c:v>1.7000000000000054E-5</c:v>
                </c:pt>
                <c:pt idx="162">
                  <c:v>1.6700000000000054E-5</c:v>
                </c:pt>
                <c:pt idx="163">
                  <c:v>1.6100000000000049E-5</c:v>
                </c:pt>
                <c:pt idx="164">
                  <c:v>1.5900000000000058E-5</c:v>
                </c:pt>
                <c:pt idx="165">
                  <c:v>1.5400000000000052E-5</c:v>
                </c:pt>
                <c:pt idx="166">
                  <c:v>1.5000000000000044E-5</c:v>
                </c:pt>
                <c:pt idx="167">
                  <c:v>1.4600000000000043E-5</c:v>
                </c:pt>
                <c:pt idx="168">
                  <c:v>1.3800000000000051E-5</c:v>
                </c:pt>
                <c:pt idx="169">
                  <c:v>1.3900000000000052E-5</c:v>
                </c:pt>
                <c:pt idx="170">
                  <c:v>1.3600000000000049E-5</c:v>
                </c:pt>
                <c:pt idx="171">
                  <c:v>1.3300000000000044E-5</c:v>
                </c:pt>
                <c:pt idx="172">
                  <c:v>1.2800000000000035E-5</c:v>
                </c:pt>
                <c:pt idx="173">
                  <c:v>1.2700000000000039E-5</c:v>
                </c:pt>
                <c:pt idx="174">
                  <c:v>1.2400000000000039E-5</c:v>
                </c:pt>
                <c:pt idx="175">
                  <c:v>1.2200000000000034E-5</c:v>
                </c:pt>
                <c:pt idx="176">
                  <c:v>1.1900000000000049E-5</c:v>
                </c:pt>
                <c:pt idx="177">
                  <c:v>1.1400000000000038E-5</c:v>
                </c:pt>
                <c:pt idx="178">
                  <c:v>1.1400000000000038E-5</c:v>
                </c:pt>
                <c:pt idx="179">
                  <c:v>1.1100000000000044E-5</c:v>
                </c:pt>
                <c:pt idx="180">
                  <c:v>1.0800000000000042E-5</c:v>
                </c:pt>
                <c:pt idx="181">
                  <c:v>1.0600000000000034E-5</c:v>
                </c:pt>
                <c:pt idx="182">
                  <c:v>1.0500000000000028E-5</c:v>
                </c:pt>
                <c:pt idx="183">
                  <c:v>1.030000000000003E-5</c:v>
                </c:pt>
                <c:pt idx="184">
                  <c:v>1.0100000000000034E-5</c:v>
                </c:pt>
                <c:pt idx="185">
                  <c:v>9.9100000000000288E-6</c:v>
                </c:pt>
                <c:pt idx="186">
                  <c:v>9.7300000000000186E-6</c:v>
                </c:pt>
                <c:pt idx="187">
                  <c:v>9.5000000000000259E-6</c:v>
                </c:pt>
                <c:pt idx="188">
                  <c:v>9.2800000000000179E-6</c:v>
                </c:pt>
                <c:pt idx="189">
                  <c:v>9.1800000000000239E-6</c:v>
                </c:pt>
                <c:pt idx="190">
                  <c:v>9.0600000000000318E-6</c:v>
                </c:pt>
                <c:pt idx="191">
                  <c:v>8.7800000000000142E-6</c:v>
                </c:pt>
                <c:pt idx="192">
                  <c:v>8.6700000000000237E-6</c:v>
                </c:pt>
                <c:pt idx="193">
                  <c:v>8.3800000000000316E-6</c:v>
                </c:pt>
                <c:pt idx="194">
                  <c:v>8.1700000000000234E-6</c:v>
                </c:pt>
                <c:pt idx="195">
                  <c:v>8.080000000000026E-6</c:v>
                </c:pt>
                <c:pt idx="196">
                  <c:v>7.8200000000000166E-6</c:v>
                </c:pt>
                <c:pt idx="197">
                  <c:v>7.7300000000000276E-6</c:v>
                </c:pt>
                <c:pt idx="198">
                  <c:v>7.7900000000000203E-6</c:v>
                </c:pt>
                <c:pt idx="199">
                  <c:v>7.540000000000021E-6</c:v>
                </c:pt>
                <c:pt idx="200">
                  <c:v>7.4800000000000249E-6</c:v>
                </c:pt>
                <c:pt idx="201">
                  <c:v>7.2100000000000191E-6</c:v>
                </c:pt>
                <c:pt idx="202">
                  <c:v>7.1100000000000141E-6</c:v>
                </c:pt>
                <c:pt idx="203">
                  <c:v>7.180000000000016E-6</c:v>
                </c:pt>
                <c:pt idx="204">
                  <c:v>7.0900000000000168E-6</c:v>
                </c:pt>
                <c:pt idx="205">
                  <c:v>6.8400000000000175E-6</c:v>
                </c:pt>
                <c:pt idx="206">
                  <c:v>6.8800000000000171E-6</c:v>
                </c:pt>
                <c:pt idx="207">
                  <c:v>6.6700000000000166E-6</c:v>
                </c:pt>
                <c:pt idx="208">
                  <c:v>6.5700000000000201E-6</c:v>
                </c:pt>
                <c:pt idx="209">
                  <c:v>6.540000000000017E-6</c:v>
                </c:pt>
                <c:pt idx="210">
                  <c:v>6.4100000000000191E-6</c:v>
                </c:pt>
                <c:pt idx="211">
                  <c:v>6.4200000000000173E-6</c:v>
                </c:pt>
                <c:pt idx="212">
                  <c:v>6.3100000000000141E-6</c:v>
                </c:pt>
                <c:pt idx="213">
                  <c:v>6.1800000000000128E-6</c:v>
                </c:pt>
                <c:pt idx="214">
                  <c:v>6.0400000000000159E-6</c:v>
                </c:pt>
                <c:pt idx="215">
                  <c:v>5.9600000000000141E-6</c:v>
                </c:pt>
                <c:pt idx="216">
                  <c:v>6.0000000000000171E-6</c:v>
                </c:pt>
                <c:pt idx="217">
                  <c:v>5.9100000000000171E-6</c:v>
                </c:pt>
                <c:pt idx="218">
                  <c:v>5.880000000000014E-6</c:v>
                </c:pt>
                <c:pt idx="219">
                  <c:v>5.6400000000000121E-6</c:v>
                </c:pt>
                <c:pt idx="220">
                  <c:v>5.7300000000000171E-6</c:v>
                </c:pt>
                <c:pt idx="221">
                  <c:v>5.660000000000011E-6</c:v>
                </c:pt>
                <c:pt idx="222">
                  <c:v>5.6000000000000116E-6</c:v>
                </c:pt>
                <c:pt idx="223">
                  <c:v>5.4500000000000147E-6</c:v>
                </c:pt>
                <c:pt idx="224">
                  <c:v>5.380000000000012E-6</c:v>
                </c:pt>
                <c:pt idx="225">
                  <c:v>5.270000000000019E-6</c:v>
                </c:pt>
                <c:pt idx="226">
                  <c:v>5.1800000000000131E-6</c:v>
                </c:pt>
                <c:pt idx="227">
                  <c:v>5.2000000000000171E-6</c:v>
                </c:pt>
                <c:pt idx="228">
                  <c:v>5.1100000000000078E-6</c:v>
                </c:pt>
                <c:pt idx="229">
                  <c:v>5.0400000000000136E-6</c:v>
                </c:pt>
                <c:pt idx="230">
                  <c:v>4.9600000000000118E-6</c:v>
                </c:pt>
                <c:pt idx="231">
                  <c:v>4.9800000000000167E-6</c:v>
                </c:pt>
                <c:pt idx="232">
                  <c:v>4.8700000000000135E-6</c:v>
                </c:pt>
                <c:pt idx="233">
                  <c:v>4.7500000000000121E-6</c:v>
                </c:pt>
                <c:pt idx="234">
                  <c:v>4.7400000000000131E-6</c:v>
                </c:pt>
                <c:pt idx="235">
                  <c:v>4.7300000000000132E-6</c:v>
                </c:pt>
                <c:pt idx="236">
                  <c:v>4.650000000000008E-6</c:v>
                </c:pt>
                <c:pt idx="237">
                  <c:v>4.600000000000011E-6</c:v>
                </c:pt>
                <c:pt idx="238">
                  <c:v>4.5500000000000081E-6</c:v>
                </c:pt>
                <c:pt idx="239">
                  <c:v>4.4900000000000121E-6</c:v>
                </c:pt>
                <c:pt idx="240">
                  <c:v>4.420000000000011E-6</c:v>
                </c:pt>
                <c:pt idx="241">
                  <c:v>4.420000000000011E-6</c:v>
                </c:pt>
                <c:pt idx="242">
                  <c:v>4.3700000000000132E-6</c:v>
                </c:pt>
                <c:pt idx="243">
                  <c:v>4.3500000000000109E-6</c:v>
                </c:pt>
                <c:pt idx="244">
                  <c:v>4.2600000000000109E-6</c:v>
                </c:pt>
                <c:pt idx="245">
                  <c:v>4.2600000000000109E-6</c:v>
                </c:pt>
                <c:pt idx="246">
                  <c:v>4.250000000000011E-6</c:v>
                </c:pt>
                <c:pt idx="247">
                  <c:v>4.1500000000000069E-6</c:v>
                </c:pt>
                <c:pt idx="248">
                  <c:v>4.0400000000000121E-6</c:v>
                </c:pt>
                <c:pt idx="249">
                  <c:v>4.0400000000000121E-6</c:v>
                </c:pt>
                <c:pt idx="250">
                  <c:v>3.9800000000000127E-6</c:v>
                </c:pt>
                <c:pt idx="251">
                  <c:v>3.9700000000000069E-6</c:v>
                </c:pt>
                <c:pt idx="252">
                  <c:v>3.9500000000000096E-6</c:v>
                </c:pt>
                <c:pt idx="253">
                  <c:v>3.9000000000000092E-6</c:v>
                </c:pt>
                <c:pt idx="254">
                  <c:v>3.8600000000000096E-6</c:v>
                </c:pt>
                <c:pt idx="255">
                  <c:v>3.880000000000012E-6</c:v>
                </c:pt>
                <c:pt idx="256">
                  <c:v>3.7800000000000134E-6</c:v>
                </c:pt>
                <c:pt idx="257">
                  <c:v>3.7500000000000107E-6</c:v>
                </c:pt>
                <c:pt idx="258">
                  <c:v>3.7300000000000105E-6</c:v>
                </c:pt>
                <c:pt idx="259">
                  <c:v>3.6600000000000124E-6</c:v>
                </c:pt>
                <c:pt idx="260">
                  <c:v>3.6600000000000124E-6</c:v>
                </c:pt>
                <c:pt idx="261">
                  <c:v>3.6400000000000105E-6</c:v>
                </c:pt>
                <c:pt idx="262">
                  <c:v>3.6200000000000124E-6</c:v>
                </c:pt>
                <c:pt idx="263">
                  <c:v>3.5800000000000119E-6</c:v>
                </c:pt>
                <c:pt idx="264">
                  <c:v>3.5000000000000097E-6</c:v>
                </c:pt>
                <c:pt idx="265">
                  <c:v>3.4800000000000099E-6</c:v>
                </c:pt>
                <c:pt idx="266">
                  <c:v>3.4300000000000074E-6</c:v>
                </c:pt>
                <c:pt idx="267">
                  <c:v>3.4400000000000094E-6</c:v>
                </c:pt>
                <c:pt idx="268">
                  <c:v>3.3700000000000075E-6</c:v>
                </c:pt>
                <c:pt idx="269">
                  <c:v>3.260000000000012E-6</c:v>
                </c:pt>
                <c:pt idx="270">
                  <c:v>3.310000000000006E-6</c:v>
                </c:pt>
                <c:pt idx="271">
                  <c:v>3.2300000000000089E-6</c:v>
                </c:pt>
                <c:pt idx="272">
                  <c:v>3.2400000000000105E-6</c:v>
                </c:pt>
                <c:pt idx="273">
                  <c:v>3.20000000000001E-6</c:v>
                </c:pt>
                <c:pt idx="274">
                  <c:v>3.0900000000000077E-6</c:v>
                </c:pt>
                <c:pt idx="275">
                  <c:v>2.7300000000000073E-6</c:v>
                </c:pt>
                <c:pt idx="276">
                  <c:v>2.3900000000000046E-6</c:v>
                </c:pt>
                <c:pt idx="277">
                  <c:v>2.0700000000000035E-6</c:v>
                </c:pt>
                <c:pt idx="278">
                  <c:v>1.810000000000006E-6</c:v>
                </c:pt>
                <c:pt idx="279">
                  <c:v>1.5900000000000055E-6</c:v>
                </c:pt>
                <c:pt idx="280">
                  <c:v>1.4000000000000033E-6</c:v>
                </c:pt>
                <c:pt idx="281">
                  <c:v>1.2300000000000037E-6</c:v>
                </c:pt>
                <c:pt idx="282">
                  <c:v>1.0900000000000038E-6</c:v>
                </c:pt>
                <c:pt idx="283">
                  <c:v>9.7300000000000216E-7</c:v>
                </c:pt>
                <c:pt idx="284">
                  <c:v>8.7900000000000272E-7</c:v>
                </c:pt>
                <c:pt idx="285">
                  <c:v>7.9700000000000313E-7</c:v>
                </c:pt>
                <c:pt idx="286">
                  <c:v>7.2700000000000284E-7</c:v>
                </c:pt>
                <c:pt idx="287">
                  <c:v>6.4300000000000267E-7</c:v>
                </c:pt>
                <c:pt idx="288">
                  <c:v>5.850000000000017E-7</c:v>
                </c:pt>
                <c:pt idx="289">
                  <c:v>5.4000000000000214E-7</c:v>
                </c:pt>
                <c:pt idx="290">
                  <c:v>4.8200000000000117E-7</c:v>
                </c:pt>
                <c:pt idx="291">
                  <c:v>4.5300000000000169E-7</c:v>
                </c:pt>
                <c:pt idx="292">
                  <c:v>4.0400000000000134E-7</c:v>
                </c:pt>
                <c:pt idx="293">
                  <c:v>3.9000000000000135E-7</c:v>
                </c:pt>
                <c:pt idx="294">
                  <c:v>3.6200000000000142E-7</c:v>
                </c:pt>
                <c:pt idx="295">
                  <c:v>3.3300000000000082E-7</c:v>
                </c:pt>
                <c:pt idx="296">
                  <c:v>3.2000000000000128E-7</c:v>
                </c:pt>
                <c:pt idx="297">
                  <c:v>2.8600000000000089E-7</c:v>
                </c:pt>
                <c:pt idx="298">
                  <c:v>2.8300000000000062E-7</c:v>
                </c:pt>
                <c:pt idx="299">
                  <c:v>2.5800000000000096E-7</c:v>
                </c:pt>
                <c:pt idx="300">
                  <c:v>2.5100000000000075E-7</c:v>
                </c:pt>
                <c:pt idx="301">
                  <c:v>2.290000000000009E-7</c:v>
                </c:pt>
                <c:pt idx="302">
                  <c:v>2.24000000000001E-7</c:v>
                </c:pt>
                <c:pt idx="303">
                  <c:v>2.080000000000008E-7</c:v>
                </c:pt>
                <c:pt idx="304">
                  <c:v>1.9700000000000077E-7</c:v>
                </c:pt>
                <c:pt idx="305">
                  <c:v>1.7500000000000071E-7</c:v>
                </c:pt>
                <c:pt idx="306">
                  <c:v>1.8200000000000062E-7</c:v>
                </c:pt>
                <c:pt idx="307">
                  <c:v>1.6600000000000075E-7</c:v>
                </c:pt>
                <c:pt idx="308">
                  <c:v>1.6600000000000075E-7</c:v>
                </c:pt>
                <c:pt idx="309">
                  <c:v>1.5200000000000057E-7</c:v>
                </c:pt>
                <c:pt idx="310">
                  <c:v>1.5200000000000057E-7</c:v>
                </c:pt>
                <c:pt idx="311">
                  <c:v>1.380000000000006E-7</c:v>
                </c:pt>
                <c:pt idx="312">
                  <c:v>1.380000000000006E-7</c:v>
                </c:pt>
                <c:pt idx="313">
                  <c:v>1.2600000000000044E-7</c:v>
                </c:pt>
                <c:pt idx="314">
                  <c:v>1.2600000000000044E-7</c:v>
                </c:pt>
                <c:pt idx="315">
                  <c:v>1.1500000000000053E-7</c:v>
                </c:pt>
                <c:pt idx="316">
                  <c:v>1.1500000000000053E-7</c:v>
                </c:pt>
                <c:pt idx="317">
                  <c:v>1.0600000000000045E-7</c:v>
                </c:pt>
                <c:pt idx="318">
                  <c:v>1.0800000000000045E-7</c:v>
                </c:pt>
                <c:pt idx="319">
                  <c:v>9.8400000000000391E-8</c:v>
                </c:pt>
                <c:pt idx="320">
                  <c:v>9.9000000000000423E-8</c:v>
                </c:pt>
                <c:pt idx="321">
                  <c:v>8.8500000000000468E-8</c:v>
                </c:pt>
                <c:pt idx="322">
                  <c:v>9.3200000000000385E-8</c:v>
                </c:pt>
                <c:pt idx="323">
                  <c:v>8.5200000000000286E-8</c:v>
                </c:pt>
                <c:pt idx="324">
                  <c:v>8.7700000000000342E-8</c:v>
                </c:pt>
                <c:pt idx="325">
                  <c:v>8.0700000000000319E-8</c:v>
                </c:pt>
                <c:pt idx="326">
                  <c:v>7.560000000000028E-8</c:v>
                </c:pt>
                <c:pt idx="327">
                  <c:v>7.7000000000000319E-8</c:v>
                </c:pt>
                <c:pt idx="328">
                  <c:v>7.3200000000000245E-8</c:v>
                </c:pt>
                <c:pt idx="329">
                  <c:v>7.3100000000000264E-8</c:v>
                </c:pt>
                <c:pt idx="330">
                  <c:v>7.0100000000000264E-8</c:v>
                </c:pt>
                <c:pt idx="331">
                  <c:v>6.90000000000003E-8</c:v>
                </c:pt>
                <c:pt idx="332">
                  <c:v>6.4000000000000255E-8</c:v>
                </c:pt>
                <c:pt idx="333">
                  <c:v>6.6500000000000205E-8</c:v>
                </c:pt>
                <c:pt idx="334">
                  <c:v>6.3300000000000256E-8</c:v>
                </c:pt>
                <c:pt idx="335">
                  <c:v>6.380000000000024E-8</c:v>
                </c:pt>
                <c:pt idx="336">
                  <c:v>5.8700000000000241E-8</c:v>
                </c:pt>
                <c:pt idx="337">
                  <c:v>6.2000000000000264E-8</c:v>
                </c:pt>
                <c:pt idx="338">
                  <c:v>5.6200000000000153E-8</c:v>
                </c:pt>
                <c:pt idx="339">
                  <c:v>5.9900000000000239E-8</c:v>
                </c:pt>
                <c:pt idx="340">
                  <c:v>5.4700000000000245E-8</c:v>
                </c:pt>
                <c:pt idx="341">
                  <c:v>5.7500000000000204E-8</c:v>
                </c:pt>
                <c:pt idx="342">
                  <c:v>5.4000000000000239E-8</c:v>
                </c:pt>
                <c:pt idx="343">
                  <c:v>5.7300000000000222E-8</c:v>
                </c:pt>
                <c:pt idx="344">
                  <c:v>5.1800000000000186E-8</c:v>
                </c:pt>
                <c:pt idx="345">
                  <c:v>5.6100000000000185E-8</c:v>
                </c:pt>
                <c:pt idx="346">
                  <c:v>5.0100000000000171E-8</c:v>
                </c:pt>
                <c:pt idx="347">
                  <c:v>5.1200000000000128E-8</c:v>
                </c:pt>
                <c:pt idx="348">
                  <c:v>4.8300000000000201E-8</c:v>
                </c:pt>
                <c:pt idx="349">
                  <c:v>4.9200000000000182E-8</c:v>
                </c:pt>
                <c:pt idx="350">
                  <c:v>4.5600000000000144E-8</c:v>
                </c:pt>
                <c:pt idx="351">
                  <c:v>4.8600000000000131E-8</c:v>
                </c:pt>
                <c:pt idx="352">
                  <c:v>4.4400000000000192E-8</c:v>
                </c:pt>
                <c:pt idx="353">
                  <c:v>4.7700000000000202E-8</c:v>
                </c:pt>
                <c:pt idx="354">
                  <c:v>4.3400000000000144E-8</c:v>
                </c:pt>
                <c:pt idx="355">
                  <c:v>4.6100000000000141E-8</c:v>
                </c:pt>
                <c:pt idx="356">
                  <c:v>4.1700000000000148E-8</c:v>
                </c:pt>
                <c:pt idx="357">
                  <c:v>4.4600000000000181E-8</c:v>
                </c:pt>
                <c:pt idx="358">
                  <c:v>4.1300000000000145E-8</c:v>
                </c:pt>
                <c:pt idx="359">
                  <c:v>4.3600000000000119E-8</c:v>
                </c:pt>
                <c:pt idx="360">
                  <c:v>4.0700000000000192E-8</c:v>
                </c:pt>
                <c:pt idx="361">
                  <c:v>3.9600000000000149E-8</c:v>
                </c:pt>
                <c:pt idx="362">
                  <c:v>4.300000000000016E-8</c:v>
                </c:pt>
                <c:pt idx="363">
                  <c:v>3.9500000000000149E-8</c:v>
                </c:pt>
                <c:pt idx="364">
                  <c:v>4.2800000000000191E-8</c:v>
                </c:pt>
                <c:pt idx="365">
                  <c:v>3.8400000000000145E-8</c:v>
                </c:pt>
                <c:pt idx="366">
                  <c:v>4.080000000000016E-8</c:v>
                </c:pt>
                <c:pt idx="367">
                  <c:v>3.9600000000000149E-8</c:v>
                </c:pt>
                <c:pt idx="368">
                  <c:v>4.1000000000000129E-8</c:v>
                </c:pt>
                <c:pt idx="369">
                  <c:v>3.8000000000000129E-8</c:v>
                </c:pt>
                <c:pt idx="370">
                  <c:v>3.8000000000000129E-8</c:v>
                </c:pt>
                <c:pt idx="371">
                  <c:v>3.9800000000000158E-8</c:v>
                </c:pt>
                <c:pt idx="372">
                  <c:v>3.7400000000000169E-8</c:v>
                </c:pt>
                <c:pt idx="373">
                  <c:v>4.040000000000015E-8</c:v>
                </c:pt>
                <c:pt idx="374">
                  <c:v>3.7100000000000147E-8</c:v>
                </c:pt>
                <c:pt idx="375">
                  <c:v>3.9100000000000112E-8</c:v>
                </c:pt>
                <c:pt idx="376">
                  <c:v>3.6600000000000169E-8</c:v>
                </c:pt>
                <c:pt idx="377">
                  <c:v>3.9200000000000159E-8</c:v>
                </c:pt>
                <c:pt idx="378">
                  <c:v>3.6000000000000157E-8</c:v>
                </c:pt>
                <c:pt idx="379">
                  <c:v>3.9300000000000127E-8</c:v>
                </c:pt>
                <c:pt idx="380">
                  <c:v>3.6300000000000146E-8</c:v>
                </c:pt>
                <c:pt idx="381">
                  <c:v>3.9200000000000159E-8</c:v>
                </c:pt>
                <c:pt idx="382">
                  <c:v>3.5800000000000149E-8</c:v>
                </c:pt>
                <c:pt idx="383">
                  <c:v>3.9200000000000159E-8</c:v>
                </c:pt>
                <c:pt idx="384">
                  <c:v>3.5500000000000119E-8</c:v>
                </c:pt>
                <c:pt idx="385">
                  <c:v>3.8900000000000143E-8</c:v>
                </c:pt>
                <c:pt idx="386">
                  <c:v>3.5100000000000136E-8</c:v>
                </c:pt>
                <c:pt idx="387">
                  <c:v>3.78000000000002E-8</c:v>
                </c:pt>
                <c:pt idx="388">
                  <c:v>3.4600000000000125E-8</c:v>
                </c:pt>
                <c:pt idx="389">
                  <c:v>3.7100000000000147E-8</c:v>
                </c:pt>
                <c:pt idx="390">
                  <c:v>3.3800000000000111E-8</c:v>
                </c:pt>
                <c:pt idx="391">
                  <c:v>3.6400000000000154E-8</c:v>
                </c:pt>
                <c:pt idx="392">
                  <c:v>3.3400000000000127E-8</c:v>
                </c:pt>
                <c:pt idx="393">
                  <c:v>3.7300000000000149E-8</c:v>
                </c:pt>
                <c:pt idx="394">
                  <c:v>3.3500000000000101E-8</c:v>
                </c:pt>
                <c:pt idx="395">
                  <c:v>3.260000000000016E-8</c:v>
                </c:pt>
                <c:pt idx="396">
                  <c:v>3.6100000000000111E-8</c:v>
                </c:pt>
                <c:pt idx="397">
                  <c:v>3.3100000000000098E-8</c:v>
                </c:pt>
                <c:pt idx="398">
                  <c:v>3.5500000000000119E-8</c:v>
                </c:pt>
                <c:pt idx="399">
                  <c:v>3.2400000000000125E-8</c:v>
                </c:pt>
                <c:pt idx="400">
                  <c:v>3.5500000000000119E-8</c:v>
                </c:pt>
                <c:pt idx="401">
                  <c:v>3.1700000000000112E-8</c:v>
                </c:pt>
                <c:pt idx="402">
                  <c:v>3.4100000000000113E-8</c:v>
                </c:pt>
                <c:pt idx="403">
                  <c:v>3.150000000000011E-8</c:v>
                </c:pt>
                <c:pt idx="404">
                  <c:v>3.3200000000000099E-8</c:v>
                </c:pt>
                <c:pt idx="405">
                  <c:v>3.1900000000000127E-8</c:v>
                </c:pt>
                <c:pt idx="406">
                  <c:v>3.450000000000011E-8</c:v>
                </c:pt>
                <c:pt idx="407">
                  <c:v>3.1000000000000125E-8</c:v>
                </c:pt>
                <c:pt idx="408">
                  <c:v>3.3600000000000135E-8</c:v>
                </c:pt>
                <c:pt idx="409">
                  <c:v>3.1300000000000115E-8</c:v>
                </c:pt>
                <c:pt idx="410">
                  <c:v>3.370000000000011E-8</c:v>
                </c:pt>
                <c:pt idx="411">
                  <c:v>3.0800000000000124E-8</c:v>
                </c:pt>
                <c:pt idx="412">
                  <c:v>3.3100000000000098E-8</c:v>
                </c:pt>
                <c:pt idx="413">
                  <c:v>3.0700000000000103E-8</c:v>
                </c:pt>
                <c:pt idx="414">
                  <c:v>3.0400000000000127E-8</c:v>
                </c:pt>
                <c:pt idx="415">
                  <c:v>3.260000000000016E-8</c:v>
                </c:pt>
                <c:pt idx="416">
                  <c:v>3.0800000000000124E-8</c:v>
                </c:pt>
                <c:pt idx="417">
                  <c:v>3.3300000000000106E-8</c:v>
                </c:pt>
                <c:pt idx="418">
                  <c:v>3.0700000000000103E-8</c:v>
                </c:pt>
                <c:pt idx="419">
                  <c:v>3.3200000000000099E-8</c:v>
                </c:pt>
                <c:pt idx="420">
                  <c:v>3.0500000000000114E-8</c:v>
                </c:pt>
                <c:pt idx="421">
                  <c:v>3.3900000000000098E-8</c:v>
                </c:pt>
                <c:pt idx="422">
                  <c:v>3.1600000000000124E-8</c:v>
                </c:pt>
                <c:pt idx="423">
                  <c:v>3.2500000000000132E-8</c:v>
                </c:pt>
                <c:pt idx="424">
                  <c:v>3.2000000000000148E-8</c:v>
                </c:pt>
                <c:pt idx="425">
                  <c:v>3.000000000000011E-8</c:v>
                </c:pt>
                <c:pt idx="426">
                  <c:v>3.1900000000000127E-8</c:v>
                </c:pt>
                <c:pt idx="427">
                  <c:v>3.0200000000000112E-8</c:v>
                </c:pt>
                <c:pt idx="428">
                  <c:v>3.1900000000000127E-8</c:v>
                </c:pt>
                <c:pt idx="429">
                  <c:v>2.9600000000000119E-8</c:v>
                </c:pt>
                <c:pt idx="430">
                  <c:v>2.9800000000000101E-8</c:v>
                </c:pt>
                <c:pt idx="431">
                  <c:v>3.150000000000011E-8</c:v>
                </c:pt>
                <c:pt idx="432">
                  <c:v>2.850000000000009E-8</c:v>
                </c:pt>
                <c:pt idx="433">
                  <c:v>3.150000000000011E-8</c:v>
                </c:pt>
                <c:pt idx="434">
                  <c:v>2.9400000000000101E-8</c:v>
                </c:pt>
                <c:pt idx="435">
                  <c:v>3.0500000000000114E-8</c:v>
                </c:pt>
                <c:pt idx="436">
                  <c:v>2.8800000000000099E-8</c:v>
                </c:pt>
                <c:pt idx="437">
                  <c:v>3.2100000000000129E-8</c:v>
                </c:pt>
                <c:pt idx="438">
                  <c:v>3.000000000000011E-8</c:v>
                </c:pt>
                <c:pt idx="439">
                  <c:v>3.1400000000000149E-8</c:v>
                </c:pt>
                <c:pt idx="440">
                  <c:v>2.8300000000000081E-8</c:v>
                </c:pt>
                <c:pt idx="441">
                  <c:v>3.2900000000000129E-8</c:v>
                </c:pt>
                <c:pt idx="442">
                  <c:v>2.9600000000000119E-8</c:v>
                </c:pt>
                <c:pt idx="443">
                  <c:v>3.1300000000000115E-8</c:v>
                </c:pt>
                <c:pt idx="444">
                  <c:v>2.8100000000000083E-8</c:v>
                </c:pt>
                <c:pt idx="445">
                  <c:v>3.0800000000000124E-8</c:v>
                </c:pt>
                <c:pt idx="446">
                  <c:v>2.8700000000000082E-8</c:v>
                </c:pt>
                <c:pt idx="447">
                  <c:v>3.1200000000000127E-8</c:v>
                </c:pt>
                <c:pt idx="448">
                  <c:v>3.1900000000000127E-8</c:v>
                </c:pt>
                <c:pt idx="449">
                  <c:v>2.9800000000000101E-8</c:v>
                </c:pt>
                <c:pt idx="450">
                  <c:v>2.9000000000000111E-8</c:v>
                </c:pt>
                <c:pt idx="451">
                  <c:v>2.93000000000001E-8</c:v>
                </c:pt>
                <c:pt idx="452">
                  <c:v>3.0900000000000098E-8</c:v>
                </c:pt>
                <c:pt idx="453">
                  <c:v>2.8600000000000111E-8</c:v>
                </c:pt>
                <c:pt idx="454">
                  <c:v>3.0700000000000103E-8</c:v>
                </c:pt>
                <c:pt idx="455">
                  <c:v>2.8700000000000082E-8</c:v>
                </c:pt>
                <c:pt idx="456">
                  <c:v>2.82000000000001E-8</c:v>
                </c:pt>
                <c:pt idx="457">
                  <c:v>3.0300000000000106E-8</c:v>
                </c:pt>
                <c:pt idx="458">
                  <c:v>2.7400000000000139E-8</c:v>
                </c:pt>
                <c:pt idx="459">
                  <c:v>3.1300000000000115E-8</c:v>
                </c:pt>
                <c:pt idx="460">
                  <c:v>3.0200000000000112E-8</c:v>
                </c:pt>
                <c:pt idx="461">
                  <c:v>2.8000000000000092E-8</c:v>
                </c:pt>
                <c:pt idx="462">
                  <c:v>3.1100000000000126E-8</c:v>
                </c:pt>
                <c:pt idx="463">
                  <c:v>2.9900000000000102E-8</c:v>
                </c:pt>
                <c:pt idx="464">
                  <c:v>2.8100000000000083E-8</c:v>
                </c:pt>
                <c:pt idx="465">
                  <c:v>2.9700000000000101E-8</c:v>
                </c:pt>
                <c:pt idx="466">
                  <c:v>2.8100000000000083E-8</c:v>
                </c:pt>
                <c:pt idx="467">
                  <c:v>3.0200000000000112E-8</c:v>
                </c:pt>
                <c:pt idx="468">
                  <c:v>2.7900000000000111E-8</c:v>
                </c:pt>
                <c:pt idx="469">
                  <c:v>3.0400000000000127E-8</c:v>
                </c:pt>
                <c:pt idx="470">
                  <c:v>2.7700000000000106E-8</c:v>
                </c:pt>
                <c:pt idx="471">
                  <c:v>2.780000000000014E-8</c:v>
                </c:pt>
                <c:pt idx="472">
                  <c:v>3.0300000000000106E-8</c:v>
                </c:pt>
                <c:pt idx="473">
                  <c:v>2.8600000000000111E-8</c:v>
                </c:pt>
                <c:pt idx="474">
                  <c:v>2.9500000000000089E-8</c:v>
                </c:pt>
                <c:pt idx="475">
                  <c:v>2.7600000000000111E-8</c:v>
                </c:pt>
                <c:pt idx="476">
                  <c:v>2.9200000000000106E-8</c:v>
                </c:pt>
                <c:pt idx="477">
                  <c:v>2.8400000000000092E-8</c:v>
                </c:pt>
                <c:pt idx="478">
                  <c:v>3.000000000000011E-8</c:v>
                </c:pt>
                <c:pt idx="479">
                  <c:v>2.780000000000014E-8</c:v>
                </c:pt>
                <c:pt idx="480">
                  <c:v>2.9100000000000089E-8</c:v>
                </c:pt>
                <c:pt idx="481">
                  <c:v>2.9500000000000089E-8</c:v>
                </c:pt>
                <c:pt idx="482">
                  <c:v>2.8100000000000083E-8</c:v>
                </c:pt>
                <c:pt idx="483">
                  <c:v>2.670000000000011E-8</c:v>
                </c:pt>
                <c:pt idx="484">
                  <c:v>2.8800000000000099E-8</c:v>
                </c:pt>
                <c:pt idx="485">
                  <c:v>2.630000000000011E-8</c:v>
                </c:pt>
                <c:pt idx="486">
                  <c:v>2.8600000000000111E-8</c:v>
                </c:pt>
                <c:pt idx="487">
                  <c:v>2.6900000000000092E-8</c:v>
                </c:pt>
                <c:pt idx="488">
                  <c:v>2.8800000000000099E-8</c:v>
                </c:pt>
                <c:pt idx="489">
                  <c:v>2.6800000000000111E-8</c:v>
                </c:pt>
                <c:pt idx="490">
                  <c:v>2.8800000000000099E-8</c:v>
                </c:pt>
                <c:pt idx="491">
                  <c:v>2.710000000000011E-8</c:v>
                </c:pt>
                <c:pt idx="492">
                  <c:v>2.890000000000009E-8</c:v>
                </c:pt>
                <c:pt idx="493">
                  <c:v>2.6500000000000092E-8</c:v>
                </c:pt>
                <c:pt idx="494">
                  <c:v>2.9500000000000089E-8</c:v>
                </c:pt>
                <c:pt idx="495">
                  <c:v>2.7700000000000106E-8</c:v>
                </c:pt>
                <c:pt idx="496">
                  <c:v>2.9500000000000089E-8</c:v>
                </c:pt>
                <c:pt idx="497">
                  <c:v>2.6800000000000111E-8</c:v>
                </c:pt>
                <c:pt idx="498">
                  <c:v>2.850000000000009E-8</c:v>
                </c:pt>
                <c:pt idx="499">
                  <c:v>2.710000000000011E-8</c:v>
                </c:pt>
                <c:pt idx="500">
                  <c:v>2.6800000000000111E-8</c:v>
                </c:pt>
                <c:pt idx="501">
                  <c:v>2.7200000000000111E-8</c:v>
                </c:pt>
                <c:pt idx="502">
                  <c:v>2.8400000000000092E-8</c:v>
                </c:pt>
                <c:pt idx="503">
                  <c:v>2.850000000000009E-8</c:v>
                </c:pt>
                <c:pt idx="504">
                  <c:v>2.7600000000000111E-8</c:v>
                </c:pt>
                <c:pt idx="505">
                  <c:v>2.8600000000000111E-8</c:v>
                </c:pt>
                <c:pt idx="506">
                  <c:v>2.6500000000000092E-8</c:v>
                </c:pt>
                <c:pt idx="507">
                  <c:v>2.82000000000001E-8</c:v>
                </c:pt>
                <c:pt idx="508">
                  <c:v>2.890000000000009E-8</c:v>
                </c:pt>
                <c:pt idx="509">
                  <c:v>2.9000000000000111E-8</c:v>
                </c:pt>
                <c:pt idx="510">
                  <c:v>2.8000000000000092E-8</c:v>
                </c:pt>
                <c:pt idx="511">
                  <c:v>2.6100000000000091E-8</c:v>
                </c:pt>
                <c:pt idx="512">
                  <c:v>2.8600000000000111E-8</c:v>
                </c:pt>
                <c:pt idx="513">
                  <c:v>2.7600000000000111E-8</c:v>
                </c:pt>
                <c:pt idx="514">
                  <c:v>2.6100000000000091E-8</c:v>
                </c:pt>
                <c:pt idx="515">
                  <c:v>2.9100000000000089E-8</c:v>
                </c:pt>
                <c:pt idx="516">
                  <c:v>2.630000000000011E-8</c:v>
                </c:pt>
                <c:pt idx="517">
                  <c:v>2.8800000000000099E-8</c:v>
                </c:pt>
                <c:pt idx="518">
                  <c:v>2.630000000000011E-8</c:v>
                </c:pt>
                <c:pt idx="519">
                  <c:v>2.8300000000000081E-8</c:v>
                </c:pt>
                <c:pt idx="520">
                  <c:v>2.630000000000011E-8</c:v>
                </c:pt>
                <c:pt idx="521">
                  <c:v>2.82000000000001E-8</c:v>
                </c:pt>
                <c:pt idx="522">
                  <c:v>2.8700000000000082E-8</c:v>
                </c:pt>
                <c:pt idx="523">
                  <c:v>2.710000000000011E-8</c:v>
                </c:pt>
                <c:pt idx="524">
                  <c:v>2.8100000000000083E-8</c:v>
                </c:pt>
                <c:pt idx="525">
                  <c:v>2.8800000000000099E-8</c:v>
                </c:pt>
                <c:pt idx="526">
                  <c:v>2.8400000000000092E-8</c:v>
                </c:pt>
                <c:pt idx="527">
                  <c:v>2.780000000000014E-8</c:v>
                </c:pt>
                <c:pt idx="528">
                  <c:v>2.7400000000000139E-8</c:v>
                </c:pt>
                <c:pt idx="529">
                  <c:v>2.5500000000000086E-8</c:v>
                </c:pt>
                <c:pt idx="530">
                  <c:v>2.7300000000000102E-8</c:v>
                </c:pt>
                <c:pt idx="531">
                  <c:v>2.7300000000000102E-8</c:v>
                </c:pt>
                <c:pt idx="532">
                  <c:v>2.4600000000000091E-8</c:v>
                </c:pt>
                <c:pt idx="533">
                  <c:v>2.7900000000000111E-8</c:v>
                </c:pt>
                <c:pt idx="534">
                  <c:v>2.710000000000011E-8</c:v>
                </c:pt>
                <c:pt idx="535">
                  <c:v>2.7600000000000111E-8</c:v>
                </c:pt>
                <c:pt idx="536">
                  <c:v>2.630000000000011E-8</c:v>
                </c:pt>
                <c:pt idx="537">
                  <c:v>2.7700000000000106E-8</c:v>
                </c:pt>
                <c:pt idx="538">
                  <c:v>2.5500000000000086E-8</c:v>
                </c:pt>
                <c:pt idx="539">
                  <c:v>2.710000000000011E-8</c:v>
                </c:pt>
                <c:pt idx="540">
                  <c:v>2.7900000000000111E-8</c:v>
                </c:pt>
                <c:pt idx="541">
                  <c:v>2.7400000000000139E-8</c:v>
                </c:pt>
                <c:pt idx="542">
                  <c:v>2.6100000000000091E-8</c:v>
                </c:pt>
                <c:pt idx="543">
                  <c:v>2.7500000000000111E-8</c:v>
                </c:pt>
                <c:pt idx="544">
                  <c:v>2.7900000000000111E-8</c:v>
                </c:pt>
                <c:pt idx="545">
                  <c:v>2.560000000000011E-8</c:v>
                </c:pt>
                <c:pt idx="546">
                  <c:v>2.7700000000000106E-8</c:v>
                </c:pt>
                <c:pt idx="547">
                  <c:v>2.6800000000000111E-8</c:v>
                </c:pt>
                <c:pt idx="548">
                  <c:v>2.560000000000011E-8</c:v>
                </c:pt>
                <c:pt idx="549">
                  <c:v>2.7600000000000111E-8</c:v>
                </c:pt>
                <c:pt idx="550">
                  <c:v>2.6600000000000119E-8</c:v>
                </c:pt>
                <c:pt idx="551">
                  <c:v>2.7300000000000102E-8</c:v>
                </c:pt>
                <c:pt idx="552">
                  <c:v>2.7500000000000111E-8</c:v>
                </c:pt>
                <c:pt idx="553">
                  <c:v>2.7400000000000139E-8</c:v>
                </c:pt>
                <c:pt idx="554">
                  <c:v>2.7600000000000111E-8</c:v>
                </c:pt>
                <c:pt idx="555">
                  <c:v>2.5300000000000088E-8</c:v>
                </c:pt>
                <c:pt idx="556">
                  <c:v>2.5400000000000102E-8</c:v>
                </c:pt>
                <c:pt idx="557">
                  <c:v>2.6600000000000119E-8</c:v>
                </c:pt>
                <c:pt idx="558">
                  <c:v>2.7600000000000111E-8</c:v>
                </c:pt>
                <c:pt idx="559">
                  <c:v>2.8300000000000081E-8</c:v>
                </c:pt>
                <c:pt idx="560">
                  <c:v>2.6200000000000102E-8</c:v>
                </c:pt>
                <c:pt idx="561">
                  <c:v>2.6800000000000111E-8</c:v>
                </c:pt>
                <c:pt idx="562">
                  <c:v>2.710000000000011E-8</c:v>
                </c:pt>
                <c:pt idx="563">
                  <c:v>2.7000000000000119E-8</c:v>
                </c:pt>
                <c:pt idx="564">
                  <c:v>2.7300000000000102E-8</c:v>
                </c:pt>
                <c:pt idx="565">
                  <c:v>2.520000000000011E-8</c:v>
                </c:pt>
                <c:pt idx="566">
                  <c:v>2.5400000000000102E-8</c:v>
                </c:pt>
                <c:pt idx="567">
                  <c:v>2.710000000000011E-8</c:v>
                </c:pt>
                <c:pt idx="568">
                  <c:v>2.5300000000000088E-8</c:v>
                </c:pt>
                <c:pt idx="569">
                  <c:v>2.4600000000000091E-8</c:v>
                </c:pt>
                <c:pt idx="570">
                  <c:v>2.7200000000000111E-8</c:v>
                </c:pt>
                <c:pt idx="571">
                  <c:v>2.520000000000011E-8</c:v>
                </c:pt>
                <c:pt idx="572">
                  <c:v>2.6400000000000111E-8</c:v>
                </c:pt>
                <c:pt idx="573">
                  <c:v>2.5000000000000092E-8</c:v>
                </c:pt>
                <c:pt idx="574">
                  <c:v>2.7200000000000111E-8</c:v>
                </c:pt>
                <c:pt idx="575">
                  <c:v>2.630000000000011E-8</c:v>
                </c:pt>
                <c:pt idx="576">
                  <c:v>2.4400000000000096E-8</c:v>
                </c:pt>
                <c:pt idx="577">
                  <c:v>2.600000000000011E-8</c:v>
                </c:pt>
                <c:pt idx="578">
                  <c:v>2.6200000000000102E-8</c:v>
                </c:pt>
                <c:pt idx="579">
                  <c:v>2.520000000000011E-8</c:v>
                </c:pt>
                <c:pt idx="580">
                  <c:v>2.5500000000000086E-8</c:v>
                </c:pt>
                <c:pt idx="581">
                  <c:v>2.6800000000000111E-8</c:v>
                </c:pt>
                <c:pt idx="582">
                  <c:v>2.6900000000000092E-8</c:v>
                </c:pt>
                <c:pt idx="583">
                  <c:v>2.4900000000000081E-8</c:v>
                </c:pt>
                <c:pt idx="584">
                  <c:v>2.7400000000000139E-8</c:v>
                </c:pt>
                <c:pt idx="585">
                  <c:v>2.5400000000000102E-8</c:v>
                </c:pt>
                <c:pt idx="586">
                  <c:v>2.5800000000000102E-8</c:v>
                </c:pt>
                <c:pt idx="587">
                  <c:v>2.4000000000000096E-8</c:v>
                </c:pt>
                <c:pt idx="588">
                  <c:v>2.4700000000000072E-8</c:v>
                </c:pt>
                <c:pt idx="589">
                  <c:v>2.6100000000000091E-8</c:v>
                </c:pt>
                <c:pt idx="590">
                  <c:v>2.5800000000000102E-8</c:v>
                </c:pt>
                <c:pt idx="591">
                  <c:v>2.6800000000000111E-8</c:v>
                </c:pt>
                <c:pt idx="592">
                  <c:v>2.4800000000000103E-8</c:v>
                </c:pt>
                <c:pt idx="593">
                  <c:v>2.5900000000000093E-8</c:v>
                </c:pt>
                <c:pt idx="594">
                  <c:v>2.4600000000000091E-8</c:v>
                </c:pt>
                <c:pt idx="595">
                  <c:v>2.4400000000000096E-8</c:v>
                </c:pt>
                <c:pt idx="596">
                  <c:v>2.6100000000000091E-8</c:v>
                </c:pt>
                <c:pt idx="597">
                  <c:v>2.4400000000000096E-8</c:v>
                </c:pt>
                <c:pt idx="598">
                  <c:v>2.4400000000000096E-8</c:v>
                </c:pt>
                <c:pt idx="599">
                  <c:v>2.5800000000000102E-8</c:v>
                </c:pt>
                <c:pt idx="600">
                  <c:v>2.6200000000000102E-8</c:v>
                </c:pt>
                <c:pt idx="601">
                  <c:v>2.7300000000000102E-8</c:v>
                </c:pt>
                <c:pt idx="602">
                  <c:v>2.520000000000011E-8</c:v>
                </c:pt>
                <c:pt idx="603">
                  <c:v>2.4600000000000091E-8</c:v>
                </c:pt>
                <c:pt idx="604">
                  <c:v>2.5100000000000086E-8</c:v>
                </c:pt>
                <c:pt idx="605">
                  <c:v>2.4400000000000096E-8</c:v>
                </c:pt>
                <c:pt idx="606">
                  <c:v>2.670000000000011E-8</c:v>
                </c:pt>
                <c:pt idx="607">
                  <c:v>2.6500000000000092E-8</c:v>
                </c:pt>
                <c:pt idx="608">
                  <c:v>2.5900000000000093E-8</c:v>
                </c:pt>
                <c:pt idx="609">
                  <c:v>2.5500000000000086E-8</c:v>
                </c:pt>
                <c:pt idx="610">
                  <c:v>2.5800000000000102E-8</c:v>
                </c:pt>
                <c:pt idx="611">
                  <c:v>2.630000000000011E-8</c:v>
                </c:pt>
                <c:pt idx="612">
                  <c:v>2.670000000000011E-8</c:v>
                </c:pt>
                <c:pt idx="613">
                  <c:v>2.6400000000000111E-8</c:v>
                </c:pt>
                <c:pt idx="614">
                  <c:v>2.4600000000000091E-8</c:v>
                </c:pt>
                <c:pt idx="615">
                  <c:v>2.5700000000000091E-8</c:v>
                </c:pt>
                <c:pt idx="616">
                  <c:v>2.7400000000000139E-8</c:v>
                </c:pt>
                <c:pt idx="617">
                  <c:v>2.630000000000011E-8</c:v>
                </c:pt>
                <c:pt idx="618">
                  <c:v>2.4600000000000091E-8</c:v>
                </c:pt>
                <c:pt idx="619">
                  <c:v>2.6600000000000119E-8</c:v>
                </c:pt>
                <c:pt idx="620">
                  <c:v>2.5500000000000086E-8</c:v>
                </c:pt>
                <c:pt idx="621">
                  <c:v>2.410000000000008E-8</c:v>
                </c:pt>
                <c:pt idx="622">
                  <c:v>2.5800000000000102E-8</c:v>
                </c:pt>
                <c:pt idx="623">
                  <c:v>2.3600000000000079E-8</c:v>
                </c:pt>
                <c:pt idx="624">
                  <c:v>2.6100000000000091E-8</c:v>
                </c:pt>
                <c:pt idx="625">
                  <c:v>2.5800000000000102E-8</c:v>
                </c:pt>
                <c:pt idx="626">
                  <c:v>2.4200000000000091E-8</c:v>
                </c:pt>
                <c:pt idx="627">
                  <c:v>2.560000000000011E-8</c:v>
                </c:pt>
                <c:pt idx="628">
                  <c:v>2.4700000000000072E-8</c:v>
                </c:pt>
                <c:pt idx="629">
                  <c:v>2.4600000000000091E-8</c:v>
                </c:pt>
                <c:pt idx="630">
                  <c:v>2.560000000000011E-8</c:v>
                </c:pt>
                <c:pt idx="631">
                  <c:v>2.6200000000000102E-8</c:v>
                </c:pt>
                <c:pt idx="632">
                  <c:v>2.5700000000000091E-8</c:v>
                </c:pt>
                <c:pt idx="633">
                  <c:v>2.6200000000000102E-8</c:v>
                </c:pt>
                <c:pt idx="634">
                  <c:v>2.6100000000000091E-8</c:v>
                </c:pt>
                <c:pt idx="635">
                  <c:v>2.3700000000000073E-8</c:v>
                </c:pt>
                <c:pt idx="636">
                  <c:v>2.5500000000000086E-8</c:v>
                </c:pt>
                <c:pt idx="637">
                  <c:v>2.5300000000000088E-8</c:v>
                </c:pt>
                <c:pt idx="638">
                  <c:v>2.3900000000000062E-8</c:v>
                </c:pt>
                <c:pt idx="639">
                  <c:v>2.4700000000000072E-8</c:v>
                </c:pt>
                <c:pt idx="640">
                  <c:v>2.5000000000000092E-8</c:v>
                </c:pt>
                <c:pt idx="641">
                  <c:v>2.560000000000011E-8</c:v>
                </c:pt>
                <c:pt idx="642">
                  <c:v>2.410000000000008E-8</c:v>
                </c:pt>
                <c:pt idx="643">
                  <c:v>2.2900000000000096E-8</c:v>
                </c:pt>
                <c:pt idx="644">
                  <c:v>2.5700000000000091E-8</c:v>
                </c:pt>
                <c:pt idx="645">
                  <c:v>2.5400000000000102E-8</c:v>
                </c:pt>
                <c:pt idx="646">
                  <c:v>2.4400000000000096E-8</c:v>
                </c:pt>
                <c:pt idx="647">
                  <c:v>2.330000000000007E-8</c:v>
                </c:pt>
                <c:pt idx="648">
                  <c:v>2.520000000000011E-8</c:v>
                </c:pt>
                <c:pt idx="649">
                  <c:v>2.1800000000000106E-8</c:v>
                </c:pt>
                <c:pt idx="650">
                  <c:v>2.3900000000000062E-8</c:v>
                </c:pt>
                <c:pt idx="651">
                  <c:v>2.600000000000011E-8</c:v>
                </c:pt>
                <c:pt idx="652">
                  <c:v>2.5900000000000093E-8</c:v>
                </c:pt>
                <c:pt idx="653">
                  <c:v>2.600000000000011E-8</c:v>
                </c:pt>
                <c:pt idx="654">
                  <c:v>2.4600000000000091E-8</c:v>
                </c:pt>
                <c:pt idx="655">
                  <c:v>2.5000000000000092E-8</c:v>
                </c:pt>
                <c:pt idx="656">
                  <c:v>2.5400000000000102E-8</c:v>
                </c:pt>
                <c:pt idx="657">
                  <c:v>2.3500000000000062E-8</c:v>
                </c:pt>
                <c:pt idx="658">
                  <c:v>2.5500000000000086E-8</c:v>
                </c:pt>
                <c:pt idx="659">
                  <c:v>2.410000000000008E-8</c:v>
                </c:pt>
                <c:pt idx="660">
                  <c:v>2.5800000000000102E-8</c:v>
                </c:pt>
                <c:pt idx="661">
                  <c:v>2.5300000000000088E-8</c:v>
                </c:pt>
                <c:pt idx="662">
                  <c:v>2.4800000000000103E-8</c:v>
                </c:pt>
                <c:pt idx="663">
                  <c:v>2.5300000000000088E-8</c:v>
                </c:pt>
                <c:pt idx="664">
                  <c:v>2.520000000000011E-8</c:v>
                </c:pt>
                <c:pt idx="665">
                  <c:v>2.4200000000000091E-8</c:v>
                </c:pt>
                <c:pt idx="666">
                  <c:v>2.4900000000000081E-8</c:v>
                </c:pt>
                <c:pt idx="667">
                  <c:v>2.5500000000000086E-8</c:v>
                </c:pt>
                <c:pt idx="668">
                  <c:v>2.520000000000011E-8</c:v>
                </c:pt>
                <c:pt idx="669">
                  <c:v>2.5900000000000093E-8</c:v>
                </c:pt>
                <c:pt idx="670">
                  <c:v>2.5100000000000086E-8</c:v>
                </c:pt>
                <c:pt idx="671">
                  <c:v>2.3100000000000055E-8</c:v>
                </c:pt>
                <c:pt idx="672">
                  <c:v>2.300000000000008E-8</c:v>
                </c:pt>
                <c:pt idx="673">
                  <c:v>2.4600000000000091E-8</c:v>
                </c:pt>
                <c:pt idx="674">
                  <c:v>2.5500000000000086E-8</c:v>
                </c:pt>
                <c:pt idx="675">
                  <c:v>2.5500000000000086E-8</c:v>
                </c:pt>
                <c:pt idx="676">
                  <c:v>2.4600000000000091E-8</c:v>
                </c:pt>
                <c:pt idx="677">
                  <c:v>2.4900000000000081E-8</c:v>
                </c:pt>
                <c:pt idx="678">
                  <c:v>2.3800000000000091E-8</c:v>
                </c:pt>
                <c:pt idx="679">
                  <c:v>2.300000000000008E-8</c:v>
                </c:pt>
                <c:pt idx="680">
                  <c:v>2.410000000000008E-8</c:v>
                </c:pt>
                <c:pt idx="681">
                  <c:v>2.4600000000000091E-8</c:v>
                </c:pt>
                <c:pt idx="682">
                  <c:v>2.3200000000000065E-8</c:v>
                </c:pt>
                <c:pt idx="683">
                  <c:v>2.340000000000009E-8</c:v>
                </c:pt>
                <c:pt idx="684">
                  <c:v>2.4200000000000091E-8</c:v>
                </c:pt>
                <c:pt idx="685">
                  <c:v>2.4300000000000069E-8</c:v>
                </c:pt>
                <c:pt idx="686">
                  <c:v>2.2800000000000102E-8</c:v>
                </c:pt>
                <c:pt idx="687">
                  <c:v>2.4200000000000091E-8</c:v>
                </c:pt>
                <c:pt idx="688">
                  <c:v>2.4400000000000096E-8</c:v>
                </c:pt>
                <c:pt idx="689">
                  <c:v>2.2600000000000106E-8</c:v>
                </c:pt>
                <c:pt idx="690">
                  <c:v>2.5400000000000102E-8</c:v>
                </c:pt>
                <c:pt idx="691">
                  <c:v>2.2900000000000096E-8</c:v>
                </c:pt>
                <c:pt idx="692">
                  <c:v>2.340000000000009E-8</c:v>
                </c:pt>
                <c:pt idx="693">
                  <c:v>2.5800000000000102E-8</c:v>
                </c:pt>
                <c:pt idx="694">
                  <c:v>2.3600000000000079E-8</c:v>
                </c:pt>
                <c:pt idx="695">
                  <c:v>2.340000000000009E-8</c:v>
                </c:pt>
                <c:pt idx="696">
                  <c:v>2.4800000000000103E-8</c:v>
                </c:pt>
                <c:pt idx="697">
                  <c:v>2.4400000000000096E-8</c:v>
                </c:pt>
                <c:pt idx="698">
                  <c:v>2.2800000000000102E-8</c:v>
                </c:pt>
                <c:pt idx="699">
                  <c:v>2.4600000000000091E-8</c:v>
                </c:pt>
                <c:pt idx="700">
                  <c:v>2.2700000000000091E-8</c:v>
                </c:pt>
                <c:pt idx="701">
                  <c:v>2.2900000000000096E-8</c:v>
                </c:pt>
                <c:pt idx="702">
                  <c:v>2.4600000000000091E-8</c:v>
                </c:pt>
                <c:pt idx="703">
                  <c:v>2.4300000000000069E-8</c:v>
                </c:pt>
                <c:pt idx="704">
                  <c:v>2.2800000000000102E-8</c:v>
                </c:pt>
                <c:pt idx="705">
                  <c:v>2.4200000000000091E-8</c:v>
                </c:pt>
                <c:pt idx="706">
                  <c:v>2.340000000000009E-8</c:v>
                </c:pt>
                <c:pt idx="707">
                  <c:v>2.2900000000000096E-8</c:v>
                </c:pt>
                <c:pt idx="708">
                  <c:v>2.4000000000000096E-8</c:v>
                </c:pt>
                <c:pt idx="709">
                  <c:v>2.5000000000000092E-8</c:v>
                </c:pt>
                <c:pt idx="710">
                  <c:v>2.4300000000000069E-8</c:v>
                </c:pt>
                <c:pt idx="711">
                  <c:v>2.410000000000008E-8</c:v>
                </c:pt>
                <c:pt idx="712">
                  <c:v>2.450000000000008E-8</c:v>
                </c:pt>
                <c:pt idx="713">
                  <c:v>2.330000000000007E-8</c:v>
                </c:pt>
                <c:pt idx="714">
                  <c:v>2.4900000000000081E-8</c:v>
                </c:pt>
                <c:pt idx="715">
                  <c:v>2.4300000000000069E-8</c:v>
                </c:pt>
                <c:pt idx="716">
                  <c:v>2.4900000000000081E-8</c:v>
                </c:pt>
                <c:pt idx="717">
                  <c:v>2.4800000000000103E-8</c:v>
                </c:pt>
                <c:pt idx="718">
                  <c:v>2.4300000000000069E-8</c:v>
                </c:pt>
                <c:pt idx="719">
                  <c:v>2.2500000000000096E-8</c:v>
                </c:pt>
                <c:pt idx="720">
                  <c:v>2.4600000000000091E-8</c:v>
                </c:pt>
                <c:pt idx="721">
                  <c:v>2.3200000000000065E-8</c:v>
                </c:pt>
                <c:pt idx="722">
                  <c:v>2.4600000000000091E-8</c:v>
                </c:pt>
                <c:pt idx="723">
                  <c:v>2.2800000000000102E-8</c:v>
                </c:pt>
                <c:pt idx="724">
                  <c:v>2.4300000000000069E-8</c:v>
                </c:pt>
                <c:pt idx="725">
                  <c:v>2.4200000000000091E-8</c:v>
                </c:pt>
                <c:pt idx="726">
                  <c:v>2.1800000000000106E-8</c:v>
                </c:pt>
                <c:pt idx="727">
                  <c:v>2.4200000000000091E-8</c:v>
                </c:pt>
                <c:pt idx="728">
                  <c:v>2.2200000000000106E-8</c:v>
                </c:pt>
                <c:pt idx="729">
                  <c:v>2.3600000000000079E-8</c:v>
                </c:pt>
                <c:pt idx="730">
                  <c:v>2.4700000000000072E-8</c:v>
                </c:pt>
                <c:pt idx="731">
                  <c:v>2.4300000000000069E-8</c:v>
                </c:pt>
                <c:pt idx="732">
                  <c:v>2.4700000000000072E-8</c:v>
                </c:pt>
                <c:pt idx="733">
                  <c:v>2.2800000000000102E-8</c:v>
                </c:pt>
                <c:pt idx="734">
                  <c:v>2.4600000000000091E-8</c:v>
                </c:pt>
                <c:pt idx="735">
                  <c:v>2.4000000000000096E-8</c:v>
                </c:pt>
                <c:pt idx="736">
                  <c:v>2.4700000000000072E-8</c:v>
                </c:pt>
                <c:pt idx="737">
                  <c:v>2.1800000000000106E-8</c:v>
                </c:pt>
                <c:pt idx="738">
                  <c:v>2.4200000000000091E-8</c:v>
                </c:pt>
                <c:pt idx="739">
                  <c:v>2.450000000000008E-8</c:v>
                </c:pt>
                <c:pt idx="740">
                  <c:v>2.4700000000000072E-8</c:v>
                </c:pt>
                <c:pt idx="741">
                  <c:v>2.5000000000000092E-8</c:v>
                </c:pt>
                <c:pt idx="742">
                  <c:v>2.2500000000000096E-8</c:v>
                </c:pt>
                <c:pt idx="743">
                  <c:v>2.2400000000000101E-8</c:v>
                </c:pt>
                <c:pt idx="744">
                  <c:v>2.230000000000009E-8</c:v>
                </c:pt>
                <c:pt idx="745">
                  <c:v>2.4600000000000091E-8</c:v>
                </c:pt>
                <c:pt idx="746">
                  <c:v>2.5000000000000092E-8</c:v>
                </c:pt>
                <c:pt idx="747">
                  <c:v>2.2900000000000096E-8</c:v>
                </c:pt>
                <c:pt idx="748">
                  <c:v>2.5100000000000086E-8</c:v>
                </c:pt>
                <c:pt idx="749">
                  <c:v>2.2500000000000096E-8</c:v>
                </c:pt>
                <c:pt idx="750">
                  <c:v>2.450000000000008E-8</c:v>
                </c:pt>
                <c:pt idx="751">
                  <c:v>2.4700000000000072E-8</c:v>
                </c:pt>
                <c:pt idx="752">
                  <c:v>2.2600000000000106E-8</c:v>
                </c:pt>
                <c:pt idx="753">
                  <c:v>2.3100000000000055E-8</c:v>
                </c:pt>
                <c:pt idx="754">
                  <c:v>2.4200000000000091E-8</c:v>
                </c:pt>
                <c:pt idx="755">
                  <c:v>2.2900000000000096E-8</c:v>
                </c:pt>
                <c:pt idx="756">
                  <c:v>2.340000000000009E-8</c:v>
                </c:pt>
                <c:pt idx="757">
                  <c:v>2.4300000000000069E-8</c:v>
                </c:pt>
                <c:pt idx="758">
                  <c:v>2.5100000000000086E-8</c:v>
                </c:pt>
                <c:pt idx="759">
                  <c:v>2.4600000000000091E-8</c:v>
                </c:pt>
                <c:pt idx="760">
                  <c:v>2.230000000000009E-8</c:v>
                </c:pt>
                <c:pt idx="761">
                  <c:v>2.4200000000000091E-8</c:v>
                </c:pt>
                <c:pt idx="762">
                  <c:v>2.3200000000000065E-8</c:v>
                </c:pt>
                <c:pt idx="763">
                  <c:v>2.3500000000000062E-8</c:v>
                </c:pt>
                <c:pt idx="764">
                  <c:v>2.300000000000008E-8</c:v>
                </c:pt>
                <c:pt idx="765">
                  <c:v>2.410000000000008E-8</c:v>
                </c:pt>
                <c:pt idx="766">
                  <c:v>2.3800000000000091E-8</c:v>
                </c:pt>
                <c:pt idx="767">
                  <c:v>2.2200000000000106E-8</c:v>
                </c:pt>
                <c:pt idx="768">
                  <c:v>2.4000000000000096E-8</c:v>
                </c:pt>
                <c:pt idx="769">
                  <c:v>2.2400000000000101E-8</c:v>
                </c:pt>
                <c:pt idx="770">
                  <c:v>2.4900000000000081E-8</c:v>
                </c:pt>
                <c:pt idx="771">
                  <c:v>2.2400000000000101E-8</c:v>
                </c:pt>
                <c:pt idx="772">
                  <c:v>2.4200000000000091E-8</c:v>
                </c:pt>
                <c:pt idx="773">
                  <c:v>2.450000000000008E-8</c:v>
                </c:pt>
                <c:pt idx="774">
                  <c:v>2.4300000000000069E-8</c:v>
                </c:pt>
                <c:pt idx="775">
                  <c:v>2.2400000000000101E-8</c:v>
                </c:pt>
                <c:pt idx="776">
                  <c:v>2.5000000000000092E-8</c:v>
                </c:pt>
                <c:pt idx="777">
                  <c:v>2.410000000000008E-8</c:v>
                </c:pt>
                <c:pt idx="778">
                  <c:v>2.2000000000000101E-8</c:v>
                </c:pt>
                <c:pt idx="779">
                  <c:v>2.4200000000000091E-8</c:v>
                </c:pt>
                <c:pt idx="780">
                  <c:v>2.450000000000008E-8</c:v>
                </c:pt>
                <c:pt idx="781">
                  <c:v>2.3200000000000065E-8</c:v>
                </c:pt>
                <c:pt idx="782">
                  <c:v>2.230000000000009E-8</c:v>
                </c:pt>
                <c:pt idx="783">
                  <c:v>2.4200000000000091E-8</c:v>
                </c:pt>
                <c:pt idx="784">
                  <c:v>2.2400000000000101E-8</c:v>
                </c:pt>
                <c:pt idx="785">
                  <c:v>2.2100000000000085E-8</c:v>
                </c:pt>
                <c:pt idx="786">
                  <c:v>2.1700000000000075E-8</c:v>
                </c:pt>
                <c:pt idx="787">
                  <c:v>2.4300000000000069E-8</c:v>
                </c:pt>
                <c:pt idx="788">
                  <c:v>2.4200000000000091E-8</c:v>
                </c:pt>
                <c:pt idx="789">
                  <c:v>2.4400000000000096E-8</c:v>
                </c:pt>
                <c:pt idx="790">
                  <c:v>2.2200000000000106E-8</c:v>
                </c:pt>
                <c:pt idx="791">
                  <c:v>2.3500000000000062E-8</c:v>
                </c:pt>
                <c:pt idx="792">
                  <c:v>2.4000000000000096E-8</c:v>
                </c:pt>
                <c:pt idx="793">
                  <c:v>2.230000000000009E-8</c:v>
                </c:pt>
                <c:pt idx="794">
                  <c:v>2.2700000000000091E-8</c:v>
                </c:pt>
                <c:pt idx="795">
                  <c:v>2.2100000000000085E-8</c:v>
                </c:pt>
                <c:pt idx="796">
                  <c:v>2.340000000000009E-8</c:v>
                </c:pt>
                <c:pt idx="797">
                  <c:v>2.1600000000000101E-8</c:v>
                </c:pt>
                <c:pt idx="798">
                  <c:v>2.450000000000008E-8</c:v>
                </c:pt>
                <c:pt idx="799">
                  <c:v>2.2100000000000085E-8</c:v>
                </c:pt>
                <c:pt idx="800">
                  <c:v>2.340000000000009E-8</c:v>
                </c:pt>
                <c:pt idx="801">
                  <c:v>2.2600000000000106E-8</c:v>
                </c:pt>
                <c:pt idx="802">
                  <c:v>2.4400000000000096E-8</c:v>
                </c:pt>
                <c:pt idx="803">
                  <c:v>2.3900000000000062E-8</c:v>
                </c:pt>
                <c:pt idx="804">
                  <c:v>2.4300000000000069E-8</c:v>
                </c:pt>
                <c:pt idx="805">
                  <c:v>2.3500000000000062E-8</c:v>
                </c:pt>
                <c:pt idx="806">
                  <c:v>2.4600000000000091E-8</c:v>
                </c:pt>
                <c:pt idx="807">
                  <c:v>2.230000000000009E-8</c:v>
                </c:pt>
                <c:pt idx="808">
                  <c:v>2.4000000000000096E-8</c:v>
                </c:pt>
                <c:pt idx="809">
                  <c:v>2.2400000000000101E-8</c:v>
                </c:pt>
                <c:pt idx="810">
                  <c:v>2.3900000000000062E-8</c:v>
                </c:pt>
                <c:pt idx="811">
                  <c:v>2.4200000000000091E-8</c:v>
                </c:pt>
                <c:pt idx="812">
                  <c:v>2.4400000000000096E-8</c:v>
                </c:pt>
                <c:pt idx="813">
                  <c:v>2.3200000000000065E-8</c:v>
                </c:pt>
                <c:pt idx="814">
                  <c:v>2.2000000000000101E-8</c:v>
                </c:pt>
                <c:pt idx="815">
                  <c:v>2.190000000000009E-8</c:v>
                </c:pt>
                <c:pt idx="816">
                  <c:v>2.4000000000000096E-8</c:v>
                </c:pt>
                <c:pt idx="817">
                  <c:v>2.4400000000000096E-8</c:v>
                </c:pt>
                <c:pt idx="818">
                  <c:v>2.4300000000000069E-8</c:v>
                </c:pt>
                <c:pt idx="819">
                  <c:v>2.1700000000000075E-8</c:v>
                </c:pt>
                <c:pt idx="820">
                  <c:v>2.230000000000009E-8</c:v>
                </c:pt>
                <c:pt idx="821">
                  <c:v>2.340000000000009E-8</c:v>
                </c:pt>
                <c:pt idx="822">
                  <c:v>2.2500000000000096E-8</c:v>
                </c:pt>
                <c:pt idx="823">
                  <c:v>2.3500000000000062E-8</c:v>
                </c:pt>
                <c:pt idx="824">
                  <c:v>2.230000000000009E-8</c:v>
                </c:pt>
                <c:pt idx="825">
                  <c:v>2.2500000000000096E-8</c:v>
                </c:pt>
                <c:pt idx="826">
                  <c:v>2.3900000000000062E-8</c:v>
                </c:pt>
                <c:pt idx="827">
                  <c:v>2.3200000000000065E-8</c:v>
                </c:pt>
                <c:pt idx="828">
                  <c:v>2.2200000000000106E-8</c:v>
                </c:pt>
                <c:pt idx="829">
                  <c:v>2.4300000000000069E-8</c:v>
                </c:pt>
                <c:pt idx="830">
                  <c:v>2.3500000000000062E-8</c:v>
                </c:pt>
                <c:pt idx="831">
                  <c:v>2.4000000000000096E-8</c:v>
                </c:pt>
                <c:pt idx="832">
                  <c:v>2.4400000000000096E-8</c:v>
                </c:pt>
                <c:pt idx="833">
                  <c:v>2.4000000000000096E-8</c:v>
                </c:pt>
                <c:pt idx="834">
                  <c:v>2.2000000000000101E-8</c:v>
                </c:pt>
                <c:pt idx="835">
                  <c:v>2.450000000000008E-8</c:v>
                </c:pt>
                <c:pt idx="836">
                  <c:v>2.2800000000000102E-8</c:v>
                </c:pt>
                <c:pt idx="837">
                  <c:v>2.3800000000000091E-8</c:v>
                </c:pt>
                <c:pt idx="838">
                  <c:v>2.3100000000000055E-8</c:v>
                </c:pt>
                <c:pt idx="839">
                  <c:v>2.190000000000009E-8</c:v>
                </c:pt>
                <c:pt idx="840">
                  <c:v>2.3600000000000079E-8</c:v>
                </c:pt>
                <c:pt idx="841">
                  <c:v>2.330000000000007E-8</c:v>
                </c:pt>
                <c:pt idx="842">
                  <c:v>2.2200000000000106E-8</c:v>
                </c:pt>
                <c:pt idx="843">
                  <c:v>2.2400000000000101E-8</c:v>
                </c:pt>
                <c:pt idx="844">
                  <c:v>2.2600000000000106E-8</c:v>
                </c:pt>
                <c:pt idx="845">
                  <c:v>2.1700000000000075E-8</c:v>
                </c:pt>
                <c:pt idx="846">
                  <c:v>2.2800000000000102E-8</c:v>
                </c:pt>
                <c:pt idx="847">
                  <c:v>2.3600000000000079E-8</c:v>
                </c:pt>
                <c:pt idx="848">
                  <c:v>2.230000000000009E-8</c:v>
                </c:pt>
                <c:pt idx="849">
                  <c:v>2.330000000000007E-8</c:v>
                </c:pt>
                <c:pt idx="850">
                  <c:v>2.150000000000009E-8</c:v>
                </c:pt>
                <c:pt idx="851">
                  <c:v>2.330000000000007E-8</c:v>
                </c:pt>
                <c:pt idx="852">
                  <c:v>2.4300000000000069E-8</c:v>
                </c:pt>
                <c:pt idx="853">
                  <c:v>2.190000000000009E-8</c:v>
                </c:pt>
                <c:pt idx="854">
                  <c:v>2.3800000000000091E-8</c:v>
                </c:pt>
                <c:pt idx="855">
                  <c:v>2.2000000000000101E-8</c:v>
                </c:pt>
                <c:pt idx="856">
                  <c:v>2.3600000000000079E-8</c:v>
                </c:pt>
                <c:pt idx="857">
                  <c:v>2.2200000000000106E-8</c:v>
                </c:pt>
                <c:pt idx="858">
                  <c:v>2.2500000000000096E-8</c:v>
                </c:pt>
                <c:pt idx="859">
                  <c:v>2.2200000000000106E-8</c:v>
                </c:pt>
                <c:pt idx="860">
                  <c:v>2.2200000000000106E-8</c:v>
                </c:pt>
                <c:pt idx="861">
                  <c:v>2.1800000000000106E-8</c:v>
                </c:pt>
                <c:pt idx="862">
                  <c:v>2.3600000000000079E-8</c:v>
                </c:pt>
                <c:pt idx="863">
                  <c:v>2.340000000000009E-8</c:v>
                </c:pt>
                <c:pt idx="864">
                  <c:v>2.3900000000000062E-8</c:v>
                </c:pt>
                <c:pt idx="865">
                  <c:v>2.2800000000000102E-8</c:v>
                </c:pt>
                <c:pt idx="866">
                  <c:v>2.2000000000000101E-8</c:v>
                </c:pt>
                <c:pt idx="867">
                  <c:v>2.4000000000000096E-8</c:v>
                </c:pt>
                <c:pt idx="868">
                  <c:v>2.3700000000000073E-8</c:v>
                </c:pt>
                <c:pt idx="869">
                  <c:v>2.3100000000000055E-8</c:v>
                </c:pt>
                <c:pt idx="870">
                  <c:v>2.3500000000000062E-8</c:v>
                </c:pt>
                <c:pt idx="871">
                  <c:v>2.330000000000007E-8</c:v>
                </c:pt>
                <c:pt idx="872">
                  <c:v>2.3800000000000091E-8</c:v>
                </c:pt>
                <c:pt idx="873">
                  <c:v>2.3100000000000055E-8</c:v>
                </c:pt>
                <c:pt idx="874">
                  <c:v>2.190000000000009E-8</c:v>
                </c:pt>
                <c:pt idx="875">
                  <c:v>2.2700000000000091E-8</c:v>
                </c:pt>
                <c:pt idx="876">
                  <c:v>2.1700000000000075E-8</c:v>
                </c:pt>
                <c:pt idx="877">
                  <c:v>2.340000000000009E-8</c:v>
                </c:pt>
                <c:pt idx="878">
                  <c:v>2.3600000000000079E-8</c:v>
                </c:pt>
                <c:pt idx="879">
                  <c:v>2.410000000000008E-8</c:v>
                </c:pt>
              </c:numCache>
            </c:numRef>
          </c:yVal>
        </c:ser>
        <c:ser>
          <c:idx val="0"/>
          <c:order val="2"/>
          <c:tx>
            <c:v>TB9AES013</c:v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Sheet3!$B$3:$B$1197</c:f>
              <c:numCache>
                <c:formatCode>0.00E+00</c:formatCode>
                <c:ptCount val="1195"/>
                <c:pt idx="0">
                  <c:v>3.5200000000000143E-8</c:v>
                </c:pt>
                <c:pt idx="1">
                  <c:v>3.5000000000000128E-8</c:v>
                </c:pt>
                <c:pt idx="2">
                  <c:v>3.4400000000000123E-8</c:v>
                </c:pt>
                <c:pt idx="3">
                  <c:v>3.3800000000000111E-8</c:v>
                </c:pt>
                <c:pt idx="4">
                  <c:v>3.300000000000011E-8</c:v>
                </c:pt>
                <c:pt idx="5">
                  <c:v>3.1900000000000127E-8</c:v>
                </c:pt>
                <c:pt idx="6">
                  <c:v>3.0900000000000098E-8</c:v>
                </c:pt>
                <c:pt idx="7">
                  <c:v>1.4700000000000056E-7</c:v>
                </c:pt>
                <c:pt idx="8">
                  <c:v>3.0600000000000128E-8</c:v>
                </c:pt>
                <c:pt idx="9">
                  <c:v>6.0300000000000255E-8</c:v>
                </c:pt>
                <c:pt idx="10">
                  <c:v>1.8700000000000071E-7</c:v>
                </c:pt>
                <c:pt idx="11">
                  <c:v>3.2100000000000103E-7</c:v>
                </c:pt>
                <c:pt idx="12">
                  <c:v>4.700000000000018E-7</c:v>
                </c:pt>
                <c:pt idx="13">
                  <c:v>3.4200000000000128E-8</c:v>
                </c:pt>
                <c:pt idx="14">
                  <c:v>3.1300000000000115E-8</c:v>
                </c:pt>
                <c:pt idx="15">
                  <c:v>3.000000000000011E-8</c:v>
                </c:pt>
                <c:pt idx="16">
                  <c:v>2.9600000000000119E-8</c:v>
                </c:pt>
                <c:pt idx="17">
                  <c:v>2.8700000000000082E-8</c:v>
                </c:pt>
                <c:pt idx="18">
                  <c:v>2.8400000000000092E-8</c:v>
                </c:pt>
                <c:pt idx="19">
                  <c:v>2.8100000000000083E-8</c:v>
                </c:pt>
                <c:pt idx="20">
                  <c:v>2.710000000000011E-8</c:v>
                </c:pt>
                <c:pt idx="21">
                  <c:v>2.6500000000000092E-8</c:v>
                </c:pt>
                <c:pt idx="22">
                  <c:v>4.5100000000000152E-8</c:v>
                </c:pt>
                <c:pt idx="23">
                  <c:v>1.4600000000000051E-7</c:v>
                </c:pt>
                <c:pt idx="24">
                  <c:v>2.4900000000000071E-7</c:v>
                </c:pt>
                <c:pt idx="25">
                  <c:v>3.680000000000015E-7</c:v>
                </c:pt>
                <c:pt idx="26">
                  <c:v>4.8500000000000129E-7</c:v>
                </c:pt>
                <c:pt idx="27">
                  <c:v>6.1600000000000149E-7</c:v>
                </c:pt>
                <c:pt idx="28">
                  <c:v>2.7000000000000119E-8</c:v>
                </c:pt>
                <c:pt idx="29">
                  <c:v>2.7200000000000111E-8</c:v>
                </c:pt>
                <c:pt idx="30">
                  <c:v>2.520000000000011E-8</c:v>
                </c:pt>
                <c:pt idx="31">
                  <c:v>6.3400000000000224E-8</c:v>
                </c:pt>
                <c:pt idx="32">
                  <c:v>2.0100000000000054E-7</c:v>
                </c:pt>
                <c:pt idx="33">
                  <c:v>9.9200000000000385E-8</c:v>
                </c:pt>
                <c:pt idx="34">
                  <c:v>7.4500000000000303E-8</c:v>
                </c:pt>
                <c:pt idx="35">
                  <c:v>5.9900000000000239E-8</c:v>
                </c:pt>
                <c:pt idx="36">
                  <c:v>4.9100000000000221E-8</c:v>
                </c:pt>
                <c:pt idx="37">
                  <c:v>4.3900000000000148E-8</c:v>
                </c:pt>
                <c:pt idx="38">
                  <c:v>4.000000000000016E-8</c:v>
                </c:pt>
                <c:pt idx="39">
                  <c:v>3.9700000000000144E-8</c:v>
                </c:pt>
                <c:pt idx="40">
                  <c:v>3.9700000000000144E-8</c:v>
                </c:pt>
                <c:pt idx="41">
                  <c:v>3.78000000000002E-8</c:v>
                </c:pt>
                <c:pt idx="42">
                  <c:v>8.4900000000000383E-8</c:v>
                </c:pt>
                <c:pt idx="43">
                  <c:v>6.2000000000000264E-8</c:v>
                </c:pt>
                <c:pt idx="44">
                  <c:v>7.3500000000000254E-8</c:v>
                </c:pt>
                <c:pt idx="45">
                  <c:v>1.5700000000000062E-7</c:v>
                </c:pt>
                <c:pt idx="46">
                  <c:v>1.5500000000000061E-7</c:v>
                </c:pt>
                <c:pt idx="47">
                  <c:v>1.0700000000000047E-7</c:v>
                </c:pt>
                <c:pt idx="48">
                  <c:v>1.5400000000000064E-7</c:v>
                </c:pt>
                <c:pt idx="49">
                  <c:v>1.4800000000000056E-7</c:v>
                </c:pt>
                <c:pt idx="50">
                  <c:v>1.4500000000000044E-7</c:v>
                </c:pt>
                <c:pt idx="51">
                  <c:v>2.6300000000000086E-7</c:v>
                </c:pt>
                <c:pt idx="52">
                  <c:v>3.8100000000000104E-7</c:v>
                </c:pt>
                <c:pt idx="53">
                  <c:v>1.8900000000000075E-7</c:v>
                </c:pt>
                <c:pt idx="54">
                  <c:v>1.9100000000000069E-7</c:v>
                </c:pt>
                <c:pt idx="55">
                  <c:v>2.0900000000000056E-7</c:v>
                </c:pt>
                <c:pt idx="56">
                  <c:v>3.500000000000012E-7</c:v>
                </c:pt>
                <c:pt idx="57">
                  <c:v>4.1900000000000099E-7</c:v>
                </c:pt>
                <c:pt idx="58">
                  <c:v>2.9800000000000095E-7</c:v>
                </c:pt>
                <c:pt idx="59">
                  <c:v>3.6300000000000123E-7</c:v>
                </c:pt>
                <c:pt idx="60">
                  <c:v>3.9900000000000123E-7</c:v>
                </c:pt>
                <c:pt idx="61">
                  <c:v>5.3400000000000168E-7</c:v>
                </c:pt>
                <c:pt idx="62">
                  <c:v>4.7900000000000168E-7</c:v>
                </c:pt>
                <c:pt idx="63">
                  <c:v>6.0900000000000203E-7</c:v>
                </c:pt>
                <c:pt idx="64">
                  <c:v>6.6700000000000215E-7</c:v>
                </c:pt>
                <c:pt idx="65">
                  <c:v>7.3600000000000204E-7</c:v>
                </c:pt>
                <c:pt idx="66">
                  <c:v>9.0100000000000268E-7</c:v>
                </c:pt>
                <c:pt idx="67">
                  <c:v>1.0100000000000037E-6</c:v>
                </c:pt>
                <c:pt idx="68">
                  <c:v>9.1500000000000342E-7</c:v>
                </c:pt>
                <c:pt idx="69">
                  <c:v>7.7900000000000283E-7</c:v>
                </c:pt>
                <c:pt idx="70">
                  <c:v>7.4600000000000247E-7</c:v>
                </c:pt>
                <c:pt idx="71">
                  <c:v>6.7000000000000258E-7</c:v>
                </c:pt>
                <c:pt idx="72">
                  <c:v>5.6200000000000125E-7</c:v>
                </c:pt>
                <c:pt idx="73">
                  <c:v>5.0600000000000149E-7</c:v>
                </c:pt>
                <c:pt idx="74">
                  <c:v>5.6600000000000123E-7</c:v>
                </c:pt>
                <c:pt idx="75">
                  <c:v>6.9500000000000245E-7</c:v>
                </c:pt>
                <c:pt idx="76">
                  <c:v>9.4800000000000378E-7</c:v>
                </c:pt>
                <c:pt idx="77">
                  <c:v>1.6200000000000052E-6</c:v>
                </c:pt>
                <c:pt idx="78">
                  <c:v>3.1000000000000089E-6</c:v>
                </c:pt>
                <c:pt idx="79">
                  <c:v>5.1200000000000069E-6</c:v>
                </c:pt>
                <c:pt idx="80">
                  <c:v>7.7500000000000241E-6</c:v>
                </c:pt>
                <c:pt idx="81">
                  <c:v>1.070000000000003E-5</c:v>
                </c:pt>
                <c:pt idx="82">
                  <c:v>1.4500000000000039E-5</c:v>
                </c:pt>
                <c:pt idx="83">
                  <c:v>2.0500000000000054E-5</c:v>
                </c:pt>
                <c:pt idx="84">
                  <c:v>2.7900000000000085E-5</c:v>
                </c:pt>
                <c:pt idx="85">
                  <c:v>3.6900000000000104E-5</c:v>
                </c:pt>
                <c:pt idx="86">
                  <c:v>4.5300000000000139E-5</c:v>
                </c:pt>
                <c:pt idx="87">
                  <c:v>5.3100000000000118E-5</c:v>
                </c:pt>
                <c:pt idx="88">
                  <c:v>6.0700000000000188E-5</c:v>
                </c:pt>
                <c:pt idx="89">
                  <c:v>6.5600000000000144E-5</c:v>
                </c:pt>
                <c:pt idx="90">
                  <c:v>7.0200000000000134E-5</c:v>
                </c:pt>
                <c:pt idx="91">
                  <c:v>7.1700000000000184E-5</c:v>
                </c:pt>
                <c:pt idx="92">
                  <c:v>6.9200000000000178E-5</c:v>
                </c:pt>
                <c:pt idx="93">
                  <c:v>6.5000000000000157E-5</c:v>
                </c:pt>
                <c:pt idx="94">
                  <c:v>5.9200000000000138E-5</c:v>
                </c:pt>
                <c:pt idx="95">
                  <c:v>5.2700000000000176E-5</c:v>
                </c:pt>
                <c:pt idx="96">
                  <c:v>4.8200000000000094E-5</c:v>
                </c:pt>
                <c:pt idx="97">
                  <c:v>4.3800000000000109E-5</c:v>
                </c:pt>
                <c:pt idx="98">
                  <c:v>3.9700000000000098E-5</c:v>
                </c:pt>
                <c:pt idx="99">
                  <c:v>3.6300000000000096E-5</c:v>
                </c:pt>
                <c:pt idx="100">
                  <c:v>3.3200000000000089E-5</c:v>
                </c:pt>
                <c:pt idx="101">
                  <c:v>3.0800000000000098E-5</c:v>
                </c:pt>
                <c:pt idx="102">
                  <c:v>2.8500000000000052E-5</c:v>
                </c:pt>
                <c:pt idx="103">
                  <c:v>2.7100000000000059E-5</c:v>
                </c:pt>
                <c:pt idx="104">
                  <c:v>2.5000000000000059E-5</c:v>
                </c:pt>
                <c:pt idx="105">
                  <c:v>2.3600000000000055E-5</c:v>
                </c:pt>
                <c:pt idx="106">
                  <c:v>2.2100000000000059E-5</c:v>
                </c:pt>
                <c:pt idx="107">
                  <c:v>2.0900000000000054E-5</c:v>
                </c:pt>
                <c:pt idx="108">
                  <c:v>1.9900000000000053E-5</c:v>
                </c:pt>
                <c:pt idx="109">
                  <c:v>1.8600000000000066E-5</c:v>
                </c:pt>
                <c:pt idx="110">
                  <c:v>1.7900000000000069E-5</c:v>
                </c:pt>
                <c:pt idx="111">
                  <c:v>1.7200000000000059E-5</c:v>
                </c:pt>
                <c:pt idx="112">
                  <c:v>1.6600000000000058E-5</c:v>
                </c:pt>
                <c:pt idx="113">
                  <c:v>1.5700000000000053E-5</c:v>
                </c:pt>
                <c:pt idx="114">
                  <c:v>1.5000000000000044E-5</c:v>
                </c:pt>
                <c:pt idx="115">
                  <c:v>1.4300000000000039E-5</c:v>
                </c:pt>
                <c:pt idx="116">
                  <c:v>1.4000000000000039E-5</c:v>
                </c:pt>
                <c:pt idx="117">
                  <c:v>1.3400000000000046E-5</c:v>
                </c:pt>
                <c:pt idx="118">
                  <c:v>1.3200000000000045E-5</c:v>
                </c:pt>
                <c:pt idx="119">
                  <c:v>1.2400000000000039E-5</c:v>
                </c:pt>
                <c:pt idx="120">
                  <c:v>1.2300000000000035E-5</c:v>
                </c:pt>
                <c:pt idx="121">
                  <c:v>1.1800000000000046E-5</c:v>
                </c:pt>
                <c:pt idx="122">
                  <c:v>1.1400000000000038E-5</c:v>
                </c:pt>
                <c:pt idx="123">
                  <c:v>1.1100000000000044E-5</c:v>
                </c:pt>
                <c:pt idx="124">
                  <c:v>1.0800000000000042E-5</c:v>
                </c:pt>
                <c:pt idx="125">
                  <c:v>1.0600000000000034E-5</c:v>
                </c:pt>
                <c:pt idx="126">
                  <c:v>1.0400000000000033E-5</c:v>
                </c:pt>
                <c:pt idx="127">
                  <c:v>1.0100000000000034E-5</c:v>
                </c:pt>
                <c:pt idx="128">
                  <c:v>9.6900000000000241E-6</c:v>
                </c:pt>
                <c:pt idx="129">
                  <c:v>9.2300000000000234E-6</c:v>
                </c:pt>
                <c:pt idx="130">
                  <c:v>9.1800000000000239E-6</c:v>
                </c:pt>
                <c:pt idx="131">
                  <c:v>8.8400000000000238E-6</c:v>
                </c:pt>
                <c:pt idx="132">
                  <c:v>8.7100000000000233E-6</c:v>
                </c:pt>
                <c:pt idx="133">
                  <c:v>8.3800000000000316E-6</c:v>
                </c:pt>
                <c:pt idx="134">
                  <c:v>8.400000000000028E-6</c:v>
                </c:pt>
                <c:pt idx="135">
                  <c:v>8.0700000000000261E-6</c:v>
                </c:pt>
                <c:pt idx="136">
                  <c:v>7.8600000000000128E-6</c:v>
                </c:pt>
                <c:pt idx="137">
                  <c:v>7.6600000000000164E-6</c:v>
                </c:pt>
                <c:pt idx="138">
                  <c:v>7.3600000000000159E-6</c:v>
                </c:pt>
                <c:pt idx="139">
                  <c:v>7.130000000000019E-6</c:v>
                </c:pt>
                <c:pt idx="140">
                  <c:v>7.0300000000000191E-6</c:v>
                </c:pt>
                <c:pt idx="141">
                  <c:v>6.900000000000022E-6</c:v>
                </c:pt>
                <c:pt idx="142">
                  <c:v>6.7100000000000171E-6</c:v>
                </c:pt>
                <c:pt idx="143">
                  <c:v>6.620000000000012E-6</c:v>
                </c:pt>
                <c:pt idx="144">
                  <c:v>6.5100000000000139E-6</c:v>
                </c:pt>
                <c:pt idx="145">
                  <c:v>6.450000000000017E-6</c:v>
                </c:pt>
                <c:pt idx="146">
                  <c:v>6.2900000000000169E-6</c:v>
                </c:pt>
                <c:pt idx="147">
                  <c:v>6.2800000000000195E-6</c:v>
                </c:pt>
                <c:pt idx="148">
                  <c:v>6.080000000000018E-6</c:v>
                </c:pt>
                <c:pt idx="149">
                  <c:v>5.9700000000000199E-6</c:v>
                </c:pt>
                <c:pt idx="150">
                  <c:v>5.9600000000000141E-6</c:v>
                </c:pt>
                <c:pt idx="151">
                  <c:v>5.6700000000000152E-6</c:v>
                </c:pt>
                <c:pt idx="152">
                  <c:v>5.690000000000009E-6</c:v>
                </c:pt>
                <c:pt idx="153">
                  <c:v>5.4600000000000121E-6</c:v>
                </c:pt>
                <c:pt idx="154">
                  <c:v>5.3700000000000147E-6</c:v>
                </c:pt>
                <c:pt idx="155">
                  <c:v>5.3400000000000141E-6</c:v>
                </c:pt>
                <c:pt idx="156">
                  <c:v>5.230000000000016E-6</c:v>
                </c:pt>
                <c:pt idx="157">
                  <c:v>5.130000000000011E-6</c:v>
                </c:pt>
                <c:pt idx="158">
                  <c:v>5.0700000000000133E-6</c:v>
                </c:pt>
                <c:pt idx="159">
                  <c:v>4.9000000000000132E-6</c:v>
                </c:pt>
                <c:pt idx="160">
                  <c:v>4.920000000000013E-6</c:v>
                </c:pt>
                <c:pt idx="161">
                  <c:v>4.7000000000000143E-6</c:v>
                </c:pt>
                <c:pt idx="162">
                  <c:v>4.6200000000000024E-6</c:v>
                </c:pt>
                <c:pt idx="163">
                  <c:v>4.600000000000011E-6</c:v>
                </c:pt>
                <c:pt idx="164">
                  <c:v>4.5200000000000109E-6</c:v>
                </c:pt>
                <c:pt idx="165">
                  <c:v>4.4800000000000139E-6</c:v>
                </c:pt>
                <c:pt idx="166">
                  <c:v>4.4400000000000159E-6</c:v>
                </c:pt>
                <c:pt idx="167">
                  <c:v>4.3100000000000079E-6</c:v>
                </c:pt>
                <c:pt idx="168">
                  <c:v>4.250000000000011E-6</c:v>
                </c:pt>
                <c:pt idx="169">
                  <c:v>4.18000000000001E-6</c:v>
                </c:pt>
                <c:pt idx="170">
                  <c:v>4.2100000000000114E-6</c:v>
                </c:pt>
                <c:pt idx="171">
                  <c:v>4.100000000000009E-6</c:v>
                </c:pt>
                <c:pt idx="172">
                  <c:v>4.0500000000000095E-6</c:v>
                </c:pt>
                <c:pt idx="173">
                  <c:v>3.9600000000000121E-6</c:v>
                </c:pt>
                <c:pt idx="174">
                  <c:v>3.8400000000000098E-6</c:v>
                </c:pt>
                <c:pt idx="175">
                  <c:v>3.8100000000000084E-6</c:v>
                </c:pt>
                <c:pt idx="176">
                  <c:v>3.7200000000000127E-6</c:v>
                </c:pt>
                <c:pt idx="177">
                  <c:v>3.6800000000000114E-6</c:v>
                </c:pt>
                <c:pt idx="178">
                  <c:v>3.6200000000000124E-6</c:v>
                </c:pt>
                <c:pt idx="179">
                  <c:v>3.5700000000000099E-6</c:v>
                </c:pt>
                <c:pt idx="180">
                  <c:v>3.4700000000000074E-6</c:v>
                </c:pt>
                <c:pt idx="181">
                  <c:v>3.3800000000000083E-6</c:v>
                </c:pt>
                <c:pt idx="182">
                  <c:v>3.3800000000000083E-6</c:v>
                </c:pt>
                <c:pt idx="183">
                  <c:v>3.3600000000000089E-6</c:v>
                </c:pt>
                <c:pt idx="184">
                  <c:v>3.3300000000000071E-6</c:v>
                </c:pt>
                <c:pt idx="185">
                  <c:v>3.2800000000000109E-6</c:v>
                </c:pt>
                <c:pt idx="186">
                  <c:v>2.8900000000000054E-6</c:v>
                </c:pt>
                <c:pt idx="187">
                  <c:v>2.470000000000006E-6</c:v>
                </c:pt>
                <c:pt idx="188">
                  <c:v>2.1400000000000075E-6</c:v>
                </c:pt>
                <c:pt idx="189">
                  <c:v>1.8500000000000064E-6</c:v>
                </c:pt>
                <c:pt idx="190">
                  <c:v>1.6200000000000052E-6</c:v>
                </c:pt>
                <c:pt idx="191">
                  <c:v>1.4200000000000042E-6</c:v>
                </c:pt>
                <c:pt idx="192">
                  <c:v>1.2200000000000031E-6</c:v>
                </c:pt>
                <c:pt idx="193">
                  <c:v>1.0900000000000038E-6</c:v>
                </c:pt>
                <c:pt idx="194">
                  <c:v>9.5600000000000364E-7</c:v>
                </c:pt>
                <c:pt idx="195">
                  <c:v>8.4700000000000339E-7</c:v>
                </c:pt>
                <c:pt idx="196">
                  <c:v>7.5600000000000216E-7</c:v>
                </c:pt>
                <c:pt idx="197">
                  <c:v>6.7600000000000219E-7</c:v>
                </c:pt>
                <c:pt idx="198">
                  <c:v>5.8800000000000193E-7</c:v>
                </c:pt>
                <c:pt idx="199">
                  <c:v>5.4000000000000214E-7</c:v>
                </c:pt>
                <c:pt idx="200">
                  <c:v>4.8500000000000129E-7</c:v>
                </c:pt>
                <c:pt idx="201">
                  <c:v>4.3900000000000122E-7</c:v>
                </c:pt>
                <c:pt idx="202">
                  <c:v>3.920000000000015E-7</c:v>
                </c:pt>
                <c:pt idx="203">
                  <c:v>3.5400000000000134E-7</c:v>
                </c:pt>
                <c:pt idx="204">
                  <c:v>3.2300000000000118E-7</c:v>
                </c:pt>
                <c:pt idx="205">
                  <c:v>2.9300000000000089E-7</c:v>
                </c:pt>
                <c:pt idx="206">
                  <c:v>2.6300000000000086E-7</c:v>
                </c:pt>
                <c:pt idx="207">
                  <c:v>2.4400000000000091E-7</c:v>
                </c:pt>
                <c:pt idx="208">
                  <c:v>2.2600000000000104E-7</c:v>
                </c:pt>
                <c:pt idx="209">
                  <c:v>2.0700000000000054E-7</c:v>
                </c:pt>
                <c:pt idx="210">
                  <c:v>1.9400000000000068E-7</c:v>
                </c:pt>
                <c:pt idx="211">
                  <c:v>1.7900000000000074E-7</c:v>
                </c:pt>
                <c:pt idx="212">
                  <c:v>1.6900000000000071E-7</c:v>
                </c:pt>
                <c:pt idx="213">
                  <c:v>1.5500000000000061E-7</c:v>
                </c:pt>
                <c:pt idx="214">
                  <c:v>1.4500000000000044E-7</c:v>
                </c:pt>
                <c:pt idx="215">
                  <c:v>1.3600000000000064E-7</c:v>
                </c:pt>
                <c:pt idx="216">
                  <c:v>1.2800000000000051E-7</c:v>
                </c:pt>
                <c:pt idx="217">
                  <c:v>1.2300000000000048E-7</c:v>
                </c:pt>
                <c:pt idx="218">
                  <c:v>1.1500000000000053E-7</c:v>
                </c:pt>
                <c:pt idx="219">
                  <c:v>1.0900000000000047E-7</c:v>
                </c:pt>
                <c:pt idx="220">
                  <c:v>1.0300000000000039E-7</c:v>
                </c:pt>
                <c:pt idx="221">
                  <c:v>9.8200000000000443E-8</c:v>
                </c:pt>
                <c:pt idx="222">
                  <c:v>9.1800000000000319E-8</c:v>
                </c:pt>
                <c:pt idx="223">
                  <c:v>8.6900000000000295E-8</c:v>
                </c:pt>
                <c:pt idx="224">
                  <c:v>8.2300000000000214E-8</c:v>
                </c:pt>
                <c:pt idx="225">
                  <c:v>7.630000000000028E-8</c:v>
                </c:pt>
                <c:pt idx="226">
                  <c:v>7.3900000000000298E-8</c:v>
                </c:pt>
                <c:pt idx="227">
                  <c:v>6.9600000000000266E-8</c:v>
                </c:pt>
                <c:pt idx="228">
                  <c:v>6.4700000000000308E-8</c:v>
                </c:pt>
                <c:pt idx="229">
                  <c:v>6.1900000000000177E-8</c:v>
                </c:pt>
                <c:pt idx="230">
                  <c:v>6.0200000000000195E-8</c:v>
                </c:pt>
                <c:pt idx="231">
                  <c:v>5.7300000000000222E-8</c:v>
                </c:pt>
                <c:pt idx="232">
                  <c:v>5.4200000000000207E-8</c:v>
                </c:pt>
                <c:pt idx="233">
                  <c:v>5.1600000000000138E-8</c:v>
                </c:pt>
                <c:pt idx="234">
                  <c:v>4.9300000000000223E-8</c:v>
                </c:pt>
                <c:pt idx="235">
                  <c:v>4.8200000000000134E-8</c:v>
                </c:pt>
                <c:pt idx="236">
                  <c:v>4.6700000000000173E-8</c:v>
                </c:pt>
                <c:pt idx="237">
                  <c:v>4.5500000000000149E-8</c:v>
                </c:pt>
                <c:pt idx="238">
                  <c:v>4.3700000000000173E-8</c:v>
                </c:pt>
                <c:pt idx="239">
                  <c:v>4.2800000000000191E-8</c:v>
                </c:pt>
                <c:pt idx="240">
                  <c:v>4.1000000000000129E-8</c:v>
                </c:pt>
                <c:pt idx="241">
                  <c:v>4.0200000000000122E-8</c:v>
                </c:pt>
                <c:pt idx="242">
                  <c:v>3.8700000000000122E-8</c:v>
                </c:pt>
                <c:pt idx="243">
                  <c:v>3.8700000000000122E-8</c:v>
                </c:pt>
                <c:pt idx="244">
                  <c:v>3.7200000000000161E-8</c:v>
                </c:pt>
                <c:pt idx="245">
                  <c:v>3.6200000000000145E-8</c:v>
                </c:pt>
                <c:pt idx="246">
                  <c:v>3.480000000000014E-8</c:v>
                </c:pt>
                <c:pt idx="247">
                  <c:v>3.4000000000000132E-8</c:v>
                </c:pt>
                <c:pt idx="248">
                  <c:v>3.3600000000000135E-8</c:v>
                </c:pt>
                <c:pt idx="249">
                  <c:v>3.2000000000000148E-8</c:v>
                </c:pt>
                <c:pt idx="250">
                  <c:v>3.1600000000000124E-8</c:v>
                </c:pt>
                <c:pt idx="251">
                  <c:v>3.0700000000000103E-8</c:v>
                </c:pt>
                <c:pt idx="252">
                  <c:v>3.0100000000000097E-8</c:v>
                </c:pt>
                <c:pt idx="253">
                  <c:v>2.890000000000009E-8</c:v>
                </c:pt>
                <c:pt idx="254">
                  <c:v>2.7700000000000106E-8</c:v>
                </c:pt>
                <c:pt idx="255">
                  <c:v>2.8100000000000083E-8</c:v>
                </c:pt>
                <c:pt idx="256">
                  <c:v>2.7300000000000102E-8</c:v>
                </c:pt>
                <c:pt idx="257">
                  <c:v>2.7300000000000102E-8</c:v>
                </c:pt>
                <c:pt idx="258">
                  <c:v>2.6100000000000091E-8</c:v>
                </c:pt>
                <c:pt idx="259">
                  <c:v>2.6100000000000091E-8</c:v>
                </c:pt>
                <c:pt idx="260">
                  <c:v>2.5500000000000086E-8</c:v>
                </c:pt>
                <c:pt idx="261">
                  <c:v>2.5400000000000102E-8</c:v>
                </c:pt>
                <c:pt idx="262">
                  <c:v>2.5300000000000088E-8</c:v>
                </c:pt>
                <c:pt idx="263">
                  <c:v>2.5000000000000092E-8</c:v>
                </c:pt>
                <c:pt idx="264">
                  <c:v>2.4900000000000081E-8</c:v>
                </c:pt>
                <c:pt idx="265">
                  <c:v>2.4600000000000091E-8</c:v>
                </c:pt>
                <c:pt idx="266">
                  <c:v>2.3900000000000062E-8</c:v>
                </c:pt>
                <c:pt idx="267">
                  <c:v>2.3900000000000062E-8</c:v>
                </c:pt>
                <c:pt idx="268">
                  <c:v>2.340000000000009E-8</c:v>
                </c:pt>
                <c:pt idx="269">
                  <c:v>2.3100000000000055E-8</c:v>
                </c:pt>
                <c:pt idx="270">
                  <c:v>2.2600000000000106E-8</c:v>
                </c:pt>
                <c:pt idx="271">
                  <c:v>2.230000000000009E-8</c:v>
                </c:pt>
                <c:pt idx="272">
                  <c:v>2.1800000000000106E-8</c:v>
                </c:pt>
                <c:pt idx="273">
                  <c:v>2.1300000000000075E-8</c:v>
                </c:pt>
                <c:pt idx="274">
                  <c:v>2.1700000000000075E-8</c:v>
                </c:pt>
                <c:pt idx="275">
                  <c:v>2.110000000000009E-8</c:v>
                </c:pt>
                <c:pt idx="276">
                  <c:v>2.110000000000009E-8</c:v>
                </c:pt>
                <c:pt idx="277">
                  <c:v>2.070000000000007E-8</c:v>
                </c:pt>
                <c:pt idx="278">
                  <c:v>2.0500000000000071E-8</c:v>
                </c:pt>
                <c:pt idx="279">
                  <c:v>2.0500000000000071E-8</c:v>
                </c:pt>
                <c:pt idx="280">
                  <c:v>2.0300000000000066E-8</c:v>
                </c:pt>
                <c:pt idx="281">
                  <c:v>2.0100000000000061E-8</c:v>
                </c:pt>
                <c:pt idx="282">
                  <c:v>2.0100000000000061E-8</c:v>
                </c:pt>
                <c:pt idx="283">
                  <c:v>1.9800000000000075E-8</c:v>
                </c:pt>
                <c:pt idx="284">
                  <c:v>2.0100000000000061E-8</c:v>
                </c:pt>
                <c:pt idx="285">
                  <c:v>1.970000000000008E-8</c:v>
                </c:pt>
                <c:pt idx="286">
                  <c:v>1.970000000000008E-8</c:v>
                </c:pt>
                <c:pt idx="287">
                  <c:v>1.9200000000000083E-8</c:v>
                </c:pt>
                <c:pt idx="288">
                  <c:v>1.9100000000000072E-8</c:v>
                </c:pt>
                <c:pt idx="289">
                  <c:v>1.9400000000000074E-8</c:v>
                </c:pt>
                <c:pt idx="290">
                  <c:v>1.8800000000000082E-8</c:v>
                </c:pt>
                <c:pt idx="291">
                  <c:v>1.8800000000000082E-8</c:v>
                </c:pt>
                <c:pt idx="292">
                  <c:v>1.8600000000000081E-8</c:v>
                </c:pt>
                <c:pt idx="293">
                  <c:v>1.7900000000000078E-8</c:v>
                </c:pt>
                <c:pt idx="294">
                  <c:v>1.8000000000000078E-8</c:v>
                </c:pt>
                <c:pt idx="295">
                  <c:v>1.7400000000000073E-8</c:v>
                </c:pt>
                <c:pt idx="296">
                  <c:v>1.780000000000008E-8</c:v>
                </c:pt>
                <c:pt idx="297">
                  <c:v>1.7700000000000086E-8</c:v>
                </c:pt>
                <c:pt idx="298">
                  <c:v>1.780000000000008E-8</c:v>
                </c:pt>
                <c:pt idx="299">
                  <c:v>1.7600000000000081E-8</c:v>
                </c:pt>
                <c:pt idx="300">
                  <c:v>1.7700000000000086E-8</c:v>
                </c:pt>
                <c:pt idx="301">
                  <c:v>1.7300000000000085E-8</c:v>
                </c:pt>
                <c:pt idx="302">
                  <c:v>1.780000000000008E-8</c:v>
                </c:pt>
                <c:pt idx="303">
                  <c:v>1.7700000000000086E-8</c:v>
                </c:pt>
                <c:pt idx="304">
                  <c:v>1.7700000000000086E-8</c:v>
                </c:pt>
                <c:pt idx="305">
                  <c:v>1.7200000000000061E-8</c:v>
                </c:pt>
                <c:pt idx="306">
                  <c:v>1.7400000000000073E-8</c:v>
                </c:pt>
                <c:pt idx="307">
                  <c:v>1.7200000000000061E-8</c:v>
                </c:pt>
                <c:pt idx="308">
                  <c:v>1.7300000000000085E-8</c:v>
                </c:pt>
                <c:pt idx="309">
                  <c:v>1.6800000000000078E-8</c:v>
                </c:pt>
                <c:pt idx="310">
                  <c:v>1.7000000000000073E-8</c:v>
                </c:pt>
                <c:pt idx="311">
                  <c:v>1.6900000000000079E-8</c:v>
                </c:pt>
                <c:pt idx="312">
                  <c:v>1.6600000000000076E-8</c:v>
                </c:pt>
                <c:pt idx="313">
                  <c:v>1.630000000000008E-8</c:v>
                </c:pt>
                <c:pt idx="314">
                  <c:v>1.6500000000000072E-8</c:v>
                </c:pt>
                <c:pt idx="315">
                  <c:v>1.630000000000008E-8</c:v>
                </c:pt>
                <c:pt idx="316">
                  <c:v>1.6200000000000076E-8</c:v>
                </c:pt>
                <c:pt idx="317">
                  <c:v>1.6200000000000076E-8</c:v>
                </c:pt>
                <c:pt idx="318">
                  <c:v>1.6200000000000076E-8</c:v>
                </c:pt>
                <c:pt idx="319">
                  <c:v>1.6000000000000074E-8</c:v>
                </c:pt>
                <c:pt idx="320">
                  <c:v>1.6000000000000074E-8</c:v>
                </c:pt>
                <c:pt idx="321">
                  <c:v>1.6000000000000074E-8</c:v>
                </c:pt>
                <c:pt idx="322">
                  <c:v>1.6000000000000074E-8</c:v>
                </c:pt>
                <c:pt idx="323">
                  <c:v>1.5900000000000066E-8</c:v>
                </c:pt>
                <c:pt idx="324">
                  <c:v>1.6200000000000076E-8</c:v>
                </c:pt>
                <c:pt idx="325">
                  <c:v>1.6400000000000074E-8</c:v>
                </c:pt>
                <c:pt idx="326">
                  <c:v>1.6200000000000076E-8</c:v>
                </c:pt>
                <c:pt idx="327">
                  <c:v>1.6100000000000068E-8</c:v>
                </c:pt>
                <c:pt idx="328">
                  <c:v>1.6200000000000076E-8</c:v>
                </c:pt>
                <c:pt idx="329">
                  <c:v>1.6100000000000068E-8</c:v>
                </c:pt>
                <c:pt idx="330">
                  <c:v>1.6000000000000074E-8</c:v>
                </c:pt>
                <c:pt idx="331">
                  <c:v>1.5700000000000078E-8</c:v>
                </c:pt>
                <c:pt idx="332">
                  <c:v>1.5600000000000064E-8</c:v>
                </c:pt>
                <c:pt idx="333">
                  <c:v>1.5400000000000062E-8</c:v>
                </c:pt>
                <c:pt idx="334">
                  <c:v>1.5200000000000063E-8</c:v>
                </c:pt>
                <c:pt idx="335">
                  <c:v>1.5200000000000063E-8</c:v>
                </c:pt>
                <c:pt idx="336">
                  <c:v>1.5300000000000071E-8</c:v>
                </c:pt>
                <c:pt idx="337">
                  <c:v>1.5100000000000066E-8</c:v>
                </c:pt>
                <c:pt idx="338">
                  <c:v>1.5200000000000063E-8</c:v>
                </c:pt>
                <c:pt idx="339">
                  <c:v>1.5500000000000066E-8</c:v>
                </c:pt>
                <c:pt idx="340">
                  <c:v>1.5100000000000066E-8</c:v>
                </c:pt>
                <c:pt idx="341">
                  <c:v>1.5400000000000062E-8</c:v>
                </c:pt>
                <c:pt idx="342">
                  <c:v>1.5000000000000048E-8</c:v>
                </c:pt>
                <c:pt idx="343">
                  <c:v>1.5200000000000063E-8</c:v>
                </c:pt>
                <c:pt idx="344">
                  <c:v>1.5200000000000063E-8</c:v>
                </c:pt>
                <c:pt idx="345">
                  <c:v>1.5400000000000062E-8</c:v>
                </c:pt>
                <c:pt idx="346">
                  <c:v>1.5400000000000062E-8</c:v>
                </c:pt>
                <c:pt idx="347">
                  <c:v>1.5400000000000062E-8</c:v>
                </c:pt>
                <c:pt idx="348">
                  <c:v>1.4900000000000052E-8</c:v>
                </c:pt>
                <c:pt idx="349">
                  <c:v>1.4900000000000052E-8</c:v>
                </c:pt>
                <c:pt idx="350">
                  <c:v>1.5100000000000066E-8</c:v>
                </c:pt>
                <c:pt idx="351">
                  <c:v>1.4600000000000053E-8</c:v>
                </c:pt>
                <c:pt idx="352">
                  <c:v>1.4700000000000052E-8</c:v>
                </c:pt>
                <c:pt idx="353">
                  <c:v>1.4400000000000053E-8</c:v>
                </c:pt>
                <c:pt idx="354">
                  <c:v>1.4200000000000053E-8</c:v>
                </c:pt>
                <c:pt idx="355">
                  <c:v>1.4600000000000053E-8</c:v>
                </c:pt>
                <c:pt idx="356">
                  <c:v>1.4500000000000057E-8</c:v>
                </c:pt>
                <c:pt idx="357">
                  <c:v>1.4300000000000055E-8</c:v>
                </c:pt>
                <c:pt idx="358">
                  <c:v>1.4300000000000055E-8</c:v>
                </c:pt>
                <c:pt idx="359">
                  <c:v>1.4300000000000055E-8</c:v>
                </c:pt>
                <c:pt idx="360">
                  <c:v>1.4400000000000053E-8</c:v>
                </c:pt>
                <c:pt idx="361">
                  <c:v>1.4200000000000053E-8</c:v>
                </c:pt>
                <c:pt idx="362">
                  <c:v>1.4500000000000057E-8</c:v>
                </c:pt>
                <c:pt idx="363">
                  <c:v>1.4400000000000053E-8</c:v>
                </c:pt>
                <c:pt idx="364">
                  <c:v>1.4500000000000057E-8</c:v>
                </c:pt>
                <c:pt idx="365">
                  <c:v>1.4500000000000057E-8</c:v>
                </c:pt>
                <c:pt idx="366">
                  <c:v>1.4300000000000055E-8</c:v>
                </c:pt>
                <c:pt idx="367">
                  <c:v>1.4400000000000053E-8</c:v>
                </c:pt>
                <c:pt idx="368">
                  <c:v>1.4500000000000057E-8</c:v>
                </c:pt>
                <c:pt idx="369">
                  <c:v>1.4400000000000053E-8</c:v>
                </c:pt>
                <c:pt idx="370">
                  <c:v>1.4400000000000053E-8</c:v>
                </c:pt>
                <c:pt idx="371">
                  <c:v>1.4200000000000053E-8</c:v>
                </c:pt>
                <c:pt idx="372">
                  <c:v>1.3900000000000067E-8</c:v>
                </c:pt>
                <c:pt idx="373">
                  <c:v>1.3900000000000067E-8</c:v>
                </c:pt>
                <c:pt idx="374">
                  <c:v>1.4000000000000053E-8</c:v>
                </c:pt>
                <c:pt idx="375">
                  <c:v>1.4000000000000053E-8</c:v>
                </c:pt>
                <c:pt idx="376">
                  <c:v>1.3800000000000062E-8</c:v>
                </c:pt>
                <c:pt idx="377">
                  <c:v>1.4000000000000053E-8</c:v>
                </c:pt>
                <c:pt idx="378">
                  <c:v>1.3900000000000067E-8</c:v>
                </c:pt>
                <c:pt idx="379">
                  <c:v>1.410000000000005E-8</c:v>
                </c:pt>
                <c:pt idx="380">
                  <c:v>1.4000000000000053E-8</c:v>
                </c:pt>
                <c:pt idx="381">
                  <c:v>1.3800000000000062E-8</c:v>
                </c:pt>
                <c:pt idx="382">
                  <c:v>1.410000000000005E-8</c:v>
                </c:pt>
                <c:pt idx="383">
                  <c:v>1.3900000000000067E-8</c:v>
                </c:pt>
                <c:pt idx="384">
                  <c:v>1.410000000000005E-8</c:v>
                </c:pt>
                <c:pt idx="385">
                  <c:v>1.3800000000000062E-8</c:v>
                </c:pt>
                <c:pt idx="386">
                  <c:v>1.3800000000000062E-8</c:v>
                </c:pt>
                <c:pt idx="387">
                  <c:v>1.4200000000000053E-8</c:v>
                </c:pt>
                <c:pt idx="388">
                  <c:v>1.4000000000000053E-8</c:v>
                </c:pt>
                <c:pt idx="389">
                  <c:v>1.3800000000000062E-8</c:v>
                </c:pt>
                <c:pt idx="390">
                  <c:v>1.3900000000000067E-8</c:v>
                </c:pt>
                <c:pt idx="391">
                  <c:v>1.3700000000000066E-8</c:v>
                </c:pt>
                <c:pt idx="392">
                  <c:v>1.3800000000000062E-8</c:v>
                </c:pt>
                <c:pt idx="393">
                  <c:v>1.3700000000000066E-8</c:v>
                </c:pt>
                <c:pt idx="394">
                  <c:v>1.350000000000006E-8</c:v>
                </c:pt>
                <c:pt idx="395">
                  <c:v>1.3600000000000056E-8</c:v>
                </c:pt>
                <c:pt idx="396">
                  <c:v>1.330000000000006E-8</c:v>
                </c:pt>
                <c:pt idx="397">
                  <c:v>1.350000000000006E-8</c:v>
                </c:pt>
                <c:pt idx="398">
                  <c:v>1.3400000000000055E-8</c:v>
                </c:pt>
                <c:pt idx="399">
                  <c:v>1.3600000000000056E-8</c:v>
                </c:pt>
                <c:pt idx="400">
                  <c:v>1.350000000000006E-8</c:v>
                </c:pt>
                <c:pt idx="401">
                  <c:v>1.3400000000000055E-8</c:v>
                </c:pt>
                <c:pt idx="402">
                  <c:v>1.3400000000000055E-8</c:v>
                </c:pt>
                <c:pt idx="403">
                  <c:v>1.350000000000006E-8</c:v>
                </c:pt>
                <c:pt idx="404">
                  <c:v>1.350000000000006E-8</c:v>
                </c:pt>
                <c:pt idx="405">
                  <c:v>1.350000000000006E-8</c:v>
                </c:pt>
                <c:pt idx="406">
                  <c:v>1.330000000000006E-8</c:v>
                </c:pt>
                <c:pt idx="407">
                  <c:v>1.350000000000006E-8</c:v>
                </c:pt>
                <c:pt idx="408">
                  <c:v>1.350000000000006E-8</c:v>
                </c:pt>
                <c:pt idx="409">
                  <c:v>1.3200000000000055E-8</c:v>
                </c:pt>
                <c:pt idx="410">
                  <c:v>1.3200000000000055E-8</c:v>
                </c:pt>
                <c:pt idx="411">
                  <c:v>1.330000000000006E-8</c:v>
                </c:pt>
                <c:pt idx="412">
                  <c:v>1.3200000000000055E-8</c:v>
                </c:pt>
                <c:pt idx="413">
                  <c:v>1.330000000000006E-8</c:v>
                </c:pt>
                <c:pt idx="414">
                  <c:v>1.2900000000000053E-8</c:v>
                </c:pt>
                <c:pt idx="415">
                  <c:v>1.3200000000000055E-8</c:v>
                </c:pt>
                <c:pt idx="416">
                  <c:v>1.3000000000000055E-8</c:v>
                </c:pt>
                <c:pt idx="417">
                  <c:v>1.2900000000000053E-8</c:v>
                </c:pt>
                <c:pt idx="418">
                  <c:v>1.3100000000000059E-8</c:v>
                </c:pt>
                <c:pt idx="419">
                  <c:v>1.3000000000000055E-8</c:v>
                </c:pt>
                <c:pt idx="420">
                  <c:v>1.3100000000000059E-8</c:v>
                </c:pt>
                <c:pt idx="421">
                  <c:v>1.2800000000000055E-8</c:v>
                </c:pt>
                <c:pt idx="422">
                  <c:v>1.2900000000000053E-8</c:v>
                </c:pt>
                <c:pt idx="423">
                  <c:v>1.2900000000000053E-8</c:v>
                </c:pt>
                <c:pt idx="424">
                  <c:v>1.2700000000000053E-8</c:v>
                </c:pt>
                <c:pt idx="425">
                  <c:v>1.3200000000000055E-8</c:v>
                </c:pt>
                <c:pt idx="426">
                  <c:v>1.3200000000000055E-8</c:v>
                </c:pt>
                <c:pt idx="427">
                  <c:v>1.3000000000000055E-8</c:v>
                </c:pt>
                <c:pt idx="428">
                  <c:v>1.3100000000000059E-8</c:v>
                </c:pt>
                <c:pt idx="429">
                  <c:v>1.3100000000000059E-8</c:v>
                </c:pt>
                <c:pt idx="430">
                  <c:v>1.330000000000006E-8</c:v>
                </c:pt>
                <c:pt idx="431">
                  <c:v>1.2900000000000053E-8</c:v>
                </c:pt>
                <c:pt idx="432">
                  <c:v>1.3200000000000055E-8</c:v>
                </c:pt>
                <c:pt idx="433">
                  <c:v>1.3100000000000059E-8</c:v>
                </c:pt>
                <c:pt idx="434">
                  <c:v>1.2800000000000055E-8</c:v>
                </c:pt>
                <c:pt idx="435">
                  <c:v>1.2900000000000053E-8</c:v>
                </c:pt>
                <c:pt idx="436">
                  <c:v>1.2600000000000055E-8</c:v>
                </c:pt>
                <c:pt idx="437">
                  <c:v>1.2600000000000055E-8</c:v>
                </c:pt>
                <c:pt idx="438">
                  <c:v>1.2800000000000055E-8</c:v>
                </c:pt>
                <c:pt idx="439">
                  <c:v>1.2600000000000055E-8</c:v>
                </c:pt>
                <c:pt idx="440">
                  <c:v>1.240000000000005E-8</c:v>
                </c:pt>
                <c:pt idx="441">
                  <c:v>1.2800000000000055E-8</c:v>
                </c:pt>
                <c:pt idx="442">
                  <c:v>1.2700000000000053E-8</c:v>
                </c:pt>
                <c:pt idx="443">
                  <c:v>1.2900000000000053E-8</c:v>
                </c:pt>
                <c:pt idx="444">
                  <c:v>1.2800000000000055E-8</c:v>
                </c:pt>
                <c:pt idx="445">
                  <c:v>1.2800000000000055E-8</c:v>
                </c:pt>
                <c:pt idx="446">
                  <c:v>1.2800000000000055E-8</c:v>
                </c:pt>
                <c:pt idx="447">
                  <c:v>1.2900000000000053E-8</c:v>
                </c:pt>
                <c:pt idx="448">
                  <c:v>1.2700000000000053E-8</c:v>
                </c:pt>
                <c:pt idx="449">
                  <c:v>1.2700000000000053E-8</c:v>
                </c:pt>
                <c:pt idx="450">
                  <c:v>1.2700000000000053E-8</c:v>
                </c:pt>
                <c:pt idx="451">
                  <c:v>1.2600000000000055E-8</c:v>
                </c:pt>
                <c:pt idx="452">
                  <c:v>1.2600000000000055E-8</c:v>
                </c:pt>
                <c:pt idx="453">
                  <c:v>1.2500000000000046E-8</c:v>
                </c:pt>
                <c:pt idx="454">
                  <c:v>1.2500000000000046E-8</c:v>
                </c:pt>
                <c:pt idx="455">
                  <c:v>1.2500000000000046E-8</c:v>
                </c:pt>
                <c:pt idx="456">
                  <c:v>1.2200000000000048E-8</c:v>
                </c:pt>
                <c:pt idx="457">
                  <c:v>1.240000000000005E-8</c:v>
                </c:pt>
                <c:pt idx="458">
                  <c:v>1.240000000000005E-8</c:v>
                </c:pt>
                <c:pt idx="459">
                  <c:v>1.2500000000000046E-8</c:v>
                </c:pt>
                <c:pt idx="460">
                  <c:v>1.2300000000000046E-8</c:v>
                </c:pt>
                <c:pt idx="461">
                  <c:v>1.240000000000005E-8</c:v>
                </c:pt>
                <c:pt idx="462">
                  <c:v>1.240000000000005E-8</c:v>
                </c:pt>
                <c:pt idx="463">
                  <c:v>1.2300000000000046E-8</c:v>
                </c:pt>
                <c:pt idx="464">
                  <c:v>1.240000000000005E-8</c:v>
                </c:pt>
                <c:pt idx="465">
                  <c:v>1.240000000000005E-8</c:v>
                </c:pt>
                <c:pt idx="466">
                  <c:v>1.2500000000000046E-8</c:v>
                </c:pt>
                <c:pt idx="467">
                  <c:v>1.2300000000000046E-8</c:v>
                </c:pt>
                <c:pt idx="468">
                  <c:v>1.2500000000000046E-8</c:v>
                </c:pt>
                <c:pt idx="469">
                  <c:v>1.2600000000000055E-8</c:v>
                </c:pt>
                <c:pt idx="470">
                  <c:v>1.2500000000000046E-8</c:v>
                </c:pt>
                <c:pt idx="471">
                  <c:v>1.2300000000000046E-8</c:v>
                </c:pt>
                <c:pt idx="472">
                  <c:v>1.2300000000000046E-8</c:v>
                </c:pt>
                <c:pt idx="473">
                  <c:v>1.2300000000000046E-8</c:v>
                </c:pt>
                <c:pt idx="474">
                  <c:v>1.2300000000000046E-8</c:v>
                </c:pt>
                <c:pt idx="475">
                  <c:v>1.2300000000000046E-8</c:v>
                </c:pt>
                <c:pt idx="476">
                  <c:v>1.2100000000000049E-8</c:v>
                </c:pt>
                <c:pt idx="477">
                  <c:v>1.2200000000000048E-8</c:v>
                </c:pt>
                <c:pt idx="478">
                  <c:v>1.240000000000005E-8</c:v>
                </c:pt>
                <c:pt idx="479">
                  <c:v>1.2300000000000046E-8</c:v>
                </c:pt>
                <c:pt idx="480">
                  <c:v>1.2200000000000048E-8</c:v>
                </c:pt>
                <c:pt idx="481">
                  <c:v>1.2200000000000048E-8</c:v>
                </c:pt>
                <c:pt idx="482">
                  <c:v>1.2300000000000046E-8</c:v>
                </c:pt>
                <c:pt idx="483">
                  <c:v>1.2300000000000046E-8</c:v>
                </c:pt>
                <c:pt idx="484">
                  <c:v>1.2300000000000046E-8</c:v>
                </c:pt>
                <c:pt idx="485">
                  <c:v>1.2000000000000048E-8</c:v>
                </c:pt>
                <c:pt idx="486">
                  <c:v>1.2100000000000049E-8</c:v>
                </c:pt>
                <c:pt idx="487">
                  <c:v>1.240000000000005E-8</c:v>
                </c:pt>
                <c:pt idx="488">
                  <c:v>1.240000000000005E-8</c:v>
                </c:pt>
                <c:pt idx="489">
                  <c:v>1.2100000000000049E-8</c:v>
                </c:pt>
                <c:pt idx="490">
                  <c:v>1.2300000000000046E-8</c:v>
                </c:pt>
                <c:pt idx="491">
                  <c:v>1.240000000000005E-8</c:v>
                </c:pt>
                <c:pt idx="492">
                  <c:v>1.2200000000000048E-8</c:v>
                </c:pt>
                <c:pt idx="493">
                  <c:v>1.2200000000000048E-8</c:v>
                </c:pt>
                <c:pt idx="494">
                  <c:v>1.2100000000000049E-8</c:v>
                </c:pt>
                <c:pt idx="495">
                  <c:v>1.2100000000000049E-8</c:v>
                </c:pt>
                <c:pt idx="496">
                  <c:v>1.2200000000000048E-8</c:v>
                </c:pt>
                <c:pt idx="497">
                  <c:v>1.2100000000000049E-8</c:v>
                </c:pt>
                <c:pt idx="498">
                  <c:v>1.2200000000000048E-8</c:v>
                </c:pt>
                <c:pt idx="499">
                  <c:v>1.2100000000000049E-8</c:v>
                </c:pt>
                <c:pt idx="500">
                  <c:v>1.2100000000000049E-8</c:v>
                </c:pt>
                <c:pt idx="501">
                  <c:v>1.2200000000000048E-8</c:v>
                </c:pt>
                <c:pt idx="502">
                  <c:v>1.2100000000000049E-8</c:v>
                </c:pt>
                <c:pt idx="503">
                  <c:v>1.2300000000000046E-8</c:v>
                </c:pt>
                <c:pt idx="504">
                  <c:v>1.1900000000000062E-8</c:v>
                </c:pt>
                <c:pt idx="505">
                  <c:v>1.1900000000000062E-8</c:v>
                </c:pt>
                <c:pt idx="506">
                  <c:v>1.1900000000000062E-8</c:v>
                </c:pt>
                <c:pt idx="507">
                  <c:v>1.1900000000000062E-8</c:v>
                </c:pt>
                <c:pt idx="508">
                  <c:v>1.1900000000000062E-8</c:v>
                </c:pt>
                <c:pt idx="509">
                  <c:v>1.2000000000000048E-8</c:v>
                </c:pt>
                <c:pt idx="510">
                  <c:v>1.2000000000000048E-8</c:v>
                </c:pt>
                <c:pt idx="511">
                  <c:v>1.2000000000000048E-8</c:v>
                </c:pt>
                <c:pt idx="512">
                  <c:v>1.1800000000000064E-8</c:v>
                </c:pt>
                <c:pt idx="513">
                  <c:v>1.2000000000000048E-8</c:v>
                </c:pt>
                <c:pt idx="514">
                  <c:v>1.170000000000006E-8</c:v>
                </c:pt>
                <c:pt idx="515">
                  <c:v>1.1800000000000064E-8</c:v>
                </c:pt>
                <c:pt idx="516">
                  <c:v>1.2200000000000048E-8</c:v>
                </c:pt>
                <c:pt idx="517">
                  <c:v>1.1900000000000062E-8</c:v>
                </c:pt>
                <c:pt idx="518">
                  <c:v>1.170000000000006E-8</c:v>
                </c:pt>
                <c:pt idx="519">
                  <c:v>1.170000000000006E-8</c:v>
                </c:pt>
                <c:pt idx="520">
                  <c:v>1.1900000000000062E-8</c:v>
                </c:pt>
                <c:pt idx="521">
                  <c:v>1.2100000000000049E-8</c:v>
                </c:pt>
                <c:pt idx="522">
                  <c:v>1.2000000000000048E-8</c:v>
                </c:pt>
                <c:pt idx="523">
                  <c:v>1.1800000000000064E-8</c:v>
                </c:pt>
                <c:pt idx="524">
                  <c:v>1.2000000000000048E-8</c:v>
                </c:pt>
                <c:pt idx="525">
                  <c:v>1.1900000000000062E-8</c:v>
                </c:pt>
                <c:pt idx="526">
                  <c:v>1.2000000000000048E-8</c:v>
                </c:pt>
                <c:pt idx="527">
                  <c:v>1.2100000000000049E-8</c:v>
                </c:pt>
                <c:pt idx="528">
                  <c:v>1.1900000000000062E-8</c:v>
                </c:pt>
                <c:pt idx="529">
                  <c:v>1.2000000000000048E-8</c:v>
                </c:pt>
                <c:pt idx="530">
                  <c:v>1.2100000000000049E-8</c:v>
                </c:pt>
                <c:pt idx="531">
                  <c:v>1.1900000000000062E-8</c:v>
                </c:pt>
                <c:pt idx="532">
                  <c:v>1.2000000000000048E-8</c:v>
                </c:pt>
                <c:pt idx="533">
                  <c:v>1.2000000000000048E-8</c:v>
                </c:pt>
                <c:pt idx="534">
                  <c:v>1.170000000000006E-8</c:v>
                </c:pt>
                <c:pt idx="535">
                  <c:v>1.1600000000000059E-8</c:v>
                </c:pt>
                <c:pt idx="536">
                  <c:v>1.1800000000000064E-8</c:v>
                </c:pt>
                <c:pt idx="537">
                  <c:v>1.1900000000000062E-8</c:v>
                </c:pt>
                <c:pt idx="538">
                  <c:v>1.170000000000006E-8</c:v>
                </c:pt>
                <c:pt idx="539">
                  <c:v>1.170000000000006E-8</c:v>
                </c:pt>
                <c:pt idx="540">
                  <c:v>1.1800000000000064E-8</c:v>
                </c:pt>
                <c:pt idx="541">
                  <c:v>1.150000000000006E-8</c:v>
                </c:pt>
                <c:pt idx="542">
                  <c:v>1.170000000000006E-8</c:v>
                </c:pt>
                <c:pt idx="543">
                  <c:v>1.1900000000000062E-8</c:v>
                </c:pt>
                <c:pt idx="544">
                  <c:v>1.1600000000000059E-8</c:v>
                </c:pt>
                <c:pt idx="545">
                  <c:v>1.1600000000000059E-8</c:v>
                </c:pt>
                <c:pt idx="546">
                  <c:v>1.1800000000000064E-8</c:v>
                </c:pt>
                <c:pt idx="547">
                  <c:v>1.170000000000006E-8</c:v>
                </c:pt>
                <c:pt idx="548">
                  <c:v>1.170000000000006E-8</c:v>
                </c:pt>
                <c:pt idx="549">
                  <c:v>1.150000000000006E-8</c:v>
                </c:pt>
                <c:pt idx="550">
                  <c:v>1.170000000000006E-8</c:v>
                </c:pt>
                <c:pt idx="551">
                  <c:v>1.170000000000006E-8</c:v>
                </c:pt>
                <c:pt idx="552">
                  <c:v>1.1900000000000062E-8</c:v>
                </c:pt>
                <c:pt idx="553">
                  <c:v>1.1800000000000064E-8</c:v>
                </c:pt>
                <c:pt idx="554">
                  <c:v>1.1600000000000059E-8</c:v>
                </c:pt>
                <c:pt idx="555">
                  <c:v>1.170000000000006E-8</c:v>
                </c:pt>
                <c:pt idx="556">
                  <c:v>1.1600000000000059E-8</c:v>
                </c:pt>
                <c:pt idx="557">
                  <c:v>1.150000000000006E-8</c:v>
                </c:pt>
                <c:pt idx="558">
                  <c:v>1.1400000000000059E-8</c:v>
                </c:pt>
                <c:pt idx="559">
                  <c:v>1.1600000000000059E-8</c:v>
                </c:pt>
                <c:pt idx="560">
                  <c:v>1.150000000000006E-8</c:v>
                </c:pt>
                <c:pt idx="561">
                  <c:v>1.170000000000006E-8</c:v>
                </c:pt>
                <c:pt idx="562">
                  <c:v>1.1600000000000059E-8</c:v>
                </c:pt>
                <c:pt idx="563">
                  <c:v>1.1600000000000059E-8</c:v>
                </c:pt>
                <c:pt idx="564">
                  <c:v>1.1400000000000059E-8</c:v>
                </c:pt>
                <c:pt idx="565">
                  <c:v>1.1800000000000064E-8</c:v>
                </c:pt>
                <c:pt idx="566">
                  <c:v>1.1400000000000059E-8</c:v>
                </c:pt>
                <c:pt idx="567">
                  <c:v>1.1400000000000059E-8</c:v>
                </c:pt>
                <c:pt idx="568">
                  <c:v>1.1800000000000064E-8</c:v>
                </c:pt>
                <c:pt idx="569">
                  <c:v>1.150000000000006E-8</c:v>
                </c:pt>
                <c:pt idx="570">
                  <c:v>1.170000000000006E-8</c:v>
                </c:pt>
                <c:pt idx="571">
                  <c:v>1.1400000000000059E-8</c:v>
                </c:pt>
                <c:pt idx="572">
                  <c:v>1.150000000000006E-8</c:v>
                </c:pt>
                <c:pt idx="573">
                  <c:v>1.1300000000000055E-8</c:v>
                </c:pt>
                <c:pt idx="574">
                  <c:v>1.150000000000006E-8</c:v>
                </c:pt>
                <c:pt idx="575">
                  <c:v>1.1300000000000055E-8</c:v>
                </c:pt>
                <c:pt idx="576">
                  <c:v>1.170000000000006E-8</c:v>
                </c:pt>
                <c:pt idx="577">
                  <c:v>1.150000000000006E-8</c:v>
                </c:pt>
                <c:pt idx="578">
                  <c:v>1.1200000000000051E-8</c:v>
                </c:pt>
                <c:pt idx="579">
                  <c:v>1.1200000000000051E-8</c:v>
                </c:pt>
                <c:pt idx="580">
                  <c:v>1.150000000000006E-8</c:v>
                </c:pt>
                <c:pt idx="581">
                  <c:v>1.1600000000000059E-8</c:v>
                </c:pt>
                <c:pt idx="582">
                  <c:v>1.1300000000000055E-8</c:v>
                </c:pt>
                <c:pt idx="583">
                  <c:v>1.150000000000006E-8</c:v>
                </c:pt>
                <c:pt idx="584">
                  <c:v>1.150000000000006E-8</c:v>
                </c:pt>
                <c:pt idx="585">
                  <c:v>1.170000000000006E-8</c:v>
                </c:pt>
                <c:pt idx="586">
                  <c:v>1.1400000000000059E-8</c:v>
                </c:pt>
                <c:pt idx="587">
                  <c:v>1.1600000000000059E-8</c:v>
                </c:pt>
                <c:pt idx="588">
                  <c:v>1.150000000000006E-8</c:v>
                </c:pt>
                <c:pt idx="589">
                  <c:v>1.150000000000006E-8</c:v>
                </c:pt>
                <c:pt idx="590">
                  <c:v>1.1600000000000059E-8</c:v>
                </c:pt>
                <c:pt idx="591">
                  <c:v>1.1300000000000055E-8</c:v>
                </c:pt>
                <c:pt idx="592">
                  <c:v>1.1400000000000059E-8</c:v>
                </c:pt>
                <c:pt idx="593">
                  <c:v>1.1400000000000059E-8</c:v>
                </c:pt>
                <c:pt idx="594">
                  <c:v>1.1200000000000051E-8</c:v>
                </c:pt>
                <c:pt idx="595">
                  <c:v>1.1300000000000055E-8</c:v>
                </c:pt>
                <c:pt idx="596">
                  <c:v>1.1300000000000055E-8</c:v>
                </c:pt>
                <c:pt idx="597">
                  <c:v>1.150000000000006E-8</c:v>
                </c:pt>
                <c:pt idx="598">
                  <c:v>1.1400000000000059E-8</c:v>
                </c:pt>
                <c:pt idx="599">
                  <c:v>1.1400000000000059E-8</c:v>
                </c:pt>
                <c:pt idx="600">
                  <c:v>1.150000000000006E-8</c:v>
                </c:pt>
                <c:pt idx="601">
                  <c:v>1.1400000000000059E-8</c:v>
                </c:pt>
                <c:pt idx="602">
                  <c:v>1.1400000000000059E-8</c:v>
                </c:pt>
                <c:pt idx="603">
                  <c:v>1.1400000000000059E-8</c:v>
                </c:pt>
                <c:pt idx="604">
                  <c:v>1.150000000000006E-8</c:v>
                </c:pt>
                <c:pt idx="605">
                  <c:v>1.1400000000000059E-8</c:v>
                </c:pt>
                <c:pt idx="606">
                  <c:v>1.150000000000006E-8</c:v>
                </c:pt>
                <c:pt idx="607">
                  <c:v>1.170000000000006E-8</c:v>
                </c:pt>
                <c:pt idx="608">
                  <c:v>1.1400000000000059E-8</c:v>
                </c:pt>
                <c:pt idx="609">
                  <c:v>1.1300000000000055E-8</c:v>
                </c:pt>
                <c:pt idx="610">
                  <c:v>1.1300000000000055E-8</c:v>
                </c:pt>
                <c:pt idx="611">
                  <c:v>1.150000000000006E-8</c:v>
                </c:pt>
                <c:pt idx="612">
                  <c:v>1.150000000000006E-8</c:v>
                </c:pt>
                <c:pt idx="613">
                  <c:v>1.150000000000006E-8</c:v>
                </c:pt>
                <c:pt idx="614">
                  <c:v>1.1300000000000055E-8</c:v>
                </c:pt>
                <c:pt idx="615">
                  <c:v>1.1300000000000055E-8</c:v>
                </c:pt>
                <c:pt idx="616">
                  <c:v>1.1200000000000051E-8</c:v>
                </c:pt>
                <c:pt idx="617">
                  <c:v>1.1400000000000059E-8</c:v>
                </c:pt>
                <c:pt idx="618">
                  <c:v>1.1300000000000055E-8</c:v>
                </c:pt>
                <c:pt idx="619">
                  <c:v>1.1200000000000051E-8</c:v>
                </c:pt>
                <c:pt idx="620">
                  <c:v>1.1100000000000053E-8</c:v>
                </c:pt>
                <c:pt idx="621">
                  <c:v>1.1300000000000055E-8</c:v>
                </c:pt>
                <c:pt idx="622">
                  <c:v>1.1100000000000053E-8</c:v>
                </c:pt>
                <c:pt idx="623">
                  <c:v>1.1200000000000051E-8</c:v>
                </c:pt>
                <c:pt idx="624">
                  <c:v>1.1200000000000051E-8</c:v>
                </c:pt>
                <c:pt idx="625">
                  <c:v>1.1300000000000055E-8</c:v>
                </c:pt>
                <c:pt idx="626">
                  <c:v>1.150000000000006E-8</c:v>
                </c:pt>
                <c:pt idx="627">
                  <c:v>1.1000000000000051E-8</c:v>
                </c:pt>
                <c:pt idx="628">
                  <c:v>1.1400000000000059E-8</c:v>
                </c:pt>
                <c:pt idx="629">
                  <c:v>1.1400000000000059E-8</c:v>
                </c:pt>
                <c:pt idx="630">
                  <c:v>1.1000000000000051E-8</c:v>
                </c:pt>
                <c:pt idx="631">
                  <c:v>1.1200000000000051E-8</c:v>
                </c:pt>
                <c:pt idx="632">
                  <c:v>1.1200000000000051E-8</c:v>
                </c:pt>
                <c:pt idx="633">
                  <c:v>1.1100000000000053E-8</c:v>
                </c:pt>
                <c:pt idx="634">
                  <c:v>1.1000000000000051E-8</c:v>
                </c:pt>
                <c:pt idx="635">
                  <c:v>1.1200000000000051E-8</c:v>
                </c:pt>
                <c:pt idx="636">
                  <c:v>1.1200000000000051E-8</c:v>
                </c:pt>
                <c:pt idx="637">
                  <c:v>1.1100000000000053E-8</c:v>
                </c:pt>
                <c:pt idx="638">
                  <c:v>1.1200000000000051E-8</c:v>
                </c:pt>
                <c:pt idx="639">
                  <c:v>1.1100000000000053E-8</c:v>
                </c:pt>
                <c:pt idx="640">
                  <c:v>1.1000000000000051E-8</c:v>
                </c:pt>
                <c:pt idx="641">
                  <c:v>1.0900000000000053E-8</c:v>
                </c:pt>
                <c:pt idx="642">
                  <c:v>1.1000000000000051E-8</c:v>
                </c:pt>
                <c:pt idx="643">
                  <c:v>1.1000000000000051E-8</c:v>
                </c:pt>
                <c:pt idx="644">
                  <c:v>1.1000000000000051E-8</c:v>
                </c:pt>
                <c:pt idx="645">
                  <c:v>1.1200000000000051E-8</c:v>
                </c:pt>
                <c:pt idx="646">
                  <c:v>1.1100000000000053E-8</c:v>
                </c:pt>
                <c:pt idx="647">
                  <c:v>1.1100000000000053E-8</c:v>
                </c:pt>
                <c:pt idx="648">
                  <c:v>1.1100000000000053E-8</c:v>
                </c:pt>
                <c:pt idx="649">
                  <c:v>1.1300000000000055E-8</c:v>
                </c:pt>
                <c:pt idx="650">
                  <c:v>1.1200000000000051E-8</c:v>
                </c:pt>
                <c:pt idx="651">
                  <c:v>1.1200000000000051E-8</c:v>
                </c:pt>
                <c:pt idx="652">
                  <c:v>1.1100000000000053E-8</c:v>
                </c:pt>
                <c:pt idx="653">
                  <c:v>1.1000000000000051E-8</c:v>
                </c:pt>
                <c:pt idx="654">
                  <c:v>1.1200000000000051E-8</c:v>
                </c:pt>
                <c:pt idx="655">
                  <c:v>1.1000000000000051E-8</c:v>
                </c:pt>
                <c:pt idx="656">
                  <c:v>1.0900000000000053E-8</c:v>
                </c:pt>
                <c:pt idx="657">
                  <c:v>1.0900000000000053E-8</c:v>
                </c:pt>
                <c:pt idx="658">
                  <c:v>1.0900000000000053E-8</c:v>
                </c:pt>
                <c:pt idx="659">
                  <c:v>1.080000000000005E-8</c:v>
                </c:pt>
                <c:pt idx="660">
                  <c:v>1.1100000000000053E-8</c:v>
                </c:pt>
                <c:pt idx="661">
                  <c:v>1.0900000000000053E-8</c:v>
                </c:pt>
                <c:pt idx="662">
                  <c:v>1.1100000000000053E-8</c:v>
                </c:pt>
                <c:pt idx="663">
                  <c:v>1.1000000000000051E-8</c:v>
                </c:pt>
                <c:pt idx="664">
                  <c:v>1.1100000000000053E-8</c:v>
                </c:pt>
                <c:pt idx="665">
                  <c:v>1.1000000000000051E-8</c:v>
                </c:pt>
                <c:pt idx="666">
                  <c:v>1.1000000000000051E-8</c:v>
                </c:pt>
                <c:pt idx="667">
                  <c:v>1.0900000000000053E-8</c:v>
                </c:pt>
                <c:pt idx="668">
                  <c:v>1.080000000000005E-8</c:v>
                </c:pt>
                <c:pt idx="669">
                  <c:v>1.080000000000005E-8</c:v>
                </c:pt>
                <c:pt idx="670">
                  <c:v>1.1200000000000051E-8</c:v>
                </c:pt>
                <c:pt idx="671">
                  <c:v>1.1000000000000051E-8</c:v>
                </c:pt>
                <c:pt idx="672">
                  <c:v>1.1100000000000053E-8</c:v>
                </c:pt>
                <c:pt idx="673">
                  <c:v>1.1000000000000051E-8</c:v>
                </c:pt>
                <c:pt idx="674">
                  <c:v>1.1100000000000053E-8</c:v>
                </c:pt>
                <c:pt idx="675">
                  <c:v>1.1000000000000051E-8</c:v>
                </c:pt>
                <c:pt idx="676">
                  <c:v>1.1000000000000051E-8</c:v>
                </c:pt>
                <c:pt idx="677">
                  <c:v>1.1000000000000051E-8</c:v>
                </c:pt>
                <c:pt idx="678">
                  <c:v>1.0900000000000053E-8</c:v>
                </c:pt>
                <c:pt idx="679">
                  <c:v>1.0900000000000053E-8</c:v>
                </c:pt>
                <c:pt idx="680">
                  <c:v>1.1000000000000051E-8</c:v>
                </c:pt>
                <c:pt idx="681">
                  <c:v>1.1100000000000053E-8</c:v>
                </c:pt>
                <c:pt idx="682">
                  <c:v>1.080000000000005E-8</c:v>
                </c:pt>
                <c:pt idx="683">
                  <c:v>1.0900000000000053E-8</c:v>
                </c:pt>
                <c:pt idx="684">
                  <c:v>1.0900000000000053E-8</c:v>
                </c:pt>
                <c:pt idx="685">
                  <c:v>1.1000000000000051E-8</c:v>
                </c:pt>
                <c:pt idx="686">
                  <c:v>1.1000000000000051E-8</c:v>
                </c:pt>
                <c:pt idx="687">
                  <c:v>1.1000000000000051E-8</c:v>
                </c:pt>
                <c:pt idx="688">
                  <c:v>1.1000000000000051E-8</c:v>
                </c:pt>
                <c:pt idx="689">
                  <c:v>1.1100000000000053E-8</c:v>
                </c:pt>
                <c:pt idx="690">
                  <c:v>1.1000000000000051E-8</c:v>
                </c:pt>
                <c:pt idx="691">
                  <c:v>1.1100000000000053E-8</c:v>
                </c:pt>
                <c:pt idx="692">
                  <c:v>1.080000000000005E-8</c:v>
                </c:pt>
                <c:pt idx="693">
                  <c:v>1.0900000000000053E-8</c:v>
                </c:pt>
                <c:pt idx="694">
                  <c:v>1.080000000000005E-8</c:v>
                </c:pt>
                <c:pt idx="695">
                  <c:v>1.1000000000000051E-8</c:v>
                </c:pt>
                <c:pt idx="696">
                  <c:v>1.080000000000005E-8</c:v>
                </c:pt>
                <c:pt idx="697">
                  <c:v>1.080000000000005E-8</c:v>
                </c:pt>
                <c:pt idx="698">
                  <c:v>1.080000000000005E-8</c:v>
                </c:pt>
                <c:pt idx="699">
                  <c:v>1.1000000000000051E-8</c:v>
                </c:pt>
                <c:pt idx="700">
                  <c:v>1.080000000000005E-8</c:v>
                </c:pt>
                <c:pt idx="701">
                  <c:v>1.080000000000005E-8</c:v>
                </c:pt>
                <c:pt idx="702">
                  <c:v>1.080000000000005E-8</c:v>
                </c:pt>
                <c:pt idx="703">
                  <c:v>1.1000000000000051E-8</c:v>
                </c:pt>
                <c:pt idx="704">
                  <c:v>1.080000000000005E-8</c:v>
                </c:pt>
                <c:pt idx="705">
                  <c:v>1.080000000000005E-8</c:v>
                </c:pt>
                <c:pt idx="706">
                  <c:v>1.080000000000005E-8</c:v>
                </c:pt>
                <c:pt idx="707">
                  <c:v>1.0700000000000048E-8</c:v>
                </c:pt>
                <c:pt idx="708">
                  <c:v>1.1000000000000051E-8</c:v>
                </c:pt>
                <c:pt idx="709">
                  <c:v>1.1000000000000051E-8</c:v>
                </c:pt>
                <c:pt idx="710">
                  <c:v>1.0900000000000053E-8</c:v>
                </c:pt>
                <c:pt idx="711">
                  <c:v>1.1100000000000053E-8</c:v>
                </c:pt>
                <c:pt idx="712">
                  <c:v>1.0900000000000053E-8</c:v>
                </c:pt>
                <c:pt idx="713">
                  <c:v>1.1100000000000053E-8</c:v>
                </c:pt>
                <c:pt idx="714">
                  <c:v>1.1000000000000051E-8</c:v>
                </c:pt>
                <c:pt idx="715">
                  <c:v>1.0900000000000053E-8</c:v>
                </c:pt>
                <c:pt idx="716">
                  <c:v>1.0900000000000053E-8</c:v>
                </c:pt>
                <c:pt idx="717">
                  <c:v>1.080000000000005E-8</c:v>
                </c:pt>
                <c:pt idx="718">
                  <c:v>1.0900000000000053E-8</c:v>
                </c:pt>
                <c:pt idx="719">
                  <c:v>1.1000000000000051E-8</c:v>
                </c:pt>
                <c:pt idx="720">
                  <c:v>1.0900000000000053E-8</c:v>
                </c:pt>
                <c:pt idx="721">
                  <c:v>1.080000000000005E-8</c:v>
                </c:pt>
                <c:pt idx="722">
                  <c:v>1.1000000000000051E-8</c:v>
                </c:pt>
                <c:pt idx="723">
                  <c:v>1.0900000000000053E-8</c:v>
                </c:pt>
                <c:pt idx="724">
                  <c:v>1.080000000000005E-8</c:v>
                </c:pt>
                <c:pt idx="725">
                  <c:v>1.080000000000005E-8</c:v>
                </c:pt>
                <c:pt idx="726">
                  <c:v>1.060000000000005E-8</c:v>
                </c:pt>
                <c:pt idx="727">
                  <c:v>1.060000000000005E-8</c:v>
                </c:pt>
                <c:pt idx="728">
                  <c:v>1.0900000000000053E-8</c:v>
                </c:pt>
                <c:pt idx="729">
                  <c:v>1.080000000000005E-8</c:v>
                </c:pt>
                <c:pt idx="730">
                  <c:v>1.080000000000005E-8</c:v>
                </c:pt>
                <c:pt idx="731">
                  <c:v>1.080000000000005E-8</c:v>
                </c:pt>
                <c:pt idx="732">
                  <c:v>1.080000000000005E-8</c:v>
                </c:pt>
                <c:pt idx="733">
                  <c:v>1.060000000000005E-8</c:v>
                </c:pt>
                <c:pt idx="734">
                  <c:v>1.080000000000005E-8</c:v>
                </c:pt>
                <c:pt idx="735">
                  <c:v>1.0900000000000053E-8</c:v>
                </c:pt>
                <c:pt idx="736">
                  <c:v>1.1000000000000051E-8</c:v>
                </c:pt>
                <c:pt idx="737">
                  <c:v>1.080000000000005E-8</c:v>
                </c:pt>
                <c:pt idx="738">
                  <c:v>1.060000000000005E-8</c:v>
                </c:pt>
                <c:pt idx="739">
                  <c:v>1.060000000000005E-8</c:v>
                </c:pt>
                <c:pt idx="740">
                  <c:v>1.0500000000000048E-8</c:v>
                </c:pt>
                <c:pt idx="741">
                  <c:v>1.080000000000005E-8</c:v>
                </c:pt>
                <c:pt idx="742">
                  <c:v>1.0900000000000053E-8</c:v>
                </c:pt>
                <c:pt idx="743">
                  <c:v>1.0900000000000053E-8</c:v>
                </c:pt>
                <c:pt idx="744">
                  <c:v>1.0900000000000053E-8</c:v>
                </c:pt>
                <c:pt idx="745">
                  <c:v>1.0700000000000048E-8</c:v>
                </c:pt>
                <c:pt idx="746">
                  <c:v>1.080000000000005E-8</c:v>
                </c:pt>
                <c:pt idx="747">
                  <c:v>1.080000000000005E-8</c:v>
                </c:pt>
                <c:pt idx="748">
                  <c:v>1.0900000000000053E-8</c:v>
                </c:pt>
                <c:pt idx="749">
                  <c:v>1.1000000000000051E-8</c:v>
                </c:pt>
                <c:pt idx="750">
                  <c:v>1.0700000000000048E-8</c:v>
                </c:pt>
                <c:pt idx="751">
                  <c:v>1.080000000000005E-8</c:v>
                </c:pt>
                <c:pt idx="752">
                  <c:v>1.0700000000000048E-8</c:v>
                </c:pt>
                <c:pt idx="753">
                  <c:v>1.080000000000005E-8</c:v>
                </c:pt>
                <c:pt idx="754">
                  <c:v>1.080000000000005E-8</c:v>
                </c:pt>
                <c:pt idx="755">
                  <c:v>1.0900000000000053E-8</c:v>
                </c:pt>
                <c:pt idx="756">
                  <c:v>1.080000000000005E-8</c:v>
                </c:pt>
                <c:pt idx="757">
                  <c:v>1.080000000000005E-8</c:v>
                </c:pt>
                <c:pt idx="758">
                  <c:v>1.080000000000005E-8</c:v>
                </c:pt>
                <c:pt idx="759">
                  <c:v>1.0700000000000048E-8</c:v>
                </c:pt>
                <c:pt idx="760">
                  <c:v>1.080000000000005E-8</c:v>
                </c:pt>
                <c:pt idx="761">
                  <c:v>1.080000000000005E-8</c:v>
                </c:pt>
                <c:pt idx="762">
                  <c:v>1.0700000000000048E-8</c:v>
                </c:pt>
                <c:pt idx="763">
                  <c:v>1.080000000000005E-8</c:v>
                </c:pt>
                <c:pt idx="764">
                  <c:v>1.0900000000000053E-8</c:v>
                </c:pt>
                <c:pt idx="765">
                  <c:v>1.060000000000005E-8</c:v>
                </c:pt>
                <c:pt idx="766">
                  <c:v>1.0700000000000048E-8</c:v>
                </c:pt>
                <c:pt idx="767">
                  <c:v>1.060000000000005E-8</c:v>
                </c:pt>
                <c:pt idx="768">
                  <c:v>1.080000000000005E-8</c:v>
                </c:pt>
                <c:pt idx="769">
                  <c:v>1.0700000000000048E-8</c:v>
                </c:pt>
                <c:pt idx="770">
                  <c:v>1.060000000000005E-8</c:v>
                </c:pt>
                <c:pt idx="771">
                  <c:v>1.060000000000005E-8</c:v>
                </c:pt>
                <c:pt idx="772">
                  <c:v>1.0700000000000048E-8</c:v>
                </c:pt>
                <c:pt idx="773">
                  <c:v>1.080000000000005E-8</c:v>
                </c:pt>
                <c:pt idx="774">
                  <c:v>1.0700000000000048E-8</c:v>
                </c:pt>
                <c:pt idx="775">
                  <c:v>1.060000000000005E-8</c:v>
                </c:pt>
                <c:pt idx="776">
                  <c:v>1.0400000000000045E-8</c:v>
                </c:pt>
                <c:pt idx="777">
                  <c:v>1.060000000000005E-8</c:v>
                </c:pt>
                <c:pt idx="778">
                  <c:v>1.0500000000000048E-8</c:v>
                </c:pt>
                <c:pt idx="779">
                  <c:v>1.0400000000000045E-8</c:v>
                </c:pt>
                <c:pt idx="780">
                  <c:v>1.060000000000005E-8</c:v>
                </c:pt>
                <c:pt idx="781">
                  <c:v>1.0400000000000045E-8</c:v>
                </c:pt>
                <c:pt idx="782">
                  <c:v>1.0400000000000045E-8</c:v>
                </c:pt>
                <c:pt idx="783">
                  <c:v>1.060000000000005E-8</c:v>
                </c:pt>
                <c:pt idx="784">
                  <c:v>1.0500000000000048E-8</c:v>
                </c:pt>
                <c:pt idx="785">
                  <c:v>1.0500000000000048E-8</c:v>
                </c:pt>
                <c:pt idx="786">
                  <c:v>1.0500000000000048E-8</c:v>
                </c:pt>
                <c:pt idx="787">
                  <c:v>1.0500000000000048E-8</c:v>
                </c:pt>
                <c:pt idx="788">
                  <c:v>1.0500000000000048E-8</c:v>
                </c:pt>
                <c:pt idx="789">
                  <c:v>1.060000000000005E-8</c:v>
                </c:pt>
                <c:pt idx="790">
                  <c:v>1.0500000000000048E-8</c:v>
                </c:pt>
                <c:pt idx="791">
                  <c:v>1.0400000000000045E-8</c:v>
                </c:pt>
                <c:pt idx="792">
                  <c:v>1.060000000000005E-8</c:v>
                </c:pt>
                <c:pt idx="793">
                  <c:v>1.060000000000005E-8</c:v>
                </c:pt>
                <c:pt idx="794">
                  <c:v>1.0400000000000045E-8</c:v>
                </c:pt>
                <c:pt idx="795">
                  <c:v>1.0300000000000048E-8</c:v>
                </c:pt>
                <c:pt idx="796">
                  <c:v>1.0300000000000048E-8</c:v>
                </c:pt>
                <c:pt idx="797">
                  <c:v>1.0500000000000048E-8</c:v>
                </c:pt>
                <c:pt idx="798">
                  <c:v>1.060000000000005E-8</c:v>
                </c:pt>
                <c:pt idx="799">
                  <c:v>1.0500000000000048E-8</c:v>
                </c:pt>
                <c:pt idx="800">
                  <c:v>1.0300000000000048E-8</c:v>
                </c:pt>
                <c:pt idx="801">
                  <c:v>1.060000000000005E-8</c:v>
                </c:pt>
                <c:pt idx="802">
                  <c:v>1.0500000000000048E-8</c:v>
                </c:pt>
                <c:pt idx="803">
                  <c:v>1.060000000000005E-8</c:v>
                </c:pt>
                <c:pt idx="804">
                  <c:v>1.060000000000005E-8</c:v>
                </c:pt>
                <c:pt idx="805">
                  <c:v>1.0500000000000048E-8</c:v>
                </c:pt>
                <c:pt idx="806">
                  <c:v>1.060000000000005E-8</c:v>
                </c:pt>
                <c:pt idx="807">
                  <c:v>1.0700000000000048E-8</c:v>
                </c:pt>
                <c:pt idx="808">
                  <c:v>1.060000000000005E-8</c:v>
                </c:pt>
                <c:pt idx="809">
                  <c:v>1.0500000000000048E-8</c:v>
                </c:pt>
                <c:pt idx="810">
                  <c:v>1.0500000000000048E-8</c:v>
                </c:pt>
                <c:pt idx="811">
                  <c:v>1.0400000000000045E-8</c:v>
                </c:pt>
                <c:pt idx="812">
                  <c:v>1.0500000000000048E-8</c:v>
                </c:pt>
                <c:pt idx="813">
                  <c:v>1.0500000000000048E-8</c:v>
                </c:pt>
                <c:pt idx="814">
                  <c:v>1.0300000000000048E-8</c:v>
                </c:pt>
                <c:pt idx="815">
                  <c:v>1.0300000000000048E-8</c:v>
                </c:pt>
                <c:pt idx="816">
                  <c:v>1.0500000000000048E-8</c:v>
                </c:pt>
                <c:pt idx="817">
                  <c:v>1.0200000000000045E-8</c:v>
                </c:pt>
                <c:pt idx="818">
                  <c:v>1.0500000000000048E-8</c:v>
                </c:pt>
                <c:pt idx="819">
                  <c:v>1.0700000000000048E-8</c:v>
                </c:pt>
                <c:pt idx="820">
                  <c:v>1.0400000000000045E-8</c:v>
                </c:pt>
                <c:pt idx="821">
                  <c:v>1.0300000000000048E-8</c:v>
                </c:pt>
                <c:pt idx="822">
                  <c:v>1.0500000000000048E-8</c:v>
                </c:pt>
                <c:pt idx="823">
                  <c:v>1.0500000000000048E-8</c:v>
                </c:pt>
                <c:pt idx="824">
                  <c:v>1.0400000000000045E-8</c:v>
                </c:pt>
                <c:pt idx="825">
                  <c:v>1.0400000000000045E-8</c:v>
                </c:pt>
                <c:pt idx="826">
                  <c:v>1.0300000000000048E-8</c:v>
                </c:pt>
                <c:pt idx="827">
                  <c:v>1.0300000000000048E-8</c:v>
                </c:pt>
                <c:pt idx="828">
                  <c:v>1.0400000000000045E-8</c:v>
                </c:pt>
                <c:pt idx="829">
                  <c:v>1.0300000000000048E-8</c:v>
                </c:pt>
                <c:pt idx="830">
                  <c:v>1.060000000000005E-8</c:v>
                </c:pt>
                <c:pt idx="831">
                  <c:v>1.0400000000000045E-8</c:v>
                </c:pt>
                <c:pt idx="832">
                  <c:v>1.060000000000005E-8</c:v>
                </c:pt>
                <c:pt idx="833">
                  <c:v>1.0300000000000048E-8</c:v>
                </c:pt>
                <c:pt idx="834">
                  <c:v>1.0500000000000048E-8</c:v>
                </c:pt>
                <c:pt idx="835">
                  <c:v>1.0400000000000045E-8</c:v>
                </c:pt>
                <c:pt idx="836">
                  <c:v>1.0400000000000045E-8</c:v>
                </c:pt>
                <c:pt idx="837">
                  <c:v>1.0400000000000045E-8</c:v>
                </c:pt>
                <c:pt idx="838">
                  <c:v>1.0300000000000048E-8</c:v>
                </c:pt>
                <c:pt idx="839">
                  <c:v>1.0300000000000048E-8</c:v>
                </c:pt>
                <c:pt idx="840">
                  <c:v>1.0200000000000045E-8</c:v>
                </c:pt>
                <c:pt idx="841">
                  <c:v>1.0200000000000045E-8</c:v>
                </c:pt>
                <c:pt idx="842">
                  <c:v>1.0300000000000048E-8</c:v>
                </c:pt>
                <c:pt idx="843">
                  <c:v>1.0400000000000045E-8</c:v>
                </c:pt>
                <c:pt idx="844">
                  <c:v>1.0400000000000045E-8</c:v>
                </c:pt>
                <c:pt idx="845">
                  <c:v>1.0300000000000048E-8</c:v>
                </c:pt>
                <c:pt idx="846">
                  <c:v>1.0400000000000045E-8</c:v>
                </c:pt>
                <c:pt idx="847">
                  <c:v>1.0300000000000048E-8</c:v>
                </c:pt>
                <c:pt idx="848">
                  <c:v>1.0400000000000045E-8</c:v>
                </c:pt>
                <c:pt idx="849">
                  <c:v>1.060000000000005E-8</c:v>
                </c:pt>
                <c:pt idx="850">
                  <c:v>1.0200000000000045E-8</c:v>
                </c:pt>
                <c:pt idx="851">
                  <c:v>1.0500000000000048E-8</c:v>
                </c:pt>
                <c:pt idx="852">
                  <c:v>1.0300000000000048E-8</c:v>
                </c:pt>
                <c:pt idx="853">
                  <c:v>1.0300000000000048E-8</c:v>
                </c:pt>
                <c:pt idx="854">
                  <c:v>1.0500000000000048E-8</c:v>
                </c:pt>
                <c:pt idx="855">
                  <c:v>1.0500000000000048E-8</c:v>
                </c:pt>
                <c:pt idx="856">
                  <c:v>1.0400000000000045E-8</c:v>
                </c:pt>
                <c:pt idx="857">
                  <c:v>1.0400000000000045E-8</c:v>
                </c:pt>
                <c:pt idx="858">
                  <c:v>1.0300000000000048E-8</c:v>
                </c:pt>
                <c:pt idx="859">
                  <c:v>1.0300000000000048E-8</c:v>
                </c:pt>
                <c:pt idx="860">
                  <c:v>1.0500000000000048E-8</c:v>
                </c:pt>
                <c:pt idx="861">
                  <c:v>1.0500000000000048E-8</c:v>
                </c:pt>
                <c:pt idx="862">
                  <c:v>1.0400000000000045E-8</c:v>
                </c:pt>
                <c:pt idx="863">
                  <c:v>1.0300000000000048E-8</c:v>
                </c:pt>
                <c:pt idx="864">
                  <c:v>1.0300000000000048E-8</c:v>
                </c:pt>
                <c:pt idx="865">
                  <c:v>1.0400000000000045E-8</c:v>
                </c:pt>
                <c:pt idx="866">
                  <c:v>1.0300000000000048E-8</c:v>
                </c:pt>
                <c:pt idx="867">
                  <c:v>1.0100000000000041E-8</c:v>
                </c:pt>
                <c:pt idx="868">
                  <c:v>1.0100000000000041E-8</c:v>
                </c:pt>
                <c:pt idx="869">
                  <c:v>1.0400000000000045E-8</c:v>
                </c:pt>
                <c:pt idx="870">
                  <c:v>1.0400000000000045E-8</c:v>
                </c:pt>
                <c:pt idx="871">
                  <c:v>1.060000000000005E-8</c:v>
                </c:pt>
                <c:pt idx="872">
                  <c:v>1.0400000000000045E-8</c:v>
                </c:pt>
                <c:pt idx="873">
                  <c:v>1.0200000000000045E-8</c:v>
                </c:pt>
                <c:pt idx="874">
                  <c:v>1.0400000000000045E-8</c:v>
                </c:pt>
                <c:pt idx="875">
                  <c:v>1.0300000000000048E-8</c:v>
                </c:pt>
                <c:pt idx="876">
                  <c:v>1.0300000000000048E-8</c:v>
                </c:pt>
                <c:pt idx="877">
                  <c:v>1.0100000000000041E-8</c:v>
                </c:pt>
                <c:pt idx="878">
                  <c:v>1.0300000000000048E-8</c:v>
                </c:pt>
                <c:pt idx="879">
                  <c:v>1.0300000000000048E-8</c:v>
                </c:pt>
                <c:pt idx="880">
                  <c:v>1.0100000000000041E-8</c:v>
                </c:pt>
                <c:pt idx="881">
                  <c:v>1.0100000000000041E-8</c:v>
                </c:pt>
                <c:pt idx="882">
                  <c:v>1.0200000000000045E-8</c:v>
                </c:pt>
                <c:pt idx="883">
                  <c:v>1.0200000000000045E-8</c:v>
                </c:pt>
                <c:pt idx="884">
                  <c:v>1.0100000000000041E-8</c:v>
                </c:pt>
                <c:pt idx="885">
                  <c:v>1.0100000000000041E-8</c:v>
                </c:pt>
                <c:pt idx="886">
                  <c:v>1.0000000000000045E-8</c:v>
                </c:pt>
                <c:pt idx="887">
                  <c:v>1.0200000000000045E-8</c:v>
                </c:pt>
                <c:pt idx="888">
                  <c:v>1.0200000000000045E-8</c:v>
                </c:pt>
                <c:pt idx="889">
                  <c:v>1.0200000000000045E-8</c:v>
                </c:pt>
                <c:pt idx="890">
                  <c:v>1.060000000000005E-8</c:v>
                </c:pt>
                <c:pt idx="891">
                  <c:v>1.0200000000000045E-8</c:v>
                </c:pt>
                <c:pt idx="892">
                  <c:v>1.0200000000000045E-8</c:v>
                </c:pt>
                <c:pt idx="893">
                  <c:v>1.0100000000000041E-8</c:v>
                </c:pt>
                <c:pt idx="894">
                  <c:v>1.0200000000000045E-8</c:v>
                </c:pt>
                <c:pt idx="895">
                  <c:v>1.0300000000000048E-8</c:v>
                </c:pt>
                <c:pt idx="896">
                  <c:v>1.0400000000000045E-8</c:v>
                </c:pt>
                <c:pt idx="897">
                  <c:v>1.0200000000000045E-8</c:v>
                </c:pt>
                <c:pt idx="898">
                  <c:v>1.0300000000000048E-8</c:v>
                </c:pt>
                <c:pt idx="899">
                  <c:v>1.0300000000000048E-8</c:v>
                </c:pt>
                <c:pt idx="900">
                  <c:v>1.0300000000000048E-8</c:v>
                </c:pt>
                <c:pt idx="901">
                  <c:v>9.9800000000000404E-9</c:v>
                </c:pt>
                <c:pt idx="902">
                  <c:v>1.0300000000000048E-8</c:v>
                </c:pt>
                <c:pt idx="903">
                  <c:v>1.0100000000000041E-8</c:v>
                </c:pt>
                <c:pt idx="904">
                  <c:v>1.0100000000000041E-8</c:v>
                </c:pt>
                <c:pt idx="905">
                  <c:v>1.0100000000000041E-8</c:v>
                </c:pt>
                <c:pt idx="906">
                  <c:v>1.0100000000000041E-8</c:v>
                </c:pt>
                <c:pt idx="907">
                  <c:v>1.0200000000000045E-8</c:v>
                </c:pt>
                <c:pt idx="908">
                  <c:v>1.0300000000000048E-8</c:v>
                </c:pt>
                <c:pt idx="909">
                  <c:v>1.0200000000000045E-8</c:v>
                </c:pt>
                <c:pt idx="910">
                  <c:v>1.0200000000000045E-8</c:v>
                </c:pt>
                <c:pt idx="911">
                  <c:v>1.0100000000000041E-8</c:v>
                </c:pt>
                <c:pt idx="912">
                  <c:v>1.0100000000000041E-8</c:v>
                </c:pt>
                <c:pt idx="913">
                  <c:v>1.0300000000000048E-8</c:v>
                </c:pt>
                <c:pt idx="914">
                  <c:v>1.0200000000000045E-8</c:v>
                </c:pt>
                <c:pt idx="915">
                  <c:v>1.0200000000000045E-8</c:v>
                </c:pt>
                <c:pt idx="916">
                  <c:v>1.0200000000000045E-8</c:v>
                </c:pt>
                <c:pt idx="917">
                  <c:v>1.0100000000000041E-8</c:v>
                </c:pt>
                <c:pt idx="918">
                  <c:v>1.0100000000000041E-8</c:v>
                </c:pt>
                <c:pt idx="919">
                  <c:v>9.8800000000000445E-9</c:v>
                </c:pt>
                <c:pt idx="920">
                  <c:v>1.0100000000000041E-8</c:v>
                </c:pt>
              </c:numCache>
            </c:numRef>
          </c:yVal>
        </c:ser>
        <c:axId val="62207104"/>
        <c:axId val="62209024"/>
      </c:scatterChart>
      <c:valAx>
        <c:axId val="62207104"/>
        <c:scaling>
          <c:orientation val="minMax"/>
          <c:max val="1200"/>
        </c:scaling>
        <c:axPos val="b"/>
        <c:numFmt formatCode="General" sourceLinked="0"/>
        <c:minorTickMark val="in"/>
        <c:tickLblPos val="nextTo"/>
        <c:crossAx val="62209024"/>
        <c:crossesAt val="1.0000000000000044E-9"/>
        <c:crossBetween val="midCat"/>
        <c:majorUnit val="240"/>
        <c:minorUnit val="60"/>
      </c:valAx>
      <c:valAx>
        <c:axId val="62209024"/>
        <c:scaling>
          <c:logBase val="10"/>
          <c:orientation val="minMax"/>
          <c:max val="1.0000000000000022E-3"/>
        </c:scaling>
        <c:axPos val="l"/>
        <c:majorGridlines/>
        <c:numFmt formatCode="0.00E+00" sourceLinked="1"/>
        <c:tickLblPos val="nextTo"/>
        <c:crossAx val="62207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004068437633632"/>
          <c:y val="5.3741757890019864E-2"/>
          <c:w val="0.35374915423139874"/>
          <c:h val="0.40137301278404885"/>
        </c:manualLayout>
      </c:layout>
    </c:legend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7263263616711591"/>
          <c:y val="4.0013656829481853E-2"/>
          <c:w val="0.77344192962426761"/>
          <c:h val="0.86191921131809934"/>
        </c:manualLayout>
      </c:layout>
      <c:scatterChart>
        <c:scatterStyle val="lineMarker"/>
        <c:ser>
          <c:idx val="1"/>
          <c:order val="0"/>
          <c:tx>
            <c:v>TB9AES012</c:v>
          </c:tx>
          <c:spPr>
            <a:ln w="28575">
              <a:noFill/>
            </a:ln>
          </c:spPr>
          <c:marker>
            <c:symbol val="square"/>
            <c:size val="2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Sheet3!$C$3:$C$1197</c:f>
              <c:numCache>
                <c:formatCode>0.00E+00</c:formatCode>
                <c:ptCount val="1195"/>
                <c:pt idx="0">
                  <c:v>4.7800000000000183E-8</c:v>
                </c:pt>
                <c:pt idx="1">
                  <c:v>4.6900000000000142E-8</c:v>
                </c:pt>
                <c:pt idx="2">
                  <c:v>4.7200000000000171E-8</c:v>
                </c:pt>
                <c:pt idx="3">
                  <c:v>4.7000000000000183E-8</c:v>
                </c:pt>
                <c:pt idx="4">
                  <c:v>4.5500000000000149E-8</c:v>
                </c:pt>
                <c:pt idx="5">
                  <c:v>1.4800000000000056E-7</c:v>
                </c:pt>
                <c:pt idx="6">
                  <c:v>2.9600000000000101E-7</c:v>
                </c:pt>
                <c:pt idx="7">
                  <c:v>4.7800000000000182E-7</c:v>
                </c:pt>
                <c:pt idx="8">
                  <c:v>6.7000000000000258E-7</c:v>
                </c:pt>
                <c:pt idx="9">
                  <c:v>8.4600000000000342E-7</c:v>
                </c:pt>
                <c:pt idx="10">
                  <c:v>1.0200000000000027E-6</c:v>
                </c:pt>
                <c:pt idx="11">
                  <c:v>1.2000000000000027E-6</c:v>
                </c:pt>
                <c:pt idx="12">
                  <c:v>1.4100000000000034E-6</c:v>
                </c:pt>
                <c:pt idx="13">
                  <c:v>1.6000000000000052E-6</c:v>
                </c:pt>
                <c:pt idx="14">
                  <c:v>6.3300000000000256E-8</c:v>
                </c:pt>
                <c:pt idx="15">
                  <c:v>4.4400000000000192E-8</c:v>
                </c:pt>
                <c:pt idx="16">
                  <c:v>5.7700000000000245E-8</c:v>
                </c:pt>
                <c:pt idx="17">
                  <c:v>3.9500000000000119E-7</c:v>
                </c:pt>
                <c:pt idx="18">
                  <c:v>1.1300000000000055E-7</c:v>
                </c:pt>
                <c:pt idx="19">
                  <c:v>8.3400000000000297E-8</c:v>
                </c:pt>
                <c:pt idx="20">
                  <c:v>6.7300000000000305E-8</c:v>
                </c:pt>
                <c:pt idx="21">
                  <c:v>5.5500000000000193E-8</c:v>
                </c:pt>
                <c:pt idx="22">
                  <c:v>4.8600000000000131E-8</c:v>
                </c:pt>
                <c:pt idx="23">
                  <c:v>4.4700000000000222E-8</c:v>
                </c:pt>
                <c:pt idx="24">
                  <c:v>4.300000000000016E-8</c:v>
                </c:pt>
                <c:pt idx="25">
                  <c:v>4.220000000000014E-8</c:v>
                </c:pt>
                <c:pt idx="26">
                  <c:v>4.1600000000000108E-8</c:v>
                </c:pt>
                <c:pt idx="27">
                  <c:v>4.1600000000000108E-8</c:v>
                </c:pt>
                <c:pt idx="28">
                  <c:v>4.5200000000000133E-8</c:v>
                </c:pt>
                <c:pt idx="29">
                  <c:v>4.9600000000000193E-8</c:v>
                </c:pt>
                <c:pt idx="30">
                  <c:v>5.5000000000000221E-8</c:v>
                </c:pt>
                <c:pt idx="31">
                  <c:v>5.5400000000000205E-8</c:v>
                </c:pt>
                <c:pt idx="32">
                  <c:v>1.8300000000000073E-7</c:v>
                </c:pt>
                <c:pt idx="33">
                  <c:v>1.3000000000000056E-7</c:v>
                </c:pt>
                <c:pt idx="34">
                  <c:v>1.3400000000000062E-7</c:v>
                </c:pt>
                <c:pt idx="35">
                  <c:v>8.9600000000000405E-8</c:v>
                </c:pt>
                <c:pt idx="36">
                  <c:v>9.6400000000000268E-8</c:v>
                </c:pt>
                <c:pt idx="37">
                  <c:v>1.5600000000000058E-7</c:v>
                </c:pt>
                <c:pt idx="38">
                  <c:v>1.5200000000000057E-7</c:v>
                </c:pt>
                <c:pt idx="39">
                  <c:v>1.6500000000000072E-7</c:v>
                </c:pt>
                <c:pt idx="40">
                  <c:v>2.8300000000000062E-7</c:v>
                </c:pt>
                <c:pt idx="41">
                  <c:v>2.2500000000000084E-7</c:v>
                </c:pt>
                <c:pt idx="42">
                  <c:v>2.2600000000000104E-7</c:v>
                </c:pt>
                <c:pt idx="43">
                  <c:v>2.8400000000000085E-7</c:v>
                </c:pt>
                <c:pt idx="44">
                  <c:v>2.8200000000000086E-7</c:v>
                </c:pt>
                <c:pt idx="45">
                  <c:v>4.8800000000000162E-7</c:v>
                </c:pt>
                <c:pt idx="46">
                  <c:v>3.5600000000000123E-7</c:v>
                </c:pt>
                <c:pt idx="47">
                  <c:v>3.3900000000000096E-7</c:v>
                </c:pt>
                <c:pt idx="48">
                  <c:v>4.4600000000000143E-7</c:v>
                </c:pt>
                <c:pt idx="49">
                  <c:v>3.7100000000000135E-7</c:v>
                </c:pt>
                <c:pt idx="50">
                  <c:v>5.6600000000000123E-7</c:v>
                </c:pt>
                <c:pt idx="51">
                  <c:v>4.4300000000000194E-7</c:v>
                </c:pt>
                <c:pt idx="52">
                  <c:v>5.4700000000000213E-7</c:v>
                </c:pt>
                <c:pt idx="53">
                  <c:v>5.4600000000000185E-7</c:v>
                </c:pt>
                <c:pt idx="54">
                  <c:v>6.120000000000014E-7</c:v>
                </c:pt>
                <c:pt idx="55">
                  <c:v>6.8700000000000259E-7</c:v>
                </c:pt>
                <c:pt idx="56">
                  <c:v>7.6900000000000219E-7</c:v>
                </c:pt>
                <c:pt idx="57">
                  <c:v>1.0000000000000029E-6</c:v>
                </c:pt>
                <c:pt idx="58">
                  <c:v>1.1800000000000042E-6</c:v>
                </c:pt>
                <c:pt idx="59">
                  <c:v>1.2000000000000027E-6</c:v>
                </c:pt>
                <c:pt idx="60">
                  <c:v>1.2300000000000037E-6</c:v>
                </c:pt>
                <c:pt idx="61">
                  <c:v>1.3200000000000045E-6</c:v>
                </c:pt>
                <c:pt idx="62">
                  <c:v>2.2000000000000073E-6</c:v>
                </c:pt>
                <c:pt idx="63">
                  <c:v>7.1900000000000159E-6</c:v>
                </c:pt>
                <c:pt idx="64">
                  <c:v>2.4600000000000059E-5</c:v>
                </c:pt>
                <c:pt idx="65">
                  <c:v>7.4500000000000212E-5</c:v>
                </c:pt>
                <c:pt idx="66">
                  <c:v>1.6600000000000057E-4</c:v>
                </c:pt>
                <c:pt idx="67">
                  <c:v>2.7300000000000056E-4</c:v>
                </c:pt>
                <c:pt idx="68">
                  <c:v>3.5000000000000076E-4</c:v>
                </c:pt>
                <c:pt idx="69">
                  <c:v>2.950000000000005E-4</c:v>
                </c:pt>
                <c:pt idx="70">
                  <c:v>2.1200000000000055E-4</c:v>
                </c:pt>
                <c:pt idx="71">
                  <c:v>1.580000000000004E-4</c:v>
                </c:pt>
                <c:pt idx="72">
                  <c:v>1.2000000000000026E-4</c:v>
                </c:pt>
                <c:pt idx="73">
                  <c:v>1.0100000000000027E-4</c:v>
                </c:pt>
                <c:pt idx="74">
                  <c:v>1.0100000000000027E-4</c:v>
                </c:pt>
                <c:pt idx="75">
                  <c:v>1.1000000000000034E-4</c:v>
                </c:pt>
                <c:pt idx="76">
                  <c:v>1.2999999999999999E-4</c:v>
                </c:pt>
                <c:pt idx="77">
                  <c:v>1.5500000000000041E-4</c:v>
                </c:pt>
                <c:pt idx="78">
                  <c:v>1.8400000000000052E-4</c:v>
                </c:pt>
                <c:pt idx="79">
                  <c:v>2.1800000000000061E-4</c:v>
                </c:pt>
                <c:pt idx="80">
                  <c:v>2.4900000000000041E-4</c:v>
                </c:pt>
                <c:pt idx="81">
                  <c:v>2.8700000000000036E-4</c:v>
                </c:pt>
                <c:pt idx="82">
                  <c:v>3.1100000000000057E-4</c:v>
                </c:pt>
                <c:pt idx="83">
                  <c:v>3.2900000000000068E-4</c:v>
                </c:pt>
                <c:pt idx="84">
                  <c:v>3.4500000000000053E-4</c:v>
                </c:pt>
                <c:pt idx="85">
                  <c:v>3.5500000000000061E-4</c:v>
                </c:pt>
                <c:pt idx="86">
                  <c:v>3.5900000000000065E-4</c:v>
                </c:pt>
                <c:pt idx="87">
                  <c:v>3.570000000000006E-4</c:v>
                </c:pt>
                <c:pt idx="88">
                  <c:v>3.5000000000000076E-4</c:v>
                </c:pt>
                <c:pt idx="89">
                  <c:v>3.3800000000000057E-4</c:v>
                </c:pt>
                <c:pt idx="90">
                  <c:v>3.2500000000000074E-4</c:v>
                </c:pt>
                <c:pt idx="91">
                  <c:v>3.0900000000000052E-4</c:v>
                </c:pt>
                <c:pt idx="92">
                  <c:v>3.0100000000000049E-4</c:v>
                </c:pt>
                <c:pt idx="93">
                  <c:v>2.9100000000000046E-4</c:v>
                </c:pt>
                <c:pt idx="94">
                  <c:v>2.8300000000000032E-4</c:v>
                </c:pt>
                <c:pt idx="95">
                  <c:v>2.8100000000000016E-4</c:v>
                </c:pt>
                <c:pt idx="96">
                  <c:v>2.8200000000000051E-4</c:v>
                </c:pt>
                <c:pt idx="97">
                  <c:v>2.8000000000000046E-4</c:v>
                </c:pt>
                <c:pt idx="98">
                  <c:v>2.8100000000000016E-4</c:v>
                </c:pt>
                <c:pt idx="99">
                  <c:v>2.7200000000000076E-4</c:v>
                </c:pt>
                <c:pt idx="100">
                  <c:v>2.5800000000000058E-4</c:v>
                </c:pt>
                <c:pt idx="101">
                  <c:v>2.4100000000000019E-4</c:v>
                </c:pt>
                <c:pt idx="102">
                  <c:v>2.3000000000000039E-4</c:v>
                </c:pt>
                <c:pt idx="103">
                  <c:v>2.1400000000000054E-4</c:v>
                </c:pt>
                <c:pt idx="104">
                  <c:v>2.0000000000000039E-4</c:v>
                </c:pt>
                <c:pt idx="105">
                  <c:v>1.8800000000000048E-4</c:v>
                </c:pt>
                <c:pt idx="106">
                  <c:v>1.7300000000000049E-4</c:v>
                </c:pt>
                <c:pt idx="107">
                  <c:v>1.5500000000000041E-4</c:v>
                </c:pt>
                <c:pt idx="108">
                  <c:v>1.4500000000000033E-4</c:v>
                </c:pt>
                <c:pt idx="109">
                  <c:v>1.3700000000000043E-4</c:v>
                </c:pt>
                <c:pt idx="110">
                  <c:v>1.2700000000000035E-4</c:v>
                </c:pt>
                <c:pt idx="111">
                  <c:v>1.1900000000000043E-4</c:v>
                </c:pt>
                <c:pt idx="112">
                  <c:v>1.1200000000000035E-4</c:v>
                </c:pt>
                <c:pt idx="113">
                  <c:v>1.0300000000000027E-4</c:v>
                </c:pt>
                <c:pt idx="114">
                  <c:v>9.7900000000000252E-5</c:v>
                </c:pt>
                <c:pt idx="115">
                  <c:v>9.1300000000000227E-5</c:v>
                </c:pt>
                <c:pt idx="116">
                  <c:v>8.7700000000000248E-5</c:v>
                </c:pt>
                <c:pt idx="117">
                  <c:v>8.280000000000021E-5</c:v>
                </c:pt>
                <c:pt idx="118">
                  <c:v>7.8600000000000162E-5</c:v>
                </c:pt>
                <c:pt idx="119">
                  <c:v>7.5300000000000231E-5</c:v>
                </c:pt>
                <c:pt idx="120">
                  <c:v>7.0400000000000193E-5</c:v>
                </c:pt>
                <c:pt idx="121">
                  <c:v>6.6300000000000148E-5</c:v>
                </c:pt>
                <c:pt idx="122">
                  <c:v>6.2100000000000154E-5</c:v>
                </c:pt>
                <c:pt idx="123">
                  <c:v>6.1300000000000148E-5</c:v>
                </c:pt>
                <c:pt idx="124">
                  <c:v>5.8500000000000128E-5</c:v>
                </c:pt>
                <c:pt idx="125">
                  <c:v>5.5200000000000115E-5</c:v>
                </c:pt>
                <c:pt idx="126">
                  <c:v>5.3100000000000118E-5</c:v>
                </c:pt>
                <c:pt idx="127">
                  <c:v>5.1100000000000104E-5</c:v>
                </c:pt>
                <c:pt idx="128">
                  <c:v>4.9000000000000134E-5</c:v>
                </c:pt>
                <c:pt idx="129">
                  <c:v>4.590000000000012E-5</c:v>
                </c:pt>
                <c:pt idx="130">
                  <c:v>4.4400000000000151E-5</c:v>
                </c:pt>
                <c:pt idx="131">
                  <c:v>4.2700000000000157E-5</c:v>
                </c:pt>
                <c:pt idx="132">
                  <c:v>4.1300000000000116E-5</c:v>
                </c:pt>
                <c:pt idx="133">
                  <c:v>4.0000000000000118E-5</c:v>
                </c:pt>
                <c:pt idx="134">
                  <c:v>3.8800000000000103E-5</c:v>
                </c:pt>
                <c:pt idx="135">
                  <c:v>3.7100000000000102E-5</c:v>
                </c:pt>
                <c:pt idx="136">
                  <c:v>3.6000000000000116E-5</c:v>
                </c:pt>
                <c:pt idx="137">
                  <c:v>3.5100000000000087E-5</c:v>
                </c:pt>
                <c:pt idx="138">
                  <c:v>3.3500000000000076E-5</c:v>
                </c:pt>
                <c:pt idx="139">
                  <c:v>3.2300000000000101E-5</c:v>
                </c:pt>
                <c:pt idx="140">
                  <c:v>3.1300000000000083E-5</c:v>
                </c:pt>
                <c:pt idx="141">
                  <c:v>3.0800000000000098E-5</c:v>
                </c:pt>
                <c:pt idx="142">
                  <c:v>2.9200000000000059E-5</c:v>
                </c:pt>
                <c:pt idx="143">
                  <c:v>2.8300000000000058E-5</c:v>
                </c:pt>
                <c:pt idx="144">
                  <c:v>2.7900000000000085E-5</c:v>
                </c:pt>
                <c:pt idx="145">
                  <c:v>2.6900000000000078E-5</c:v>
                </c:pt>
                <c:pt idx="146">
                  <c:v>2.6100000000000058E-5</c:v>
                </c:pt>
                <c:pt idx="147">
                  <c:v>2.4800000000000078E-5</c:v>
                </c:pt>
                <c:pt idx="148">
                  <c:v>2.450000000000005E-5</c:v>
                </c:pt>
                <c:pt idx="149">
                  <c:v>2.4100000000000047E-5</c:v>
                </c:pt>
                <c:pt idx="150">
                  <c:v>2.3100000000000019E-5</c:v>
                </c:pt>
                <c:pt idx="151">
                  <c:v>2.240000000000008E-5</c:v>
                </c:pt>
                <c:pt idx="152">
                  <c:v>2.1800000000000069E-5</c:v>
                </c:pt>
                <c:pt idx="153">
                  <c:v>2.100000000000006E-5</c:v>
                </c:pt>
                <c:pt idx="154">
                  <c:v>2.0600000000000067E-5</c:v>
                </c:pt>
                <c:pt idx="155">
                  <c:v>2.0500000000000054E-5</c:v>
                </c:pt>
                <c:pt idx="156">
                  <c:v>1.9800000000000068E-5</c:v>
                </c:pt>
                <c:pt idx="157">
                  <c:v>1.9500000000000057E-5</c:v>
                </c:pt>
                <c:pt idx="158">
                  <c:v>1.8600000000000066E-5</c:v>
                </c:pt>
                <c:pt idx="159">
                  <c:v>1.780000000000006E-5</c:v>
                </c:pt>
                <c:pt idx="160">
                  <c:v>1.7900000000000069E-5</c:v>
                </c:pt>
                <c:pt idx="161">
                  <c:v>1.7100000000000057E-5</c:v>
                </c:pt>
                <c:pt idx="162">
                  <c:v>1.6600000000000058E-5</c:v>
                </c:pt>
                <c:pt idx="163">
                  <c:v>1.6100000000000049E-5</c:v>
                </c:pt>
                <c:pt idx="164">
                  <c:v>1.5800000000000055E-5</c:v>
                </c:pt>
                <c:pt idx="165">
                  <c:v>1.5600000000000051E-5</c:v>
                </c:pt>
                <c:pt idx="166">
                  <c:v>1.5400000000000052E-5</c:v>
                </c:pt>
                <c:pt idx="167">
                  <c:v>1.4800000000000045E-5</c:v>
                </c:pt>
                <c:pt idx="168">
                  <c:v>1.4700000000000042E-5</c:v>
                </c:pt>
                <c:pt idx="169">
                  <c:v>1.4300000000000039E-5</c:v>
                </c:pt>
                <c:pt idx="170">
                  <c:v>1.3900000000000052E-5</c:v>
                </c:pt>
                <c:pt idx="171">
                  <c:v>1.3700000000000047E-5</c:v>
                </c:pt>
                <c:pt idx="172">
                  <c:v>1.3300000000000044E-5</c:v>
                </c:pt>
                <c:pt idx="173">
                  <c:v>1.3200000000000045E-5</c:v>
                </c:pt>
                <c:pt idx="174">
                  <c:v>1.3000000000000038E-5</c:v>
                </c:pt>
                <c:pt idx="175">
                  <c:v>1.2600000000000037E-5</c:v>
                </c:pt>
                <c:pt idx="176">
                  <c:v>1.2500000000000041E-5</c:v>
                </c:pt>
                <c:pt idx="177">
                  <c:v>1.2400000000000039E-5</c:v>
                </c:pt>
                <c:pt idx="178">
                  <c:v>1.2100000000000028E-5</c:v>
                </c:pt>
                <c:pt idx="179">
                  <c:v>1.1800000000000046E-5</c:v>
                </c:pt>
                <c:pt idx="180">
                  <c:v>1.1600000000000046E-5</c:v>
                </c:pt>
                <c:pt idx="181">
                  <c:v>1.1800000000000046E-5</c:v>
                </c:pt>
                <c:pt idx="182">
                  <c:v>1.1400000000000038E-5</c:v>
                </c:pt>
                <c:pt idx="183">
                  <c:v>1.1200000000000037E-5</c:v>
                </c:pt>
                <c:pt idx="184">
                  <c:v>1.0800000000000042E-5</c:v>
                </c:pt>
                <c:pt idx="185">
                  <c:v>1.1000000000000039E-5</c:v>
                </c:pt>
                <c:pt idx="186">
                  <c:v>1.070000000000003E-5</c:v>
                </c:pt>
                <c:pt idx="187">
                  <c:v>1.0600000000000034E-5</c:v>
                </c:pt>
                <c:pt idx="188">
                  <c:v>1.030000000000003E-5</c:v>
                </c:pt>
                <c:pt idx="189">
                  <c:v>1.0200000000000031E-5</c:v>
                </c:pt>
                <c:pt idx="190">
                  <c:v>9.9300000000000269E-6</c:v>
                </c:pt>
                <c:pt idx="191">
                  <c:v>9.7600000000000251E-6</c:v>
                </c:pt>
                <c:pt idx="192">
                  <c:v>9.4200000000000267E-6</c:v>
                </c:pt>
                <c:pt idx="193">
                  <c:v>9.4100000000000285E-6</c:v>
                </c:pt>
                <c:pt idx="194">
                  <c:v>9.210000000000027E-6</c:v>
                </c:pt>
                <c:pt idx="195">
                  <c:v>8.9800000000000241E-6</c:v>
                </c:pt>
                <c:pt idx="196">
                  <c:v>8.8900000000000318E-6</c:v>
                </c:pt>
                <c:pt idx="197">
                  <c:v>8.7000000000000234E-6</c:v>
                </c:pt>
                <c:pt idx="198">
                  <c:v>8.4700000000000239E-6</c:v>
                </c:pt>
                <c:pt idx="199">
                  <c:v>8.5200000000000235E-6</c:v>
                </c:pt>
                <c:pt idx="200">
                  <c:v>8.5000000000000253E-6</c:v>
                </c:pt>
                <c:pt idx="201">
                  <c:v>8.3900000000000281E-6</c:v>
                </c:pt>
                <c:pt idx="202">
                  <c:v>8.080000000000026E-6</c:v>
                </c:pt>
                <c:pt idx="203">
                  <c:v>7.9400000000000273E-6</c:v>
                </c:pt>
                <c:pt idx="204">
                  <c:v>7.8500000000000146E-6</c:v>
                </c:pt>
                <c:pt idx="205">
                  <c:v>7.8800000000000245E-6</c:v>
                </c:pt>
                <c:pt idx="206">
                  <c:v>7.7600000000000206E-6</c:v>
                </c:pt>
                <c:pt idx="207">
                  <c:v>7.5800000000000206E-6</c:v>
                </c:pt>
                <c:pt idx="208">
                  <c:v>7.4100000000000214E-6</c:v>
                </c:pt>
                <c:pt idx="209">
                  <c:v>7.4100000000000214E-6</c:v>
                </c:pt>
                <c:pt idx="210">
                  <c:v>7.3500000000000169E-6</c:v>
                </c:pt>
                <c:pt idx="211">
                  <c:v>7.2400000000000239E-6</c:v>
                </c:pt>
                <c:pt idx="212">
                  <c:v>7.1700000000000194E-6</c:v>
                </c:pt>
                <c:pt idx="213">
                  <c:v>6.890000000000017E-6</c:v>
                </c:pt>
                <c:pt idx="214">
                  <c:v>6.9100000000000211E-6</c:v>
                </c:pt>
                <c:pt idx="215">
                  <c:v>6.7300000000000211E-6</c:v>
                </c:pt>
                <c:pt idx="216">
                  <c:v>6.7400000000000202E-6</c:v>
                </c:pt>
                <c:pt idx="217">
                  <c:v>6.7100000000000171E-6</c:v>
                </c:pt>
                <c:pt idx="218">
                  <c:v>6.6100000000000121E-6</c:v>
                </c:pt>
                <c:pt idx="219">
                  <c:v>6.4100000000000191E-6</c:v>
                </c:pt>
                <c:pt idx="220">
                  <c:v>6.3000000000000159E-6</c:v>
                </c:pt>
                <c:pt idx="221">
                  <c:v>6.3000000000000159E-6</c:v>
                </c:pt>
                <c:pt idx="222">
                  <c:v>6.170000000000018E-6</c:v>
                </c:pt>
                <c:pt idx="223">
                  <c:v>6.1300000000000142E-6</c:v>
                </c:pt>
                <c:pt idx="224">
                  <c:v>6.110000000000011E-6</c:v>
                </c:pt>
                <c:pt idx="225">
                  <c:v>6.0000000000000171E-6</c:v>
                </c:pt>
                <c:pt idx="226">
                  <c:v>5.980000000000019E-6</c:v>
                </c:pt>
                <c:pt idx="227">
                  <c:v>5.9400000000000194E-6</c:v>
                </c:pt>
                <c:pt idx="228">
                  <c:v>5.880000000000014E-6</c:v>
                </c:pt>
                <c:pt idx="229">
                  <c:v>5.880000000000014E-6</c:v>
                </c:pt>
                <c:pt idx="230">
                  <c:v>5.7100000000000131E-6</c:v>
                </c:pt>
                <c:pt idx="231">
                  <c:v>5.6400000000000121E-6</c:v>
                </c:pt>
                <c:pt idx="232">
                  <c:v>5.5300000000000174E-6</c:v>
                </c:pt>
                <c:pt idx="233">
                  <c:v>5.4200000000000159E-6</c:v>
                </c:pt>
                <c:pt idx="234">
                  <c:v>5.480000000000017E-6</c:v>
                </c:pt>
                <c:pt idx="235">
                  <c:v>5.5300000000000174E-6</c:v>
                </c:pt>
                <c:pt idx="236">
                  <c:v>5.380000000000012E-6</c:v>
                </c:pt>
                <c:pt idx="237">
                  <c:v>5.2500000000000141E-6</c:v>
                </c:pt>
                <c:pt idx="238">
                  <c:v>5.230000000000016E-6</c:v>
                </c:pt>
                <c:pt idx="239">
                  <c:v>5.2000000000000171E-6</c:v>
                </c:pt>
                <c:pt idx="240">
                  <c:v>5.210000000000012E-6</c:v>
                </c:pt>
                <c:pt idx="241">
                  <c:v>4.9700000000000193E-6</c:v>
                </c:pt>
                <c:pt idx="242">
                  <c:v>5.0400000000000136E-6</c:v>
                </c:pt>
                <c:pt idx="243">
                  <c:v>4.8900000000000099E-6</c:v>
                </c:pt>
                <c:pt idx="244">
                  <c:v>4.930000000000018E-6</c:v>
                </c:pt>
                <c:pt idx="245">
                  <c:v>4.8400000000000121E-6</c:v>
                </c:pt>
                <c:pt idx="246">
                  <c:v>4.770000000000017E-6</c:v>
                </c:pt>
                <c:pt idx="247">
                  <c:v>4.8200000000000081E-6</c:v>
                </c:pt>
                <c:pt idx="248">
                  <c:v>4.720000000000009E-6</c:v>
                </c:pt>
                <c:pt idx="249">
                  <c:v>4.7000000000000143E-6</c:v>
                </c:pt>
                <c:pt idx="250">
                  <c:v>4.6600000000000079E-6</c:v>
                </c:pt>
                <c:pt idx="251">
                  <c:v>4.570000000000013E-6</c:v>
                </c:pt>
                <c:pt idx="252">
                  <c:v>4.5400000000000124E-6</c:v>
                </c:pt>
                <c:pt idx="253">
                  <c:v>4.4800000000000139E-6</c:v>
                </c:pt>
                <c:pt idx="254">
                  <c:v>4.4400000000000159E-6</c:v>
                </c:pt>
                <c:pt idx="255">
                  <c:v>4.410000000000012E-6</c:v>
                </c:pt>
                <c:pt idx="256">
                  <c:v>4.410000000000012E-6</c:v>
                </c:pt>
                <c:pt idx="257">
                  <c:v>4.2600000000000109E-6</c:v>
                </c:pt>
                <c:pt idx="258">
                  <c:v>4.2000000000000132E-6</c:v>
                </c:pt>
                <c:pt idx="259">
                  <c:v>3.8900000000000068E-6</c:v>
                </c:pt>
                <c:pt idx="260">
                  <c:v>3.5500000000000079E-6</c:v>
                </c:pt>
                <c:pt idx="261">
                  <c:v>3.0800000000000099E-6</c:v>
                </c:pt>
                <c:pt idx="262">
                  <c:v>2.650000000000006E-6</c:v>
                </c:pt>
                <c:pt idx="263">
                  <c:v>2.3500000000000012E-6</c:v>
                </c:pt>
                <c:pt idx="264">
                  <c:v>2.0700000000000035E-6</c:v>
                </c:pt>
                <c:pt idx="265">
                  <c:v>1.8500000000000064E-6</c:v>
                </c:pt>
                <c:pt idx="266">
                  <c:v>1.6800000000000061E-6</c:v>
                </c:pt>
                <c:pt idx="267">
                  <c:v>1.4900000000000037E-6</c:v>
                </c:pt>
                <c:pt idx="268">
                  <c:v>1.3300000000000044E-6</c:v>
                </c:pt>
                <c:pt idx="269">
                  <c:v>1.2200000000000031E-6</c:v>
                </c:pt>
                <c:pt idx="270">
                  <c:v>1.0900000000000038E-6</c:v>
                </c:pt>
                <c:pt idx="271">
                  <c:v>9.9100000000000373E-7</c:v>
                </c:pt>
                <c:pt idx="272">
                  <c:v>9.1700000000000314E-7</c:v>
                </c:pt>
                <c:pt idx="273">
                  <c:v>8.3800000000000377E-7</c:v>
                </c:pt>
                <c:pt idx="274">
                  <c:v>7.4500000000000282E-7</c:v>
                </c:pt>
                <c:pt idx="275">
                  <c:v>6.820000000000019E-7</c:v>
                </c:pt>
                <c:pt idx="276">
                  <c:v>6.4000000000000245E-7</c:v>
                </c:pt>
                <c:pt idx="277">
                  <c:v>5.9500000000000214E-7</c:v>
                </c:pt>
                <c:pt idx="278">
                  <c:v>5.4600000000000185E-7</c:v>
                </c:pt>
                <c:pt idx="279">
                  <c:v>5.0300000000000179E-7</c:v>
                </c:pt>
                <c:pt idx="280">
                  <c:v>4.7800000000000182E-7</c:v>
                </c:pt>
                <c:pt idx="281">
                  <c:v>4.4400000000000191E-7</c:v>
                </c:pt>
                <c:pt idx="282">
                  <c:v>4.0800000000000143E-7</c:v>
                </c:pt>
                <c:pt idx="283">
                  <c:v>3.8500000000000118E-7</c:v>
                </c:pt>
                <c:pt idx="284">
                  <c:v>3.53000000000001E-7</c:v>
                </c:pt>
                <c:pt idx="285">
                  <c:v>3.3700000000000097E-7</c:v>
                </c:pt>
                <c:pt idx="286">
                  <c:v>3.120000000000011E-7</c:v>
                </c:pt>
                <c:pt idx="287">
                  <c:v>2.9300000000000089E-7</c:v>
                </c:pt>
                <c:pt idx="288">
                  <c:v>2.6800000000000102E-7</c:v>
                </c:pt>
                <c:pt idx="289">
                  <c:v>2.62000000000001E-7</c:v>
                </c:pt>
                <c:pt idx="290">
                  <c:v>2.4200000000000082E-7</c:v>
                </c:pt>
                <c:pt idx="291">
                  <c:v>2.3300000000000054E-7</c:v>
                </c:pt>
                <c:pt idx="292">
                  <c:v>2.210000000000007E-7</c:v>
                </c:pt>
                <c:pt idx="293">
                  <c:v>2.1100000000000069E-7</c:v>
                </c:pt>
                <c:pt idx="294">
                  <c:v>2.0000000000000065E-7</c:v>
                </c:pt>
                <c:pt idx="295">
                  <c:v>1.9300000000000068E-7</c:v>
                </c:pt>
                <c:pt idx="296">
                  <c:v>1.8200000000000062E-7</c:v>
                </c:pt>
                <c:pt idx="297">
                  <c:v>1.7500000000000071E-7</c:v>
                </c:pt>
                <c:pt idx="298">
                  <c:v>1.6600000000000075E-7</c:v>
                </c:pt>
                <c:pt idx="299">
                  <c:v>1.6100000000000066E-7</c:v>
                </c:pt>
                <c:pt idx="300">
                  <c:v>1.5600000000000058E-7</c:v>
                </c:pt>
                <c:pt idx="301">
                  <c:v>1.4600000000000051E-7</c:v>
                </c:pt>
                <c:pt idx="302">
                  <c:v>1.4100000000000051E-7</c:v>
                </c:pt>
                <c:pt idx="303">
                  <c:v>1.4000000000000043E-7</c:v>
                </c:pt>
                <c:pt idx="304">
                  <c:v>1.3700000000000058E-7</c:v>
                </c:pt>
                <c:pt idx="305">
                  <c:v>1.3200000000000052E-7</c:v>
                </c:pt>
                <c:pt idx="306">
                  <c:v>1.2800000000000051E-7</c:v>
                </c:pt>
                <c:pt idx="307">
                  <c:v>1.2500000000000042E-7</c:v>
                </c:pt>
                <c:pt idx="308">
                  <c:v>1.2100000000000043E-7</c:v>
                </c:pt>
                <c:pt idx="309">
                  <c:v>1.2100000000000043E-7</c:v>
                </c:pt>
                <c:pt idx="310">
                  <c:v>1.1700000000000053E-7</c:v>
                </c:pt>
                <c:pt idx="311">
                  <c:v>1.140000000000005E-7</c:v>
                </c:pt>
                <c:pt idx="312">
                  <c:v>1.1000000000000052E-7</c:v>
                </c:pt>
                <c:pt idx="313">
                  <c:v>1.0700000000000047E-7</c:v>
                </c:pt>
                <c:pt idx="314">
                  <c:v>1.0600000000000045E-7</c:v>
                </c:pt>
                <c:pt idx="315">
                  <c:v>1.0300000000000039E-7</c:v>
                </c:pt>
                <c:pt idx="316">
                  <c:v>1.0200000000000037E-7</c:v>
                </c:pt>
                <c:pt idx="317">
                  <c:v>9.8100000000000475E-8</c:v>
                </c:pt>
                <c:pt idx="318">
                  <c:v>9.5100000000000382E-8</c:v>
                </c:pt>
                <c:pt idx="319">
                  <c:v>9.2500000000000385E-8</c:v>
                </c:pt>
                <c:pt idx="320">
                  <c:v>9.2600000000000339E-8</c:v>
                </c:pt>
                <c:pt idx="321">
                  <c:v>8.9800000000000367E-8</c:v>
                </c:pt>
                <c:pt idx="322">
                  <c:v>8.8600000000000476E-8</c:v>
                </c:pt>
                <c:pt idx="323">
                  <c:v>8.8100000000000385E-8</c:v>
                </c:pt>
                <c:pt idx="324">
                  <c:v>8.15000000000003E-8</c:v>
                </c:pt>
                <c:pt idx="325">
                  <c:v>8.1400000000000226E-8</c:v>
                </c:pt>
                <c:pt idx="326">
                  <c:v>7.790000000000032E-8</c:v>
                </c:pt>
                <c:pt idx="327">
                  <c:v>7.6700000000000336E-8</c:v>
                </c:pt>
                <c:pt idx="328">
                  <c:v>7.6200000000000246E-8</c:v>
                </c:pt>
                <c:pt idx="329">
                  <c:v>7.4600000000000311E-8</c:v>
                </c:pt>
                <c:pt idx="330">
                  <c:v>7.1700000000000265E-8</c:v>
                </c:pt>
                <c:pt idx="331">
                  <c:v>7.0000000000000256E-8</c:v>
                </c:pt>
                <c:pt idx="332">
                  <c:v>6.9100000000000294E-8</c:v>
                </c:pt>
                <c:pt idx="333">
                  <c:v>6.8100000000000246E-8</c:v>
                </c:pt>
                <c:pt idx="334">
                  <c:v>6.5700000000000291E-8</c:v>
                </c:pt>
                <c:pt idx="335">
                  <c:v>6.5400000000000255E-8</c:v>
                </c:pt>
                <c:pt idx="336">
                  <c:v>6.4000000000000255E-8</c:v>
                </c:pt>
                <c:pt idx="337">
                  <c:v>6.2600000000000216E-8</c:v>
                </c:pt>
                <c:pt idx="338">
                  <c:v>6.2500000000000222E-8</c:v>
                </c:pt>
                <c:pt idx="339">
                  <c:v>6.2300000000000247E-8</c:v>
                </c:pt>
                <c:pt idx="340">
                  <c:v>6.2000000000000264E-8</c:v>
                </c:pt>
                <c:pt idx="341">
                  <c:v>6.0800000000000227E-8</c:v>
                </c:pt>
                <c:pt idx="342">
                  <c:v>6.1400000000000206E-8</c:v>
                </c:pt>
                <c:pt idx="343">
                  <c:v>6.1800000000000196E-8</c:v>
                </c:pt>
                <c:pt idx="344">
                  <c:v>6.0600000000000185E-8</c:v>
                </c:pt>
                <c:pt idx="345">
                  <c:v>6.110000000000017E-8</c:v>
                </c:pt>
                <c:pt idx="346">
                  <c:v>6.0300000000000255E-8</c:v>
                </c:pt>
                <c:pt idx="347">
                  <c:v>5.930000000000028E-8</c:v>
                </c:pt>
                <c:pt idx="348">
                  <c:v>5.7700000000000245E-8</c:v>
                </c:pt>
                <c:pt idx="349">
                  <c:v>5.7600000000000192E-8</c:v>
                </c:pt>
                <c:pt idx="350">
                  <c:v>5.6000000000000184E-8</c:v>
                </c:pt>
                <c:pt idx="351">
                  <c:v>5.4600000000000204E-8</c:v>
                </c:pt>
                <c:pt idx="352">
                  <c:v>5.4100000000000193E-8</c:v>
                </c:pt>
                <c:pt idx="353">
                  <c:v>5.2800000000000221E-8</c:v>
                </c:pt>
                <c:pt idx="354">
                  <c:v>5.1500000000000144E-8</c:v>
                </c:pt>
                <c:pt idx="355">
                  <c:v>5.1700000000000192E-8</c:v>
                </c:pt>
                <c:pt idx="356">
                  <c:v>5.0100000000000171E-8</c:v>
                </c:pt>
                <c:pt idx="357">
                  <c:v>5.0200000000000172E-8</c:v>
                </c:pt>
                <c:pt idx="358">
                  <c:v>5.0200000000000172E-8</c:v>
                </c:pt>
                <c:pt idx="359">
                  <c:v>4.9900000000000222E-8</c:v>
                </c:pt>
                <c:pt idx="360">
                  <c:v>5.0600000000000169E-8</c:v>
                </c:pt>
                <c:pt idx="361">
                  <c:v>5.0800000000000184E-8</c:v>
                </c:pt>
                <c:pt idx="362">
                  <c:v>4.9500000000000192E-8</c:v>
                </c:pt>
                <c:pt idx="363">
                  <c:v>4.9400000000000231E-8</c:v>
                </c:pt>
                <c:pt idx="364">
                  <c:v>5.0100000000000171E-8</c:v>
                </c:pt>
                <c:pt idx="365">
                  <c:v>5.0100000000000171E-8</c:v>
                </c:pt>
                <c:pt idx="366">
                  <c:v>4.9900000000000222E-8</c:v>
                </c:pt>
                <c:pt idx="367">
                  <c:v>4.8800000000000192E-8</c:v>
                </c:pt>
                <c:pt idx="368">
                  <c:v>4.8800000000000192E-8</c:v>
                </c:pt>
                <c:pt idx="369">
                  <c:v>4.8800000000000192E-8</c:v>
                </c:pt>
                <c:pt idx="370">
                  <c:v>4.8200000000000134E-8</c:v>
                </c:pt>
                <c:pt idx="371">
                  <c:v>4.850000000000015E-8</c:v>
                </c:pt>
                <c:pt idx="372">
                  <c:v>4.8300000000000201E-8</c:v>
                </c:pt>
                <c:pt idx="373">
                  <c:v>4.7300000000000205E-8</c:v>
                </c:pt>
                <c:pt idx="374">
                  <c:v>4.6900000000000142E-8</c:v>
                </c:pt>
                <c:pt idx="375">
                  <c:v>4.5900000000000173E-8</c:v>
                </c:pt>
                <c:pt idx="376">
                  <c:v>4.5600000000000144E-8</c:v>
                </c:pt>
                <c:pt idx="377">
                  <c:v>4.5000000000000191E-8</c:v>
                </c:pt>
                <c:pt idx="378">
                  <c:v>4.5500000000000149E-8</c:v>
                </c:pt>
                <c:pt idx="379">
                  <c:v>4.5100000000000152E-8</c:v>
                </c:pt>
                <c:pt idx="380">
                  <c:v>4.4400000000000192E-8</c:v>
                </c:pt>
                <c:pt idx="381">
                  <c:v>4.4300000000000205E-8</c:v>
                </c:pt>
                <c:pt idx="382">
                  <c:v>4.3400000000000144E-8</c:v>
                </c:pt>
                <c:pt idx="383">
                  <c:v>4.4200000000000164E-8</c:v>
                </c:pt>
                <c:pt idx="384">
                  <c:v>4.3800000000000161E-8</c:v>
                </c:pt>
                <c:pt idx="385">
                  <c:v>4.220000000000014E-8</c:v>
                </c:pt>
                <c:pt idx="386">
                  <c:v>4.2500000000000149E-8</c:v>
                </c:pt>
                <c:pt idx="387">
                  <c:v>4.1600000000000108E-8</c:v>
                </c:pt>
                <c:pt idx="388">
                  <c:v>4.190000000000011E-8</c:v>
                </c:pt>
                <c:pt idx="389">
                  <c:v>4.1200000000000098E-8</c:v>
                </c:pt>
                <c:pt idx="390">
                  <c:v>4.1000000000000129E-8</c:v>
                </c:pt>
                <c:pt idx="391">
                  <c:v>3.9800000000000158E-8</c:v>
                </c:pt>
                <c:pt idx="392">
                  <c:v>4.0100000000000134E-8</c:v>
                </c:pt>
                <c:pt idx="393">
                  <c:v>3.9900000000000132E-8</c:v>
                </c:pt>
                <c:pt idx="394">
                  <c:v>3.9300000000000127E-8</c:v>
                </c:pt>
                <c:pt idx="395">
                  <c:v>3.8600000000000147E-8</c:v>
                </c:pt>
                <c:pt idx="396">
                  <c:v>3.8900000000000143E-8</c:v>
                </c:pt>
                <c:pt idx="397">
                  <c:v>3.8100000000000143E-8</c:v>
                </c:pt>
                <c:pt idx="398">
                  <c:v>3.8500000000000126E-8</c:v>
                </c:pt>
                <c:pt idx="399">
                  <c:v>3.8500000000000126E-8</c:v>
                </c:pt>
                <c:pt idx="400">
                  <c:v>3.7300000000000149E-8</c:v>
                </c:pt>
                <c:pt idx="401">
                  <c:v>3.7700000000000152E-8</c:v>
                </c:pt>
                <c:pt idx="402">
                  <c:v>3.7200000000000161E-8</c:v>
                </c:pt>
                <c:pt idx="403">
                  <c:v>3.7300000000000149E-8</c:v>
                </c:pt>
                <c:pt idx="404">
                  <c:v>3.7500000000000157E-8</c:v>
                </c:pt>
                <c:pt idx="405">
                  <c:v>3.7300000000000149E-8</c:v>
                </c:pt>
                <c:pt idx="406">
                  <c:v>3.7900000000000147E-8</c:v>
                </c:pt>
                <c:pt idx="407">
                  <c:v>3.8800000000000142E-8</c:v>
                </c:pt>
                <c:pt idx="408">
                  <c:v>3.8400000000000145E-8</c:v>
                </c:pt>
                <c:pt idx="409">
                  <c:v>3.8400000000000145E-8</c:v>
                </c:pt>
                <c:pt idx="410">
                  <c:v>3.78000000000002E-8</c:v>
                </c:pt>
                <c:pt idx="411">
                  <c:v>3.8100000000000143E-8</c:v>
                </c:pt>
                <c:pt idx="412">
                  <c:v>3.8000000000000129E-8</c:v>
                </c:pt>
                <c:pt idx="413">
                  <c:v>3.8000000000000129E-8</c:v>
                </c:pt>
                <c:pt idx="414">
                  <c:v>3.78000000000002E-8</c:v>
                </c:pt>
                <c:pt idx="415">
                  <c:v>3.7500000000000157E-8</c:v>
                </c:pt>
                <c:pt idx="416">
                  <c:v>3.7200000000000161E-8</c:v>
                </c:pt>
                <c:pt idx="417">
                  <c:v>3.7200000000000161E-8</c:v>
                </c:pt>
                <c:pt idx="418">
                  <c:v>3.6800000000000157E-8</c:v>
                </c:pt>
                <c:pt idx="419">
                  <c:v>3.6800000000000157E-8</c:v>
                </c:pt>
                <c:pt idx="420">
                  <c:v>3.6000000000000157E-8</c:v>
                </c:pt>
                <c:pt idx="421">
                  <c:v>3.5300000000000111E-8</c:v>
                </c:pt>
                <c:pt idx="422">
                  <c:v>3.5500000000000119E-8</c:v>
                </c:pt>
                <c:pt idx="423">
                  <c:v>3.5900000000000143E-8</c:v>
                </c:pt>
                <c:pt idx="424">
                  <c:v>3.5600000000000147E-8</c:v>
                </c:pt>
                <c:pt idx="425">
                  <c:v>3.5300000000000111E-8</c:v>
                </c:pt>
                <c:pt idx="426">
                  <c:v>3.5700000000000128E-8</c:v>
                </c:pt>
                <c:pt idx="427">
                  <c:v>3.5800000000000149E-8</c:v>
                </c:pt>
                <c:pt idx="428">
                  <c:v>3.6300000000000146E-8</c:v>
                </c:pt>
                <c:pt idx="429">
                  <c:v>3.6100000000000111E-8</c:v>
                </c:pt>
                <c:pt idx="430">
                  <c:v>3.5700000000000128E-8</c:v>
                </c:pt>
                <c:pt idx="431">
                  <c:v>3.6600000000000169E-8</c:v>
                </c:pt>
                <c:pt idx="432">
                  <c:v>3.6400000000000154E-8</c:v>
                </c:pt>
                <c:pt idx="433">
                  <c:v>3.7100000000000147E-8</c:v>
                </c:pt>
                <c:pt idx="434">
                  <c:v>3.6600000000000169E-8</c:v>
                </c:pt>
                <c:pt idx="435">
                  <c:v>3.7200000000000161E-8</c:v>
                </c:pt>
                <c:pt idx="436">
                  <c:v>3.6400000000000154E-8</c:v>
                </c:pt>
                <c:pt idx="437">
                  <c:v>3.6300000000000146E-8</c:v>
                </c:pt>
                <c:pt idx="438">
                  <c:v>3.6900000000000145E-8</c:v>
                </c:pt>
                <c:pt idx="439">
                  <c:v>3.6200000000000145E-8</c:v>
                </c:pt>
                <c:pt idx="440">
                  <c:v>3.6000000000000157E-8</c:v>
                </c:pt>
                <c:pt idx="441">
                  <c:v>3.6200000000000145E-8</c:v>
                </c:pt>
                <c:pt idx="442">
                  <c:v>3.6700000000000143E-8</c:v>
                </c:pt>
                <c:pt idx="443">
                  <c:v>3.5500000000000119E-8</c:v>
                </c:pt>
                <c:pt idx="444">
                  <c:v>3.5600000000000147E-8</c:v>
                </c:pt>
                <c:pt idx="445">
                  <c:v>3.5700000000000128E-8</c:v>
                </c:pt>
                <c:pt idx="446">
                  <c:v>3.5600000000000147E-8</c:v>
                </c:pt>
                <c:pt idx="447">
                  <c:v>3.480000000000014E-8</c:v>
                </c:pt>
                <c:pt idx="448">
                  <c:v>3.5000000000000128E-8</c:v>
                </c:pt>
                <c:pt idx="449">
                  <c:v>3.4000000000000132E-8</c:v>
                </c:pt>
                <c:pt idx="450">
                  <c:v>3.4400000000000123E-8</c:v>
                </c:pt>
                <c:pt idx="451">
                  <c:v>3.4100000000000113E-8</c:v>
                </c:pt>
                <c:pt idx="452">
                  <c:v>3.4000000000000132E-8</c:v>
                </c:pt>
                <c:pt idx="453">
                  <c:v>3.3900000000000098E-8</c:v>
                </c:pt>
                <c:pt idx="454">
                  <c:v>3.2900000000000129E-8</c:v>
                </c:pt>
                <c:pt idx="455">
                  <c:v>3.3500000000000101E-8</c:v>
                </c:pt>
                <c:pt idx="456">
                  <c:v>3.2800000000000148E-8</c:v>
                </c:pt>
                <c:pt idx="457">
                  <c:v>3.2700000000000127E-8</c:v>
                </c:pt>
                <c:pt idx="458">
                  <c:v>3.3300000000000106E-8</c:v>
                </c:pt>
                <c:pt idx="459">
                  <c:v>3.300000000000011E-8</c:v>
                </c:pt>
                <c:pt idx="460">
                  <c:v>3.2900000000000129E-8</c:v>
                </c:pt>
                <c:pt idx="461">
                  <c:v>3.2100000000000129E-8</c:v>
                </c:pt>
                <c:pt idx="462">
                  <c:v>3.2700000000000127E-8</c:v>
                </c:pt>
                <c:pt idx="463">
                  <c:v>3.1800000000000133E-8</c:v>
                </c:pt>
                <c:pt idx="464">
                  <c:v>3.1600000000000124E-8</c:v>
                </c:pt>
                <c:pt idx="465">
                  <c:v>3.1800000000000133E-8</c:v>
                </c:pt>
                <c:pt idx="466">
                  <c:v>3.150000000000011E-8</c:v>
                </c:pt>
                <c:pt idx="467">
                  <c:v>3.2100000000000129E-8</c:v>
                </c:pt>
                <c:pt idx="468">
                  <c:v>3.1200000000000127E-8</c:v>
                </c:pt>
                <c:pt idx="469">
                  <c:v>3.1400000000000149E-8</c:v>
                </c:pt>
                <c:pt idx="470">
                  <c:v>3.1300000000000115E-8</c:v>
                </c:pt>
                <c:pt idx="471">
                  <c:v>3.1400000000000149E-8</c:v>
                </c:pt>
                <c:pt idx="472">
                  <c:v>3.1100000000000126E-8</c:v>
                </c:pt>
                <c:pt idx="473">
                  <c:v>3.1600000000000124E-8</c:v>
                </c:pt>
                <c:pt idx="474">
                  <c:v>3.1600000000000124E-8</c:v>
                </c:pt>
                <c:pt idx="475">
                  <c:v>3.1800000000000133E-8</c:v>
                </c:pt>
                <c:pt idx="476">
                  <c:v>3.1300000000000115E-8</c:v>
                </c:pt>
                <c:pt idx="477">
                  <c:v>3.1600000000000124E-8</c:v>
                </c:pt>
                <c:pt idx="478">
                  <c:v>3.1300000000000115E-8</c:v>
                </c:pt>
                <c:pt idx="479">
                  <c:v>3.2000000000000148E-8</c:v>
                </c:pt>
                <c:pt idx="480">
                  <c:v>3.1600000000000124E-8</c:v>
                </c:pt>
                <c:pt idx="481">
                  <c:v>3.0600000000000128E-8</c:v>
                </c:pt>
                <c:pt idx="482">
                  <c:v>3.1000000000000125E-8</c:v>
                </c:pt>
                <c:pt idx="483">
                  <c:v>3.0800000000000124E-8</c:v>
                </c:pt>
                <c:pt idx="484">
                  <c:v>3.0800000000000124E-8</c:v>
                </c:pt>
                <c:pt idx="485">
                  <c:v>3.0700000000000103E-8</c:v>
                </c:pt>
                <c:pt idx="486">
                  <c:v>3.0300000000000106E-8</c:v>
                </c:pt>
                <c:pt idx="487">
                  <c:v>2.9900000000000102E-8</c:v>
                </c:pt>
                <c:pt idx="488">
                  <c:v>2.9800000000000101E-8</c:v>
                </c:pt>
                <c:pt idx="489">
                  <c:v>3.000000000000011E-8</c:v>
                </c:pt>
                <c:pt idx="490">
                  <c:v>2.9800000000000101E-8</c:v>
                </c:pt>
                <c:pt idx="491">
                  <c:v>3.0400000000000127E-8</c:v>
                </c:pt>
                <c:pt idx="492">
                  <c:v>3.0100000000000097E-8</c:v>
                </c:pt>
                <c:pt idx="493">
                  <c:v>3.0100000000000097E-8</c:v>
                </c:pt>
                <c:pt idx="494">
                  <c:v>3.0800000000000124E-8</c:v>
                </c:pt>
                <c:pt idx="495">
                  <c:v>3.0900000000000098E-8</c:v>
                </c:pt>
                <c:pt idx="496">
                  <c:v>3.0800000000000124E-8</c:v>
                </c:pt>
                <c:pt idx="497">
                  <c:v>3.1100000000000126E-8</c:v>
                </c:pt>
                <c:pt idx="498">
                  <c:v>3.1000000000000125E-8</c:v>
                </c:pt>
                <c:pt idx="499">
                  <c:v>3.0400000000000127E-8</c:v>
                </c:pt>
                <c:pt idx="500">
                  <c:v>3.0600000000000128E-8</c:v>
                </c:pt>
                <c:pt idx="501">
                  <c:v>3.1000000000000125E-8</c:v>
                </c:pt>
                <c:pt idx="502">
                  <c:v>3.0800000000000124E-8</c:v>
                </c:pt>
                <c:pt idx="503">
                  <c:v>3.0500000000000114E-8</c:v>
                </c:pt>
                <c:pt idx="504">
                  <c:v>3.0600000000000128E-8</c:v>
                </c:pt>
                <c:pt idx="505">
                  <c:v>3.0500000000000114E-8</c:v>
                </c:pt>
                <c:pt idx="506">
                  <c:v>3.0600000000000128E-8</c:v>
                </c:pt>
                <c:pt idx="507">
                  <c:v>3.0100000000000097E-8</c:v>
                </c:pt>
                <c:pt idx="508">
                  <c:v>3.000000000000011E-8</c:v>
                </c:pt>
                <c:pt idx="509">
                  <c:v>2.9900000000000102E-8</c:v>
                </c:pt>
                <c:pt idx="510">
                  <c:v>2.9400000000000101E-8</c:v>
                </c:pt>
                <c:pt idx="511">
                  <c:v>2.9700000000000101E-8</c:v>
                </c:pt>
                <c:pt idx="512">
                  <c:v>2.9900000000000102E-8</c:v>
                </c:pt>
                <c:pt idx="513">
                  <c:v>2.9500000000000089E-8</c:v>
                </c:pt>
                <c:pt idx="514">
                  <c:v>2.9400000000000101E-8</c:v>
                </c:pt>
                <c:pt idx="515">
                  <c:v>2.9400000000000101E-8</c:v>
                </c:pt>
                <c:pt idx="516">
                  <c:v>2.9500000000000089E-8</c:v>
                </c:pt>
                <c:pt idx="517">
                  <c:v>2.9400000000000101E-8</c:v>
                </c:pt>
                <c:pt idx="518">
                  <c:v>2.890000000000009E-8</c:v>
                </c:pt>
                <c:pt idx="519">
                  <c:v>2.890000000000009E-8</c:v>
                </c:pt>
                <c:pt idx="520">
                  <c:v>2.8100000000000083E-8</c:v>
                </c:pt>
                <c:pt idx="521">
                  <c:v>2.8300000000000081E-8</c:v>
                </c:pt>
                <c:pt idx="522">
                  <c:v>2.8600000000000111E-8</c:v>
                </c:pt>
                <c:pt idx="523">
                  <c:v>2.8000000000000092E-8</c:v>
                </c:pt>
                <c:pt idx="524">
                  <c:v>2.780000000000014E-8</c:v>
                </c:pt>
                <c:pt idx="525">
                  <c:v>2.7700000000000106E-8</c:v>
                </c:pt>
                <c:pt idx="526">
                  <c:v>2.7700000000000106E-8</c:v>
                </c:pt>
                <c:pt idx="527">
                  <c:v>2.7400000000000139E-8</c:v>
                </c:pt>
                <c:pt idx="528">
                  <c:v>2.7600000000000111E-8</c:v>
                </c:pt>
                <c:pt idx="529">
                  <c:v>2.7600000000000111E-8</c:v>
                </c:pt>
                <c:pt idx="530">
                  <c:v>2.7900000000000111E-8</c:v>
                </c:pt>
                <c:pt idx="531">
                  <c:v>2.7400000000000139E-8</c:v>
                </c:pt>
                <c:pt idx="532">
                  <c:v>2.7700000000000106E-8</c:v>
                </c:pt>
                <c:pt idx="533">
                  <c:v>2.7900000000000111E-8</c:v>
                </c:pt>
                <c:pt idx="534">
                  <c:v>2.780000000000014E-8</c:v>
                </c:pt>
                <c:pt idx="535">
                  <c:v>2.7900000000000111E-8</c:v>
                </c:pt>
                <c:pt idx="536">
                  <c:v>2.7300000000000102E-8</c:v>
                </c:pt>
                <c:pt idx="537">
                  <c:v>2.7000000000000119E-8</c:v>
                </c:pt>
                <c:pt idx="538">
                  <c:v>2.6900000000000092E-8</c:v>
                </c:pt>
                <c:pt idx="539">
                  <c:v>2.6900000000000092E-8</c:v>
                </c:pt>
                <c:pt idx="540">
                  <c:v>2.6600000000000119E-8</c:v>
                </c:pt>
                <c:pt idx="541">
                  <c:v>2.6600000000000119E-8</c:v>
                </c:pt>
                <c:pt idx="542">
                  <c:v>2.670000000000011E-8</c:v>
                </c:pt>
                <c:pt idx="543">
                  <c:v>2.670000000000011E-8</c:v>
                </c:pt>
                <c:pt idx="544">
                  <c:v>2.6500000000000092E-8</c:v>
                </c:pt>
                <c:pt idx="545">
                  <c:v>2.6600000000000119E-8</c:v>
                </c:pt>
                <c:pt idx="546">
                  <c:v>2.6600000000000119E-8</c:v>
                </c:pt>
                <c:pt idx="547">
                  <c:v>2.670000000000011E-8</c:v>
                </c:pt>
                <c:pt idx="548">
                  <c:v>2.7000000000000119E-8</c:v>
                </c:pt>
                <c:pt idx="549">
                  <c:v>2.6900000000000092E-8</c:v>
                </c:pt>
                <c:pt idx="550">
                  <c:v>2.7200000000000111E-8</c:v>
                </c:pt>
                <c:pt idx="551">
                  <c:v>2.7500000000000111E-8</c:v>
                </c:pt>
                <c:pt idx="552">
                  <c:v>2.710000000000011E-8</c:v>
                </c:pt>
                <c:pt idx="553">
                  <c:v>2.7400000000000139E-8</c:v>
                </c:pt>
                <c:pt idx="554">
                  <c:v>2.7400000000000139E-8</c:v>
                </c:pt>
                <c:pt idx="555">
                  <c:v>2.7500000000000111E-8</c:v>
                </c:pt>
                <c:pt idx="556">
                  <c:v>2.7400000000000139E-8</c:v>
                </c:pt>
                <c:pt idx="557">
                  <c:v>2.7400000000000139E-8</c:v>
                </c:pt>
                <c:pt idx="558">
                  <c:v>2.7400000000000139E-8</c:v>
                </c:pt>
                <c:pt idx="559">
                  <c:v>2.7200000000000111E-8</c:v>
                </c:pt>
                <c:pt idx="560">
                  <c:v>2.710000000000011E-8</c:v>
                </c:pt>
                <c:pt idx="561">
                  <c:v>2.710000000000011E-8</c:v>
                </c:pt>
                <c:pt idx="562">
                  <c:v>2.7000000000000119E-8</c:v>
                </c:pt>
                <c:pt idx="563">
                  <c:v>2.7000000000000119E-8</c:v>
                </c:pt>
                <c:pt idx="564">
                  <c:v>2.6600000000000119E-8</c:v>
                </c:pt>
                <c:pt idx="565">
                  <c:v>2.6900000000000092E-8</c:v>
                </c:pt>
                <c:pt idx="566">
                  <c:v>2.6900000000000092E-8</c:v>
                </c:pt>
                <c:pt idx="567">
                  <c:v>2.6600000000000119E-8</c:v>
                </c:pt>
                <c:pt idx="568">
                  <c:v>2.6100000000000091E-8</c:v>
                </c:pt>
                <c:pt idx="569">
                  <c:v>2.6200000000000102E-8</c:v>
                </c:pt>
                <c:pt idx="570">
                  <c:v>2.6400000000000111E-8</c:v>
                </c:pt>
                <c:pt idx="571">
                  <c:v>2.600000000000011E-8</c:v>
                </c:pt>
                <c:pt idx="572">
                  <c:v>2.5900000000000093E-8</c:v>
                </c:pt>
                <c:pt idx="573">
                  <c:v>2.6100000000000091E-8</c:v>
                </c:pt>
                <c:pt idx="574">
                  <c:v>2.5900000000000093E-8</c:v>
                </c:pt>
                <c:pt idx="575">
                  <c:v>2.5900000000000093E-8</c:v>
                </c:pt>
                <c:pt idx="576">
                  <c:v>2.600000000000011E-8</c:v>
                </c:pt>
                <c:pt idx="577">
                  <c:v>2.5800000000000102E-8</c:v>
                </c:pt>
                <c:pt idx="578">
                  <c:v>2.5500000000000086E-8</c:v>
                </c:pt>
                <c:pt idx="579">
                  <c:v>2.4900000000000081E-8</c:v>
                </c:pt>
                <c:pt idx="580">
                  <c:v>2.4600000000000091E-8</c:v>
                </c:pt>
                <c:pt idx="581">
                  <c:v>2.5400000000000102E-8</c:v>
                </c:pt>
                <c:pt idx="582">
                  <c:v>2.520000000000011E-8</c:v>
                </c:pt>
                <c:pt idx="583">
                  <c:v>2.4800000000000103E-8</c:v>
                </c:pt>
                <c:pt idx="584">
                  <c:v>2.5100000000000086E-8</c:v>
                </c:pt>
                <c:pt idx="585">
                  <c:v>2.5400000000000102E-8</c:v>
                </c:pt>
                <c:pt idx="586">
                  <c:v>2.5400000000000102E-8</c:v>
                </c:pt>
                <c:pt idx="587">
                  <c:v>2.5900000000000093E-8</c:v>
                </c:pt>
                <c:pt idx="588">
                  <c:v>2.5100000000000086E-8</c:v>
                </c:pt>
                <c:pt idx="589">
                  <c:v>2.5500000000000086E-8</c:v>
                </c:pt>
                <c:pt idx="590">
                  <c:v>2.5300000000000088E-8</c:v>
                </c:pt>
                <c:pt idx="591">
                  <c:v>2.5400000000000102E-8</c:v>
                </c:pt>
                <c:pt idx="592">
                  <c:v>2.5400000000000102E-8</c:v>
                </c:pt>
                <c:pt idx="593">
                  <c:v>2.520000000000011E-8</c:v>
                </c:pt>
                <c:pt idx="594">
                  <c:v>2.4800000000000103E-8</c:v>
                </c:pt>
                <c:pt idx="595">
                  <c:v>2.520000000000011E-8</c:v>
                </c:pt>
                <c:pt idx="596">
                  <c:v>2.4900000000000081E-8</c:v>
                </c:pt>
                <c:pt idx="597">
                  <c:v>2.4600000000000091E-8</c:v>
                </c:pt>
                <c:pt idx="598">
                  <c:v>2.4300000000000069E-8</c:v>
                </c:pt>
                <c:pt idx="599">
                  <c:v>2.450000000000008E-8</c:v>
                </c:pt>
                <c:pt idx="600">
                  <c:v>2.450000000000008E-8</c:v>
                </c:pt>
                <c:pt idx="601">
                  <c:v>2.4600000000000091E-8</c:v>
                </c:pt>
                <c:pt idx="602">
                  <c:v>2.4000000000000096E-8</c:v>
                </c:pt>
                <c:pt idx="603">
                  <c:v>2.3800000000000091E-8</c:v>
                </c:pt>
                <c:pt idx="604">
                  <c:v>2.4300000000000069E-8</c:v>
                </c:pt>
                <c:pt idx="605">
                  <c:v>2.4000000000000096E-8</c:v>
                </c:pt>
                <c:pt idx="606">
                  <c:v>2.4000000000000096E-8</c:v>
                </c:pt>
                <c:pt idx="607">
                  <c:v>2.410000000000008E-8</c:v>
                </c:pt>
                <c:pt idx="608">
                  <c:v>2.4200000000000091E-8</c:v>
                </c:pt>
                <c:pt idx="609">
                  <c:v>2.4300000000000069E-8</c:v>
                </c:pt>
                <c:pt idx="610">
                  <c:v>2.4400000000000096E-8</c:v>
                </c:pt>
                <c:pt idx="611">
                  <c:v>2.4400000000000096E-8</c:v>
                </c:pt>
                <c:pt idx="612">
                  <c:v>2.4400000000000096E-8</c:v>
                </c:pt>
                <c:pt idx="613">
                  <c:v>2.4900000000000081E-8</c:v>
                </c:pt>
                <c:pt idx="614">
                  <c:v>2.4800000000000103E-8</c:v>
                </c:pt>
                <c:pt idx="615">
                  <c:v>2.4900000000000081E-8</c:v>
                </c:pt>
                <c:pt idx="616">
                  <c:v>2.5000000000000092E-8</c:v>
                </c:pt>
                <c:pt idx="617">
                  <c:v>2.4700000000000072E-8</c:v>
                </c:pt>
                <c:pt idx="618">
                  <c:v>2.5100000000000086E-8</c:v>
                </c:pt>
                <c:pt idx="619">
                  <c:v>2.4900000000000081E-8</c:v>
                </c:pt>
                <c:pt idx="620">
                  <c:v>2.4600000000000091E-8</c:v>
                </c:pt>
                <c:pt idx="621">
                  <c:v>2.4700000000000072E-8</c:v>
                </c:pt>
                <c:pt idx="622">
                  <c:v>2.410000000000008E-8</c:v>
                </c:pt>
                <c:pt idx="623">
                  <c:v>2.4300000000000069E-8</c:v>
                </c:pt>
                <c:pt idx="624">
                  <c:v>2.4300000000000069E-8</c:v>
                </c:pt>
                <c:pt idx="625">
                  <c:v>2.4200000000000091E-8</c:v>
                </c:pt>
                <c:pt idx="626">
                  <c:v>2.4200000000000091E-8</c:v>
                </c:pt>
                <c:pt idx="627">
                  <c:v>2.410000000000008E-8</c:v>
                </c:pt>
                <c:pt idx="628">
                  <c:v>2.4200000000000091E-8</c:v>
                </c:pt>
                <c:pt idx="629">
                  <c:v>2.410000000000008E-8</c:v>
                </c:pt>
                <c:pt idx="630">
                  <c:v>2.3800000000000091E-8</c:v>
                </c:pt>
                <c:pt idx="631">
                  <c:v>2.3900000000000062E-8</c:v>
                </c:pt>
                <c:pt idx="632">
                  <c:v>2.4200000000000091E-8</c:v>
                </c:pt>
                <c:pt idx="633">
                  <c:v>2.3600000000000079E-8</c:v>
                </c:pt>
                <c:pt idx="634">
                  <c:v>2.3600000000000079E-8</c:v>
                </c:pt>
                <c:pt idx="635">
                  <c:v>2.3700000000000073E-8</c:v>
                </c:pt>
                <c:pt idx="636">
                  <c:v>2.3600000000000079E-8</c:v>
                </c:pt>
                <c:pt idx="637">
                  <c:v>2.3600000000000079E-8</c:v>
                </c:pt>
                <c:pt idx="638">
                  <c:v>2.3200000000000065E-8</c:v>
                </c:pt>
                <c:pt idx="639">
                  <c:v>2.3100000000000055E-8</c:v>
                </c:pt>
                <c:pt idx="640">
                  <c:v>2.2900000000000096E-8</c:v>
                </c:pt>
                <c:pt idx="641">
                  <c:v>2.2900000000000096E-8</c:v>
                </c:pt>
                <c:pt idx="642">
                  <c:v>2.3200000000000065E-8</c:v>
                </c:pt>
                <c:pt idx="643">
                  <c:v>2.3100000000000055E-8</c:v>
                </c:pt>
                <c:pt idx="644">
                  <c:v>2.330000000000007E-8</c:v>
                </c:pt>
                <c:pt idx="645">
                  <c:v>2.2900000000000096E-8</c:v>
                </c:pt>
                <c:pt idx="646">
                  <c:v>2.2500000000000096E-8</c:v>
                </c:pt>
                <c:pt idx="647">
                  <c:v>2.3500000000000062E-8</c:v>
                </c:pt>
                <c:pt idx="648">
                  <c:v>2.340000000000009E-8</c:v>
                </c:pt>
                <c:pt idx="649">
                  <c:v>2.3600000000000079E-8</c:v>
                </c:pt>
                <c:pt idx="650">
                  <c:v>2.330000000000007E-8</c:v>
                </c:pt>
                <c:pt idx="651">
                  <c:v>2.340000000000009E-8</c:v>
                </c:pt>
                <c:pt idx="652">
                  <c:v>2.3500000000000062E-8</c:v>
                </c:pt>
                <c:pt idx="653">
                  <c:v>2.300000000000008E-8</c:v>
                </c:pt>
                <c:pt idx="654">
                  <c:v>2.2800000000000102E-8</c:v>
                </c:pt>
                <c:pt idx="655">
                  <c:v>2.2700000000000091E-8</c:v>
                </c:pt>
                <c:pt idx="656">
                  <c:v>2.2600000000000106E-8</c:v>
                </c:pt>
                <c:pt idx="657">
                  <c:v>2.3100000000000055E-8</c:v>
                </c:pt>
                <c:pt idx="658">
                  <c:v>2.2500000000000096E-8</c:v>
                </c:pt>
                <c:pt idx="659">
                  <c:v>2.2700000000000091E-8</c:v>
                </c:pt>
                <c:pt idx="660">
                  <c:v>2.2400000000000101E-8</c:v>
                </c:pt>
                <c:pt idx="661">
                  <c:v>2.2500000000000096E-8</c:v>
                </c:pt>
                <c:pt idx="662">
                  <c:v>2.2400000000000101E-8</c:v>
                </c:pt>
                <c:pt idx="663">
                  <c:v>2.2400000000000101E-8</c:v>
                </c:pt>
                <c:pt idx="664">
                  <c:v>2.2500000000000096E-8</c:v>
                </c:pt>
                <c:pt idx="665">
                  <c:v>2.2400000000000101E-8</c:v>
                </c:pt>
                <c:pt idx="666">
                  <c:v>2.2500000000000096E-8</c:v>
                </c:pt>
                <c:pt idx="667">
                  <c:v>2.2500000000000096E-8</c:v>
                </c:pt>
                <c:pt idx="668">
                  <c:v>2.2600000000000106E-8</c:v>
                </c:pt>
                <c:pt idx="669">
                  <c:v>2.2500000000000096E-8</c:v>
                </c:pt>
                <c:pt idx="670">
                  <c:v>2.2500000000000096E-8</c:v>
                </c:pt>
                <c:pt idx="671">
                  <c:v>2.2800000000000102E-8</c:v>
                </c:pt>
                <c:pt idx="672">
                  <c:v>2.2900000000000096E-8</c:v>
                </c:pt>
                <c:pt idx="673">
                  <c:v>2.2900000000000096E-8</c:v>
                </c:pt>
                <c:pt idx="674">
                  <c:v>2.3200000000000065E-8</c:v>
                </c:pt>
                <c:pt idx="675">
                  <c:v>2.2900000000000096E-8</c:v>
                </c:pt>
                <c:pt idx="676">
                  <c:v>2.330000000000007E-8</c:v>
                </c:pt>
                <c:pt idx="677">
                  <c:v>2.2800000000000102E-8</c:v>
                </c:pt>
                <c:pt idx="678">
                  <c:v>2.300000000000008E-8</c:v>
                </c:pt>
                <c:pt idx="679">
                  <c:v>2.300000000000008E-8</c:v>
                </c:pt>
                <c:pt idx="680">
                  <c:v>2.2800000000000102E-8</c:v>
                </c:pt>
                <c:pt idx="681">
                  <c:v>2.2800000000000102E-8</c:v>
                </c:pt>
                <c:pt idx="682">
                  <c:v>2.2600000000000106E-8</c:v>
                </c:pt>
                <c:pt idx="683">
                  <c:v>2.2600000000000106E-8</c:v>
                </c:pt>
                <c:pt idx="684">
                  <c:v>2.2400000000000101E-8</c:v>
                </c:pt>
                <c:pt idx="685">
                  <c:v>2.2500000000000096E-8</c:v>
                </c:pt>
                <c:pt idx="686">
                  <c:v>2.2600000000000106E-8</c:v>
                </c:pt>
                <c:pt idx="687">
                  <c:v>2.2600000000000106E-8</c:v>
                </c:pt>
                <c:pt idx="688">
                  <c:v>2.2400000000000101E-8</c:v>
                </c:pt>
                <c:pt idx="689">
                  <c:v>2.230000000000009E-8</c:v>
                </c:pt>
                <c:pt idx="690">
                  <c:v>2.2400000000000101E-8</c:v>
                </c:pt>
                <c:pt idx="691">
                  <c:v>2.190000000000009E-8</c:v>
                </c:pt>
                <c:pt idx="692">
                  <c:v>2.190000000000009E-8</c:v>
                </c:pt>
                <c:pt idx="693">
                  <c:v>2.1400000000000096E-8</c:v>
                </c:pt>
                <c:pt idx="694">
                  <c:v>2.1600000000000101E-8</c:v>
                </c:pt>
                <c:pt idx="695">
                  <c:v>2.1800000000000106E-8</c:v>
                </c:pt>
                <c:pt idx="696">
                  <c:v>2.150000000000009E-8</c:v>
                </c:pt>
                <c:pt idx="697">
                  <c:v>2.110000000000009E-8</c:v>
                </c:pt>
                <c:pt idx="698">
                  <c:v>2.150000000000009E-8</c:v>
                </c:pt>
                <c:pt idx="699">
                  <c:v>2.1300000000000075E-8</c:v>
                </c:pt>
                <c:pt idx="700">
                  <c:v>2.1600000000000101E-8</c:v>
                </c:pt>
                <c:pt idx="701">
                  <c:v>2.150000000000009E-8</c:v>
                </c:pt>
                <c:pt idx="702">
                  <c:v>2.1600000000000101E-8</c:v>
                </c:pt>
                <c:pt idx="703">
                  <c:v>2.2000000000000101E-8</c:v>
                </c:pt>
                <c:pt idx="704">
                  <c:v>2.190000000000009E-8</c:v>
                </c:pt>
                <c:pt idx="705">
                  <c:v>2.1800000000000106E-8</c:v>
                </c:pt>
                <c:pt idx="706">
                  <c:v>2.1300000000000075E-8</c:v>
                </c:pt>
                <c:pt idx="707">
                  <c:v>2.1800000000000106E-8</c:v>
                </c:pt>
                <c:pt idx="708">
                  <c:v>2.1600000000000101E-8</c:v>
                </c:pt>
                <c:pt idx="709">
                  <c:v>2.1600000000000101E-8</c:v>
                </c:pt>
                <c:pt idx="710">
                  <c:v>2.1400000000000096E-8</c:v>
                </c:pt>
                <c:pt idx="711">
                  <c:v>2.1600000000000101E-8</c:v>
                </c:pt>
                <c:pt idx="712">
                  <c:v>2.12000000000001E-8</c:v>
                </c:pt>
                <c:pt idx="713">
                  <c:v>2.1300000000000075E-8</c:v>
                </c:pt>
                <c:pt idx="714">
                  <c:v>2.1400000000000096E-8</c:v>
                </c:pt>
                <c:pt idx="715">
                  <c:v>2.1400000000000096E-8</c:v>
                </c:pt>
                <c:pt idx="716">
                  <c:v>2.12000000000001E-8</c:v>
                </c:pt>
                <c:pt idx="717">
                  <c:v>2.1300000000000075E-8</c:v>
                </c:pt>
                <c:pt idx="718">
                  <c:v>2.110000000000009E-8</c:v>
                </c:pt>
                <c:pt idx="719">
                  <c:v>2.12000000000001E-8</c:v>
                </c:pt>
                <c:pt idx="720">
                  <c:v>2.12000000000001E-8</c:v>
                </c:pt>
                <c:pt idx="721">
                  <c:v>2.1300000000000075E-8</c:v>
                </c:pt>
                <c:pt idx="722">
                  <c:v>2.110000000000009E-8</c:v>
                </c:pt>
                <c:pt idx="723">
                  <c:v>2.110000000000009E-8</c:v>
                </c:pt>
                <c:pt idx="724">
                  <c:v>2.080000000000009E-8</c:v>
                </c:pt>
                <c:pt idx="725">
                  <c:v>2.1400000000000096E-8</c:v>
                </c:pt>
                <c:pt idx="726">
                  <c:v>2.1000000000000082E-8</c:v>
                </c:pt>
                <c:pt idx="727">
                  <c:v>2.1700000000000075E-8</c:v>
                </c:pt>
                <c:pt idx="728">
                  <c:v>2.1700000000000075E-8</c:v>
                </c:pt>
                <c:pt idx="729">
                  <c:v>2.1600000000000101E-8</c:v>
                </c:pt>
                <c:pt idx="730">
                  <c:v>2.1700000000000075E-8</c:v>
                </c:pt>
                <c:pt idx="731">
                  <c:v>2.1700000000000075E-8</c:v>
                </c:pt>
                <c:pt idx="732">
                  <c:v>2.150000000000009E-8</c:v>
                </c:pt>
                <c:pt idx="733">
                  <c:v>2.1800000000000106E-8</c:v>
                </c:pt>
                <c:pt idx="734">
                  <c:v>2.1600000000000101E-8</c:v>
                </c:pt>
                <c:pt idx="735">
                  <c:v>2.1300000000000075E-8</c:v>
                </c:pt>
                <c:pt idx="736">
                  <c:v>2.150000000000009E-8</c:v>
                </c:pt>
                <c:pt idx="737">
                  <c:v>2.150000000000009E-8</c:v>
                </c:pt>
                <c:pt idx="738">
                  <c:v>2.1800000000000106E-8</c:v>
                </c:pt>
                <c:pt idx="739">
                  <c:v>2.190000000000009E-8</c:v>
                </c:pt>
                <c:pt idx="740">
                  <c:v>2.1600000000000101E-8</c:v>
                </c:pt>
                <c:pt idx="741">
                  <c:v>2.150000000000009E-8</c:v>
                </c:pt>
                <c:pt idx="742">
                  <c:v>2.080000000000009E-8</c:v>
                </c:pt>
                <c:pt idx="743">
                  <c:v>2.1400000000000096E-8</c:v>
                </c:pt>
                <c:pt idx="744">
                  <c:v>2.1300000000000075E-8</c:v>
                </c:pt>
                <c:pt idx="745">
                  <c:v>2.150000000000009E-8</c:v>
                </c:pt>
                <c:pt idx="746">
                  <c:v>2.110000000000009E-8</c:v>
                </c:pt>
                <c:pt idx="747">
                  <c:v>2.1000000000000082E-8</c:v>
                </c:pt>
                <c:pt idx="748">
                  <c:v>2.080000000000009E-8</c:v>
                </c:pt>
                <c:pt idx="749">
                  <c:v>2.070000000000007E-8</c:v>
                </c:pt>
                <c:pt idx="750">
                  <c:v>2.1000000000000082E-8</c:v>
                </c:pt>
                <c:pt idx="751">
                  <c:v>2.040000000000009E-8</c:v>
                </c:pt>
                <c:pt idx="752">
                  <c:v>2.0600000000000082E-8</c:v>
                </c:pt>
                <c:pt idx="753">
                  <c:v>2.0600000000000082E-8</c:v>
                </c:pt>
                <c:pt idx="754">
                  <c:v>2.040000000000009E-8</c:v>
                </c:pt>
                <c:pt idx="755">
                  <c:v>2.0200000000000082E-8</c:v>
                </c:pt>
                <c:pt idx="756">
                  <c:v>2.0100000000000061E-8</c:v>
                </c:pt>
                <c:pt idx="757">
                  <c:v>2.000000000000009E-8</c:v>
                </c:pt>
                <c:pt idx="758">
                  <c:v>2.000000000000009E-8</c:v>
                </c:pt>
                <c:pt idx="759">
                  <c:v>2.0300000000000066E-8</c:v>
                </c:pt>
                <c:pt idx="760">
                  <c:v>1.9900000000000092E-8</c:v>
                </c:pt>
                <c:pt idx="761">
                  <c:v>1.9900000000000092E-8</c:v>
                </c:pt>
                <c:pt idx="762">
                  <c:v>2.000000000000009E-8</c:v>
                </c:pt>
                <c:pt idx="763">
                  <c:v>1.970000000000008E-8</c:v>
                </c:pt>
                <c:pt idx="764">
                  <c:v>1.9900000000000092E-8</c:v>
                </c:pt>
                <c:pt idx="765">
                  <c:v>1.9800000000000075E-8</c:v>
                </c:pt>
                <c:pt idx="766">
                  <c:v>2.0100000000000061E-8</c:v>
                </c:pt>
                <c:pt idx="767">
                  <c:v>1.9900000000000092E-8</c:v>
                </c:pt>
                <c:pt idx="768">
                  <c:v>2.0200000000000082E-8</c:v>
                </c:pt>
                <c:pt idx="769">
                  <c:v>2.000000000000009E-8</c:v>
                </c:pt>
                <c:pt idx="770">
                  <c:v>2.0100000000000061E-8</c:v>
                </c:pt>
                <c:pt idx="771">
                  <c:v>2.000000000000009E-8</c:v>
                </c:pt>
                <c:pt idx="772">
                  <c:v>1.9900000000000092E-8</c:v>
                </c:pt>
                <c:pt idx="773">
                  <c:v>1.970000000000008E-8</c:v>
                </c:pt>
                <c:pt idx="774">
                  <c:v>1.9200000000000083E-8</c:v>
                </c:pt>
                <c:pt idx="775">
                  <c:v>1.9400000000000074E-8</c:v>
                </c:pt>
                <c:pt idx="776">
                  <c:v>1.9500000000000079E-8</c:v>
                </c:pt>
                <c:pt idx="777">
                  <c:v>1.9400000000000074E-8</c:v>
                </c:pt>
                <c:pt idx="778">
                  <c:v>1.9500000000000079E-8</c:v>
                </c:pt>
                <c:pt idx="779">
                  <c:v>1.9800000000000075E-8</c:v>
                </c:pt>
                <c:pt idx="780">
                  <c:v>1.9900000000000092E-8</c:v>
                </c:pt>
                <c:pt idx="781">
                  <c:v>1.9600000000000083E-8</c:v>
                </c:pt>
                <c:pt idx="782">
                  <c:v>1.9600000000000083E-8</c:v>
                </c:pt>
                <c:pt idx="783">
                  <c:v>2.000000000000009E-8</c:v>
                </c:pt>
                <c:pt idx="784">
                  <c:v>2.0300000000000066E-8</c:v>
                </c:pt>
                <c:pt idx="785">
                  <c:v>1.9800000000000075E-8</c:v>
                </c:pt>
                <c:pt idx="786">
                  <c:v>1.9900000000000092E-8</c:v>
                </c:pt>
                <c:pt idx="787">
                  <c:v>2.0300000000000066E-8</c:v>
                </c:pt>
                <c:pt idx="788">
                  <c:v>2.0100000000000061E-8</c:v>
                </c:pt>
                <c:pt idx="789">
                  <c:v>2.040000000000009E-8</c:v>
                </c:pt>
                <c:pt idx="790">
                  <c:v>2.0600000000000082E-8</c:v>
                </c:pt>
                <c:pt idx="791">
                  <c:v>2.0100000000000061E-8</c:v>
                </c:pt>
                <c:pt idx="792">
                  <c:v>2.0300000000000066E-8</c:v>
                </c:pt>
                <c:pt idx="793">
                  <c:v>2.0100000000000061E-8</c:v>
                </c:pt>
                <c:pt idx="794">
                  <c:v>2.0300000000000066E-8</c:v>
                </c:pt>
                <c:pt idx="795">
                  <c:v>2.0300000000000066E-8</c:v>
                </c:pt>
                <c:pt idx="796">
                  <c:v>2.0300000000000066E-8</c:v>
                </c:pt>
                <c:pt idx="797">
                  <c:v>2.040000000000009E-8</c:v>
                </c:pt>
                <c:pt idx="798">
                  <c:v>2.0300000000000066E-8</c:v>
                </c:pt>
                <c:pt idx="799">
                  <c:v>1.9900000000000092E-8</c:v>
                </c:pt>
                <c:pt idx="800">
                  <c:v>2.000000000000009E-8</c:v>
                </c:pt>
                <c:pt idx="801">
                  <c:v>1.9900000000000092E-8</c:v>
                </c:pt>
                <c:pt idx="802">
                  <c:v>1.9800000000000075E-8</c:v>
                </c:pt>
                <c:pt idx="803">
                  <c:v>1.9600000000000083E-8</c:v>
                </c:pt>
                <c:pt idx="804">
                  <c:v>1.9800000000000075E-8</c:v>
                </c:pt>
                <c:pt idx="805">
                  <c:v>1.9800000000000075E-8</c:v>
                </c:pt>
                <c:pt idx="806">
                  <c:v>1.9400000000000074E-8</c:v>
                </c:pt>
                <c:pt idx="807">
                  <c:v>1.9500000000000079E-8</c:v>
                </c:pt>
                <c:pt idx="808">
                  <c:v>1.9500000000000079E-8</c:v>
                </c:pt>
                <c:pt idx="809">
                  <c:v>1.930000000000008E-8</c:v>
                </c:pt>
                <c:pt idx="810">
                  <c:v>1.930000000000008E-8</c:v>
                </c:pt>
                <c:pt idx="811">
                  <c:v>1.930000000000008E-8</c:v>
                </c:pt>
                <c:pt idx="812">
                  <c:v>1.9000000000000081E-8</c:v>
                </c:pt>
                <c:pt idx="813">
                  <c:v>1.890000000000009E-8</c:v>
                </c:pt>
                <c:pt idx="814">
                  <c:v>1.890000000000009E-8</c:v>
                </c:pt>
                <c:pt idx="815">
                  <c:v>1.8800000000000082E-8</c:v>
                </c:pt>
                <c:pt idx="816">
                  <c:v>1.890000000000009E-8</c:v>
                </c:pt>
                <c:pt idx="817">
                  <c:v>1.9200000000000083E-8</c:v>
                </c:pt>
                <c:pt idx="818">
                  <c:v>1.9000000000000081E-8</c:v>
                </c:pt>
                <c:pt idx="819">
                  <c:v>1.890000000000009E-8</c:v>
                </c:pt>
                <c:pt idx="820">
                  <c:v>1.8800000000000082E-8</c:v>
                </c:pt>
                <c:pt idx="821">
                  <c:v>1.9200000000000083E-8</c:v>
                </c:pt>
                <c:pt idx="822">
                  <c:v>1.890000000000009E-8</c:v>
                </c:pt>
                <c:pt idx="823">
                  <c:v>1.9200000000000083E-8</c:v>
                </c:pt>
                <c:pt idx="824">
                  <c:v>1.9400000000000074E-8</c:v>
                </c:pt>
                <c:pt idx="825">
                  <c:v>1.9100000000000072E-8</c:v>
                </c:pt>
                <c:pt idx="826">
                  <c:v>1.9200000000000083E-8</c:v>
                </c:pt>
                <c:pt idx="827">
                  <c:v>1.8800000000000082E-8</c:v>
                </c:pt>
                <c:pt idx="828">
                  <c:v>1.9100000000000072E-8</c:v>
                </c:pt>
                <c:pt idx="829">
                  <c:v>1.9000000000000081E-8</c:v>
                </c:pt>
                <c:pt idx="830">
                  <c:v>1.9000000000000081E-8</c:v>
                </c:pt>
                <c:pt idx="831">
                  <c:v>1.890000000000009E-8</c:v>
                </c:pt>
                <c:pt idx="832">
                  <c:v>1.850000000000008E-8</c:v>
                </c:pt>
                <c:pt idx="833">
                  <c:v>1.8600000000000081E-8</c:v>
                </c:pt>
                <c:pt idx="834">
                  <c:v>1.8700000000000075E-8</c:v>
                </c:pt>
                <c:pt idx="835">
                  <c:v>1.8700000000000075E-8</c:v>
                </c:pt>
                <c:pt idx="836">
                  <c:v>1.8800000000000082E-8</c:v>
                </c:pt>
                <c:pt idx="837">
                  <c:v>1.8800000000000082E-8</c:v>
                </c:pt>
                <c:pt idx="838">
                  <c:v>1.8800000000000082E-8</c:v>
                </c:pt>
                <c:pt idx="839">
                  <c:v>1.890000000000009E-8</c:v>
                </c:pt>
                <c:pt idx="840">
                  <c:v>1.9000000000000081E-8</c:v>
                </c:pt>
                <c:pt idx="841">
                  <c:v>1.9000000000000081E-8</c:v>
                </c:pt>
                <c:pt idx="842">
                  <c:v>1.9100000000000072E-8</c:v>
                </c:pt>
                <c:pt idx="843">
                  <c:v>1.890000000000009E-8</c:v>
                </c:pt>
                <c:pt idx="844">
                  <c:v>1.9200000000000083E-8</c:v>
                </c:pt>
                <c:pt idx="845">
                  <c:v>1.9000000000000081E-8</c:v>
                </c:pt>
                <c:pt idx="846">
                  <c:v>1.9200000000000083E-8</c:v>
                </c:pt>
                <c:pt idx="847">
                  <c:v>1.9000000000000081E-8</c:v>
                </c:pt>
                <c:pt idx="848">
                  <c:v>1.9100000000000072E-8</c:v>
                </c:pt>
                <c:pt idx="849">
                  <c:v>1.9000000000000081E-8</c:v>
                </c:pt>
                <c:pt idx="850">
                  <c:v>1.9000000000000081E-8</c:v>
                </c:pt>
                <c:pt idx="851">
                  <c:v>1.9000000000000081E-8</c:v>
                </c:pt>
                <c:pt idx="852">
                  <c:v>1.9200000000000083E-8</c:v>
                </c:pt>
                <c:pt idx="853">
                  <c:v>1.890000000000009E-8</c:v>
                </c:pt>
                <c:pt idx="854">
                  <c:v>1.8800000000000082E-8</c:v>
                </c:pt>
                <c:pt idx="855">
                  <c:v>1.8600000000000081E-8</c:v>
                </c:pt>
                <c:pt idx="856">
                  <c:v>1.850000000000008E-8</c:v>
                </c:pt>
                <c:pt idx="857">
                  <c:v>1.8700000000000075E-8</c:v>
                </c:pt>
                <c:pt idx="858">
                  <c:v>1.890000000000009E-8</c:v>
                </c:pt>
                <c:pt idx="859">
                  <c:v>1.8800000000000082E-8</c:v>
                </c:pt>
                <c:pt idx="860">
                  <c:v>1.8300000000000075E-8</c:v>
                </c:pt>
                <c:pt idx="861">
                  <c:v>1.8600000000000081E-8</c:v>
                </c:pt>
                <c:pt idx="862">
                  <c:v>1.8400000000000079E-8</c:v>
                </c:pt>
                <c:pt idx="863">
                  <c:v>1.8400000000000079E-8</c:v>
                </c:pt>
                <c:pt idx="864">
                  <c:v>1.8400000000000079E-8</c:v>
                </c:pt>
                <c:pt idx="865">
                  <c:v>1.8200000000000074E-8</c:v>
                </c:pt>
                <c:pt idx="866">
                  <c:v>1.8400000000000079E-8</c:v>
                </c:pt>
                <c:pt idx="867">
                  <c:v>1.8400000000000079E-8</c:v>
                </c:pt>
                <c:pt idx="868">
                  <c:v>1.8300000000000075E-8</c:v>
                </c:pt>
                <c:pt idx="869">
                  <c:v>1.8300000000000075E-8</c:v>
                </c:pt>
                <c:pt idx="870">
                  <c:v>1.780000000000008E-8</c:v>
                </c:pt>
                <c:pt idx="871">
                  <c:v>1.8000000000000078E-8</c:v>
                </c:pt>
                <c:pt idx="872">
                  <c:v>1.8100000000000076E-8</c:v>
                </c:pt>
                <c:pt idx="873">
                  <c:v>1.8400000000000079E-8</c:v>
                </c:pt>
                <c:pt idx="874">
                  <c:v>1.8000000000000078E-8</c:v>
                </c:pt>
                <c:pt idx="875">
                  <c:v>1.8300000000000075E-8</c:v>
                </c:pt>
                <c:pt idx="876">
                  <c:v>1.8100000000000076E-8</c:v>
                </c:pt>
                <c:pt idx="877">
                  <c:v>1.8200000000000074E-8</c:v>
                </c:pt>
                <c:pt idx="878">
                  <c:v>1.8600000000000081E-8</c:v>
                </c:pt>
                <c:pt idx="879">
                  <c:v>1.8600000000000081E-8</c:v>
                </c:pt>
                <c:pt idx="880">
                  <c:v>1.8400000000000079E-8</c:v>
                </c:pt>
                <c:pt idx="881">
                  <c:v>1.8100000000000076E-8</c:v>
                </c:pt>
                <c:pt idx="882">
                  <c:v>1.8600000000000081E-8</c:v>
                </c:pt>
                <c:pt idx="883">
                  <c:v>1.8600000000000081E-8</c:v>
                </c:pt>
                <c:pt idx="884">
                  <c:v>1.8200000000000074E-8</c:v>
                </c:pt>
                <c:pt idx="885">
                  <c:v>1.8100000000000076E-8</c:v>
                </c:pt>
                <c:pt idx="886">
                  <c:v>1.8000000000000078E-8</c:v>
                </c:pt>
                <c:pt idx="887">
                  <c:v>1.7700000000000086E-8</c:v>
                </c:pt>
                <c:pt idx="888">
                  <c:v>1.7500000000000071E-8</c:v>
                </c:pt>
                <c:pt idx="889">
                  <c:v>1.780000000000008E-8</c:v>
                </c:pt>
                <c:pt idx="890">
                  <c:v>1.7300000000000085E-8</c:v>
                </c:pt>
                <c:pt idx="891">
                  <c:v>1.7500000000000071E-8</c:v>
                </c:pt>
                <c:pt idx="892">
                  <c:v>1.7600000000000081E-8</c:v>
                </c:pt>
                <c:pt idx="893">
                  <c:v>1.780000000000008E-8</c:v>
                </c:pt>
                <c:pt idx="894">
                  <c:v>1.7400000000000073E-8</c:v>
                </c:pt>
                <c:pt idx="895">
                  <c:v>1.7400000000000073E-8</c:v>
                </c:pt>
                <c:pt idx="896">
                  <c:v>1.7600000000000081E-8</c:v>
                </c:pt>
                <c:pt idx="897">
                  <c:v>1.7500000000000071E-8</c:v>
                </c:pt>
                <c:pt idx="898">
                  <c:v>1.7700000000000086E-8</c:v>
                </c:pt>
                <c:pt idx="899">
                  <c:v>1.7700000000000086E-8</c:v>
                </c:pt>
                <c:pt idx="900">
                  <c:v>1.780000000000008E-8</c:v>
                </c:pt>
                <c:pt idx="901">
                  <c:v>1.7700000000000086E-8</c:v>
                </c:pt>
                <c:pt idx="902">
                  <c:v>1.7200000000000061E-8</c:v>
                </c:pt>
                <c:pt idx="903">
                  <c:v>1.7700000000000086E-8</c:v>
                </c:pt>
                <c:pt idx="904">
                  <c:v>1.8000000000000078E-8</c:v>
                </c:pt>
                <c:pt idx="905">
                  <c:v>1.7600000000000081E-8</c:v>
                </c:pt>
                <c:pt idx="906">
                  <c:v>1.7600000000000081E-8</c:v>
                </c:pt>
                <c:pt idx="907">
                  <c:v>1.780000000000008E-8</c:v>
                </c:pt>
                <c:pt idx="908">
                  <c:v>1.780000000000008E-8</c:v>
                </c:pt>
                <c:pt idx="909">
                  <c:v>1.7600000000000081E-8</c:v>
                </c:pt>
                <c:pt idx="910">
                  <c:v>1.7900000000000078E-8</c:v>
                </c:pt>
                <c:pt idx="911">
                  <c:v>1.7600000000000081E-8</c:v>
                </c:pt>
                <c:pt idx="912">
                  <c:v>1.8100000000000076E-8</c:v>
                </c:pt>
                <c:pt idx="913">
                  <c:v>1.7700000000000086E-8</c:v>
                </c:pt>
                <c:pt idx="914">
                  <c:v>1.7300000000000085E-8</c:v>
                </c:pt>
                <c:pt idx="915">
                  <c:v>1.7500000000000071E-8</c:v>
                </c:pt>
                <c:pt idx="916">
                  <c:v>1.7400000000000073E-8</c:v>
                </c:pt>
                <c:pt idx="917">
                  <c:v>1.7700000000000086E-8</c:v>
                </c:pt>
                <c:pt idx="918">
                  <c:v>1.7300000000000085E-8</c:v>
                </c:pt>
                <c:pt idx="919">
                  <c:v>1.7000000000000073E-8</c:v>
                </c:pt>
                <c:pt idx="920">
                  <c:v>1.710000000000007E-8</c:v>
                </c:pt>
                <c:pt idx="921">
                  <c:v>1.710000000000007E-8</c:v>
                </c:pt>
                <c:pt idx="922">
                  <c:v>1.710000000000007E-8</c:v>
                </c:pt>
                <c:pt idx="923">
                  <c:v>1.7500000000000071E-8</c:v>
                </c:pt>
                <c:pt idx="924">
                  <c:v>1.7200000000000061E-8</c:v>
                </c:pt>
                <c:pt idx="925">
                  <c:v>1.710000000000007E-8</c:v>
                </c:pt>
                <c:pt idx="926">
                  <c:v>1.7400000000000073E-8</c:v>
                </c:pt>
                <c:pt idx="927">
                  <c:v>1.7500000000000071E-8</c:v>
                </c:pt>
                <c:pt idx="928">
                  <c:v>1.7300000000000085E-8</c:v>
                </c:pt>
                <c:pt idx="929">
                  <c:v>1.7200000000000061E-8</c:v>
                </c:pt>
                <c:pt idx="930">
                  <c:v>1.7000000000000073E-8</c:v>
                </c:pt>
                <c:pt idx="931">
                  <c:v>1.710000000000007E-8</c:v>
                </c:pt>
                <c:pt idx="932">
                  <c:v>1.7000000000000073E-8</c:v>
                </c:pt>
                <c:pt idx="933">
                  <c:v>1.7300000000000085E-8</c:v>
                </c:pt>
                <c:pt idx="934">
                  <c:v>1.7600000000000081E-8</c:v>
                </c:pt>
                <c:pt idx="935">
                  <c:v>1.7200000000000061E-8</c:v>
                </c:pt>
                <c:pt idx="936">
                  <c:v>1.7400000000000073E-8</c:v>
                </c:pt>
                <c:pt idx="937">
                  <c:v>1.7000000000000073E-8</c:v>
                </c:pt>
                <c:pt idx="938">
                  <c:v>1.6600000000000076E-8</c:v>
                </c:pt>
                <c:pt idx="939">
                  <c:v>1.670000000000008E-8</c:v>
                </c:pt>
                <c:pt idx="940">
                  <c:v>1.7200000000000061E-8</c:v>
                </c:pt>
                <c:pt idx="941">
                  <c:v>1.6800000000000078E-8</c:v>
                </c:pt>
                <c:pt idx="942">
                  <c:v>1.6900000000000079E-8</c:v>
                </c:pt>
                <c:pt idx="943">
                  <c:v>1.6900000000000079E-8</c:v>
                </c:pt>
                <c:pt idx="944">
                  <c:v>1.7000000000000073E-8</c:v>
                </c:pt>
                <c:pt idx="945">
                  <c:v>1.6500000000000072E-8</c:v>
                </c:pt>
                <c:pt idx="946">
                  <c:v>1.6600000000000076E-8</c:v>
                </c:pt>
                <c:pt idx="947">
                  <c:v>1.6900000000000079E-8</c:v>
                </c:pt>
                <c:pt idx="948">
                  <c:v>1.6800000000000078E-8</c:v>
                </c:pt>
                <c:pt idx="949">
                  <c:v>1.6800000000000078E-8</c:v>
                </c:pt>
                <c:pt idx="950">
                  <c:v>1.7000000000000073E-8</c:v>
                </c:pt>
                <c:pt idx="951">
                  <c:v>1.7000000000000073E-8</c:v>
                </c:pt>
                <c:pt idx="952">
                  <c:v>1.7200000000000061E-8</c:v>
                </c:pt>
                <c:pt idx="953">
                  <c:v>1.7200000000000061E-8</c:v>
                </c:pt>
                <c:pt idx="954">
                  <c:v>1.7500000000000071E-8</c:v>
                </c:pt>
                <c:pt idx="955">
                  <c:v>1.7300000000000085E-8</c:v>
                </c:pt>
                <c:pt idx="956">
                  <c:v>1.7400000000000073E-8</c:v>
                </c:pt>
                <c:pt idx="957">
                  <c:v>1.7500000000000071E-8</c:v>
                </c:pt>
                <c:pt idx="958">
                  <c:v>1.7400000000000073E-8</c:v>
                </c:pt>
                <c:pt idx="959">
                  <c:v>1.7500000000000071E-8</c:v>
                </c:pt>
                <c:pt idx="960">
                  <c:v>2.1000000000000082E-8</c:v>
                </c:pt>
                <c:pt idx="961">
                  <c:v>1.7200000000000061E-8</c:v>
                </c:pt>
                <c:pt idx="962">
                  <c:v>1.7600000000000081E-8</c:v>
                </c:pt>
                <c:pt idx="963">
                  <c:v>1.7700000000000086E-8</c:v>
                </c:pt>
                <c:pt idx="964">
                  <c:v>1.7500000000000071E-8</c:v>
                </c:pt>
                <c:pt idx="965">
                  <c:v>1.7200000000000061E-8</c:v>
                </c:pt>
                <c:pt idx="966">
                  <c:v>1.7300000000000085E-8</c:v>
                </c:pt>
                <c:pt idx="967">
                  <c:v>1.7300000000000085E-8</c:v>
                </c:pt>
                <c:pt idx="968">
                  <c:v>1.7300000000000085E-8</c:v>
                </c:pt>
                <c:pt idx="969">
                  <c:v>1.7200000000000061E-8</c:v>
                </c:pt>
                <c:pt idx="970">
                  <c:v>1.7200000000000061E-8</c:v>
                </c:pt>
                <c:pt idx="971">
                  <c:v>1.710000000000007E-8</c:v>
                </c:pt>
                <c:pt idx="972">
                  <c:v>1.7200000000000061E-8</c:v>
                </c:pt>
                <c:pt idx="973">
                  <c:v>1.710000000000007E-8</c:v>
                </c:pt>
                <c:pt idx="974">
                  <c:v>1.710000000000007E-8</c:v>
                </c:pt>
                <c:pt idx="975">
                  <c:v>1.6900000000000079E-8</c:v>
                </c:pt>
                <c:pt idx="976">
                  <c:v>1.7000000000000073E-8</c:v>
                </c:pt>
                <c:pt idx="977">
                  <c:v>1.6500000000000072E-8</c:v>
                </c:pt>
                <c:pt idx="978">
                  <c:v>1.6800000000000078E-8</c:v>
                </c:pt>
                <c:pt idx="979">
                  <c:v>1.6600000000000076E-8</c:v>
                </c:pt>
                <c:pt idx="980">
                  <c:v>1.6500000000000072E-8</c:v>
                </c:pt>
                <c:pt idx="981">
                  <c:v>1.670000000000008E-8</c:v>
                </c:pt>
                <c:pt idx="982">
                  <c:v>1.6600000000000076E-8</c:v>
                </c:pt>
                <c:pt idx="983">
                  <c:v>1.6800000000000078E-8</c:v>
                </c:pt>
                <c:pt idx="984">
                  <c:v>1.6800000000000078E-8</c:v>
                </c:pt>
                <c:pt idx="985">
                  <c:v>1.670000000000008E-8</c:v>
                </c:pt>
                <c:pt idx="986">
                  <c:v>1.6500000000000072E-8</c:v>
                </c:pt>
                <c:pt idx="987">
                  <c:v>1.670000000000008E-8</c:v>
                </c:pt>
                <c:pt idx="988">
                  <c:v>1.6600000000000076E-8</c:v>
                </c:pt>
                <c:pt idx="989">
                  <c:v>1.6900000000000079E-8</c:v>
                </c:pt>
                <c:pt idx="990">
                  <c:v>1.7300000000000085E-8</c:v>
                </c:pt>
                <c:pt idx="991">
                  <c:v>1.6900000000000079E-8</c:v>
                </c:pt>
                <c:pt idx="992">
                  <c:v>1.6900000000000079E-8</c:v>
                </c:pt>
                <c:pt idx="993">
                  <c:v>1.710000000000007E-8</c:v>
                </c:pt>
                <c:pt idx="994">
                  <c:v>1.6900000000000079E-8</c:v>
                </c:pt>
                <c:pt idx="995">
                  <c:v>1.7000000000000073E-8</c:v>
                </c:pt>
                <c:pt idx="996">
                  <c:v>1.6500000000000072E-8</c:v>
                </c:pt>
                <c:pt idx="997">
                  <c:v>1.670000000000008E-8</c:v>
                </c:pt>
                <c:pt idx="998">
                  <c:v>1.6600000000000076E-8</c:v>
                </c:pt>
                <c:pt idx="999">
                  <c:v>1.6500000000000072E-8</c:v>
                </c:pt>
                <c:pt idx="1000">
                  <c:v>1.6600000000000076E-8</c:v>
                </c:pt>
                <c:pt idx="1001">
                  <c:v>1.670000000000008E-8</c:v>
                </c:pt>
                <c:pt idx="1002">
                  <c:v>1.6500000000000072E-8</c:v>
                </c:pt>
                <c:pt idx="1003">
                  <c:v>1.670000000000008E-8</c:v>
                </c:pt>
                <c:pt idx="1004">
                  <c:v>1.6500000000000072E-8</c:v>
                </c:pt>
                <c:pt idx="1005">
                  <c:v>1.710000000000007E-8</c:v>
                </c:pt>
                <c:pt idx="1006">
                  <c:v>1.6900000000000079E-8</c:v>
                </c:pt>
                <c:pt idx="1007">
                  <c:v>1.7200000000000061E-8</c:v>
                </c:pt>
                <c:pt idx="1008">
                  <c:v>1.7300000000000085E-8</c:v>
                </c:pt>
                <c:pt idx="1009">
                  <c:v>1.7000000000000073E-8</c:v>
                </c:pt>
                <c:pt idx="1010">
                  <c:v>1.7000000000000073E-8</c:v>
                </c:pt>
                <c:pt idx="1011">
                  <c:v>1.7400000000000073E-8</c:v>
                </c:pt>
                <c:pt idx="1012">
                  <c:v>1.7200000000000061E-8</c:v>
                </c:pt>
                <c:pt idx="1013">
                  <c:v>1.7300000000000085E-8</c:v>
                </c:pt>
                <c:pt idx="1014">
                  <c:v>1.6900000000000079E-8</c:v>
                </c:pt>
                <c:pt idx="1015">
                  <c:v>1.710000000000007E-8</c:v>
                </c:pt>
                <c:pt idx="1016">
                  <c:v>1.7300000000000085E-8</c:v>
                </c:pt>
                <c:pt idx="1017">
                  <c:v>1.7400000000000073E-8</c:v>
                </c:pt>
                <c:pt idx="1018">
                  <c:v>1.7200000000000061E-8</c:v>
                </c:pt>
                <c:pt idx="1019">
                  <c:v>1.6900000000000079E-8</c:v>
                </c:pt>
                <c:pt idx="1020">
                  <c:v>1.7200000000000061E-8</c:v>
                </c:pt>
                <c:pt idx="1021">
                  <c:v>1.710000000000007E-8</c:v>
                </c:pt>
                <c:pt idx="1022">
                  <c:v>1.710000000000007E-8</c:v>
                </c:pt>
                <c:pt idx="1023">
                  <c:v>1.6800000000000078E-8</c:v>
                </c:pt>
                <c:pt idx="1024">
                  <c:v>1.7000000000000073E-8</c:v>
                </c:pt>
                <c:pt idx="1025">
                  <c:v>1.6900000000000079E-8</c:v>
                </c:pt>
                <c:pt idx="1026">
                  <c:v>1.6900000000000079E-8</c:v>
                </c:pt>
                <c:pt idx="1027">
                  <c:v>1.6900000000000079E-8</c:v>
                </c:pt>
                <c:pt idx="1028">
                  <c:v>1.7000000000000073E-8</c:v>
                </c:pt>
                <c:pt idx="1029">
                  <c:v>1.6600000000000076E-8</c:v>
                </c:pt>
                <c:pt idx="1030">
                  <c:v>1.670000000000008E-8</c:v>
                </c:pt>
                <c:pt idx="1031">
                  <c:v>1.6600000000000076E-8</c:v>
                </c:pt>
                <c:pt idx="1032">
                  <c:v>1.6500000000000072E-8</c:v>
                </c:pt>
                <c:pt idx="1033">
                  <c:v>1.6200000000000076E-8</c:v>
                </c:pt>
                <c:pt idx="1034">
                  <c:v>1.6400000000000074E-8</c:v>
                </c:pt>
                <c:pt idx="1035">
                  <c:v>1.6500000000000072E-8</c:v>
                </c:pt>
                <c:pt idx="1036">
                  <c:v>1.6600000000000076E-8</c:v>
                </c:pt>
                <c:pt idx="1037">
                  <c:v>1.6800000000000078E-8</c:v>
                </c:pt>
                <c:pt idx="1038">
                  <c:v>1.630000000000008E-8</c:v>
                </c:pt>
                <c:pt idx="1039">
                  <c:v>1.6600000000000076E-8</c:v>
                </c:pt>
                <c:pt idx="1040">
                  <c:v>1.6600000000000076E-8</c:v>
                </c:pt>
                <c:pt idx="1041">
                  <c:v>1.6600000000000076E-8</c:v>
                </c:pt>
                <c:pt idx="1042">
                  <c:v>1.6600000000000076E-8</c:v>
                </c:pt>
                <c:pt idx="1043">
                  <c:v>1.6500000000000072E-8</c:v>
                </c:pt>
                <c:pt idx="1044">
                  <c:v>1.6400000000000074E-8</c:v>
                </c:pt>
                <c:pt idx="1045">
                  <c:v>1.6400000000000074E-8</c:v>
                </c:pt>
                <c:pt idx="1046">
                  <c:v>1.630000000000008E-8</c:v>
                </c:pt>
                <c:pt idx="1047">
                  <c:v>1.6400000000000074E-8</c:v>
                </c:pt>
                <c:pt idx="1048">
                  <c:v>1.630000000000008E-8</c:v>
                </c:pt>
                <c:pt idx="1049">
                  <c:v>1.6000000000000074E-8</c:v>
                </c:pt>
                <c:pt idx="1050">
                  <c:v>1.6200000000000076E-8</c:v>
                </c:pt>
                <c:pt idx="1051">
                  <c:v>1.6100000000000068E-8</c:v>
                </c:pt>
                <c:pt idx="1052">
                  <c:v>1.6400000000000074E-8</c:v>
                </c:pt>
                <c:pt idx="1053">
                  <c:v>1.6200000000000076E-8</c:v>
                </c:pt>
                <c:pt idx="1054">
                  <c:v>1.6400000000000074E-8</c:v>
                </c:pt>
                <c:pt idx="1055">
                  <c:v>1.6100000000000068E-8</c:v>
                </c:pt>
                <c:pt idx="1056">
                  <c:v>1.6000000000000074E-8</c:v>
                </c:pt>
                <c:pt idx="1057">
                  <c:v>1.6200000000000076E-8</c:v>
                </c:pt>
                <c:pt idx="1058">
                  <c:v>1.630000000000008E-8</c:v>
                </c:pt>
                <c:pt idx="1059">
                  <c:v>1.6100000000000068E-8</c:v>
                </c:pt>
                <c:pt idx="1060">
                  <c:v>1.6200000000000076E-8</c:v>
                </c:pt>
                <c:pt idx="1061">
                  <c:v>1.6400000000000074E-8</c:v>
                </c:pt>
                <c:pt idx="1062">
                  <c:v>1.630000000000008E-8</c:v>
                </c:pt>
                <c:pt idx="1063">
                  <c:v>1.6600000000000076E-8</c:v>
                </c:pt>
                <c:pt idx="1064">
                  <c:v>1.6500000000000072E-8</c:v>
                </c:pt>
                <c:pt idx="1065">
                  <c:v>1.6600000000000076E-8</c:v>
                </c:pt>
                <c:pt idx="1066">
                  <c:v>1.670000000000008E-8</c:v>
                </c:pt>
                <c:pt idx="1067">
                  <c:v>1.630000000000008E-8</c:v>
                </c:pt>
                <c:pt idx="1068">
                  <c:v>1.6400000000000074E-8</c:v>
                </c:pt>
                <c:pt idx="1069">
                  <c:v>1.6600000000000076E-8</c:v>
                </c:pt>
                <c:pt idx="1070">
                  <c:v>1.6400000000000074E-8</c:v>
                </c:pt>
                <c:pt idx="1071">
                  <c:v>1.6400000000000074E-8</c:v>
                </c:pt>
                <c:pt idx="1072">
                  <c:v>1.6200000000000076E-8</c:v>
                </c:pt>
                <c:pt idx="1073">
                  <c:v>1.6100000000000068E-8</c:v>
                </c:pt>
                <c:pt idx="1074">
                  <c:v>1.630000000000008E-8</c:v>
                </c:pt>
                <c:pt idx="1075">
                  <c:v>1.6400000000000074E-8</c:v>
                </c:pt>
                <c:pt idx="1076">
                  <c:v>1.6100000000000068E-8</c:v>
                </c:pt>
                <c:pt idx="1077">
                  <c:v>1.630000000000008E-8</c:v>
                </c:pt>
                <c:pt idx="1078">
                  <c:v>1.6500000000000072E-8</c:v>
                </c:pt>
                <c:pt idx="1079">
                  <c:v>1.630000000000008E-8</c:v>
                </c:pt>
                <c:pt idx="1080">
                  <c:v>1.630000000000008E-8</c:v>
                </c:pt>
                <c:pt idx="1081">
                  <c:v>1.6500000000000072E-8</c:v>
                </c:pt>
                <c:pt idx="1082">
                  <c:v>1.6200000000000076E-8</c:v>
                </c:pt>
                <c:pt idx="1083">
                  <c:v>1.6000000000000074E-8</c:v>
                </c:pt>
                <c:pt idx="1084">
                  <c:v>1.6200000000000076E-8</c:v>
                </c:pt>
                <c:pt idx="1085">
                  <c:v>1.6200000000000076E-8</c:v>
                </c:pt>
                <c:pt idx="1086">
                  <c:v>1.6200000000000076E-8</c:v>
                </c:pt>
                <c:pt idx="1087">
                  <c:v>1.630000000000008E-8</c:v>
                </c:pt>
                <c:pt idx="1088">
                  <c:v>1.6000000000000074E-8</c:v>
                </c:pt>
                <c:pt idx="1089">
                  <c:v>1.5900000000000066E-8</c:v>
                </c:pt>
                <c:pt idx="1090">
                  <c:v>1.6100000000000068E-8</c:v>
                </c:pt>
                <c:pt idx="1091">
                  <c:v>1.6200000000000076E-8</c:v>
                </c:pt>
                <c:pt idx="1092">
                  <c:v>1.6200000000000076E-8</c:v>
                </c:pt>
                <c:pt idx="1093">
                  <c:v>1.630000000000008E-8</c:v>
                </c:pt>
                <c:pt idx="1094">
                  <c:v>1.630000000000008E-8</c:v>
                </c:pt>
                <c:pt idx="1095">
                  <c:v>1.5900000000000066E-8</c:v>
                </c:pt>
                <c:pt idx="1096">
                  <c:v>1.6100000000000068E-8</c:v>
                </c:pt>
                <c:pt idx="1097">
                  <c:v>1.6100000000000068E-8</c:v>
                </c:pt>
                <c:pt idx="1098">
                  <c:v>1.6200000000000076E-8</c:v>
                </c:pt>
                <c:pt idx="1099">
                  <c:v>1.6000000000000074E-8</c:v>
                </c:pt>
                <c:pt idx="1100">
                  <c:v>1.5700000000000078E-8</c:v>
                </c:pt>
                <c:pt idx="1101">
                  <c:v>1.5400000000000062E-8</c:v>
                </c:pt>
                <c:pt idx="1102">
                  <c:v>1.5400000000000062E-8</c:v>
                </c:pt>
                <c:pt idx="1103">
                  <c:v>1.5800000000000069E-8</c:v>
                </c:pt>
                <c:pt idx="1104">
                  <c:v>1.5600000000000064E-8</c:v>
                </c:pt>
                <c:pt idx="1105">
                  <c:v>1.5500000000000066E-8</c:v>
                </c:pt>
                <c:pt idx="1106">
                  <c:v>1.5700000000000078E-8</c:v>
                </c:pt>
                <c:pt idx="1107">
                  <c:v>1.6000000000000074E-8</c:v>
                </c:pt>
                <c:pt idx="1108">
                  <c:v>1.5700000000000078E-8</c:v>
                </c:pt>
                <c:pt idx="1109">
                  <c:v>1.5800000000000069E-8</c:v>
                </c:pt>
                <c:pt idx="1110">
                  <c:v>1.5900000000000066E-8</c:v>
                </c:pt>
                <c:pt idx="1111">
                  <c:v>1.6000000000000074E-8</c:v>
                </c:pt>
                <c:pt idx="1112">
                  <c:v>1.6400000000000074E-8</c:v>
                </c:pt>
                <c:pt idx="1113">
                  <c:v>1.6400000000000074E-8</c:v>
                </c:pt>
                <c:pt idx="1114">
                  <c:v>1.5900000000000066E-8</c:v>
                </c:pt>
                <c:pt idx="1115">
                  <c:v>1.6200000000000076E-8</c:v>
                </c:pt>
                <c:pt idx="1116">
                  <c:v>1.6500000000000072E-8</c:v>
                </c:pt>
                <c:pt idx="1117">
                  <c:v>1.6200000000000076E-8</c:v>
                </c:pt>
                <c:pt idx="1118">
                  <c:v>1.6000000000000074E-8</c:v>
                </c:pt>
                <c:pt idx="1119">
                  <c:v>1.6400000000000074E-8</c:v>
                </c:pt>
                <c:pt idx="1120">
                  <c:v>1.630000000000008E-8</c:v>
                </c:pt>
                <c:pt idx="1121">
                  <c:v>1.6500000000000072E-8</c:v>
                </c:pt>
                <c:pt idx="1122">
                  <c:v>1.6200000000000076E-8</c:v>
                </c:pt>
                <c:pt idx="1123">
                  <c:v>1.6500000000000072E-8</c:v>
                </c:pt>
                <c:pt idx="1124">
                  <c:v>1.630000000000008E-8</c:v>
                </c:pt>
                <c:pt idx="1125">
                  <c:v>1.6000000000000074E-8</c:v>
                </c:pt>
                <c:pt idx="1126">
                  <c:v>1.6100000000000068E-8</c:v>
                </c:pt>
                <c:pt idx="1127">
                  <c:v>1.5800000000000069E-8</c:v>
                </c:pt>
                <c:pt idx="1128">
                  <c:v>1.6100000000000068E-8</c:v>
                </c:pt>
                <c:pt idx="1129">
                  <c:v>1.5900000000000066E-8</c:v>
                </c:pt>
                <c:pt idx="1130">
                  <c:v>1.5900000000000066E-8</c:v>
                </c:pt>
                <c:pt idx="1131">
                  <c:v>1.6000000000000074E-8</c:v>
                </c:pt>
                <c:pt idx="1132">
                  <c:v>1.5700000000000078E-8</c:v>
                </c:pt>
                <c:pt idx="1133">
                  <c:v>1.5900000000000066E-8</c:v>
                </c:pt>
                <c:pt idx="1134">
                  <c:v>1.5800000000000069E-8</c:v>
                </c:pt>
                <c:pt idx="1135">
                  <c:v>1.5700000000000078E-8</c:v>
                </c:pt>
                <c:pt idx="1136">
                  <c:v>1.5800000000000069E-8</c:v>
                </c:pt>
                <c:pt idx="1137">
                  <c:v>1.5800000000000069E-8</c:v>
                </c:pt>
                <c:pt idx="1138">
                  <c:v>1.5800000000000069E-8</c:v>
                </c:pt>
                <c:pt idx="1139">
                  <c:v>1.5800000000000069E-8</c:v>
                </c:pt>
                <c:pt idx="1140">
                  <c:v>1.5600000000000064E-8</c:v>
                </c:pt>
                <c:pt idx="1141">
                  <c:v>1.5900000000000066E-8</c:v>
                </c:pt>
                <c:pt idx="1142">
                  <c:v>1.5700000000000078E-8</c:v>
                </c:pt>
                <c:pt idx="1143">
                  <c:v>1.5800000000000069E-8</c:v>
                </c:pt>
                <c:pt idx="1144">
                  <c:v>1.5800000000000069E-8</c:v>
                </c:pt>
                <c:pt idx="1145">
                  <c:v>1.5800000000000069E-8</c:v>
                </c:pt>
                <c:pt idx="1146">
                  <c:v>1.5900000000000066E-8</c:v>
                </c:pt>
                <c:pt idx="1147">
                  <c:v>1.6000000000000074E-8</c:v>
                </c:pt>
                <c:pt idx="1148">
                  <c:v>1.5700000000000078E-8</c:v>
                </c:pt>
                <c:pt idx="1149">
                  <c:v>1.6000000000000074E-8</c:v>
                </c:pt>
                <c:pt idx="1150">
                  <c:v>1.5800000000000069E-8</c:v>
                </c:pt>
                <c:pt idx="1151">
                  <c:v>1.5400000000000062E-8</c:v>
                </c:pt>
                <c:pt idx="1152">
                  <c:v>1.5800000000000069E-8</c:v>
                </c:pt>
                <c:pt idx="1153">
                  <c:v>1.5200000000000063E-8</c:v>
                </c:pt>
                <c:pt idx="1154">
                  <c:v>1.5700000000000078E-8</c:v>
                </c:pt>
                <c:pt idx="1155">
                  <c:v>1.5600000000000064E-8</c:v>
                </c:pt>
                <c:pt idx="1156">
                  <c:v>1.5500000000000066E-8</c:v>
                </c:pt>
                <c:pt idx="1157">
                  <c:v>1.5300000000000071E-8</c:v>
                </c:pt>
                <c:pt idx="1158">
                  <c:v>1.5200000000000063E-8</c:v>
                </c:pt>
                <c:pt idx="1159">
                  <c:v>1.5200000000000063E-8</c:v>
                </c:pt>
                <c:pt idx="1160">
                  <c:v>1.5200000000000063E-8</c:v>
                </c:pt>
                <c:pt idx="1161">
                  <c:v>1.5300000000000071E-8</c:v>
                </c:pt>
                <c:pt idx="1162">
                  <c:v>1.5300000000000071E-8</c:v>
                </c:pt>
                <c:pt idx="1163">
                  <c:v>1.5400000000000062E-8</c:v>
                </c:pt>
                <c:pt idx="1164">
                  <c:v>1.5300000000000071E-8</c:v>
                </c:pt>
                <c:pt idx="1165">
                  <c:v>1.5500000000000066E-8</c:v>
                </c:pt>
                <c:pt idx="1166">
                  <c:v>1.5500000000000066E-8</c:v>
                </c:pt>
                <c:pt idx="1167">
                  <c:v>1.5400000000000062E-8</c:v>
                </c:pt>
                <c:pt idx="1168">
                  <c:v>1.5700000000000078E-8</c:v>
                </c:pt>
                <c:pt idx="1169">
                  <c:v>1.5800000000000069E-8</c:v>
                </c:pt>
                <c:pt idx="1170">
                  <c:v>1.6100000000000068E-8</c:v>
                </c:pt>
                <c:pt idx="1171">
                  <c:v>1.6100000000000068E-8</c:v>
                </c:pt>
                <c:pt idx="1172">
                  <c:v>1.6100000000000068E-8</c:v>
                </c:pt>
                <c:pt idx="1173">
                  <c:v>1.5900000000000066E-8</c:v>
                </c:pt>
                <c:pt idx="1174">
                  <c:v>1.5600000000000064E-8</c:v>
                </c:pt>
                <c:pt idx="1175">
                  <c:v>1.6100000000000068E-8</c:v>
                </c:pt>
                <c:pt idx="1176">
                  <c:v>1.5800000000000069E-8</c:v>
                </c:pt>
                <c:pt idx="1177">
                  <c:v>1.5800000000000069E-8</c:v>
                </c:pt>
                <c:pt idx="1178">
                  <c:v>1.6200000000000076E-8</c:v>
                </c:pt>
                <c:pt idx="1179">
                  <c:v>1.5800000000000069E-8</c:v>
                </c:pt>
                <c:pt idx="1180">
                  <c:v>1.5600000000000064E-8</c:v>
                </c:pt>
                <c:pt idx="1181">
                  <c:v>1.5700000000000078E-8</c:v>
                </c:pt>
                <c:pt idx="1182">
                  <c:v>1.5700000000000078E-8</c:v>
                </c:pt>
                <c:pt idx="1183">
                  <c:v>1.5900000000000066E-8</c:v>
                </c:pt>
                <c:pt idx="1184">
                  <c:v>1.5600000000000064E-8</c:v>
                </c:pt>
                <c:pt idx="1185">
                  <c:v>1.5700000000000078E-8</c:v>
                </c:pt>
                <c:pt idx="1186">
                  <c:v>1.5500000000000066E-8</c:v>
                </c:pt>
                <c:pt idx="1187">
                  <c:v>1.5600000000000064E-8</c:v>
                </c:pt>
                <c:pt idx="1188">
                  <c:v>1.5900000000000066E-8</c:v>
                </c:pt>
                <c:pt idx="1189">
                  <c:v>1.5500000000000066E-8</c:v>
                </c:pt>
                <c:pt idx="1190">
                  <c:v>1.5500000000000066E-8</c:v>
                </c:pt>
                <c:pt idx="1191">
                  <c:v>1.5200000000000063E-8</c:v>
                </c:pt>
                <c:pt idx="1192">
                  <c:v>1.5400000000000062E-8</c:v>
                </c:pt>
                <c:pt idx="1193">
                  <c:v>1.5200000000000063E-8</c:v>
                </c:pt>
                <c:pt idx="1194">
                  <c:v>1.5500000000000066E-8</c:v>
                </c:pt>
              </c:numCache>
            </c:numRef>
          </c:yVal>
        </c:ser>
        <c:ser>
          <c:idx val="2"/>
          <c:order val="1"/>
          <c:tx>
            <c:v>TB9ACC015</c:v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Sheet3!$A$3:$A$882</c:f>
              <c:numCache>
                <c:formatCode>0</c:formatCode>
                <c:ptCount val="8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</c:numCache>
            </c:numRef>
          </c:xVal>
          <c:yVal>
            <c:numRef>
              <c:f>Sheet3!$D$3:$D$882</c:f>
              <c:numCache>
                <c:formatCode>0.00E+00</c:formatCode>
                <c:ptCount val="880"/>
                <c:pt idx="0">
                  <c:v>3.3100000000000089E-7</c:v>
                </c:pt>
                <c:pt idx="1">
                  <c:v>2.020000000000007E-7</c:v>
                </c:pt>
                <c:pt idx="2">
                  <c:v>1.6600000000000075E-7</c:v>
                </c:pt>
                <c:pt idx="3">
                  <c:v>1.430000000000005E-7</c:v>
                </c:pt>
                <c:pt idx="4">
                  <c:v>1.2200000000000046E-7</c:v>
                </c:pt>
                <c:pt idx="5">
                  <c:v>1.1200000000000047E-7</c:v>
                </c:pt>
                <c:pt idx="6">
                  <c:v>1.010000000000004E-7</c:v>
                </c:pt>
                <c:pt idx="7">
                  <c:v>9.2600000000000339E-8</c:v>
                </c:pt>
                <c:pt idx="8">
                  <c:v>8.5400000000000301E-8</c:v>
                </c:pt>
                <c:pt idx="9">
                  <c:v>7.9300000000000373E-8</c:v>
                </c:pt>
                <c:pt idx="10">
                  <c:v>7.7400000000000349E-8</c:v>
                </c:pt>
                <c:pt idx="11">
                  <c:v>7.2800000000000308E-8</c:v>
                </c:pt>
                <c:pt idx="12">
                  <c:v>6.3700000000000246E-8</c:v>
                </c:pt>
                <c:pt idx="13">
                  <c:v>6.6000000000000207E-8</c:v>
                </c:pt>
                <c:pt idx="14">
                  <c:v>5.8500000000000193E-8</c:v>
                </c:pt>
                <c:pt idx="15">
                  <c:v>5.7800000000000233E-8</c:v>
                </c:pt>
                <c:pt idx="16">
                  <c:v>5.2200000000000183E-8</c:v>
                </c:pt>
                <c:pt idx="17">
                  <c:v>5.3400000000000194E-8</c:v>
                </c:pt>
                <c:pt idx="18">
                  <c:v>4.8300000000000201E-8</c:v>
                </c:pt>
                <c:pt idx="19">
                  <c:v>5.0900000000000191E-8</c:v>
                </c:pt>
                <c:pt idx="20">
                  <c:v>4.8300000000000201E-8</c:v>
                </c:pt>
                <c:pt idx="21">
                  <c:v>4.9500000000000192E-8</c:v>
                </c:pt>
                <c:pt idx="22">
                  <c:v>4.6900000000000142E-8</c:v>
                </c:pt>
                <c:pt idx="23">
                  <c:v>4.9200000000000182E-8</c:v>
                </c:pt>
                <c:pt idx="24">
                  <c:v>4.5500000000000149E-8</c:v>
                </c:pt>
                <c:pt idx="25">
                  <c:v>4.7200000000000171E-8</c:v>
                </c:pt>
                <c:pt idx="26">
                  <c:v>4.3100000000000141E-8</c:v>
                </c:pt>
                <c:pt idx="27">
                  <c:v>4.630000000000015E-8</c:v>
                </c:pt>
                <c:pt idx="28">
                  <c:v>4.3700000000000173E-8</c:v>
                </c:pt>
                <c:pt idx="29">
                  <c:v>4.4500000000000193E-8</c:v>
                </c:pt>
                <c:pt idx="30">
                  <c:v>4.5200000000000133E-8</c:v>
                </c:pt>
                <c:pt idx="31">
                  <c:v>4.1000000000000129E-8</c:v>
                </c:pt>
                <c:pt idx="32">
                  <c:v>4.0900000000000148E-8</c:v>
                </c:pt>
                <c:pt idx="33">
                  <c:v>3.9200000000000159E-8</c:v>
                </c:pt>
                <c:pt idx="34">
                  <c:v>4.1400000000000132E-8</c:v>
                </c:pt>
                <c:pt idx="35">
                  <c:v>3.7600000000000158E-8</c:v>
                </c:pt>
                <c:pt idx="36">
                  <c:v>3.8000000000000129E-8</c:v>
                </c:pt>
                <c:pt idx="37">
                  <c:v>3.5700000000000128E-8</c:v>
                </c:pt>
                <c:pt idx="38">
                  <c:v>3.5900000000000143E-8</c:v>
                </c:pt>
                <c:pt idx="39">
                  <c:v>3.7400000000000169E-8</c:v>
                </c:pt>
                <c:pt idx="40">
                  <c:v>1.2900000000000051E-7</c:v>
                </c:pt>
                <c:pt idx="41">
                  <c:v>3.9800000000000131E-7</c:v>
                </c:pt>
                <c:pt idx="42">
                  <c:v>7.4800000000000305E-7</c:v>
                </c:pt>
                <c:pt idx="43">
                  <c:v>1.1400000000000045E-6</c:v>
                </c:pt>
                <c:pt idx="44">
                  <c:v>1.5700000000000055E-6</c:v>
                </c:pt>
                <c:pt idx="45">
                  <c:v>1.9400000000000064E-6</c:v>
                </c:pt>
                <c:pt idx="46">
                  <c:v>2.190000000000004E-6</c:v>
                </c:pt>
                <c:pt idx="47">
                  <c:v>2.4500000000000049E-6</c:v>
                </c:pt>
                <c:pt idx="48">
                  <c:v>2.76000000000001E-6</c:v>
                </c:pt>
                <c:pt idx="49">
                  <c:v>1.310000000000005E-7</c:v>
                </c:pt>
                <c:pt idx="50">
                  <c:v>5.0100000000000171E-8</c:v>
                </c:pt>
                <c:pt idx="51">
                  <c:v>5.4300000000000255E-8</c:v>
                </c:pt>
                <c:pt idx="52">
                  <c:v>1.4500000000000044E-7</c:v>
                </c:pt>
                <c:pt idx="53">
                  <c:v>6.2000000000000264E-8</c:v>
                </c:pt>
                <c:pt idx="54">
                  <c:v>5.6600000000000149E-8</c:v>
                </c:pt>
                <c:pt idx="55">
                  <c:v>4.3400000000000144E-8</c:v>
                </c:pt>
                <c:pt idx="56">
                  <c:v>4.5100000000000152E-8</c:v>
                </c:pt>
                <c:pt idx="57">
                  <c:v>3.7200000000000161E-8</c:v>
                </c:pt>
                <c:pt idx="58">
                  <c:v>3.5800000000000149E-8</c:v>
                </c:pt>
                <c:pt idx="59">
                  <c:v>3.9000000000000124E-8</c:v>
                </c:pt>
                <c:pt idx="60">
                  <c:v>3.7700000000000152E-8</c:v>
                </c:pt>
                <c:pt idx="61">
                  <c:v>3.7100000000000147E-8</c:v>
                </c:pt>
                <c:pt idx="62">
                  <c:v>3.8700000000000122E-8</c:v>
                </c:pt>
                <c:pt idx="63">
                  <c:v>4.1400000000000132E-8</c:v>
                </c:pt>
                <c:pt idx="64">
                  <c:v>4.6000000000000134E-8</c:v>
                </c:pt>
                <c:pt idx="65">
                  <c:v>4.3800000000000161E-8</c:v>
                </c:pt>
                <c:pt idx="66">
                  <c:v>4.9200000000000182E-8</c:v>
                </c:pt>
                <c:pt idx="67">
                  <c:v>4.6100000000000141E-8</c:v>
                </c:pt>
                <c:pt idx="68">
                  <c:v>5.1400000000000182E-8</c:v>
                </c:pt>
                <c:pt idx="69">
                  <c:v>5.0600000000000169E-8</c:v>
                </c:pt>
                <c:pt idx="70">
                  <c:v>5.3500000000000181E-8</c:v>
                </c:pt>
                <c:pt idx="71">
                  <c:v>5.1400000000000182E-8</c:v>
                </c:pt>
                <c:pt idx="72">
                  <c:v>5.8300000000000231E-8</c:v>
                </c:pt>
                <c:pt idx="73">
                  <c:v>5.8400000000000192E-8</c:v>
                </c:pt>
                <c:pt idx="74">
                  <c:v>5.8000000000000222E-8</c:v>
                </c:pt>
                <c:pt idx="75">
                  <c:v>6.4900000000000297E-8</c:v>
                </c:pt>
                <c:pt idx="76">
                  <c:v>7.5800000000000295E-8</c:v>
                </c:pt>
                <c:pt idx="77">
                  <c:v>7.8000000000000288E-8</c:v>
                </c:pt>
                <c:pt idx="78">
                  <c:v>8.7900000000000278E-8</c:v>
                </c:pt>
                <c:pt idx="79">
                  <c:v>1.0000000000000035E-7</c:v>
                </c:pt>
                <c:pt idx="80">
                  <c:v>1.140000000000005E-7</c:v>
                </c:pt>
                <c:pt idx="81">
                  <c:v>1.2400000000000045E-7</c:v>
                </c:pt>
                <c:pt idx="82">
                  <c:v>1.6200000000000063E-7</c:v>
                </c:pt>
                <c:pt idx="83">
                  <c:v>2.0700000000000054E-7</c:v>
                </c:pt>
                <c:pt idx="84">
                  <c:v>2.6800000000000102E-7</c:v>
                </c:pt>
                <c:pt idx="85">
                  <c:v>3.4200000000000113E-7</c:v>
                </c:pt>
                <c:pt idx="86">
                  <c:v>4.8800000000000162E-7</c:v>
                </c:pt>
                <c:pt idx="87">
                  <c:v>6.89000000000002E-7</c:v>
                </c:pt>
                <c:pt idx="88">
                  <c:v>9.6100000000000317E-7</c:v>
                </c:pt>
                <c:pt idx="89">
                  <c:v>1.2200000000000031E-6</c:v>
                </c:pt>
                <c:pt idx="90">
                  <c:v>1.5200000000000049E-6</c:v>
                </c:pt>
                <c:pt idx="91">
                  <c:v>2.1100000000000039E-6</c:v>
                </c:pt>
                <c:pt idx="92">
                  <c:v>3.9800000000000127E-6</c:v>
                </c:pt>
                <c:pt idx="93">
                  <c:v>8.5000000000000253E-6</c:v>
                </c:pt>
                <c:pt idx="94">
                  <c:v>1.8500000000000063E-5</c:v>
                </c:pt>
                <c:pt idx="95">
                  <c:v>4.0300000000000126E-5</c:v>
                </c:pt>
                <c:pt idx="96">
                  <c:v>7.5300000000000231E-5</c:v>
                </c:pt>
                <c:pt idx="97">
                  <c:v>1.260000000000003E-4</c:v>
                </c:pt>
                <c:pt idx="98">
                  <c:v>1.7000000000000045E-4</c:v>
                </c:pt>
                <c:pt idx="99">
                  <c:v>2.340000000000004E-4</c:v>
                </c:pt>
                <c:pt idx="100">
                  <c:v>2.2300000000000046E-4</c:v>
                </c:pt>
                <c:pt idx="101">
                  <c:v>2.100000000000005E-4</c:v>
                </c:pt>
                <c:pt idx="102">
                  <c:v>1.9200000000000049E-4</c:v>
                </c:pt>
                <c:pt idx="103">
                  <c:v>1.8300000000000049E-4</c:v>
                </c:pt>
                <c:pt idx="104">
                  <c:v>1.5000000000000031E-4</c:v>
                </c:pt>
                <c:pt idx="105">
                  <c:v>1.5400000000000036E-4</c:v>
                </c:pt>
                <c:pt idx="106">
                  <c:v>1.4600000000000035E-4</c:v>
                </c:pt>
                <c:pt idx="107">
                  <c:v>1.7400000000000052E-4</c:v>
                </c:pt>
                <c:pt idx="108">
                  <c:v>1.8700000000000051E-4</c:v>
                </c:pt>
                <c:pt idx="109">
                  <c:v>2.1400000000000054E-4</c:v>
                </c:pt>
                <c:pt idx="110">
                  <c:v>2.360000000000004E-4</c:v>
                </c:pt>
                <c:pt idx="111">
                  <c:v>2.340000000000004E-4</c:v>
                </c:pt>
                <c:pt idx="112">
                  <c:v>2.5400000000000054E-4</c:v>
                </c:pt>
                <c:pt idx="113">
                  <c:v>2.220000000000006E-4</c:v>
                </c:pt>
                <c:pt idx="114">
                  <c:v>2.1100000000000039E-4</c:v>
                </c:pt>
                <c:pt idx="115">
                  <c:v>2.0000000000000039E-4</c:v>
                </c:pt>
                <c:pt idx="116">
                  <c:v>1.7300000000000049E-4</c:v>
                </c:pt>
                <c:pt idx="117">
                  <c:v>1.6400000000000049E-4</c:v>
                </c:pt>
                <c:pt idx="118">
                  <c:v>1.4899999999999999E-4</c:v>
                </c:pt>
                <c:pt idx="119">
                  <c:v>1.3800000000000037E-4</c:v>
                </c:pt>
                <c:pt idx="120">
                  <c:v>1.2999999999999999E-4</c:v>
                </c:pt>
                <c:pt idx="121">
                  <c:v>1.2000000000000026E-4</c:v>
                </c:pt>
                <c:pt idx="122">
                  <c:v>1.1600000000000039E-4</c:v>
                </c:pt>
                <c:pt idx="123">
                  <c:v>1.0100000000000027E-4</c:v>
                </c:pt>
                <c:pt idx="124">
                  <c:v>9.6100000000000235E-5</c:v>
                </c:pt>
                <c:pt idx="125">
                  <c:v>9.2700000000000247E-5</c:v>
                </c:pt>
                <c:pt idx="126">
                  <c:v>8.080000000000027E-5</c:v>
                </c:pt>
                <c:pt idx="127">
                  <c:v>7.5700000000000214E-5</c:v>
                </c:pt>
                <c:pt idx="128">
                  <c:v>7.3500000000000174E-5</c:v>
                </c:pt>
                <c:pt idx="129">
                  <c:v>6.940000000000025E-5</c:v>
                </c:pt>
                <c:pt idx="130">
                  <c:v>6.4400000000000224E-5</c:v>
                </c:pt>
                <c:pt idx="131">
                  <c:v>5.9100000000000169E-5</c:v>
                </c:pt>
                <c:pt idx="132">
                  <c:v>5.5600000000000118E-5</c:v>
                </c:pt>
                <c:pt idx="133">
                  <c:v>5.2000000000000153E-5</c:v>
                </c:pt>
                <c:pt idx="134">
                  <c:v>5.1000000000000108E-5</c:v>
                </c:pt>
                <c:pt idx="135">
                  <c:v>4.8000000000000116E-5</c:v>
                </c:pt>
                <c:pt idx="136">
                  <c:v>4.4000000000000134E-5</c:v>
                </c:pt>
                <c:pt idx="137">
                  <c:v>4.0600000000000086E-5</c:v>
                </c:pt>
                <c:pt idx="138">
                  <c:v>4.0300000000000126E-5</c:v>
                </c:pt>
                <c:pt idx="139">
                  <c:v>3.8600000000000098E-5</c:v>
                </c:pt>
                <c:pt idx="140">
                  <c:v>3.7000000000000113E-5</c:v>
                </c:pt>
                <c:pt idx="141">
                  <c:v>3.48000000000001E-5</c:v>
                </c:pt>
                <c:pt idx="142">
                  <c:v>3.3200000000000089E-5</c:v>
                </c:pt>
                <c:pt idx="143">
                  <c:v>3.1100000000000072E-5</c:v>
                </c:pt>
                <c:pt idx="144">
                  <c:v>3.0800000000000098E-5</c:v>
                </c:pt>
                <c:pt idx="145">
                  <c:v>2.8500000000000052E-5</c:v>
                </c:pt>
                <c:pt idx="146">
                  <c:v>2.7800000000000103E-5</c:v>
                </c:pt>
                <c:pt idx="147">
                  <c:v>2.7200000000000099E-5</c:v>
                </c:pt>
                <c:pt idx="148">
                  <c:v>2.6300000000000063E-5</c:v>
                </c:pt>
                <c:pt idx="149">
                  <c:v>2.4300000000000049E-5</c:v>
                </c:pt>
                <c:pt idx="150">
                  <c:v>2.3700000000000051E-5</c:v>
                </c:pt>
                <c:pt idx="151">
                  <c:v>2.380000000000006E-5</c:v>
                </c:pt>
                <c:pt idx="152">
                  <c:v>2.3100000000000019E-5</c:v>
                </c:pt>
                <c:pt idx="153">
                  <c:v>2.2200000000000082E-5</c:v>
                </c:pt>
                <c:pt idx="154">
                  <c:v>2.0500000000000054E-5</c:v>
                </c:pt>
                <c:pt idx="155">
                  <c:v>2.0000000000000056E-5</c:v>
                </c:pt>
                <c:pt idx="156">
                  <c:v>1.9900000000000053E-5</c:v>
                </c:pt>
                <c:pt idx="157">
                  <c:v>1.9300000000000056E-5</c:v>
                </c:pt>
                <c:pt idx="158">
                  <c:v>1.8400000000000061E-5</c:v>
                </c:pt>
                <c:pt idx="159">
                  <c:v>1.8200000000000056E-5</c:v>
                </c:pt>
                <c:pt idx="160">
                  <c:v>1.7700000000000064E-5</c:v>
                </c:pt>
                <c:pt idx="161">
                  <c:v>1.7000000000000054E-5</c:v>
                </c:pt>
                <c:pt idx="162">
                  <c:v>1.6700000000000054E-5</c:v>
                </c:pt>
                <c:pt idx="163">
                  <c:v>1.6100000000000049E-5</c:v>
                </c:pt>
                <c:pt idx="164">
                  <c:v>1.5900000000000058E-5</c:v>
                </c:pt>
                <c:pt idx="165">
                  <c:v>1.5400000000000052E-5</c:v>
                </c:pt>
                <c:pt idx="166">
                  <c:v>1.5000000000000044E-5</c:v>
                </c:pt>
                <c:pt idx="167">
                  <c:v>1.4600000000000043E-5</c:v>
                </c:pt>
                <c:pt idx="168">
                  <c:v>1.3800000000000051E-5</c:v>
                </c:pt>
                <c:pt idx="169">
                  <c:v>1.3900000000000052E-5</c:v>
                </c:pt>
                <c:pt idx="170">
                  <c:v>1.3600000000000049E-5</c:v>
                </c:pt>
                <c:pt idx="171">
                  <c:v>1.3300000000000044E-5</c:v>
                </c:pt>
                <c:pt idx="172">
                  <c:v>1.2800000000000035E-5</c:v>
                </c:pt>
                <c:pt idx="173">
                  <c:v>1.2700000000000039E-5</c:v>
                </c:pt>
                <c:pt idx="174">
                  <c:v>1.2400000000000039E-5</c:v>
                </c:pt>
                <c:pt idx="175">
                  <c:v>1.2200000000000034E-5</c:v>
                </c:pt>
                <c:pt idx="176">
                  <c:v>1.1900000000000049E-5</c:v>
                </c:pt>
                <c:pt idx="177">
                  <c:v>1.1400000000000038E-5</c:v>
                </c:pt>
                <c:pt idx="178">
                  <c:v>1.1400000000000038E-5</c:v>
                </c:pt>
                <c:pt idx="179">
                  <c:v>1.1100000000000044E-5</c:v>
                </c:pt>
                <c:pt idx="180">
                  <c:v>1.0800000000000042E-5</c:v>
                </c:pt>
                <c:pt idx="181">
                  <c:v>1.0600000000000034E-5</c:v>
                </c:pt>
                <c:pt idx="182">
                  <c:v>1.0500000000000028E-5</c:v>
                </c:pt>
                <c:pt idx="183">
                  <c:v>1.030000000000003E-5</c:v>
                </c:pt>
                <c:pt idx="184">
                  <c:v>1.0100000000000034E-5</c:v>
                </c:pt>
                <c:pt idx="185">
                  <c:v>9.9100000000000288E-6</c:v>
                </c:pt>
                <c:pt idx="186">
                  <c:v>9.7300000000000186E-6</c:v>
                </c:pt>
                <c:pt idx="187">
                  <c:v>9.5000000000000259E-6</c:v>
                </c:pt>
                <c:pt idx="188">
                  <c:v>9.2800000000000179E-6</c:v>
                </c:pt>
                <c:pt idx="189">
                  <c:v>9.1800000000000239E-6</c:v>
                </c:pt>
                <c:pt idx="190">
                  <c:v>9.0600000000000318E-6</c:v>
                </c:pt>
                <c:pt idx="191">
                  <c:v>8.7800000000000142E-6</c:v>
                </c:pt>
                <c:pt idx="192">
                  <c:v>8.6700000000000237E-6</c:v>
                </c:pt>
                <c:pt idx="193">
                  <c:v>8.3800000000000316E-6</c:v>
                </c:pt>
                <c:pt idx="194">
                  <c:v>8.1700000000000234E-6</c:v>
                </c:pt>
                <c:pt idx="195">
                  <c:v>8.080000000000026E-6</c:v>
                </c:pt>
                <c:pt idx="196">
                  <c:v>7.8200000000000166E-6</c:v>
                </c:pt>
                <c:pt idx="197">
                  <c:v>7.7300000000000276E-6</c:v>
                </c:pt>
                <c:pt idx="198">
                  <c:v>7.7900000000000203E-6</c:v>
                </c:pt>
                <c:pt idx="199">
                  <c:v>7.540000000000021E-6</c:v>
                </c:pt>
                <c:pt idx="200">
                  <c:v>7.4800000000000249E-6</c:v>
                </c:pt>
                <c:pt idx="201">
                  <c:v>7.2100000000000191E-6</c:v>
                </c:pt>
                <c:pt idx="202">
                  <c:v>7.1100000000000141E-6</c:v>
                </c:pt>
                <c:pt idx="203">
                  <c:v>7.180000000000016E-6</c:v>
                </c:pt>
                <c:pt idx="204">
                  <c:v>7.0900000000000168E-6</c:v>
                </c:pt>
                <c:pt idx="205">
                  <c:v>6.8400000000000175E-6</c:v>
                </c:pt>
                <c:pt idx="206">
                  <c:v>6.8800000000000171E-6</c:v>
                </c:pt>
                <c:pt idx="207">
                  <c:v>6.6700000000000166E-6</c:v>
                </c:pt>
                <c:pt idx="208">
                  <c:v>6.5700000000000201E-6</c:v>
                </c:pt>
                <c:pt idx="209">
                  <c:v>6.540000000000017E-6</c:v>
                </c:pt>
                <c:pt idx="210">
                  <c:v>6.4100000000000191E-6</c:v>
                </c:pt>
                <c:pt idx="211">
                  <c:v>6.4200000000000173E-6</c:v>
                </c:pt>
                <c:pt idx="212">
                  <c:v>6.3100000000000141E-6</c:v>
                </c:pt>
                <c:pt idx="213">
                  <c:v>6.1800000000000128E-6</c:v>
                </c:pt>
                <c:pt idx="214">
                  <c:v>6.0400000000000159E-6</c:v>
                </c:pt>
                <c:pt idx="215">
                  <c:v>5.9600000000000141E-6</c:v>
                </c:pt>
                <c:pt idx="216">
                  <c:v>6.0000000000000171E-6</c:v>
                </c:pt>
                <c:pt idx="217">
                  <c:v>5.9100000000000171E-6</c:v>
                </c:pt>
                <c:pt idx="218">
                  <c:v>5.880000000000014E-6</c:v>
                </c:pt>
                <c:pt idx="219">
                  <c:v>5.6400000000000121E-6</c:v>
                </c:pt>
                <c:pt idx="220">
                  <c:v>5.7300000000000171E-6</c:v>
                </c:pt>
                <c:pt idx="221">
                  <c:v>5.660000000000011E-6</c:v>
                </c:pt>
                <c:pt idx="222">
                  <c:v>5.6000000000000116E-6</c:v>
                </c:pt>
                <c:pt idx="223">
                  <c:v>5.4500000000000147E-6</c:v>
                </c:pt>
                <c:pt idx="224">
                  <c:v>5.380000000000012E-6</c:v>
                </c:pt>
                <c:pt idx="225">
                  <c:v>5.270000000000019E-6</c:v>
                </c:pt>
                <c:pt idx="226">
                  <c:v>5.1800000000000131E-6</c:v>
                </c:pt>
                <c:pt idx="227">
                  <c:v>5.2000000000000171E-6</c:v>
                </c:pt>
                <c:pt idx="228">
                  <c:v>5.1100000000000078E-6</c:v>
                </c:pt>
                <c:pt idx="229">
                  <c:v>5.0400000000000136E-6</c:v>
                </c:pt>
                <c:pt idx="230">
                  <c:v>4.9600000000000118E-6</c:v>
                </c:pt>
                <c:pt idx="231">
                  <c:v>4.9800000000000167E-6</c:v>
                </c:pt>
                <c:pt idx="232">
                  <c:v>4.8700000000000135E-6</c:v>
                </c:pt>
                <c:pt idx="233">
                  <c:v>4.7500000000000121E-6</c:v>
                </c:pt>
                <c:pt idx="234">
                  <c:v>4.7400000000000131E-6</c:v>
                </c:pt>
                <c:pt idx="235">
                  <c:v>4.7300000000000132E-6</c:v>
                </c:pt>
                <c:pt idx="236">
                  <c:v>4.650000000000008E-6</c:v>
                </c:pt>
                <c:pt idx="237">
                  <c:v>4.600000000000011E-6</c:v>
                </c:pt>
                <c:pt idx="238">
                  <c:v>4.5500000000000081E-6</c:v>
                </c:pt>
                <c:pt idx="239">
                  <c:v>4.4900000000000121E-6</c:v>
                </c:pt>
                <c:pt idx="240">
                  <c:v>4.420000000000011E-6</c:v>
                </c:pt>
                <c:pt idx="241">
                  <c:v>4.420000000000011E-6</c:v>
                </c:pt>
                <c:pt idx="242">
                  <c:v>4.3700000000000132E-6</c:v>
                </c:pt>
                <c:pt idx="243">
                  <c:v>4.3500000000000109E-6</c:v>
                </c:pt>
                <c:pt idx="244">
                  <c:v>4.2600000000000109E-6</c:v>
                </c:pt>
                <c:pt idx="245">
                  <c:v>4.2600000000000109E-6</c:v>
                </c:pt>
                <c:pt idx="246">
                  <c:v>4.250000000000011E-6</c:v>
                </c:pt>
                <c:pt idx="247">
                  <c:v>4.1500000000000069E-6</c:v>
                </c:pt>
                <c:pt idx="248">
                  <c:v>4.0400000000000121E-6</c:v>
                </c:pt>
                <c:pt idx="249">
                  <c:v>4.0400000000000121E-6</c:v>
                </c:pt>
                <c:pt idx="250">
                  <c:v>3.9800000000000127E-6</c:v>
                </c:pt>
                <c:pt idx="251">
                  <c:v>3.9700000000000069E-6</c:v>
                </c:pt>
                <c:pt idx="252">
                  <c:v>3.9500000000000096E-6</c:v>
                </c:pt>
                <c:pt idx="253">
                  <c:v>3.9000000000000092E-6</c:v>
                </c:pt>
                <c:pt idx="254">
                  <c:v>3.8600000000000096E-6</c:v>
                </c:pt>
                <c:pt idx="255">
                  <c:v>3.880000000000012E-6</c:v>
                </c:pt>
                <c:pt idx="256">
                  <c:v>3.7800000000000134E-6</c:v>
                </c:pt>
                <c:pt idx="257">
                  <c:v>3.7500000000000107E-6</c:v>
                </c:pt>
                <c:pt idx="258">
                  <c:v>3.7300000000000105E-6</c:v>
                </c:pt>
                <c:pt idx="259">
                  <c:v>3.6600000000000124E-6</c:v>
                </c:pt>
                <c:pt idx="260">
                  <c:v>3.6600000000000124E-6</c:v>
                </c:pt>
                <c:pt idx="261">
                  <c:v>3.6400000000000105E-6</c:v>
                </c:pt>
                <c:pt idx="262">
                  <c:v>3.6200000000000124E-6</c:v>
                </c:pt>
                <c:pt idx="263">
                  <c:v>3.5800000000000119E-6</c:v>
                </c:pt>
                <c:pt idx="264">
                  <c:v>3.5000000000000097E-6</c:v>
                </c:pt>
                <c:pt idx="265">
                  <c:v>3.4800000000000099E-6</c:v>
                </c:pt>
                <c:pt idx="266">
                  <c:v>3.4300000000000074E-6</c:v>
                </c:pt>
                <c:pt idx="267">
                  <c:v>3.4400000000000094E-6</c:v>
                </c:pt>
                <c:pt idx="268">
                  <c:v>3.3700000000000075E-6</c:v>
                </c:pt>
                <c:pt idx="269">
                  <c:v>3.260000000000012E-6</c:v>
                </c:pt>
                <c:pt idx="270">
                  <c:v>3.310000000000006E-6</c:v>
                </c:pt>
                <c:pt idx="271">
                  <c:v>3.2300000000000089E-6</c:v>
                </c:pt>
                <c:pt idx="272">
                  <c:v>3.2400000000000105E-6</c:v>
                </c:pt>
                <c:pt idx="273">
                  <c:v>3.20000000000001E-6</c:v>
                </c:pt>
                <c:pt idx="274">
                  <c:v>3.0900000000000077E-6</c:v>
                </c:pt>
                <c:pt idx="275">
                  <c:v>2.7300000000000073E-6</c:v>
                </c:pt>
                <c:pt idx="276">
                  <c:v>2.3900000000000046E-6</c:v>
                </c:pt>
                <c:pt idx="277">
                  <c:v>2.0700000000000035E-6</c:v>
                </c:pt>
                <c:pt idx="278">
                  <c:v>1.810000000000006E-6</c:v>
                </c:pt>
                <c:pt idx="279">
                  <c:v>1.5900000000000055E-6</c:v>
                </c:pt>
                <c:pt idx="280">
                  <c:v>1.4000000000000033E-6</c:v>
                </c:pt>
                <c:pt idx="281">
                  <c:v>1.2300000000000037E-6</c:v>
                </c:pt>
                <c:pt idx="282">
                  <c:v>1.0900000000000038E-6</c:v>
                </c:pt>
                <c:pt idx="283">
                  <c:v>9.7300000000000216E-7</c:v>
                </c:pt>
                <c:pt idx="284">
                  <c:v>8.7900000000000272E-7</c:v>
                </c:pt>
                <c:pt idx="285">
                  <c:v>7.9700000000000313E-7</c:v>
                </c:pt>
                <c:pt idx="286">
                  <c:v>7.2700000000000284E-7</c:v>
                </c:pt>
                <c:pt idx="287">
                  <c:v>6.4300000000000267E-7</c:v>
                </c:pt>
                <c:pt idx="288">
                  <c:v>5.850000000000017E-7</c:v>
                </c:pt>
                <c:pt idx="289">
                  <c:v>5.4000000000000214E-7</c:v>
                </c:pt>
                <c:pt idx="290">
                  <c:v>4.8200000000000117E-7</c:v>
                </c:pt>
                <c:pt idx="291">
                  <c:v>4.5300000000000169E-7</c:v>
                </c:pt>
                <c:pt idx="292">
                  <c:v>4.0400000000000134E-7</c:v>
                </c:pt>
                <c:pt idx="293">
                  <c:v>3.9000000000000135E-7</c:v>
                </c:pt>
                <c:pt idx="294">
                  <c:v>3.6200000000000142E-7</c:v>
                </c:pt>
                <c:pt idx="295">
                  <c:v>3.3300000000000082E-7</c:v>
                </c:pt>
                <c:pt idx="296">
                  <c:v>3.2000000000000128E-7</c:v>
                </c:pt>
                <c:pt idx="297">
                  <c:v>2.8600000000000089E-7</c:v>
                </c:pt>
                <c:pt idx="298">
                  <c:v>2.8300000000000062E-7</c:v>
                </c:pt>
                <c:pt idx="299">
                  <c:v>2.5800000000000096E-7</c:v>
                </c:pt>
                <c:pt idx="300">
                  <c:v>2.5100000000000075E-7</c:v>
                </c:pt>
                <c:pt idx="301">
                  <c:v>2.290000000000009E-7</c:v>
                </c:pt>
                <c:pt idx="302">
                  <c:v>2.24000000000001E-7</c:v>
                </c:pt>
                <c:pt idx="303">
                  <c:v>2.080000000000008E-7</c:v>
                </c:pt>
                <c:pt idx="304">
                  <c:v>1.9700000000000077E-7</c:v>
                </c:pt>
                <c:pt idx="305">
                  <c:v>1.7500000000000071E-7</c:v>
                </c:pt>
                <c:pt idx="306">
                  <c:v>1.8200000000000062E-7</c:v>
                </c:pt>
                <c:pt idx="307">
                  <c:v>1.6600000000000075E-7</c:v>
                </c:pt>
                <c:pt idx="308">
                  <c:v>1.6600000000000075E-7</c:v>
                </c:pt>
                <c:pt idx="309">
                  <c:v>1.5200000000000057E-7</c:v>
                </c:pt>
                <c:pt idx="310">
                  <c:v>1.5200000000000057E-7</c:v>
                </c:pt>
                <c:pt idx="311">
                  <c:v>1.380000000000006E-7</c:v>
                </c:pt>
                <c:pt idx="312">
                  <c:v>1.380000000000006E-7</c:v>
                </c:pt>
                <c:pt idx="313">
                  <c:v>1.2600000000000044E-7</c:v>
                </c:pt>
                <c:pt idx="314">
                  <c:v>1.2600000000000044E-7</c:v>
                </c:pt>
                <c:pt idx="315">
                  <c:v>1.1500000000000053E-7</c:v>
                </c:pt>
                <c:pt idx="316">
                  <c:v>1.1500000000000053E-7</c:v>
                </c:pt>
                <c:pt idx="317">
                  <c:v>1.0600000000000045E-7</c:v>
                </c:pt>
                <c:pt idx="318">
                  <c:v>1.0800000000000045E-7</c:v>
                </c:pt>
                <c:pt idx="319">
                  <c:v>9.8400000000000391E-8</c:v>
                </c:pt>
                <c:pt idx="320">
                  <c:v>9.9000000000000423E-8</c:v>
                </c:pt>
                <c:pt idx="321">
                  <c:v>8.8500000000000468E-8</c:v>
                </c:pt>
                <c:pt idx="322">
                  <c:v>9.3200000000000385E-8</c:v>
                </c:pt>
                <c:pt idx="323">
                  <c:v>8.5200000000000286E-8</c:v>
                </c:pt>
                <c:pt idx="324">
                  <c:v>8.7700000000000342E-8</c:v>
                </c:pt>
                <c:pt idx="325">
                  <c:v>8.0700000000000319E-8</c:v>
                </c:pt>
                <c:pt idx="326">
                  <c:v>7.560000000000028E-8</c:v>
                </c:pt>
                <c:pt idx="327">
                  <c:v>7.7000000000000319E-8</c:v>
                </c:pt>
                <c:pt idx="328">
                  <c:v>7.3200000000000245E-8</c:v>
                </c:pt>
                <c:pt idx="329">
                  <c:v>7.3100000000000264E-8</c:v>
                </c:pt>
                <c:pt idx="330">
                  <c:v>7.0100000000000264E-8</c:v>
                </c:pt>
                <c:pt idx="331">
                  <c:v>6.90000000000003E-8</c:v>
                </c:pt>
                <c:pt idx="332">
                  <c:v>6.4000000000000255E-8</c:v>
                </c:pt>
                <c:pt idx="333">
                  <c:v>6.6500000000000205E-8</c:v>
                </c:pt>
                <c:pt idx="334">
                  <c:v>6.3300000000000256E-8</c:v>
                </c:pt>
                <c:pt idx="335">
                  <c:v>6.380000000000024E-8</c:v>
                </c:pt>
                <c:pt idx="336">
                  <c:v>5.8700000000000241E-8</c:v>
                </c:pt>
                <c:pt idx="337">
                  <c:v>6.2000000000000264E-8</c:v>
                </c:pt>
                <c:pt idx="338">
                  <c:v>5.6200000000000153E-8</c:v>
                </c:pt>
                <c:pt idx="339">
                  <c:v>5.9900000000000239E-8</c:v>
                </c:pt>
                <c:pt idx="340">
                  <c:v>5.4700000000000245E-8</c:v>
                </c:pt>
                <c:pt idx="341">
                  <c:v>5.7500000000000204E-8</c:v>
                </c:pt>
                <c:pt idx="342">
                  <c:v>5.4000000000000239E-8</c:v>
                </c:pt>
                <c:pt idx="343">
                  <c:v>5.7300000000000222E-8</c:v>
                </c:pt>
                <c:pt idx="344">
                  <c:v>5.1800000000000186E-8</c:v>
                </c:pt>
                <c:pt idx="345">
                  <c:v>5.6100000000000185E-8</c:v>
                </c:pt>
                <c:pt idx="346">
                  <c:v>5.0100000000000171E-8</c:v>
                </c:pt>
                <c:pt idx="347">
                  <c:v>5.1200000000000128E-8</c:v>
                </c:pt>
                <c:pt idx="348">
                  <c:v>4.8300000000000201E-8</c:v>
                </c:pt>
                <c:pt idx="349">
                  <c:v>4.9200000000000182E-8</c:v>
                </c:pt>
                <c:pt idx="350">
                  <c:v>4.5600000000000144E-8</c:v>
                </c:pt>
                <c:pt idx="351">
                  <c:v>4.8600000000000131E-8</c:v>
                </c:pt>
                <c:pt idx="352">
                  <c:v>4.4400000000000192E-8</c:v>
                </c:pt>
                <c:pt idx="353">
                  <c:v>4.7700000000000202E-8</c:v>
                </c:pt>
                <c:pt idx="354">
                  <c:v>4.3400000000000144E-8</c:v>
                </c:pt>
                <c:pt idx="355">
                  <c:v>4.6100000000000141E-8</c:v>
                </c:pt>
                <c:pt idx="356">
                  <c:v>4.1700000000000148E-8</c:v>
                </c:pt>
                <c:pt idx="357">
                  <c:v>4.4600000000000181E-8</c:v>
                </c:pt>
                <c:pt idx="358">
                  <c:v>4.1300000000000145E-8</c:v>
                </c:pt>
                <c:pt idx="359">
                  <c:v>4.3600000000000119E-8</c:v>
                </c:pt>
                <c:pt idx="360">
                  <c:v>4.0700000000000192E-8</c:v>
                </c:pt>
                <c:pt idx="361">
                  <c:v>3.9600000000000149E-8</c:v>
                </c:pt>
                <c:pt idx="362">
                  <c:v>4.300000000000016E-8</c:v>
                </c:pt>
                <c:pt idx="363">
                  <c:v>3.9500000000000149E-8</c:v>
                </c:pt>
                <c:pt idx="364">
                  <c:v>4.2800000000000191E-8</c:v>
                </c:pt>
                <c:pt idx="365">
                  <c:v>3.8400000000000145E-8</c:v>
                </c:pt>
                <c:pt idx="366">
                  <c:v>4.080000000000016E-8</c:v>
                </c:pt>
                <c:pt idx="367">
                  <c:v>3.9600000000000149E-8</c:v>
                </c:pt>
                <c:pt idx="368">
                  <c:v>4.1000000000000129E-8</c:v>
                </c:pt>
                <c:pt idx="369">
                  <c:v>3.8000000000000129E-8</c:v>
                </c:pt>
                <c:pt idx="370">
                  <c:v>3.8000000000000129E-8</c:v>
                </c:pt>
                <c:pt idx="371">
                  <c:v>3.9800000000000158E-8</c:v>
                </c:pt>
                <c:pt idx="372">
                  <c:v>3.7400000000000169E-8</c:v>
                </c:pt>
                <c:pt idx="373">
                  <c:v>4.040000000000015E-8</c:v>
                </c:pt>
                <c:pt idx="374">
                  <c:v>3.7100000000000147E-8</c:v>
                </c:pt>
                <c:pt idx="375">
                  <c:v>3.9100000000000112E-8</c:v>
                </c:pt>
                <c:pt idx="376">
                  <c:v>3.6600000000000169E-8</c:v>
                </c:pt>
                <c:pt idx="377">
                  <c:v>3.9200000000000159E-8</c:v>
                </c:pt>
                <c:pt idx="378">
                  <c:v>3.6000000000000157E-8</c:v>
                </c:pt>
                <c:pt idx="379">
                  <c:v>3.9300000000000127E-8</c:v>
                </c:pt>
                <c:pt idx="380">
                  <c:v>3.6300000000000146E-8</c:v>
                </c:pt>
                <c:pt idx="381">
                  <c:v>3.9200000000000159E-8</c:v>
                </c:pt>
                <c:pt idx="382">
                  <c:v>3.5800000000000149E-8</c:v>
                </c:pt>
                <c:pt idx="383">
                  <c:v>3.9200000000000159E-8</c:v>
                </c:pt>
                <c:pt idx="384">
                  <c:v>3.5500000000000119E-8</c:v>
                </c:pt>
                <c:pt idx="385">
                  <c:v>3.8900000000000143E-8</c:v>
                </c:pt>
                <c:pt idx="386">
                  <c:v>3.5100000000000136E-8</c:v>
                </c:pt>
                <c:pt idx="387">
                  <c:v>3.78000000000002E-8</c:v>
                </c:pt>
                <c:pt idx="388">
                  <c:v>3.4600000000000125E-8</c:v>
                </c:pt>
                <c:pt idx="389">
                  <c:v>3.7100000000000147E-8</c:v>
                </c:pt>
                <c:pt idx="390">
                  <c:v>3.3800000000000111E-8</c:v>
                </c:pt>
                <c:pt idx="391">
                  <c:v>3.6400000000000154E-8</c:v>
                </c:pt>
                <c:pt idx="392">
                  <c:v>3.3400000000000127E-8</c:v>
                </c:pt>
                <c:pt idx="393">
                  <c:v>3.7300000000000149E-8</c:v>
                </c:pt>
                <c:pt idx="394">
                  <c:v>3.3500000000000101E-8</c:v>
                </c:pt>
                <c:pt idx="395">
                  <c:v>3.260000000000016E-8</c:v>
                </c:pt>
                <c:pt idx="396">
                  <c:v>3.6100000000000111E-8</c:v>
                </c:pt>
                <c:pt idx="397">
                  <c:v>3.3100000000000098E-8</c:v>
                </c:pt>
                <c:pt idx="398">
                  <c:v>3.5500000000000119E-8</c:v>
                </c:pt>
                <c:pt idx="399">
                  <c:v>3.2400000000000125E-8</c:v>
                </c:pt>
                <c:pt idx="400">
                  <c:v>3.5500000000000119E-8</c:v>
                </c:pt>
                <c:pt idx="401">
                  <c:v>3.1700000000000112E-8</c:v>
                </c:pt>
                <c:pt idx="402">
                  <c:v>3.4100000000000113E-8</c:v>
                </c:pt>
                <c:pt idx="403">
                  <c:v>3.150000000000011E-8</c:v>
                </c:pt>
                <c:pt idx="404">
                  <c:v>3.3200000000000099E-8</c:v>
                </c:pt>
                <c:pt idx="405">
                  <c:v>3.1900000000000127E-8</c:v>
                </c:pt>
                <c:pt idx="406">
                  <c:v>3.450000000000011E-8</c:v>
                </c:pt>
                <c:pt idx="407">
                  <c:v>3.1000000000000125E-8</c:v>
                </c:pt>
                <c:pt idx="408">
                  <c:v>3.3600000000000135E-8</c:v>
                </c:pt>
                <c:pt idx="409">
                  <c:v>3.1300000000000115E-8</c:v>
                </c:pt>
                <c:pt idx="410">
                  <c:v>3.370000000000011E-8</c:v>
                </c:pt>
                <c:pt idx="411">
                  <c:v>3.0800000000000124E-8</c:v>
                </c:pt>
                <c:pt idx="412">
                  <c:v>3.3100000000000098E-8</c:v>
                </c:pt>
                <c:pt idx="413">
                  <c:v>3.0700000000000103E-8</c:v>
                </c:pt>
                <c:pt idx="414">
                  <c:v>3.0400000000000127E-8</c:v>
                </c:pt>
                <c:pt idx="415">
                  <c:v>3.260000000000016E-8</c:v>
                </c:pt>
                <c:pt idx="416">
                  <c:v>3.0800000000000124E-8</c:v>
                </c:pt>
                <c:pt idx="417">
                  <c:v>3.3300000000000106E-8</c:v>
                </c:pt>
                <c:pt idx="418">
                  <c:v>3.0700000000000103E-8</c:v>
                </c:pt>
                <c:pt idx="419">
                  <c:v>3.3200000000000099E-8</c:v>
                </c:pt>
                <c:pt idx="420">
                  <c:v>3.0500000000000114E-8</c:v>
                </c:pt>
                <c:pt idx="421">
                  <c:v>3.3900000000000098E-8</c:v>
                </c:pt>
                <c:pt idx="422">
                  <c:v>3.1600000000000124E-8</c:v>
                </c:pt>
                <c:pt idx="423">
                  <c:v>3.2500000000000132E-8</c:v>
                </c:pt>
                <c:pt idx="424">
                  <c:v>3.2000000000000148E-8</c:v>
                </c:pt>
                <c:pt idx="425">
                  <c:v>3.000000000000011E-8</c:v>
                </c:pt>
                <c:pt idx="426">
                  <c:v>3.1900000000000127E-8</c:v>
                </c:pt>
                <c:pt idx="427">
                  <c:v>3.0200000000000112E-8</c:v>
                </c:pt>
                <c:pt idx="428">
                  <c:v>3.1900000000000127E-8</c:v>
                </c:pt>
                <c:pt idx="429">
                  <c:v>2.9600000000000119E-8</c:v>
                </c:pt>
                <c:pt idx="430">
                  <c:v>2.9800000000000101E-8</c:v>
                </c:pt>
                <c:pt idx="431">
                  <c:v>3.150000000000011E-8</c:v>
                </c:pt>
                <c:pt idx="432">
                  <c:v>2.850000000000009E-8</c:v>
                </c:pt>
                <c:pt idx="433">
                  <c:v>3.150000000000011E-8</c:v>
                </c:pt>
                <c:pt idx="434">
                  <c:v>2.9400000000000101E-8</c:v>
                </c:pt>
                <c:pt idx="435">
                  <c:v>3.0500000000000114E-8</c:v>
                </c:pt>
                <c:pt idx="436">
                  <c:v>2.8800000000000099E-8</c:v>
                </c:pt>
                <c:pt idx="437">
                  <c:v>3.2100000000000129E-8</c:v>
                </c:pt>
                <c:pt idx="438">
                  <c:v>3.000000000000011E-8</c:v>
                </c:pt>
                <c:pt idx="439">
                  <c:v>3.1400000000000149E-8</c:v>
                </c:pt>
                <c:pt idx="440">
                  <c:v>2.8300000000000081E-8</c:v>
                </c:pt>
                <c:pt idx="441">
                  <c:v>3.2900000000000129E-8</c:v>
                </c:pt>
                <c:pt idx="442">
                  <c:v>2.9600000000000119E-8</c:v>
                </c:pt>
                <c:pt idx="443">
                  <c:v>3.1300000000000115E-8</c:v>
                </c:pt>
                <c:pt idx="444">
                  <c:v>2.8100000000000083E-8</c:v>
                </c:pt>
                <c:pt idx="445">
                  <c:v>3.0800000000000124E-8</c:v>
                </c:pt>
                <c:pt idx="446">
                  <c:v>2.8700000000000082E-8</c:v>
                </c:pt>
                <c:pt idx="447">
                  <c:v>3.1200000000000127E-8</c:v>
                </c:pt>
                <c:pt idx="448">
                  <c:v>3.1900000000000127E-8</c:v>
                </c:pt>
                <c:pt idx="449">
                  <c:v>2.9800000000000101E-8</c:v>
                </c:pt>
                <c:pt idx="450">
                  <c:v>2.9000000000000111E-8</c:v>
                </c:pt>
                <c:pt idx="451">
                  <c:v>2.93000000000001E-8</c:v>
                </c:pt>
                <c:pt idx="452">
                  <c:v>3.0900000000000098E-8</c:v>
                </c:pt>
                <c:pt idx="453">
                  <c:v>2.8600000000000111E-8</c:v>
                </c:pt>
                <c:pt idx="454">
                  <c:v>3.0700000000000103E-8</c:v>
                </c:pt>
                <c:pt idx="455">
                  <c:v>2.8700000000000082E-8</c:v>
                </c:pt>
                <c:pt idx="456">
                  <c:v>2.82000000000001E-8</c:v>
                </c:pt>
                <c:pt idx="457">
                  <c:v>3.0300000000000106E-8</c:v>
                </c:pt>
                <c:pt idx="458">
                  <c:v>2.7400000000000139E-8</c:v>
                </c:pt>
                <c:pt idx="459">
                  <c:v>3.1300000000000115E-8</c:v>
                </c:pt>
                <c:pt idx="460">
                  <c:v>3.0200000000000112E-8</c:v>
                </c:pt>
                <c:pt idx="461">
                  <c:v>2.8000000000000092E-8</c:v>
                </c:pt>
                <c:pt idx="462">
                  <c:v>3.1100000000000126E-8</c:v>
                </c:pt>
                <c:pt idx="463">
                  <c:v>2.9900000000000102E-8</c:v>
                </c:pt>
                <c:pt idx="464">
                  <c:v>2.8100000000000083E-8</c:v>
                </c:pt>
                <c:pt idx="465">
                  <c:v>2.9700000000000101E-8</c:v>
                </c:pt>
                <c:pt idx="466">
                  <c:v>2.8100000000000083E-8</c:v>
                </c:pt>
                <c:pt idx="467">
                  <c:v>3.0200000000000112E-8</c:v>
                </c:pt>
                <c:pt idx="468">
                  <c:v>2.7900000000000111E-8</c:v>
                </c:pt>
                <c:pt idx="469">
                  <c:v>3.0400000000000127E-8</c:v>
                </c:pt>
                <c:pt idx="470">
                  <c:v>2.7700000000000106E-8</c:v>
                </c:pt>
                <c:pt idx="471">
                  <c:v>2.780000000000014E-8</c:v>
                </c:pt>
                <c:pt idx="472">
                  <c:v>3.0300000000000106E-8</c:v>
                </c:pt>
                <c:pt idx="473">
                  <c:v>2.8600000000000111E-8</c:v>
                </c:pt>
                <c:pt idx="474">
                  <c:v>2.9500000000000089E-8</c:v>
                </c:pt>
                <c:pt idx="475">
                  <c:v>2.7600000000000111E-8</c:v>
                </c:pt>
                <c:pt idx="476">
                  <c:v>2.9200000000000106E-8</c:v>
                </c:pt>
                <c:pt idx="477">
                  <c:v>2.8400000000000092E-8</c:v>
                </c:pt>
                <c:pt idx="478">
                  <c:v>3.000000000000011E-8</c:v>
                </c:pt>
                <c:pt idx="479">
                  <c:v>2.780000000000014E-8</c:v>
                </c:pt>
                <c:pt idx="480">
                  <c:v>2.9100000000000089E-8</c:v>
                </c:pt>
                <c:pt idx="481">
                  <c:v>2.9500000000000089E-8</c:v>
                </c:pt>
                <c:pt idx="482">
                  <c:v>2.8100000000000083E-8</c:v>
                </c:pt>
                <c:pt idx="483">
                  <c:v>2.670000000000011E-8</c:v>
                </c:pt>
                <c:pt idx="484">
                  <c:v>2.8800000000000099E-8</c:v>
                </c:pt>
                <c:pt idx="485">
                  <c:v>2.630000000000011E-8</c:v>
                </c:pt>
                <c:pt idx="486">
                  <c:v>2.8600000000000111E-8</c:v>
                </c:pt>
                <c:pt idx="487">
                  <c:v>2.6900000000000092E-8</c:v>
                </c:pt>
                <c:pt idx="488">
                  <c:v>2.8800000000000099E-8</c:v>
                </c:pt>
                <c:pt idx="489">
                  <c:v>2.6800000000000111E-8</c:v>
                </c:pt>
                <c:pt idx="490">
                  <c:v>2.8800000000000099E-8</c:v>
                </c:pt>
                <c:pt idx="491">
                  <c:v>2.710000000000011E-8</c:v>
                </c:pt>
                <c:pt idx="492">
                  <c:v>2.890000000000009E-8</c:v>
                </c:pt>
                <c:pt idx="493">
                  <c:v>2.6500000000000092E-8</c:v>
                </c:pt>
                <c:pt idx="494">
                  <c:v>2.9500000000000089E-8</c:v>
                </c:pt>
                <c:pt idx="495">
                  <c:v>2.7700000000000106E-8</c:v>
                </c:pt>
                <c:pt idx="496">
                  <c:v>2.9500000000000089E-8</c:v>
                </c:pt>
                <c:pt idx="497">
                  <c:v>2.6800000000000111E-8</c:v>
                </c:pt>
                <c:pt idx="498">
                  <c:v>2.850000000000009E-8</c:v>
                </c:pt>
                <c:pt idx="499">
                  <c:v>2.710000000000011E-8</c:v>
                </c:pt>
                <c:pt idx="500">
                  <c:v>2.6800000000000111E-8</c:v>
                </c:pt>
                <c:pt idx="501">
                  <c:v>2.7200000000000111E-8</c:v>
                </c:pt>
                <c:pt idx="502">
                  <c:v>2.8400000000000092E-8</c:v>
                </c:pt>
                <c:pt idx="503">
                  <c:v>2.850000000000009E-8</c:v>
                </c:pt>
                <c:pt idx="504">
                  <c:v>2.7600000000000111E-8</c:v>
                </c:pt>
                <c:pt idx="505">
                  <c:v>2.8600000000000111E-8</c:v>
                </c:pt>
                <c:pt idx="506">
                  <c:v>2.6500000000000092E-8</c:v>
                </c:pt>
                <c:pt idx="507">
                  <c:v>2.82000000000001E-8</c:v>
                </c:pt>
                <c:pt idx="508">
                  <c:v>2.890000000000009E-8</c:v>
                </c:pt>
                <c:pt idx="509">
                  <c:v>2.9000000000000111E-8</c:v>
                </c:pt>
                <c:pt idx="510">
                  <c:v>2.8000000000000092E-8</c:v>
                </c:pt>
                <c:pt idx="511">
                  <c:v>2.6100000000000091E-8</c:v>
                </c:pt>
                <c:pt idx="512">
                  <c:v>2.8600000000000111E-8</c:v>
                </c:pt>
                <c:pt idx="513">
                  <c:v>2.7600000000000111E-8</c:v>
                </c:pt>
                <c:pt idx="514">
                  <c:v>2.6100000000000091E-8</c:v>
                </c:pt>
                <c:pt idx="515">
                  <c:v>2.9100000000000089E-8</c:v>
                </c:pt>
                <c:pt idx="516">
                  <c:v>2.630000000000011E-8</c:v>
                </c:pt>
                <c:pt idx="517">
                  <c:v>2.8800000000000099E-8</c:v>
                </c:pt>
                <c:pt idx="518">
                  <c:v>2.630000000000011E-8</c:v>
                </c:pt>
                <c:pt idx="519">
                  <c:v>2.8300000000000081E-8</c:v>
                </c:pt>
                <c:pt idx="520">
                  <c:v>2.630000000000011E-8</c:v>
                </c:pt>
                <c:pt idx="521">
                  <c:v>2.82000000000001E-8</c:v>
                </c:pt>
                <c:pt idx="522">
                  <c:v>2.8700000000000082E-8</c:v>
                </c:pt>
                <c:pt idx="523">
                  <c:v>2.710000000000011E-8</c:v>
                </c:pt>
                <c:pt idx="524">
                  <c:v>2.8100000000000083E-8</c:v>
                </c:pt>
                <c:pt idx="525">
                  <c:v>2.8800000000000099E-8</c:v>
                </c:pt>
                <c:pt idx="526">
                  <c:v>2.8400000000000092E-8</c:v>
                </c:pt>
                <c:pt idx="527">
                  <c:v>2.780000000000014E-8</c:v>
                </c:pt>
                <c:pt idx="528">
                  <c:v>2.7400000000000139E-8</c:v>
                </c:pt>
                <c:pt idx="529">
                  <c:v>2.5500000000000086E-8</c:v>
                </c:pt>
                <c:pt idx="530">
                  <c:v>2.7300000000000102E-8</c:v>
                </c:pt>
                <c:pt idx="531">
                  <c:v>2.7300000000000102E-8</c:v>
                </c:pt>
                <c:pt idx="532">
                  <c:v>2.4600000000000091E-8</c:v>
                </c:pt>
                <c:pt idx="533">
                  <c:v>2.7900000000000111E-8</c:v>
                </c:pt>
                <c:pt idx="534">
                  <c:v>2.710000000000011E-8</c:v>
                </c:pt>
                <c:pt idx="535">
                  <c:v>2.7600000000000111E-8</c:v>
                </c:pt>
                <c:pt idx="536">
                  <c:v>2.630000000000011E-8</c:v>
                </c:pt>
                <c:pt idx="537">
                  <c:v>2.7700000000000106E-8</c:v>
                </c:pt>
                <c:pt idx="538">
                  <c:v>2.5500000000000086E-8</c:v>
                </c:pt>
                <c:pt idx="539">
                  <c:v>2.710000000000011E-8</c:v>
                </c:pt>
                <c:pt idx="540">
                  <c:v>2.7900000000000111E-8</c:v>
                </c:pt>
                <c:pt idx="541">
                  <c:v>2.7400000000000139E-8</c:v>
                </c:pt>
                <c:pt idx="542">
                  <c:v>2.6100000000000091E-8</c:v>
                </c:pt>
                <c:pt idx="543">
                  <c:v>2.7500000000000111E-8</c:v>
                </c:pt>
                <c:pt idx="544">
                  <c:v>2.7900000000000111E-8</c:v>
                </c:pt>
                <c:pt idx="545">
                  <c:v>2.560000000000011E-8</c:v>
                </c:pt>
                <c:pt idx="546">
                  <c:v>2.7700000000000106E-8</c:v>
                </c:pt>
                <c:pt idx="547">
                  <c:v>2.6800000000000111E-8</c:v>
                </c:pt>
                <c:pt idx="548">
                  <c:v>2.560000000000011E-8</c:v>
                </c:pt>
                <c:pt idx="549">
                  <c:v>2.7600000000000111E-8</c:v>
                </c:pt>
                <c:pt idx="550">
                  <c:v>2.6600000000000119E-8</c:v>
                </c:pt>
                <c:pt idx="551">
                  <c:v>2.7300000000000102E-8</c:v>
                </c:pt>
                <c:pt idx="552">
                  <c:v>2.7500000000000111E-8</c:v>
                </c:pt>
                <c:pt idx="553">
                  <c:v>2.7400000000000139E-8</c:v>
                </c:pt>
                <c:pt idx="554">
                  <c:v>2.7600000000000111E-8</c:v>
                </c:pt>
                <c:pt idx="555">
                  <c:v>2.5300000000000088E-8</c:v>
                </c:pt>
                <c:pt idx="556">
                  <c:v>2.5400000000000102E-8</c:v>
                </c:pt>
                <c:pt idx="557">
                  <c:v>2.6600000000000119E-8</c:v>
                </c:pt>
                <c:pt idx="558">
                  <c:v>2.7600000000000111E-8</c:v>
                </c:pt>
                <c:pt idx="559">
                  <c:v>2.8300000000000081E-8</c:v>
                </c:pt>
                <c:pt idx="560">
                  <c:v>2.6200000000000102E-8</c:v>
                </c:pt>
                <c:pt idx="561">
                  <c:v>2.6800000000000111E-8</c:v>
                </c:pt>
                <c:pt idx="562">
                  <c:v>2.710000000000011E-8</c:v>
                </c:pt>
                <c:pt idx="563">
                  <c:v>2.7000000000000119E-8</c:v>
                </c:pt>
                <c:pt idx="564">
                  <c:v>2.7300000000000102E-8</c:v>
                </c:pt>
                <c:pt idx="565">
                  <c:v>2.520000000000011E-8</c:v>
                </c:pt>
                <c:pt idx="566">
                  <c:v>2.5400000000000102E-8</c:v>
                </c:pt>
                <c:pt idx="567">
                  <c:v>2.710000000000011E-8</c:v>
                </c:pt>
                <c:pt idx="568">
                  <c:v>2.5300000000000088E-8</c:v>
                </c:pt>
                <c:pt idx="569">
                  <c:v>2.4600000000000091E-8</c:v>
                </c:pt>
                <c:pt idx="570">
                  <c:v>2.7200000000000111E-8</c:v>
                </c:pt>
                <c:pt idx="571">
                  <c:v>2.520000000000011E-8</c:v>
                </c:pt>
                <c:pt idx="572">
                  <c:v>2.6400000000000111E-8</c:v>
                </c:pt>
                <c:pt idx="573">
                  <c:v>2.5000000000000092E-8</c:v>
                </c:pt>
                <c:pt idx="574">
                  <c:v>2.7200000000000111E-8</c:v>
                </c:pt>
                <c:pt idx="575">
                  <c:v>2.630000000000011E-8</c:v>
                </c:pt>
                <c:pt idx="576">
                  <c:v>2.4400000000000096E-8</c:v>
                </c:pt>
                <c:pt idx="577">
                  <c:v>2.600000000000011E-8</c:v>
                </c:pt>
                <c:pt idx="578">
                  <c:v>2.6200000000000102E-8</c:v>
                </c:pt>
                <c:pt idx="579">
                  <c:v>2.520000000000011E-8</c:v>
                </c:pt>
                <c:pt idx="580">
                  <c:v>2.5500000000000086E-8</c:v>
                </c:pt>
                <c:pt idx="581">
                  <c:v>2.6800000000000111E-8</c:v>
                </c:pt>
                <c:pt idx="582">
                  <c:v>2.6900000000000092E-8</c:v>
                </c:pt>
                <c:pt idx="583">
                  <c:v>2.4900000000000081E-8</c:v>
                </c:pt>
                <c:pt idx="584">
                  <c:v>2.7400000000000139E-8</c:v>
                </c:pt>
                <c:pt idx="585">
                  <c:v>2.5400000000000102E-8</c:v>
                </c:pt>
                <c:pt idx="586">
                  <c:v>2.5800000000000102E-8</c:v>
                </c:pt>
                <c:pt idx="587">
                  <c:v>2.4000000000000096E-8</c:v>
                </c:pt>
                <c:pt idx="588">
                  <c:v>2.4700000000000072E-8</c:v>
                </c:pt>
                <c:pt idx="589">
                  <c:v>2.6100000000000091E-8</c:v>
                </c:pt>
                <c:pt idx="590">
                  <c:v>2.5800000000000102E-8</c:v>
                </c:pt>
                <c:pt idx="591">
                  <c:v>2.6800000000000111E-8</c:v>
                </c:pt>
                <c:pt idx="592">
                  <c:v>2.4800000000000103E-8</c:v>
                </c:pt>
                <c:pt idx="593">
                  <c:v>2.5900000000000093E-8</c:v>
                </c:pt>
                <c:pt idx="594">
                  <c:v>2.4600000000000091E-8</c:v>
                </c:pt>
                <c:pt idx="595">
                  <c:v>2.4400000000000096E-8</c:v>
                </c:pt>
                <c:pt idx="596">
                  <c:v>2.6100000000000091E-8</c:v>
                </c:pt>
                <c:pt idx="597">
                  <c:v>2.4400000000000096E-8</c:v>
                </c:pt>
                <c:pt idx="598">
                  <c:v>2.4400000000000096E-8</c:v>
                </c:pt>
                <c:pt idx="599">
                  <c:v>2.5800000000000102E-8</c:v>
                </c:pt>
                <c:pt idx="600">
                  <c:v>2.6200000000000102E-8</c:v>
                </c:pt>
                <c:pt idx="601">
                  <c:v>2.7300000000000102E-8</c:v>
                </c:pt>
                <c:pt idx="602">
                  <c:v>2.520000000000011E-8</c:v>
                </c:pt>
                <c:pt idx="603">
                  <c:v>2.4600000000000091E-8</c:v>
                </c:pt>
                <c:pt idx="604">
                  <c:v>2.5100000000000086E-8</c:v>
                </c:pt>
                <c:pt idx="605">
                  <c:v>2.4400000000000096E-8</c:v>
                </c:pt>
                <c:pt idx="606">
                  <c:v>2.670000000000011E-8</c:v>
                </c:pt>
                <c:pt idx="607">
                  <c:v>2.6500000000000092E-8</c:v>
                </c:pt>
                <c:pt idx="608">
                  <c:v>2.5900000000000093E-8</c:v>
                </c:pt>
                <c:pt idx="609">
                  <c:v>2.5500000000000086E-8</c:v>
                </c:pt>
                <c:pt idx="610">
                  <c:v>2.5800000000000102E-8</c:v>
                </c:pt>
                <c:pt idx="611">
                  <c:v>2.630000000000011E-8</c:v>
                </c:pt>
                <c:pt idx="612">
                  <c:v>2.670000000000011E-8</c:v>
                </c:pt>
                <c:pt idx="613">
                  <c:v>2.6400000000000111E-8</c:v>
                </c:pt>
                <c:pt idx="614">
                  <c:v>2.4600000000000091E-8</c:v>
                </c:pt>
                <c:pt idx="615">
                  <c:v>2.5700000000000091E-8</c:v>
                </c:pt>
                <c:pt idx="616">
                  <c:v>2.7400000000000139E-8</c:v>
                </c:pt>
                <c:pt idx="617">
                  <c:v>2.630000000000011E-8</c:v>
                </c:pt>
                <c:pt idx="618">
                  <c:v>2.4600000000000091E-8</c:v>
                </c:pt>
                <c:pt idx="619">
                  <c:v>2.6600000000000119E-8</c:v>
                </c:pt>
                <c:pt idx="620">
                  <c:v>2.5500000000000086E-8</c:v>
                </c:pt>
                <c:pt idx="621">
                  <c:v>2.410000000000008E-8</c:v>
                </c:pt>
                <c:pt idx="622">
                  <c:v>2.5800000000000102E-8</c:v>
                </c:pt>
                <c:pt idx="623">
                  <c:v>2.3600000000000079E-8</c:v>
                </c:pt>
                <c:pt idx="624">
                  <c:v>2.6100000000000091E-8</c:v>
                </c:pt>
                <c:pt idx="625">
                  <c:v>2.5800000000000102E-8</c:v>
                </c:pt>
                <c:pt idx="626">
                  <c:v>2.4200000000000091E-8</c:v>
                </c:pt>
                <c:pt idx="627">
                  <c:v>2.560000000000011E-8</c:v>
                </c:pt>
                <c:pt idx="628">
                  <c:v>2.4700000000000072E-8</c:v>
                </c:pt>
                <c:pt idx="629">
                  <c:v>2.4600000000000091E-8</c:v>
                </c:pt>
                <c:pt idx="630">
                  <c:v>2.560000000000011E-8</c:v>
                </c:pt>
                <c:pt idx="631">
                  <c:v>2.6200000000000102E-8</c:v>
                </c:pt>
                <c:pt idx="632">
                  <c:v>2.5700000000000091E-8</c:v>
                </c:pt>
                <c:pt idx="633">
                  <c:v>2.6200000000000102E-8</c:v>
                </c:pt>
                <c:pt idx="634">
                  <c:v>2.6100000000000091E-8</c:v>
                </c:pt>
                <c:pt idx="635">
                  <c:v>2.3700000000000073E-8</c:v>
                </c:pt>
                <c:pt idx="636">
                  <c:v>2.5500000000000086E-8</c:v>
                </c:pt>
                <c:pt idx="637">
                  <c:v>2.5300000000000088E-8</c:v>
                </c:pt>
                <c:pt idx="638">
                  <c:v>2.3900000000000062E-8</c:v>
                </c:pt>
                <c:pt idx="639">
                  <c:v>2.4700000000000072E-8</c:v>
                </c:pt>
                <c:pt idx="640">
                  <c:v>2.5000000000000092E-8</c:v>
                </c:pt>
                <c:pt idx="641">
                  <c:v>2.560000000000011E-8</c:v>
                </c:pt>
                <c:pt idx="642">
                  <c:v>2.410000000000008E-8</c:v>
                </c:pt>
                <c:pt idx="643">
                  <c:v>2.2900000000000096E-8</c:v>
                </c:pt>
                <c:pt idx="644">
                  <c:v>2.5700000000000091E-8</c:v>
                </c:pt>
                <c:pt idx="645">
                  <c:v>2.5400000000000102E-8</c:v>
                </c:pt>
                <c:pt idx="646">
                  <c:v>2.4400000000000096E-8</c:v>
                </c:pt>
                <c:pt idx="647">
                  <c:v>2.330000000000007E-8</c:v>
                </c:pt>
                <c:pt idx="648">
                  <c:v>2.520000000000011E-8</c:v>
                </c:pt>
                <c:pt idx="649">
                  <c:v>2.1800000000000106E-8</c:v>
                </c:pt>
                <c:pt idx="650">
                  <c:v>2.3900000000000062E-8</c:v>
                </c:pt>
                <c:pt idx="651">
                  <c:v>2.600000000000011E-8</c:v>
                </c:pt>
                <c:pt idx="652">
                  <c:v>2.5900000000000093E-8</c:v>
                </c:pt>
                <c:pt idx="653">
                  <c:v>2.600000000000011E-8</c:v>
                </c:pt>
                <c:pt idx="654">
                  <c:v>2.4600000000000091E-8</c:v>
                </c:pt>
                <c:pt idx="655">
                  <c:v>2.5000000000000092E-8</c:v>
                </c:pt>
                <c:pt idx="656">
                  <c:v>2.5400000000000102E-8</c:v>
                </c:pt>
                <c:pt idx="657">
                  <c:v>2.3500000000000062E-8</c:v>
                </c:pt>
                <c:pt idx="658">
                  <c:v>2.5500000000000086E-8</c:v>
                </c:pt>
                <c:pt idx="659">
                  <c:v>2.410000000000008E-8</c:v>
                </c:pt>
                <c:pt idx="660">
                  <c:v>2.5800000000000102E-8</c:v>
                </c:pt>
                <c:pt idx="661">
                  <c:v>2.5300000000000088E-8</c:v>
                </c:pt>
                <c:pt idx="662">
                  <c:v>2.4800000000000103E-8</c:v>
                </c:pt>
                <c:pt idx="663">
                  <c:v>2.5300000000000088E-8</c:v>
                </c:pt>
                <c:pt idx="664">
                  <c:v>2.520000000000011E-8</c:v>
                </c:pt>
                <c:pt idx="665">
                  <c:v>2.4200000000000091E-8</c:v>
                </c:pt>
                <c:pt idx="666">
                  <c:v>2.4900000000000081E-8</c:v>
                </c:pt>
                <c:pt idx="667">
                  <c:v>2.5500000000000086E-8</c:v>
                </c:pt>
                <c:pt idx="668">
                  <c:v>2.520000000000011E-8</c:v>
                </c:pt>
                <c:pt idx="669">
                  <c:v>2.5900000000000093E-8</c:v>
                </c:pt>
                <c:pt idx="670">
                  <c:v>2.5100000000000086E-8</c:v>
                </c:pt>
                <c:pt idx="671">
                  <c:v>2.3100000000000055E-8</c:v>
                </c:pt>
                <c:pt idx="672">
                  <c:v>2.300000000000008E-8</c:v>
                </c:pt>
                <c:pt idx="673">
                  <c:v>2.4600000000000091E-8</c:v>
                </c:pt>
                <c:pt idx="674">
                  <c:v>2.5500000000000086E-8</c:v>
                </c:pt>
                <c:pt idx="675">
                  <c:v>2.5500000000000086E-8</c:v>
                </c:pt>
                <c:pt idx="676">
                  <c:v>2.4600000000000091E-8</c:v>
                </c:pt>
                <c:pt idx="677">
                  <c:v>2.4900000000000081E-8</c:v>
                </c:pt>
                <c:pt idx="678">
                  <c:v>2.3800000000000091E-8</c:v>
                </c:pt>
                <c:pt idx="679">
                  <c:v>2.300000000000008E-8</c:v>
                </c:pt>
                <c:pt idx="680">
                  <c:v>2.410000000000008E-8</c:v>
                </c:pt>
                <c:pt idx="681">
                  <c:v>2.4600000000000091E-8</c:v>
                </c:pt>
                <c:pt idx="682">
                  <c:v>2.3200000000000065E-8</c:v>
                </c:pt>
                <c:pt idx="683">
                  <c:v>2.340000000000009E-8</c:v>
                </c:pt>
                <c:pt idx="684">
                  <c:v>2.4200000000000091E-8</c:v>
                </c:pt>
                <c:pt idx="685">
                  <c:v>2.4300000000000069E-8</c:v>
                </c:pt>
                <c:pt idx="686">
                  <c:v>2.2800000000000102E-8</c:v>
                </c:pt>
                <c:pt idx="687">
                  <c:v>2.4200000000000091E-8</c:v>
                </c:pt>
                <c:pt idx="688">
                  <c:v>2.4400000000000096E-8</c:v>
                </c:pt>
                <c:pt idx="689">
                  <c:v>2.2600000000000106E-8</c:v>
                </c:pt>
                <c:pt idx="690">
                  <c:v>2.5400000000000102E-8</c:v>
                </c:pt>
                <c:pt idx="691">
                  <c:v>2.2900000000000096E-8</c:v>
                </c:pt>
                <c:pt idx="692">
                  <c:v>2.340000000000009E-8</c:v>
                </c:pt>
                <c:pt idx="693">
                  <c:v>2.5800000000000102E-8</c:v>
                </c:pt>
                <c:pt idx="694">
                  <c:v>2.3600000000000079E-8</c:v>
                </c:pt>
                <c:pt idx="695">
                  <c:v>2.340000000000009E-8</c:v>
                </c:pt>
                <c:pt idx="696">
                  <c:v>2.4800000000000103E-8</c:v>
                </c:pt>
                <c:pt idx="697">
                  <c:v>2.4400000000000096E-8</c:v>
                </c:pt>
                <c:pt idx="698">
                  <c:v>2.2800000000000102E-8</c:v>
                </c:pt>
                <c:pt idx="699">
                  <c:v>2.4600000000000091E-8</c:v>
                </c:pt>
                <c:pt idx="700">
                  <c:v>2.2700000000000091E-8</c:v>
                </c:pt>
                <c:pt idx="701">
                  <c:v>2.2900000000000096E-8</c:v>
                </c:pt>
                <c:pt idx="702">
                  <c:v>2.4600000000000091E-8</c:v>
                </c:pt>
                <c:pt idx="703">
                  <c:v>2.4300000000000069E-8</c:v>
                </c:pt>
                <c:pt idx="704">
                  <c:v>2.2800000000000102E-8</c:v>
                </c:pt>
                <c:pt idx="705">
                  <c:v>2.4200000000000091E-8</c:v>
                </c:pt>
                <c:pt idx="706">
                  <c:v>2.340000000000009E-8</c:v>
                </c:pt>
                <c:pt idx="707">
                  <c:v>2.2900000000000096E-8</c:v>
                </c:pt>
                <c:pt idx="708">
                  <c:v>2.4000000000000096E-8</c:v>
                </c:pt>
                <c:pt idx="709">
                  <c:v>2.5000000000000092E-8</c:v>
                </c:pt>
                <c:pt idx="710">
                  <c:v>2.4300000000000069E-8</c:v>
                </c:pt>
                <c:pt idx="711">
                  <c:v>2.410000000000008E-8</c:v>
                </c:pt>
                <c:pt idx="712">
                  <c:v>2.450000000000008E-8</c:v>
                </c:pt>
                <c:pt idx="713">
                  <c:v>2.330000000000007E-8</c:v>
                </c:pt>
                <c:pt idx="714">
                  <c:v>2.4900000000000081E-8</c:v>
                </c:pt>
                <c:pt idx="715">
                  <c:v>2.4300000000000069E-8</c:v>
                </c:pt>
                <c:pt idx="716">
                  <c:v>2.4900000000000081E-8</c:v>
                </c:pt>
                <c:pt idx="717">
                  <c:v>2.4800000000000103E-8</c:v>
                </c:pt>
                <c:pt idx="718">
                  <c:v>2.4300000000000069E-8</c:v>
                </c:pt>
                <c:pt idx="719">
                  <c:v>2.2500000000000096E-8</c:v>
                </c:pt>
                <c:pt idx="720">
                  <c:v>2.4600000000000091E-8</c:v>
                </c:pt>
                <c:pt idx="721">
                  <c:v>2.3200000000000065E-8</c:v>
                </c:pt>
                <c:pt idx="722">
                  <c:v>2.4600000000000091E-8</c:v>
                </c:pt>
                <c:pt idx="723">
                  <c:v>2.2800000000000102E-8</c:v>
                </c:pt>
                <c:pt idx="724">
                  <c:v>2.4300000000000069E-8</c:v>
                </c:pt>
                <c:pt idx="725">
                  <c:v>2.4200000000000091E-8</c:v>
                </c:pt>
                <c:pt idx="726">
                  <c:v>2.1800000000000106E-8</c:v>
                </c:pt>
                <c:pt idx="727">
                  <c:v>2.4200000000000091E-8</c:v>
                </c:pt>
                <c:pt idx="728">
                  <c:v>2.2200000000000106E-8</c:v>
                </c:pt>
                <c:pt idx="729">
                  <c:v>2.3600000000000079E-8</c:v>
                </c:pt>
                <c:pt idx="730">
                  <c:v>2.4700000000000072E-8</c:v>
                </c:pt>
                <c:pt idx="731">
                  <c:v>2.4300000000000069E-8</c:v>
                </c:pt>
                <c:pt idx="732">
                  <c:v>2.4700000000000072E-8</c:v>
                </c:pt>
                <c:pt idx="733">
                  <c:v>2.2800000000000102E-8</c:v>
                </c:pt>
                <c:pt idx="734">
                  <c:v>2.4600000000000091E-8</c:v>
                </c:pt>
                <c:pt idx="735">
                  <c:v>2.4000000000000096E-8</c:v>
                </c:pt>
                <c:pt idx="736">
                  <c:v>2.4700000000000072E-8</c:v>
                </c:pt>
                <c:pt idx="737">
                  <c:v>2.1800000000000106E-8</c:v>
                </c:pt>
                <c:pt idx="738">
                  <c:v>2.4200000000000091E-8</c:v>
                </c:pt>
                <c:pt idx="739">
                  <c:v>2.450000000000008E-8</c:v>
                </c:pt>
                <c:pt idx="740">
                  <c:v>2.4700000000000072E-8</c:v>
                </c:pt>
                <c:pt idx="741">
                  <c:v>2.5000000000000092E-8</c:v>
                </c:pt>
                <c:pt idx="742">
                  <c:v>2.2500000000000096E-8</c:v>
                </c:pt>
                <c:pt idx="743">
                  <c:v>2.2400000000000101E-8</c:v>
                </c:pt>
                <c:pt idx="744">
                  <c:v>2.230000000000009E-8</c:v>
                </c:pt>
                <c:pt idx="745">
                  <c:v>2.4600000000000091E-8</c:v>
                </c:pt>
                <c:pt idx="746">
                  <c:v>2.5000000000000092E-8</c:v>
                </c:pt>
                <c:pt idx="747">
                  <c:v>2.2900000000000096E-8</c:v>
                </c:pt>
                <c:pt idx="748">
                  <c:v>2.5100000000000086E-8</c:v>
                </c:pt>
                <c:pt idx="749">
                  <c:v>2.2500000000000096E-8</c:v>
                </c:pt>
                <c:pt idx="750">
                  <c:v>2.450000000000008E-8</c:v>
                </c:pt>
                <c:pt idx="751">
                  <c:v>2.4700000000000072E-8</c:v>
                </c:pt>
                <c:pt idx="752">
                  <c:v>2.2600000000000106E-8</c:v>
                </c:pt>
                <c:pt idx="753">
                  <c:v>2.3100000000000055E-8</c:v>
                </c:pt>
                <c:pt idx="754">
                  <c:v>2.4200000000000091E-8</c:v>
                </c:pt>
                <c:pt idx="755">
                  <c:v>2.2900000000000096E-8</c:v>
                </c:pt>
                <c:pt idx="756">
                  <c:v>2.340000000000009E-8</c:v>
                </c:pt>
                <c:pt idx="757">
                  <c:v>2.4300000000000069E-8</c:v>
                </c:pt>
                <c:pt idx="758">
                  <c:v>2.5100000000000086E-8</c:v>
                </c:pt>
                <c:pt idx="759">
                  <c:v>2.4600000000000091E-8</c:v>
                </c:pt>
                <c:pt idx="760">
                  <c:v>2.230000000000009E-8</c:v>
                </c:pt>
                <c:pt idx="761">
                  <c:v>2.4200000000000091E-8</c:v>
                </c:pt>
                <c:pt idx="762">
                  <c:v>2.3200000000000065E-8</c:v>
                </c:pt>
                <c:pt idx="763">
                  <c:v>2.3500000000000062E-8</c:v>
                </c:pt>
                <c:pt idx="764">
                  <c:v>2.300000000000008E-8</c:v>
                </c:pt>
                <c:pt idx="765">
                  <c:v>2.410000000000008E-8</c:v>
                </c:pt>
                <c:pt idx="766">
                  <c:v>2.3800000000000091E-8</c:v>
                </c:pt>
                <c:pt idx="767">
                  <c:v>2.2200000000000106E-8</c:v>
                </c:pt>
                <c:pt idx="768">
                  <c:v>2.4000000000000096E-8</c:v>
                </c:pt>
                <c:pt idx="769">
                  <c:v>2.2400000000000101E-8</c:v>
                </c:pt>
                <c:pt idx="770">
                  <c:v>2.4900000000000081E-8</c:v>
                </c:pt>
                <c:pt idx="771">
                  <c:v>2.2400000000000101E-8</c:v>
                </c:pt>
                <c:pt idx="772">
                  <c:v>2.4200000000000091E-8</c:v>
                </c:pt>
                <c:pt idx="773">
                  <c:v>2.450000000000008E-8</c:v>
                </c:pt>
                <c:pt idx="774">
                  <c:v>2.4300000000000069E-8</c:v>
                </c:pt>
                <c:pt idx="775">
                  <c:v>2.2400000000000101E-8</c:v>
                </c:pt>
                <c:pt idx="776">
                  <c:v>2.5000000000000092E-8</c:v>
                </c:pt>
                <c:pt idx="777">
                  <c:v>2.410000000000008E-8</c:v>
                </c:pt>
                <c:pt idx="778">
                  <c:v>2.2000000000000101E-8</c:v>
                </c:pt>
                <c:pt idx="779">
                  <c:v>2.4200000000000091E-8</c:v>
                </c:pt>
                <c:pt idx="780">
                  <c:v>2.450000000000008E-8</c:v>
                </c:pt>
                <c:pt idx="781">
                  <c:v>2.3200000000000065E-8</c:v>
                </c:pt>
                <c:pt idx="782">
                  <c:v>2.230000000000009E-8</c:v>
                </c:pt>
                <c:pt idx="783">
                  <c:v>2.4200000000000091E-8</c:v>
                </c:pt>
                <c:pt idx="784">
                  <c:v>2.2400000000000101E-8</c:v>
                </c:pt>
                <c:pt idx="785">
                  <c:v>2.2100000000000085E-8</c:v>
                </c:pt>
                <c:pt idx="786">
                  <c:v>2.1700000000000075E-8</c:v>
                </c:pt>
                <c:pt idx="787">
                  <c:v>2.4300000000000069E-8</c:v>
                </c:pt>
                <c:pt idx="788">
                  <c:v>2.4200000000000091E-8</c:v>
                </c:pt>
                <c:pt idx="789">
                  <c:v>2.4400000000000096E-8</c:v>
                </c:pt>
                <c:pt idx="790">
                  <c:v>2.2200000000000106E-8</c:v>
                </c:pt>
                <c:pt idx="791">
                  <c:v>2.3500000000000062E-8</c:v>
                </c:pt>
                <c:pt idx="792">
                  <c:v>2.4000000000000096E-8</c:v>
                </c:pt>
                <c:pt idx="793">
                  <c:v>2.230000000000009E-8</c:v>
                </c:pt>
                <c:pt idx="794">
                  <c:v>2.2700000000000091E-8</c:v>
                </c:pt>
                <c:pt idx="795">
                  <c:v>2.2100000000000085E-8</c:v>
                </c:pt>
                <c:pt idx="796">
                  <c:v>2.340000000000009E-8</c:v>
                </c:pt>
                <c:pt idx="797">
                  <c:v>2.1600000000000101E-8</c:v>
                </c:pt>
                <c:pt idx="798">
                  <c:v>2.450000000000008E-8</c:v>
                </c:pt>
                <c:pt idx="799">
                  <c:v>2.2100000000000085E-8</c:v>
                </c:pt>
                <c:pt idx="800">
                  <c:v>2.340000000000009E-8</c:v>
                </c:pt>
                <c:pt idx="801">
                  <c:v>2.2600000000000106E-8</c:v>
                </c:pt>
                <c:pt idx="802">
                  <c:v>2.4400000000000096E-8</c:v>
                </c:pt>
                <c:pt idx="803">
                  <c:v>2.3900000000000062E-8</c:v>
                </c:pt>
                <c:pt idx="804">
                  <c:v>2.4300000000000069E-8</c:v>
                </c:pt>
                <c:pt idx="805">
                  <c:v>2.3500000000000062E-8</c:v>
                </c:pt>
                <c:pt idx="806">
                  <c:v>2.4600000000000091E-8</c:v>
                </c:pt>
                <c:pt idx="807">
                  <c:v>2.230000000000009E-8</c:v>
                </c:pt>
                <c:pt idx="808">
                  <c:v>2.4000000000000096E-8</c:v>
                </c:pt>
                <c:pt idx="809">
                  <c:v>2.2400000000000101E-8</c:v>
                </c:pt>
                <c:pt idx="810">
                  <c:v>2.3900000000000062E-8</c:v>
                </c:pt>
                <c:pt idx="811">
                  <c:v>2.4200000000000091E-8</c:v>
                </c:pt>
                <c:pt idx="812">
                  <c:v>2.4400000000000096E-8</c:v>
                </c:pt>
                <c:pt idx="813">
                  <c:v>2.3200000000000065E-8</c:v>
                </c:pt>
                <c:pt idx="814">
                  <c:v>2.2000000000000101E-8</c:v>
                </c:pt>
                <c:pt idx="815">
                  <c:v>2.190000000000009E-8</c:v>
                </c:pt>
                <c:pt idx="816">
                  <c:v>2.4000000000000096E-8</c:v>
                </c:pt>
                <c:pt idx="817">
                  <c:v>2.4400000000000096E-8</c:v>
                </c:pt>
                <c:pt idx="818">
                  <c:v>2.4300000000000069E-8</c:v>
                </c:pt>
                <c:pt idx="819">
                  <c:v>2.1700000000000075E-8</c:v>
                </c:pt>
                <c:pt idx="820">
                  <c:v>2.230000000000009E-8</c:v>
                </c:pt>
                <c:pt idx="821">
                  <c:v>2.340000000000009E-8</c:v>
                </c:pt>
                <c:pt idx="822">
                  <c:v>2.2500000000000096E-8</c:v>
                </c:pt>
                <c:pt idx="823">
                  <c:v>2.3500000000000062E-8</c:v>
                </c:pt>
                <c:pt idx="824">
                  <c:v>2.230000000000009E-8</c:v>
                </c:pt>
                <c:pt idx="825">
                  <c:v>2.2500000000000096E-8</c:v>
                </c:pt>
                <c:pt idx="826">
                  <c:v>2.3900000000000062E-8</c:v>
                </c:pt>
                <c:pt idx="827">
                  <c:v>2.3200000000000065E-8</c:v>
                </c:pt>
                <c:pt idx="828">
                  <c:v>2.2200000000000106E-8</c:v>
                </c:pt>
                <c:pt idx="829">
                  <c:v>2.4300000000000069E-8</c:v>
                </c:pt>
                <c:pt idx="830">
                  <c:v>2.3500000000000062E-8</c:v>
                </c:pt>
                <c:pt idx="831">
                  <c:v>2.4000000000000096E-8</c:v>
                </c:pt>
                <c:pt idx="832">
                  <c:v>2.4400000000000096E-8</c:v>
                </c:pt>
                <c:pt idx="833">
                  <c:v>2.4000000000000096E-8</c:v>
                </c:pt>
                <c:pt idx="834">
                  <c:v>2.2000000000000101E-8</c:v>
                </c:pt>
                <c:pt idx="835">
                  <c:v>2.450000000000008E-8</c:v>
                </c:pt>
                <c:pt idx="836">
                  <c:v>2.2800000000000102E-8</c:v>
                </c:pt>
                <c:pt idx="837">
                  <c:v>2.3800000000000091E-8</c:v>
                </c:pt>
                <c:pt idx="838">
                  <c:v>2.3100000000000055E-8</c:v>
                </c:pt>
                <c:pt idx="839">
                  <c:v>2.190000000000009E-8</c:v>
                </c:pt>
                <c:pt idx="840">
                  <c:v>2.3600000000000079E-8</c:v>
                </c:pt>
                <c:pt idx="841">
                  <c:v>2.330000000000007E-8</c:v>
                </c:pt>
                <c:pt idx="842">
                  <c:v>2.2200000000000106E-8</c:v>
                </c:pt>
                <c:pt idx="843">
                  <c:v>2.2400000000000101E-8</c:v>
                </c:pt>
                <c:pt idx="844">
                  <c:v>2.2600000000000106E-8</c:v>
                </c:pt>
                <c:pt idx="845">
                  <c:v>2.1700000000000075E-8</c:v>
                </c:pt>
                <c:pt idx="846">
                  <c:v>2.2800000000000102E-8</c:v>
                </c:pt>
                <c:pt idx="847">
                  <c:v>2.3600000000000079E-8</c:v>
                </c:pt>
                <c:pt idx="848">
                  <c:v>2.230000000000009E-8</c:v>
                </c:pt>
                <c:pt idx="849">
                  <c:v>2.330000000000007E-8</c:v>
                </c:pt>
                <c:pt idx="850">
                  <c:v>2.150000000000009E-8</c:v>
                </c:pt>
                <c:pt idx="851">
                  <c:v>2.330000000000007E-8</c:v>
                </c:pt>
                <c:pt idx="852">
                  <c:v>2.4300000000000069E-8</c:v>
                </c:pt>
                <c:pt idx="853">
                  <c:v>2.190000000000009E-8</c:v>
                </c:pt>
                <c:pt idx="854">
                  <c:v>2.3800000000000091E-8</c:v>
                </c:pt>
                <c:pt idx="855">
                  <c:v>2.2000000000000101E-8</c:v>
                </c:pt>
                <c:pt idx="856">
                  <c:v>2.3600000000000079E-8</c:v>
                </c:pt>
                <c:pt idx="857">
                  <c:v>2.2200000000000106E-8</c:v>
                </c:pt>
                <c:pt idx="858">
                  <c:v>2.2500000000000096E-8</c:v>
                </c:pt>
                <c:pt idx="859">
                  <c:v>2.2200000000000106E-8</c:v>
                </c:pt>
                <c:pt idx="860">
                  <c:v>2.2200000000000106E-8</c:v>
                </c:pt>
                <c:pt idx="861">
                  <c:v>2.1800000000000106E-8</c:v>
                </c:pt>
                <c:pt idx="862">
                  <c:v>2.3600000000000079E-8</c:v>
                </c:pt>
                <c:pt idx="863">
                  <c:v>2.340000000000009E-8</c:v>
                </c:pt>
                <c:pt idx="864">
                  <c:v>2.3900000000000062E-8</c:v>
                </c:pt>
                <c:pt idx="865">
                  <c:v>2.2800000000000102E-8</c:v>
                </c:pt>
                <c:pt idx="866">
                  <c:v>2.2000000000000101E-8</c:v>
                </c:pt>
                <c:pt idx="867">
                  <c:v>2.4000000000000096E-8</c:v>
                </c:pt>
                <c:pt idx="868">
                  <c:v>2.3700000000000073E-8</c:v>
                </c:pt>
                <c:pt idx="869">
                  <c:v>2.3100000000000055E-8</c:v>
                </c:pt>
                <c:pt idx="870">
                  <c:v>2.3500000000000062E-8</c:v>
                </c:pt>
                <c:pt idx="871">
                  <c:v>2.330000000000007E-8</c:v>
                </c:pt>
                <c:pt idx="872">
                  <c:v>2.3800000000000091E-8</c:v>
                </c:pt>
                <c:pt idx="873">
                  <c:v>2.3100000000000055E-8</c:v>
                </c:pt>
                <c:pt idx="874">
                  <c:v>2.190000000000009E-8</c:v>
                </c:pt>
                <c:pt idx="875">
                  <c:v>2.2700000000000091E-8</c:v>
                </c:pt>
                <c:pt idx="876">
                  <c:v>2.1700000000000075E-8</c:v>
                </c:pt>
                <c:pt idx="877">
                  <c:v>2.340000000000009E-8</c:v>
                </c:pt>
                <c:pt idx="878">
                  <c:v>2.3600000000000079E-8</c:v>
                </c:pt>
                <c:pt idx="879">
                  <c:v>2.410000000000008E-8</c:v>
                </c:pt>
              </c:numCache>
            </c:numRef>
          </c:yVal>
        </c:ser>
        <c:ser>
          <c:idx val="3"/>
          <c:order val="2"/>
          <c:tx>
            <c:v>TB9NR004</c:v>
          </c:tx>
          <c:spPr>
            <a:ln>
              <a:noFill/>
            </a:ln>
          </c:spPr>
          <c:marker>
            <c:symbol val="circle"/>
            <c:size val="3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Sheet3!$A:$A</c:f>
              <c:numCache>
                <c:formatCode>General</c:formatCode>
                <c:ptCount val="1048576"/>
                <c:pt idx="2" formatCode="0">
                  <c:v>1</c:v>
                </c:pt>
                <c:pt idx="3" formatCode="0">
                  <c:v>2</c:v>
                </c:pt>
                <c:pt idx="4" formatCode="0">
                  <c:v>3</c:v>
                </c:pt>
                <c:pt idx="5" formatCode="0">
                  <c:v>4</c:v>
                </c:pt>
                <c:pt idx="6" formatCode="0">
                  <c:v>5</c:v>
                </c:pt>
                <c:pt idx="7" formatCode="0">
                  <c:v>6</c:v>
                </c:pt>
                <c:pt idx="8" formatCode="0">
                  <c:v>7</c:v>
                </c:pt>
                <c:pt idx="9" formatCode="0">
                  <c:v>8</c:v>
                </c:pt>
                <c:pt idx="10" formatCode="0">
                  <c:v>9</c:v>
                </c:pt>
                <c:pt idx="11" formatCode="0">
                  <c:v>10</c:v>
                </c:pt>
                <c:pt idx="12" formatCode="0">
                  <c:v>11</c:v>
                </c:pt>
                <c:pt idx="13" formatCode="0">
                  <c:v>12</c:v>
                </c:pt>
                <c:pt idx="14" formatCode="0">
                  <c:v>13</c:v>
                </c:pt>
                <c:pt idx="15" formatCode="0">
                  <c:v>14</c:v>
                </c:pt>
                <c:pt idx="16" formatCode="0">
                  <c:v>15</c:v>
                </c:pt>
                <c:pt idx="17" formatCode="0">
                  <c:v>16</c:v>
                </c:pt>
                <c:pt idx="18" formatCode="0">
                  <c:v>17</c:v>
                </c:pt>
                <c:pt idx="19" formatCode="0">
                  <c:v>18</c:v>
                </c:pt>
                <c:pt idx="20" formatCode="0">
                  <c:v>19</c:v>
                </c:pt>
                <c:pt idx="21" formatCode="0">
                  <c:v>20</c:v>
                </c:pt>
                <c:pt idx="22" formatCode="0">
                  <c:v>21</c:v>
                </c:pt>
                <c:pt idx="23" formatCode="0">
                  <c:v>22</c:v>
                </c:pt>
                <c:pt idx="24" formatCode="0">
                  <c:v>23</c:v>
                </c:pt>
                <c:pt idx="25" formatCode="0">
                  <c:v>24</c:v>
                </c:pt>
                <c:pt idx="26" formatCode="0">
                  <c:v>25</c:v>
                </c:pt>
                <c:pt idx="27" formatCode="0">
                  <c:v>26</c:v>
                </c:pt>
                <c:pt idx="28" formatCode="0">
                  <c:v>27</c:v>
                </c:pt>
                <c:pt idx="29" formatCode="0">
                  <c:v>28</c:v>
                </c:pt>
                <c:pt idx="30" formatCode="0">
                  <c:v>29</c:v>
                </c:pt>
                <c:pt idx="31" formatCode="0">
                  <c:v>30</c:v>
                </c:pt>
                <c:pt idx="32" formatCode="0">
                  <c:v>31</c:v>
                </c:pt>
                <c:pt idx="33" formatCode="0">
                  <c:v>32</c:v>
                </c:pt>
                <c:pt idx="34" formatCode="0">
                  <c:v>33</c:v>
                </c:pt>
                <c:pt idx="35" formatCode="0">
                  <c:v>34</c:v>
                </c:pt>
                <c:pt idx="36" formatCode="0">
                  <c:v>35</c:v>
                </c:pt>
                <c:pt idx="37" formatCode="0">
                  <c:v>36</c:v>
                </c:pt>
                <c:pt idx="38" formatCode="0">
                  <c:v>37</c:v>
                </c:pt>
                <c:pt idx="39" formatCode="0">
                  <c:v>38</c:v>
                </c:pt>
                <c:pt idx="40" formatCode="0">
                  <c:v>39</c:v>
                </c:pt>
                <c:pt idx="41" formatCode="0">
                  <c:v>40</c:v>
                </c:pt>
                <c:pt idx="42" formatCode="0">
                  <c:v>41</c:v>
                </c:pt>
                <c:pt idx="43" formatCode="0">
                  <c:v>42</c:v>
                </c:pt>
                <c:pt idx="44" formatCode="0">
                  <c:v>43</c:v>
                </c:pt>
                <c:pt idx="45" formatCode="0">
                  <c:v>44</c:v>
                </c:pt>
                <c:pt idx="46" formatCode="0">
                  <c:v>45</c:v>
                </c:pt>
                <c:pt idx="47" formatCode="0">
                  <c:v>46</c:v>
                </c:pt>
                <c:pt idx="48" formatCode="0">
                  <c:v>47</c:v>
                </c:pt>
                <c:pt idx="49" formatCode="0">
                  <c:v>48</c:v>
                </c:pt>
                <c:pt idx="50" formatCode="0">
                  <c:v>49</c:v>
                </c:pt>
                <c:pt idx="51" formatCode="0">
                  <c:v>50</c:v>
                </c:pt>
                <c:pt idx="52" formatCode="0">
                  <c:v>51</c:v>
                </c:pt>
                <c:pt idx="53" formatCode="0">
                  <c:v>52</c:v>
                </c:pt>
                <c:pt idx="54" formatCode="0">
                  <c:v>53</c:v>
                </c:pt>
                <c:pt idx="55" formatCode="0">
                  <c:v>54</c:v>
                </c:pt>
                <c:pt idx="56" formatCode="0">
                  <c:v>55</c:v>
                </c:pt>
                <c:pt idx="57" formatCode="0">
                  <c:v>56</c:v>
                </c:pt>
                <c:pt idx="58" formatCode="0">
                  <c:v>57</c:v>
                </c:pt>
                <c:pt idx="59" formatCode="0">
                  <c:v>58</c:v>
                </c:pt>
                <c:pt idx="60" formatCode="0">
                  <c:v>59</c:v>
                </c:pt>
                <c:pt idx="61" formatCode="0">
                  <c:v>60</c:v>
                </c:pt>
                <c:pt idx="62" formatCode="0">
                  <c:v>61</c:v>
                </c:pt>
                <c:pt idx="63" formatCode="0">
                  <c:v>62</c:v>
                </c:pt>
                <c:pt idx="64" formatCode="0">
                  <c:v>63</c:v>
                </c:pt>
                <c:pt idx="65" formatCode="0">
                  <c:v>64</c:v>
                </c:pt>
                <c:pt idx="66" formatCode="0">
                  <c:v>65</c:v>
                </c:pt>
                <c:pt idx="67" formatCode="0">
                  <c:v>66</c:v>
                </c:pt>
                <c:pt idx="68" formatCode="0">
                  <c:v>67</c:v>
                </c:pt>
                <c:pt idx="69" formatCode="0">
                  <c:v>68</c:v>
                </c:pt>
                <c:pt idx="70" formatCode="0">
                  <c:v>69</c:v>
                </c:pt>
                <c:pt idx="71" formatCode="0">
                  <c:v>70</c:v>
                </c:pt>
                <c:pt idx="72" formatCode="0">
                  <c:v>71</c:v>
                </c:pt>
                <c:pt idx="73" formatCode="0">
                  <c:v>72</c:v>
                </c:pt>
                <c:pt idx="74" formatCode="0">
                  <c:v>73</c:v>
                </c:pt>
                <c:pt idx="75" formatCode="0">
                  <c:v>74</c:v>
                </c:pt>
                <c:pt idx="76" formatCode="0">
                  <c:v>75</c:v>
                </c:pt>
                <c:pt idx="77" formatCode="0">
                  <c:v>76</c:v>
                </c:pt>
                <c:pt idx="78" formatCode="0">
                  <c:v>77</c:v>
                </c:pt>
                <c:pt idx="79" formatCode="0">
                  <c:v>78</c:v>
                </c:pt>
                <c:pt idx="80" formatCode="0">
                  <c:v>79</c:v>
                </c:pt>
                <c:pt idx="81" formatCode="0">
                  <c:v>80</c:v>
                </c:pt>
                <c:pt idx="82" formatCode="0">
                  <c:v>81</c:v>
                </c:pt>
                <c:pt idx="83" formatCode="0">
                  <c:v>82</c:v>
                </c:pt>
                <c:pt idx="84" formatCode="0">
                  <c:v>83</c:v>
                </c:pt>
                <c:pt idx="85" formatCode="0">
                  <c:v>84</c:v>
                </c:pt>
                <c:pt idx="86" formatCode="0">
                  <c:v>85</c:v>
                </c:pt>
                <c:pt idx="87" formatCode="0">
                  <c:v>86</c:v>
                </c:pt>
                <c:pt idx="88" formatCode="0">
                  <c:v>87</c:v>
                </c:pt>
                <c:pt idx="89" formatCode="0">
                  <c:v>88</c:v>
                </c:pt>
                <c:pt idx="90" formatCode="0">
                  <c:v>89</c:v>
                </c:pt>
                <c:pt idx="91" formatCode="0">
                  <c:v>90</c:v>
                </c:pt>
                <c:pt idx="92" formatCode="0">
                  <c:v>91</c:v>
                </c:pt>
                <c:pt idx="93" formatCode="0">
                  <c:v>92</c:v>
                </c:pt>
                <c:pt idx="94" formatCode="0">
                  <c:v>93</c:v>
                </c:pt>
                <c:pt idx="95" formatCode="0">
                  <c:v>94</c:v>
                </c:pt>
                <c:pt idx="96" formatCode="0">
                  <c:v>95</c:v>
                </c:pt>
                <c:pt idx="97" formatCode="0">
                  <c:v>96</c:v>
                </c:pt>
                <c:pt idx="98" formatCode="0">
                  <c:v>97</c:v>
                </c:pt>
                <c:pt idx="99" formatCode="0">
                  <c:v>98</c:v>
                </c:pt>
                <c:pt idx="100" formatCode="0">
                  <c:v>99</c:v>
                </c:pt>
                <c:pt idx="101" formatCode="0">
                  <c:v>100</c:v>
                </c:pt>
                <c:pt idx="102" formatCode="0">
                  <c:v>101</c:v>
                </c:pt>
                <c:pt idx="103" formatCode="0">
                  <c:v>102</c:v>
                </c:pt>
                <c:pt idx="104" formatCode="0">
                  <c:v>103</c:v>
                </c:pt>
                <c:pt idx="105" formatCode="0">
                  <c:v>104</c:v>
                </c:pt>
                <c:pt idx="106" formatCode="0">
                  <c:v>105</c:v>
                </c:pt>
                <c:pt idx="107" formatCode="0">
                  <c:v>106</c:v>
                </c:pt>
                <c:pt idx="108" formatCode="0">
                  <c:v>107</c:v>
                </c:pt>
                <c:pt idx="109" formatCode="0">
                  <c:v>108</c:v>
                </c:pt>
                <c:pt idx="110" formatCode="0">
                  <c:v>109</c:v>
                </c:pt>
                <c:pt idx="111" formatCode="0">
                  <c:v>110</c:v>
                </c:pt>
                <c:pt idx="112" formatCode="0">
                  <c:v>111</c:v>
                </c:pt>
                <c:pt idx="113" formatCode="0">
                  <c:v>112</c:v>
                </c:pt>
                <c:pt idx="114" formatCode="0">
                  <c:v>113</c:v>
                </c:pt>
                <c:pt idx="115" formatCode="0">
                  <c:v>114</c:v>
                </c:pt>
                <c:pt idx="116" formatCode="0">
                  <c:v>115</c:v>
                </c:pt>
                <c:pt idx="117" formatCode="0">
                  <c:v>116</c:v>
                </c:pt>
                <c:pt idx="118" formatCode="0">
                  <c:v>117</c:v>
                </c:pt>
                <c:pt idx="119" formatCode="0">
                  <c:v>118</c:v>
                </c:pt>
                <c:pt idx="120" formatCode="0">
                  <c:v>119</c:v>
                </c:pt>
                <c:pt idx="121" formatCode="0">
                  <c:v>120</c:v>
                </c:pt>
                <c:pt idx="122" formatCode="0">
                  <c:v>121</c:v>
                </c:pt>
                <c:pt idx="123" formatCode="0">
                  <c:v>122</c:v>
                </c:pt>
                <c:pt idx="124" formatCode="0">
                  <c:v>123</c:v>
                </c:pt>
                <c:pt idx="125" formatCode="0">
                  <c:v>124</c:v>
                </c:pt>
                <c:pt idx="126" formatCode="0">
                  <c:v>125</c:v>
                </c:pt>
                <c:pt idx="127" formatCode="0">
                  <c:v>126</c:v>
                </c:pt>
                <c:pt idx="128" formatCode="0">
                  <c:v>127</c:v>
                </c:pt>
                <c:pt idx="129" formatCode="0">
                  <c:v>128</c:v>
                </c:pt>
                <c:pt idx="130" formatCode="0">
                  <c:v>129</c:v>
                </c:pt>
                <c:pt idx="131" formatCode="0">
                  <c:v>130</c:v>
                </c:pt>
                <c:pt idx="132" formatCode="0">
                  <c:v>131</c:v>
                </c:pt>
                <c:pt idx="133" formatCode="0">
                  <c:v>132</c:v>
                </c:pt>
                <c:pt idx="134" formatCode="0">
                  <c:v>133</c:v>
                </c:pt>
                <c:pt idx="135" formatCode="0">
                  <c:v>134</c:v>
                </c:pt>
                <c:pt idx="136" formatCode="0">
                  <c:v>135</c:v>
                </c:pt>
                <c:pt idx="137" formatCode="0">
                  <c:v>136</c:v>
                </c:pt>
                <c:pt idx="138" formatCode="0">
                  <c:v>137</c:v>
                </c:pt>
                <c:pt idx="139" formatCode="0">
                  <c:v>138</c:v>
                </c:pt>
                <c:pt idx="140" formatCode="0">
                  <c:v>139</c:v>
                </c:pt>
                <c:pt idx="141" formatCode="0">
                  <c:v>140</c:v>
                </c:pt>
                <c:pt idx="142" formatCode="0">
                  <c:v>141</c:v>
                </c:pt>
                <c:pt idx="143" formatCode="0">
                  <c:v>142</c:v>
                </c:pt>
                <c:pt idx="144" formatCode="0">
                  <c:v>143</c:v>
                </c:pt>
                <c:pt idx="145" formatCode="0">
                  <c:v>144</c:v>
                </c:pt>
                <c:pt idx="146" formatCode="0">
                  <c:v>145</c:v>
                </c:pt>
                <c:pt idx="147" formatCode="0">
                  <c:v>146</c:v>
                </c:pt>
                <c:pt idx="148" formatCode="0">
                  <c:v>147</c:v>
                </c:pt>
                <c:pt idx="149" formatCode="0">
                  <c:v>148</c:v>
                </c:pt>
                <c:pt idx="150" formatCode="0">
                  <c:v>149</c:v>
                </c:pt>
                <c:pt idx="151" formatCode="0">
                  <c:v>150</c:v>
                </c:pt>
                <c:pt idx="152" formatCode="0">
                  <c:v>151</c:v>
                </c:pt>
                <c:pt idx="153" formatCode="0">
                  <c:v>152</c:v>
                </c:pt>
                <c:pt idx="154" formatCode="0">
                  <c:v>153</c:v>
                </c:pt>
                <c:pt idx="155" formatCode="0">
                  <c:v>154</c:v>
                </c:pt>
                <c:pt idx="156" formatCode="0">
                  <c:v>155</c:v>
                </c:pt>
                <c:pt idx="157" formatCode="0">
                  <c:v>156</c:v>
                </c:pt>
                <c:pt idx="158" formatCode="0">
                  <c:v>157</c:v>
                </c:pt>
                <c:pt idx="159" formatCode="0">
                  <c:v>158</c:v>
                </c:pt>
                <c:pt idx="160" formatCode="0">
                  <c:v>159</c:v>
                </c:pt>
                <c:pt idx="161" formatCode="0">
                  <c:v>160</c:v>
                </c:pt>
                <c:pt idx="162" formatCode="0">
                  <c:v>161</c:v>
                </c:pt>
                <c:pt idx="163" formatCode="0">
                  <c:v>162</c:v>
                </c:pt>
                <c:pt idx="164" formatCode="0">
                  <c:v>163</c:v>
                </c:pt>
                <c:pt idx="165" formatCode="0">
                  <c:v>164</c:v>
                </c:pt>
                <c:pt idx="166" formatCode="0">
                  <c:v>165</c:v>
                </c:pt>
                <c:pt idx="167" formatCode="0">
                  <c:v>166</c:v>
                </c:pt>
                <c:pt idx="168" formatCode="0">
                  <c:v>167</c:v>
                </c:pt>
                <c:pt idx="169" formatCode="0">
                  <c:v>168</c:v>
                </c:pt>
                <c:pt idx="170" formatCode="0">
                  <c:v>169</c:v>
                </c:pt>
                <c:pt idx="171" formatCode="0">
                  <c:v>170</c:v>
                </c:pt>
                <c:pt idx="172" formatCode="0">
                  <c:v>171</c:v>
                </c:pt>
                <c:pt idx="173" formatCode="0">
                  <c:v>172</c:v>
                </c:pt>
                <c:pt idx="174" formatCode="0">
                  <c:v>173</c:v>
                </c:pt>
                <c:pt idx="175" formatCode="0">
                  <c:v>174</c:v>
                </c:pt>
                <c:pt idx="176" formatCode="0">
                  <c:v>175</c:v>
                </c:pt>
                <c:pt idx="177" formatCode="0">
                  <c:v>176</c:v>
                </c:pt>
                <c:pt idx="178" formatCode="0">
                  <c:v>177</c:v>
                </c:pt>
                <c:pt idx="179" formatCode="0">
                  <c:v>178</c:v>
                </c:pt>
                <c:pt idx="180" formatCode="0">
                  <c:v>179</c:v>
                </c:pt>
                <c:pt idx="181" formatCode="0">
                  <c:v>180</c:v>
                </c:pt>
                <c:pt idx="182" formatCode="0">
                  <c:v>181</c:v>
                </c:pt>
                <c:pt idx="183" formatCode="0">
                  <c:v>182</c:v>
                </c:pt>
                <c:pt idx="184" formatCode="0">
                  <c:v>183</c:v>
                </c:pt>
                <c:pt idx="185" formatCode="0">
                  <c:v>184</c:v>
                </c:pt>
                <c:pt idx="186" formatCode="0">
                  <c:v>185</c:v>
                </c:pt>
                <c:pt idx="187" formatCode="0">
                  <c:v>186</c:v>
                </c:pt>
                <c:pt idx="188" formatCode="0">
                  <c:v>187</c:v>
                </c:pt>
                <c:pt idx="189" formatCode="0">
                  <c:v>188</c:v>
                </c:pt>
                <c:pt idx="190" formatCode="0">
                  <c:v>189</c:v>
                </c:pt>
                <c:pt idx="191" formatCode="0">
                  <c:v>190</c:v>
                </c:pt>
                <c:pt idx="192" formatCode="0">
                  <c:v>191</c:v>
                </c:pt>
                <c:pt idx="193" formatCode="0">
                  <c:v>192</c:v>
                </c:pt>
                <c:pt idx="194" formatCode="0">
                  <c:v>193</c:v>
                </c:pt>
                <c:pt idx="195" formatCode="0">
                  <c:v>194</c:v>
                </c:pt>
                <c:pt idx="196" formatCode="0">
                  <c:v>195</c:v>
                </c:pt>
                <c:pt idx="197" formatCode="0">
                  <c:v>196</c:v>
                </c:pt>
                <c:pt idx="198" formatCode="0">
                  <c:v>197</c:v>
                </c:pt>
                <c:pt idx="199" formatCode="0">
                  <c:v>198</c:v>
                </c:pt>
                <c:pt idx="200" formatCode="0">
                  <c:v>199</c:v>
                </c:pt>
                <c:pt idx="201" formatCode="0">
                  <c:v>200</c:v>
                </c:pt>
                <c:pt idx="202" formatCode="0">
                  <c:v>201</c:v>
                </c:pt>
                <c:pt idx="203" formatCode="0">
                  <c:v>202</c:v>
                </c:pt>
                <c:pt idx="204" formatCode="0">
                  <c:v>203</c:v>
                </c:pt>
                <c:pt idx="205" formatCode="0">
                  <c:v>204</c:v>
                </c:pt>
                <c:pt idx="206" formatCode="0">
                  <c:v>205</c:v>
                </c:pt>
                <c:pt idx="207" formatCode="0">
                  <c:v>206</c:v>
                </c:pt>
                <c:pt idx="208" formatCode="0">
                  <c:v>207</c:v>
                </c:pt>
                <c:pt idx="209" formatCode="0">
                  <c:v>208</c:v>
                </c:pt>
                <c:pt idx="210" formatCode="0">
                  <c:v>209</c:v>
                </c:pt>
                <c:pt idx="211" formatCode="0">
                  <c:v>210</c:v>
                </c:pt>
                <c:pt idx="212" formatCode="0">
                  <c:v>211</c:v>
                </c:pt>
                <c:pt idx="213" formatCode="0">
                  <c:v>212</c:v>
                </c:pt>
                <c:pt idx="214" formatCode="0">
                  <c:v>213</c:v>
                </c:pt>
                <c:pt idx="215" formatCode="0">
                  <c:v>214</c:v>
                </c:pt>
                <c:pt idx="216" formatCode="0">
                  <c:v>215</c:v>
                </c:pt>
                <c:pt idx="217" formatCode="0">
                  <c:v>216</c:v>
                </c:pt>
                <c:pt idx="218" formatCode="0">
                  <c:v>217</c:v>
                </c:pt>
                <c:pt idx="219" formatCode="0">
                  <c:v>218</c:v>
                </c:pt>
                <c:pt idx="220" formatCode="0">
                  <c:v>219</c:v>
                </c:pt>
                <c:pt idx="221" formatCode="0">
                  <c:v>220</c:v>
                </c:pt>
                <c:pt idx="222" formatCode="0">
                  <c:v>221</c:v>
                </c:pt>
                <c:pt idx="223" formatCode="0">
                  <c:v>222</c:v>
                </c:pt>
                <c:pt idx="224" formatCode="0">
                  <c:v>223</c:v>
                </c:pt>
                <c:pt idx="225" formatCode="0">
                  <c:v>224</c:v>
                </c:pt>
                <c:pt idx="226" formatCode="0">
                  <c:v>225</c:v>
                </c:pt>
                <c:pt idx="227" formatCode="0">
                  <c:v>226</c:v>
                </c:pt>
                <c:pt idx="228" formatCode="0">
                  <c:v>227</c:v>
                </c:pt>
                <c:pt idx="229" formatCode="0">
                  <c:v>228</c:v>
                </c:pt>
                <c:pt idx="230" formatCode="0">
                  <c:v>229</c:v>
                </c:pt>
                <c:pt idx="231" formatCode="0">
                  <c:v>230</c:v>
                </c:pt>
                <c:pt idx="232" formatCode="0">
                  <c:v>231</c:v>
                </c:pt>
                <c:pt idx="233" formatCode="0">
                  <c:v>232</c:v>
                </c:pt>
                <c:pt idx="234" formatCode="0">
                  <c:v>233</c:v>
                </c:pt>
                <c:pt idx="235" formatCode="0">
                  <c:v>234</c:v>
                </c:pt>
                <c:pt idx="236" formatCode="0">
                  <c:v>235</c:v>
                </c:pt>
                <c:pt idx="237" formatCode="0">
                  <c:v>236</c:v>
                </c:pt>
                <c:pt idx="238" formatCode="0">
                  <c:v>237</c:v>
                </c:pt>
                <c:pt idx="239" formatCode="0">
                  <c:v>238</c:v>
                </c:pt>
                <c:pt idx="240" formatCode="0">
                  <c:v>239</c:v>
                </c:pt>
                <c:pt idx="241" formatCode="0">
                  <c:v>240</c:v>
                </c:pt>
                <c:pt idx="242" formatCode="0">
                  <c:v>241</c:v>
                </c:pt>
                <c:pt idx="243" formatCode="0">
                  <c:v>242</c:v>
                </c:pt>
                <c:pt idx="244" formatCode="0">
                  <c:v>243</c:v>
                </c:pt>
                <c:pt idx="245" formatCode="0">
                  <c:v>244</c:v>
                </c:pt>
                <c:pt idx="246" formatCode="0">
                  <c:v>245</c:v>
                </c:pt>
                <c:pt idx="247" formatCode="0">
                  <c:v>246</c:v>
                </c:pt>
                <c:pt idx="248" formatCode="0">
                  <c:v>247</c:v>
                </c:pt>
                <c:pt idx="249" formatCode="0">
                  <c:v>248</c:v>
                </c:pt>
                <c:pt idx="250" formatCode="0">
                  <c:v>249</c:v>
                </c:pt>
                <c:pt idx="251" formatCode="0">
                  <c:v>250</c:v>
                </c:pt>
                <c:pt idx="252" formatCode="0">
                  <c:v>251</c:v>
                </c:pt>
                <c:pt idx="253" formatCode="0">
                  <c:v>252</c:v>
                </c:pt>
                <c:pt idx="254" formatCode="0">
                  <c:v>253</c:v>
                </c:pt>
                <c:pt idx="255" formatCode="0">
                  <c:v>254</c:v>
                </c:pt>
                <c:pt idx="256" formatCode="0">
                  <c:v>255</c:v>
                </c:pt>
                <c:pt idx="257" formatCode="0">
                  <c:v>256</c:v>
                </c:pt>
                <c:pt idx="258" formatCode="0">
                  <c:v>257</c:v>
                </c:pt>
                <c:pt idx="259" formatCode="0">
                  <c:v>258</c:v>
                </c:pt>
                <c:pt idx="260" formatCode="0">
                  <c:v>259</c:v>
                </c:pt>
                <c:pt idx="261" formatCode="0">
                  <c:v>260</c:v>
                </c:pt>
                <c:pt idx="262" formatCode="0">
                  <c:v>261</c:v>
                </c:pt>
                <c:pt idx="263" formatCode="0">
                  <c:v>262</c:v>
                </c:pt>
                <c:pt idx="264" formatCode="0">
                  <c:v>263</c:v>
                </c:pt>
                <c:pt idx="265" formatCode="0">
                  <c:v>264</c:v>
                </c:pt>
                <c:pt idx="266" formatCode="0">
                  <c:v>265</c:v>
                </c:pt>
                <c:pt idx="267" formatCode="0">
                  <c:v>266</c:v>
                </c:pt>
                <c:pt idx="268" formatCode="0">
                  <c:v>267</c:v>
                </c:pt>
                <c:pt idx="269" formatCode="0">
                  <c:v>268</c:v>
                </c:pt>
                <c:pt idx="270" formatCode="0">
                  <c:v>269</c:v>
                </c:pt>
                <c:pt idx="271" formatCode="0">
                  <c:v>270</c:v>
                </c:pt>
                <c:pt idx="272" formatCode="0">
                  <c:v>271</c:v>
                </c:pt>
                <c:pt idx="273" formatCode="0">
                  <c:v>272</c:v>
                </c:pt>
                <c:pt idx="274" formatCode="0">
                  <c:v>273</c:v>
                </c:pt>
                <c:pt idx="275" formatCode="0">
                  <c:v>274</c:v>
                </c:pt>
                <c:pt idx="276" formatCode="0">
                  <c:v>275</c:v>
                </c:pt>
                <c:pt idx="277" formatCode="0">
                  <c:v>276</c:v>
                </c:pt>
                <c:pt idx="278" formatCode="0">
                  <c:v>277</c:v>
                </c:pt>
                <c:pt idx="279" formatCode="0">
                  <c:v>278</c:v>
                </c:pt>
                <c:pt idx="280" formatCode="0">
                  <c:v>279</c:v>
                </c:pt>
                <c:pt idx="281" formatCode="0">
                  <c:v>280</c:v>
                </c:pt>
                <c:pt idx="282" formatCode="0">
                  <c:v>281</c:v>
                </c:pt>
                <c:pt idx="283" formatCode="0">
                  <c:v>282</c:v>
                </c:pt>
                <c:pt idx="284" formatCode="0">
                  <c:v>283</c:v>
                </c:pt>
                <c:pt idx="285" formatCode="0">
                  <c:v>284</c:v>
                </c:pt>
                <c:pt idx="286" formatCode="0">
                  <c:v>285</c:v>
                </c:pt>
                <c:pt idx="287" formatCode="0">
                  <c:v>286</c:v>
                </c:pt>
                <c:pt idx="288" formatCode="0">
                  <c:v>287</c:v>
                </c:pt>
                <c:pt idx="289" formatCode="0">
                  <c:v>288</c:v>
                </c:pt>
                <c:pt idx="290" formatCode="0">
                  <c:v>289</c:v>
                </c:pt>
                <c:pt idx="291" formatCode="0">
                  <c:v>290</c:v>
                </c:pt>
                <c:pt idx="292" formatCode="0">
                  <c:v>291</c:v>
                </c:pt>
                <c:pt idx="293" formatCode="0">
                  <c:v>292</c:v>
                </c:pt>
                <c:pt idx="294" formatCode="0">
                  <c:v>293</c:v>
                </c:pt>
                <c:pt idx="295" formatCode="0">
                  <c:v>294</c:v>
                </c:pt>
                <c:pt idx="296" formatCode="0">
                  <c:v>295</c:v>
                </c:pt>
                <c:pt idx="297" formatCode="0">
                  <c:v>296</c:v>
                </c:pt>
                <c:pt idx="298" formatCode="0">
                  <c:v>297</c:v>
                </c:pt>
                <c:pt idx="299" formatCode="0">
                  <c:v>298</c:v>
                </c:pt>
                <c:pt idx="300" formatCode="0">
                  <c:v>299</c:v>
                </c:pt>
                <c:pt idx="301" formatCode="0">
                  <c:v>300</c:v>
                </c:pt>
                <c:pt idx="302" formatCode="0">
                  <c:v>301</c:v>
                </c:pt>
                <c:pt idx="303" formatCode="0">
                  <c:v>302</c:v>
                </c:pt>
                <c:pt idx="304" formatCode="0">
                  <c:v>303</c:v>
                </c:pt>
                <c:pt idx="305" formatCode="0">
                  <c:v>304</c:v>
                </c:pt>
                <c:pt idx="306" formatCode="0">
                  <c:v>305</c:v>
                </c:pt>
                <c:pt idx="307" formatCode="0">
                  <c:v>306</c:v>
                </c:pt>
                <c:pt idx="308" formatCode="0">
                  <c:v>307</c:v>
                </c:pt>
                <c:pt idx="309" formatCode="0">
                  <c:v>308</c:v>
                </c:pt>
                <c:pt idx="310" formatCode="0">
                  <c:v>309</c:v>
                </c:pt>
                <c:pt idx="311" formatCode="0">
                  <c:v>310</c:v>
                </c:pt>
                <c:pt idx="312" formatCode="0">
                  <c:v>311</c:v>
                </c:pt>
                <c:pt idx="313" formatCode="0">
                  <c:v>312</c:v>
                </c:pt>
                <c:pt idx="314" formatCode="0">
                  <c:v>313</c:v>
                </c:pt>
                <c:pt idx="315" formatCode="0">
                  <c:v>314</c:v>
                </c:pt>
                <c:pt idx="316" formatCode="0">
                  <c:v>315</c:v>
                </c:pt>
                <c:pt idx="317" formatCode="0">
                  <c:v>316</c:v>
                </c:pt>
                <c:pt idx="318" formatCode="0">
                  <c:v>317</c:v>
                </c:pt>
                <c:pt idx="319" formatCode="0">
                  <c:v>318</c:v>
                </c:pt>
                <c:pt idx="320" formatCode="0">
                  <c:v>319</c:v>
                </c:pt>
                <c:pt idx="321" formatCode="0">
                  <c:v>320</c:v>
                </c:pt>
                <c:pt idx="322" formatCode="0">
                  <c:v>321</c:v>
                </c:pt>
                <c:pt idx="323" formatCode="0">
                  <c:v>322</c:v>
                </c:pt>
                <c:pt idx="324" formatCode="0">
                  <c:v>323</c:v>
                </c:pt>
                <c:pt idx="325" formatCode="0">
                  <c:v>324</c:v>
                </c:pt>
                <c:pt idx="326" formatCode="0">
                  <c:v>325</c:v>
                </c:pt>
                <c:pt idx="327" formatCode="0">
                  <c:v>326</c:v>
                </c:pt>
                <c:pt idx="328" formatCode="0">
                  <c:v>327</c:v>
                </c:pt>
                <c:pt idx="329" formatCode="0">
                  <c:v>328</c:v>
                </c:pt>
                <c:pt idx="330" formatCode="0">
                  <c:v>329</c:v>
                </c:pt>
                <c:pt idx="331" formatCode="0">
                  <c:v>330</c:v>
                </c:pt>
                <c:pt idx="332" formatCode="0">
                  <c:v>331</c:v>
                </c:pt>
                <c:pt idx="333" formatCode="0">
                  <c:v>332</c:v>
                </c:pt>
                <c:pt idx="334" formatCode="0">
                  <c:v>333</c:v>
                </c:pt>
                <c:pt idx="335" formatCode="0">
                  <c:v>334</c:v>
                </c:pt>
                <c:pt idx="336" formatCode="0">
                  <c:v>335</c:v>
                </c:pt>
                <c:pt idx="337" formatCode="0">
                  <c:v>336</c:v>
                </c:pt>
                <c:pt idx="338" formatCode="0">
                  <c:v>337</c:v>
                </c:pt>
                <c:pt idx="339" formatCode="0">
                  <c:v>338</c:v>
                </c:pt>
                <c:pt idx="340" formatCode="0">
                  <c:v>339</c:v>
                </c:pt>
                <c:pt idx="341" formatCode="0">
                  <c:v>340</c:v>
                </c:pt>
                <c:pt idx="342" formatCode="0">
                  <c:v>341</c:v>
                </c:pt>
                <c:pt idx="343" formatCode="0">
                  <c:v>342</c:v>
                </c:pt>
                <c:pt idx="344" formatCode="0">
                  <c:v>343</c:v>
                </c:pt>
                <c:pt idx="345" formatCode="0">
                  <c:v>344</c:v>
                </c:pt>
                <c:pt idx="346" formatCode="0">
                  <c:v>345</c:v>
                </c:pt>
                <c:pt idx="347" formatCode="0">
                  <c:v>346</c:v>
                </c:pt>
                <c:pt idx="348" formatCode="0">
                  <c:v>347</c:v>
                </c:pt>
                <c:pt idx="349" formatCode="0">
                  <c:v>348</c:v>
                </c:pt>
                <c:pt idx="350" formatCode="0">
                  <c:v>349</c:v>
                </c:pt>
                <c:pt idx="351" formatCode="0">
                  <c:v>350</c:v>
                </c:pt>
                <c:pt idx="352" formatCode="0">
                  <c:v>351</c:v>
                </c:pt>
                <c:pt idx="353" formatCode="0">
                  <c:v>352</c:v>
                </c:pt>
                <c:pt idx="354" formatCode="0">
                  <c:v>353</c:v>
                </c:pt>
                <c:pt idx="355" formatCode="0">
                  <c:v>354</c:v>
                </c:pt>
                <c:pt idx="356" formatCode="0">
                  <c:v>355</c:v>
                </c:pt>
                <c:pt idx="357" formatCode="0">
                  <c:v>356</c:v>
                </c:pt>
                <c:pt idx="358" formatCode="0">
                  <c:v>357</c:v>
                </c:pt>
                <c:pt idx="359" formatCode="0">
                  <c:v>358</c:v>
                </c:pt>
                <c:pt idx="360" formatCode="0">
                  <c:v>359</c:v>
                </c:pt>
                <c:pt idx="361" formatCode="0">
                  <c:v>360</c:v>
                </c:pt>
                <c:pt idx="362" formatCode="0">
                  <c:v>361</c:v>
                </c:pt>
                <c:pt idx="363" formatCode="0">
                  <c:v>362</c:v>
                </c:pt>
                <c:pt idx="364" formatCode="0">
                  <c:v>363</c:v>
                </c:pt>
                <c:pt idx="365" formatCode="0">
                  <c:v>364</c:v>
                </c:pt>
                <c:pt idx="366" formatCode="0">
                  <c:v>365</c:v>
                </c:pt>
                <c:pt idx="367" formatCode="0">
                  <c:v>366</c:v>
                </c:pt>
                <c:pt idx="368" formatCode="0">
                  <c:v>367</c:v>
                </c:pt>
                <c:pt idx="369" formatCode="0">
                  <c:v>368</c:v>
                </c:pt>
                <c:pt idx="370" formatCode="0">
                  <c:v>369</c:v>
                </c:pt>
                <c:pt idx="371" formatCode="0">
                  <c:v>370</c:v>
                </c:pt>
                <c:pt idx="372" formatCode="0">
                  <c:v>371</c:v>
                </c:pt>
                <c:pt idx="373" formatCode="0">
                  <c:v>372</c:v>
                </c:pt>
                <c:pt idx="374" formatCode="0">
                  <c:v>373</c:v>
                </c:pt>
                <c:pt idx="375" formatCode="0">
                  <c:v>374</c:v>
                </c:pt>
                <c:pt idx="376" formatCode="0">
                  <c:v>375</c:v>
                </c:pt>
                <c:pt idx="377" formatCode="0">
                  <c:v>376</c:v>
                </c:pt>
                <c:pt idx="378" formatCode="0">
                  <c:v>377</c:v>
                </c:pt>
                <c:pt idx="379" formatCode="0">
                  <c:v>378</c:v>
                </c:pt>
                <c:pt idx="380" formatCode="0">
                  <c:v>379</c:v>
                </c:pt>
                <c:pt idx="381" formatCode="0">
                  <c:v>380</c:v>
                </c:pt>
                <c:pt idx="382" formatCode="0">
                  <c:v>381</c:v>
                </c:pt>
                <c:pt idx="383" formatCode="0">
                  <c:v>382</c:v>
                </c:pt>
                <c:pt idx="384" formatCode="0">
                  <c:v>383</c:v>
                </c:pt>
                <c:pt idx="385" formatCode="0">
                  <c:v>384</c:v>
                </c:pt>
                <c:pt idx="386" formatCode="0">
                  <c:v>385</c:v>
                </c:pt>
                <c:pt idx="387" formatCode="0">
                  <c:v>386</c:v>
                </c:pt>
                <c:pt idx="388" formatCode="0">
                  <c:v>387</c:v>
                </c:pt>
                <c:pt idx="389" formatCode="0">
                  <c:v>388</c:v>
                </c:pt>
                <c:pt idx="390" formatCode="0">
                  <c:v>389</c:v>
                </c:pt>
                <c:pt idx="391" formatCode="0">
                  <c:v>390</c:v>
                </c:pt>
                <c:pt idx="392" formatCode="0">
                  <c:v>391</c:v>
                </c:pt>
                <c:pt idx="393" formatCode="0">
                  <c:v>392</c:v>
                </c:pt>
                <c:pt idx="394" formatCode="0">
                  <c:v>393</c:v>
                </c:pt>
                <c:pt idx="395" formatCode="0">
                  <c:v>394</c:v>
                </c:pt>
                <c:pt idx="396" formatCode="0">
                  <c:v>395</c:v>
                </c:pt>
                <c:pt idx="397" formatCode="0">
                  <c:v>396</c:v>
                </c:pt>
                <c:pt idx="398" formatCode="0">
                  <c:v>397</c:v>
                </c:pt>
                <c:pt idx="399" formatCode="0">
                  <c:v>398</c:v>
                </c:pt>
                <c:pt idx="400" formatCode="0">
                  <c:v>399</c:v>
                </c:pt>
                <c:pt idx="401" formatCode="0">
                  <c:v>400</c:v>
                </c:pt>
                <c:pt idx="402" formatCode="0">
                  <c:v>401</c:v>
                </c:pt>
                <c:pt idx="403" formatCode="0">
                  <c:v>402</c:v>
                </c:pt>
                <c:pt idx="404" formatCode="0">
                  <c:v>403</c:v>
                </c:pt>
                <c:pt idx="405" formatCode="0">
                  <c:v>404</c:v>
                </c:pt>
                <c:pt idx="406" formatCode="0">
                  <c:v>405</c:v>
                </c:pt>
                <c:pt idx="407" formatCode="0">
                  <c:v>406</c:v>
                </c:pt>
                <c:pt idx="408" formatCode="0">
                  <c:v>407</c:v>
                </c:pt>
                <c:pt idx="409" formatCode="0">
                  <c:v>408</c:v>
                </c:pt>
                <c:pt idx="410" formatCode="0">
                  <c:v>409</c:v>
                </c:pt>
                <c:pt idx="411" formatCode="0">
                  <c:v>410</c:v>
                </c:pt>
                <c:pt idx="412" formatCode="0">
                  <c:v>411</c:v>
                </c:pt>
                <c:pt idx="413" formatCode="0">
                  <c:v>412</c:v>
                </c:pt>
                <c:pt idx="414" formatCode="0">
                  <c:v>413</c:v>
                </c:pt>
                <c:pt idx="415" formatCode="0">
                  <c:v>414</c:v>
                </c:pt>
                <c:pt idx="416" formatCode="0">
                  <c:v>415</c:v>
                </c:pt>
                <c:pt idx="417" formatCode="0">
                  <c:v>416</c:v>
                </c:pt>
                <c:pt idx="418" formatCode="0">
                  <c:v>417</c:v>
                </c:pt>
                <c:pt idx="419" formatCode="0">
                  <c:v>418</c:v>
                </c:pt>
                <c:pt idx="420" formatCode="0">
                  <c:v>419</c:v>
                </c:pt>
                <c:pt idx="421" formatCode="0">
                  <c:v>420</c:v>
                </c:pt>
                <c:pt idx="422" formatCode="0">
                  <c:v>421</c:v>
                </c:pt>
                <c:pt idx="423" formatCode="0">
                  <c:v>422</c:v>
                </c:pt>
                <c:pt idx="424" formatCode="0">
                  <c:v>423</c:v>
                </c:pt>
                <c:pt idx="425" formatCode="0">
                  <c:v>424</c:v>
                </c:pt>
                <c:pt idx="426" formatCode="0">
                  <c:v>425</c:v>
                </c:pt>
                <c:pt idx="427" formatCode="0">
                  <c:v>426</c:v>
                </c:pt>
                <c:pt idx="428" formatCode="0">
                  <c:v>427</c:v>
                </c:pt>
                <c:pt idx="429" formatCode="0">
                  <c:v>428</c:v>
                </c:pt>
                <c:pt idx="430" formatCode="0">
                  <c:v>429</c:v>
                </c:pt>
                <c:pt idx="431" formatCode="0">
                  <c:v>430</c:v>
                </c:pt>
                <c:pt idx="432" formatCode="0">
                  <c:v>431</c:v>
                </c:pt>
                <c:pt idx="433" formatCode="0">
                  <c:v>432</c:v>
                </c:pt>
                <c:pt idx="434" formatCode="0">
                  <c:v>433</c:v>
                </c:pt>
                <c:pt idx="435" formatCode="0">
                  <c:v>434</c:v>
                </c:pt>
                <c:pt idx="436" formatCode="0">
                  <c:v>435</c:v>
                </c:pt>
                <c:pt idx="437" formatCode="0">
                  <c:v>436</c:v>
                </c:pt>
                <c:pt idx="438" formatCode="0">
                  <c:v>437</c:v>
                </c:pt>
                <c:pt idx="439" formatCode="0">
                  <c:v>438</c:v>
                </c:pt>
                <c:pt idx="440" formatCode="0">
                  <c:v>439</c:v>
                </c:pt>
                <c:pt idx="441" formatCode="0">
                  <c:v>440</c:v>
                </c:pt>
                <c:pt idx="442" formatCode="0">
                  <c:v>441</c:v>
                </c:pt>
                <c:pt idx="443" formatCode="0">
                  <c:v>442</c:v>
                </c:pt>
                <c:pt idx="444" formatCode="0">
                  <c:v>443</c:v>
                </c:pt>
                <c:pt idx="445" formatCode="0">
                  <c:v>444</c:v>
                </c:pt>
                <c:pt idx="446" formatCode="0">
                  <c:v>445</c:v>
                </c:pt>
                <c:pt idx="447" formatCode="0">
                  <c:v>446</c:v>
                </c:pt>
                <c:pt idx="448" formatCode="0">
                  <c:v>447</c:v>
                </c:pt>
                <c:pt idx="449" formatCode="0">
                  <c:v>448</c:v>
                </c:pt>
                <c:pt idx="450" formatCode="0">
                  <c:v>449</c:v>
                </c:pt>
                <c:pt idx="451" formatCode="0">
                  <c:v>450</c:v>
                </c:pt>
                <c:pt idx="452" formatCode="0">
                  <c:v>451</c:v>
                </c:pt>
                <c:pt idx="453" formatCode="0">
                  <c:v>452</c:v>
                </c:pt>
                <c:pt idx="454" formatCode="0">
                  <c:v>453</c:v>
                </c:pt>
                <c:pt idx="455" formatCode="0">
                  <c:v>454</c:v>
                </c:pt>
                <c:pt idx="456" formatCode="0">
                  <c:v>455</c:v>
                </c:pt>
                <c:pt idx="457" formatCode="0">
                  <c:v>456</c:v>
                </c:pt>
                <c:pt idx="458" formatCode="0">
                  <c:v>457</c:v>
                </c:pt>
                <c:pt idx="459" formatCode="0">
                  <c:v>458</c:v>
                </c:pt>
                <c:pt idx="460" formatCode="0">
                  <c:v>459</c:v>
                </c:pt>
                <c:pt idx="461" formatCode="0">
                  <c:v>460</c:v>
                </c:pt>
                <c:pt idx="462" formatCode="0">
                  <c:v>461</c:v>
                </c:pt>
                <c:pt idx="463" formatCode="0">
                  <c:v>462</c:v>
                </c:pt>
                <c:pt idx="464" formatCode="0">
                  <c:v>463</c:v>
                </c:pt>
                <c:pt idx="465" formatCode="0">
                  <c:v>464</c:v>
                </c:pt>
                <c:pt idx="466" formatCode="0">
                  <c:v>465</c:v>
                </c:pt>
                <c:pt idx="467" formatCode="0">
                  <c:v>466</c:v>
                </c:pt>
                <c:pt idx="468" formatCode="0">
                  <c:v>467</c:v>
                </c:pt>
                <c:pt idx="469" formatCode="0">
                  <c:v>468</c:v>
                </c:pt>
                <c:pt idx="470" formatCode="0">
                  <c:v>469</c:v>
                </c:pt>
                <c:pt idx="471" formatCode="0">
                  <c:v>470</c:v>
                </c:pt>
                <c:pt idx="472" formatCode="0">
                  <c:v>471</c:v>
                </c:pt>
                <c:pt idx="473" formatCode="0">
                  <c:v>472</c:v>
                </c:pt>
                <c:pt idx="474" formatCode="0">
                  <c:v>473</c:v>
                </c:pt>
                <c:pt idx="475" formatCode="0">
                  <c:v>474</c:v>
                </c:pt>
                <c:pt idx="476" formatCode="0">
                  <c:v>475</c:v>
                </c:pt>
                <c:pt idx="477" formatCode="0">
                  <c:v>476</c:v>
                </c:pt>
                <c:pt idx="478" formatCode="0">
                  <c:v>477</c:v>
                </c:pt>
                <c:pt idx="479" formatCode="0">
                  <c:v>478</c:v>
                </c:pt>
                <c:pt idx="480" formatCode="0">
                  <c:v>479</c:v>
                </c:pt>
                <c:pt idx="481" formatCode="0">
                  <c:v>480</c:v>
                </c:pt>
                <c:pt idx="482" formatCode="0">
                  <c:v>481</c:v>
                </c:pt>
                <c:pt idx="483" formatCode="0">
                  <c:v>482</c:v>
                </c:pt>
                <c:pt idx="484" formatCode="0">
                  <c:v>483</c:v>
                </c:pt>
                <c:pt idx="485" formatCode="0">
                  <c:v>484</c:v>
                </c:pt>
                <c:pt idx="486" formatCode="0">
                  <c:v>485</c:v>
                </c:pt>
                <c:pt idx="487" formatCode="0">
                  <c:v>486</c:v>
                </c:pt>
                <c:pt idx="488" formatCode="0">
                  <c:v>487</c:v>
                </c:pt>
                <c:pt idx="489" formatCode="0">
                  <c:v>488</c:v>
                </c:pt>
                <c:pt idx="490" formatCode="0">
                  <c:v>489</c:v>
                </c:pt>
                <c:pt idx="491" formatCode="0">
                  <c:v>490</c:v>
                </c:pt>
                <c:pt idx="492" formatCode="0">
                  <c:v>491</c:v>
                </c:pt>
                <c:pt idx="493" formatCode="0">
                  <c:v>492</c:v>
                </c:pt>
                <c:pt idx="494" formatCode="0">
                  <c:v>493</c:v>
                </c:pt>
                <c:pt idx="495" formatCode="0">
                  <c:v>494</c:v>
                </c:pt>
                <c:pt idx="496" formatCode="0">
                  <c:v>495</c:v>
                </c:pt>
                <c:pt idx="497" formatCode="0">
                  <c:v>496</c:v>
                </c:pt>
                <c:pt idx="498" formatCode="0">
                  <c:v>497</c:v>
                </c:pt>
                <c:pt idx="499" formatCode="0">
                  <c:v>498</c:v>
                </c:pt>
                <c:pt idx="500" formatCode="0">
                  <c:v>499</c:v>
                </c:pt>
                <c:pt idx="501" formatCode="0">
                  <c:v>500</c:v>
                </c:pt>
                <c:pt idx="502" formatCode="0">
                  <c:v>501</c:v>
                </c:pt>
                <c:pt idx="503" formatCode="0">
                  <c:v>502</c:v>
                </c:pt>
                <c:pt idx="504" formatCode="0">
                  <c:v>503</c:v>
                </c:pt>
                <c:pt idx="505" formatCode="0">
                  <c:v>504</c:v>
                </c:pt>
                <c:pt idx="506" formatCode="0">
                  <c:v>505</c:v>
                </c:pt>
                <c:pt idx="507" formatCode="0">
                  <c:v>506</c:v>
                </c:pt>
                <c:pt idx="508" formatCode="0">
                  <c:v>507</c:v>
                </c:pt>
                <c:pt idx="509" formatCode="0">
                  <c:v>508</c:v>
                </c:pt>
                <c:pt idx="510" formatCode="0">
                  <c:v>509</c:v>
                </c:pt>
                <c:pt idx="511" formatCode="0">
                  <c:v>510</c:v>
                </c:pt>
                <c:pt idx="512" formatCode="0">
                  <c:v>511</c:v>
                </c:pt>
                <c:pt idx="513" formatCode="0">
                  <c:v>512</c:v>
                </c:pt>
                <c:pt idx="514" formatCode="0">
                  <c:v>513</c:v>
                </c:pt>
                <c:pt idx="515" formatCode="0">
                  <c:v>514</c:v>
                </c:pt>
                <c:pt idx="516" formatCode="0">
                  <c:v>515</c:v>
                </c:pt>
                <c:pt idx="517" formatCode="0">
                  <c:v>516</c:v>
                </c:pt>
                <c:pt idx="518" formatCode="0">
                  <c:v>517</c:v>
                </c:pt>
                <c:pt idx="519" formatCode="0">
                  <c:v>518</c:v>
                </c:pt>
                <c:pt idx="520" formatCode="0">
                  <c:v>519</c:v>
                </c:pt>
                <c:pt idx="521" formatCode="0">
                  <c:v>520</c:v>
                </c:pt>
                <c:pt idx="522" formatCode="0">
                  <c:v>521</c:v>
                </c:pt>
                <c:pt idx="523" formatCode="0">
                  <c:v>522</c:v>
                </c:pt>
                <c:pt idx="524" formatCode="0">
                  <c:v>523</c:v>
                </c:pt>
                <c:pt idx="525" formatCode="0">
                  <c:v>524</c:v>
                </c:pt>
                <c:pt idx="526" formatCode="0">
                  <c:v>525</c:v>
                </c:pt>
                <c:pt idx="527" formatCode="0">
                  <c:v>526</c:v>
                </c:pt>
                <c:pt idx="528" formatCode="0">
                  <c:v>527</c:v>
                </c:pt>
                <c:pt idx="529" formatCode="0">
                  <c:v>528</c:v>
                </c:pt>
                <c:pt idx="530" formatCode="0">
                  <c:v>529</c:v>
                </c:pt>
                <c:pt idx="531" formatCode="0">
                  <c:v>530</c:v>
                </c:pt>
                <c:pt idx="532" formatCode="0">
                  <c:v>531</c:v>
                </c:pt>
                <c:pt idx="533" formatCode="0">
                  <c:v>532</c:v>
                </c:pt>
                <c:pt idx="534" formatCode="0">
                  <c:v>533</c:v>
                </c:pt>
                <c:pt idx="535" formatCode="0">
                  <c:v>534</c:v>
                </c:pt>
                <c:pt idx="536" formatCode="0">
                  <c:v>535</c:v>
                </c:pt>
                <c:pt idx="537" formatCode="0">
                  <c:v>536</c:v>
                </c:pt>
                <c:pt idx="538" formatCode="0">
                  <c:v>537</c:v>
                </c:pt>
                <c:pt idx="539" formatCode="0">
                  <c:v>538</c:v>
                </c:pt>
                <c:pt idx="540" formatCode="0">
                  <c:v>539</c:v>
                </c:pt>
                <c:pt idx="541" formatCode="0">
                  <c:v>540</c:v>
                </c:pt>
                <c:pt idx="542" formatCode="0">
                  <c:v>541</c:v>
                </c:pt>
                <c:pt idx="543" formatCode="0">
                  <c:v>542</c:v>
                </c:pt>
                <c:pt idx="544" formatCode="0">
                  <c:v>543</c:v>
                </c:pt>
                <c:pt idx="545" formatCode="0">
                  <c:v>544</c:v>
                </c:pt>
                <c:pt idx="546" formatCode="0">
                  <c:v>545</c:v>
                </c:pt>
                <c:pt idx="547" formatCode="0">
                  <c:v>546</c:v>
                </c:pt>
                <c:pt idx="548" formatCode="0">
                  <c:v>547</c:v>
                </c:pt>
                <c:pt idx="549" formatCode="0">
                  <c:v>548</c:v>
                </c:pt>
                <c:pt idx="550" formatCode="0">
                  <c:v>549</c:v>
                </c:pt>
                <c:pt idx="551" formatCode="0">
                  <c:v>550</c:v>
                </c:pt>
                <c:pt idx="552" formatCode="0">
                  <c:v>551</c:v>
                </c:pt>
                <c:pt idx="553" formatCode="0">
                  <c:v>552</c:v>
                </c:pt>
                <c:pt idx="554" formatCode="0">
                  <c:v>553</c:v>
                </c:pt>
                <c:pt idx="555" formatCode="0">
                  <c:v>554</c:v>
                </c:pt>
                <c:pt idx="556" formatCode="0">
                  <c:v>555</c:v>
                </c:pt>
                <c:pt idx="557" formatCode="0">
                  <c:v>556</c:v>
                </c:pt>
                <c:pt idx="558" formatCode="0">
                  <c:v>557</c:v>
                </c:pt>
                <c:pt idx="559" formatCode="0">
                  <c:v>558</c:v>
                </c:pt>
                <c:pt idx="560" formatCode="0">
                  <c:v>559</c:v>
                </c:pt>
                <c:pt idx="561" formatCode="0">
                  <c:v>560</c:v>
                </c:pt>
                <c:pt idx="562" formatCode="0">
                  <c:v>561</c:v>
                </c:pt>
                <c:pt idx="563" formatCode="0">
                  <c:v>562</c:v>
                </c:pt>
                <c:pt idx="564" formatCode="0">
                  <c:v>563</c:v>
                </c:pt>
                <c:pt idx="565" formatCode="0">
                  <c:v>564</c:v>
                </c:pt>
                <c:pt idx="566" formatCode="0">
                  <c:v>565</c:v>
                </c:pt>
                <c:pt idx="567" formatCode="0">
                  <c:v>566</c:v>
                </c:pt>
                <c:pt idx="568" formatCode="0">
                  <c:v>567</c:v>
                </c:pt>
                <c:pt idx="569" formatCode="0">
                  <c:v>568</c:v>
                </c:pt>
                <c:pt idx="570" formatCode="0">
                  <c:v>569</c:v>
                </c:pt>
                <c:pt idx="571" formatCode="0">
                  <c:v>570</c:v>
                </c:pt>
                <c:pt idx="572" formatCode="0">
                  <c:v>571</c:v>
                </c:pt>
                <c:pt idx="573" formatCode="0">
                  <c:v>572</c:v>
                </c:pt>
                <c:pt idx="574" formatCode="0">
                  <c:v>573</c:v>
                </c:pt>
                <c:pt idx="575" formatCode="0">
                  <c:v>574</c:v>
                </c:pt>
                <c:pt idx="576" formatCode="0">
                  <c:v>575</c:v>
                </c:pt>
                <c:pt idx="577" formatCode="0">
                  <c:v>576</c:v>
                </c:pt>
                <c:pt idx="578" formatCode="0">
                  <c:v>577</c:v>
                </c:pt>
                <c:pt idx="579" formatCode="0">
                  <c:v>578</c:v>
                </c:pt>
                <c:pt idx="580" formatCode="0">
                  <c:v>579</c:v>
                </c:pt>
                <c:pt idx="581" formatCode="0">
                  <c:v>580</c:v>
                </c:pt>
                <c:pt idx="582" formatCode="0">
                  <c:v>581</c:v>
                </c:pt>
                <c:pt idx="583" formatCode="0">
                  <c:v>582</c:v>
                </c:pt>
                <c:pt idx="584" formatCode="0">
                  <c:v>583</c:v>
                </c:pt>
                <c:pt idx="585" formatCode="0">
                  <c:v>584</c:v>
                </c:pt>
                <c:pt idx="586" formatCode="0">
                  <c:v>585</c:v>
                </c:pt>
                <c:pt idx="587" formatCode="0">
                  <c:v>586</c:v>
                </c:pt>
                <c:pt idx="588" formatCode="0">
                  <c:v>587</c:v>
                </c:pt>
                <c:pt idx="589" formatCode="0">
                  <c:v>588</c:v>
                </c:pt>
                <c:pt idx="590" formatCode="0">
                  <c:v>589</c:v>
                </c:pt>
                <c:pt idx="591" formatCode="0">
                  <c:v>590</c:v>
                </c:pt>
                <c:pt idx="592" formatCode="0">
                  <c:v>591</c:v>
                </c:pt>
                <c:pt idx="593" formatCode="0">
                  <c:v>592</c:v>
                </c:pt>
                <c:pt idx="594" formatCode="0">
                  <c:v>593</c:v>
                </c:pt>
                <c:pt idx="595" formatCode="0">
                  <c:v>594</c:v>
                </c:pt>
                <c:pt idx="596" formatCode="0">
                  <c:v>595</c:v>
                </c:pt>
                <c:pt idx="597" formatCode="0">
                  <c:v>596</c:v>
                </c:pt>
                <c:pt idx="598" formatCode="0">
                  <c:v>597</c:v>
                </c:pt>
                <c:pt idx="599" formatCode="0">
                  <c:v>598</c:v>
                </c:pt>
                <c:pt idx="600" formatCode="0">
                  <c:v>599</c:v>
                </c:pt>
                <c:pt idx="601" formatCode="0">
                  <c:v>600</c:v>
                </c:pt>
                <c:pt idx="602" formatCode="0">
                  <c:v>601</c:v>
                </c:pt>
                <c:pt idx="603" formatCode="0">
                  <c:v>602</c:v>
                </c:pt>
                <c:pt idx="604" formatCode="0">
                  <c:v>603</c:v>
                </c:pt>
                <c:pt idx="605" formatCode="0">
                  <c:v>604</c:v>
                </c:pt>
                <c:pt idx="606" formatCode="0">
                  <c:v>605</c:v>
                </c:pt>
                <c:pt idx="607" formatCode="0">
                  <c:v>606</c:v>
                </c:pt>
                <c:pt idx="608" formatCode="0">
                  <c:v>607</c:v>
                </c:pt>
                <c:pt idx="609" formatCode="0">
                  <c:v>608</c:v>
                </c:pt>
                <c:pt idx="610" formatCode="0">
                  <c:v>609</c:v>
                </c:pt>
                <c:pt idx="611" formatCode="0">
                  <c:v>610</c:v>
                </c:pt>
                <c:pt idx="612" formatCode="0">
                  <c:v>611</c:v>
                </c:pt>
                <c:pt idx="613" formatCode="0">
                  <c:v>612</c:v>
                </c:pt>
                <c:pt idx="614" formatCode="0">
                  <c:v>613</c:v>
                </c:pt>
                <c:pt idx="615" formatCode="0">
                  <c:v>614</c:v>
                </c:pt>
                <c:pt idx="616" formatCode="0">
                  <c:v>615</c:v>
                </c:pt>
                <c:pt idx="617" formatCode="0">
                  <c:v>616</c:v>
                </c:pt>
                <c:pt idx="618" formatCode="0">
                  <c:v>617</c:v>
                </c:pt>
                <c:pt idx="619" formatCode="0">
                  <c:v>618</c:v>
                </c:pt>
                <c:pt idx="620" formatCode="0">
                  <c:v>619</c:v>
                </c:pt>
                <c:pt idx="621" formatCode="0">
                  <c:v>620</c:v>
                </c:pt>
                <c:pt idx="622" formatCode="0">
                  <c:v>621</c:v>
                </c:pt>
                <c:pt idx="623" formatCode="0">
                  <c:v>622</c:v>
                </c:pt>
                <c:pt idx="624" formatCode="0">
                  <c:v>623</c:v>
                </c:pt>
                <c:pt idx="625" formatCode="0">
                  <c:v>624</c:v>
                </c:pt>
                <c:pt idx="626" formatCode="0">
                  <c:v>625</c:v>
                </c:pt>
                <c:pt idx="627" formatCode="0">
                  <c:v>626</c:v>
                </c:pt>
                <c:pt idx="628" formatCode="0">
                  <c:v>627</c:v>
                </c:pt>
                <c:pt idx="629" formatCode="0">
                  <c:v>628</c:v>
                </c:pt>
                <c:pt idx="630" formatCode="0">
                  <c:v>629</c:v>
                </c:pt>
                <c:pt idx="631" formatCode="0">
                  <c:v>630</c:v>
                </c:pt>
                <c:pt idx="632" formatCode="0">
                  <c:v>631</c:v>
                </c:pt>
                <c:pt idx="633" formatCode="0">
                  <c:v>632</c:v>
                </c:pt>
                <c:pt idx="634" formatCode="0">
                  <c:v>633</c:v>
                </c:pt>
                <c:pt idx="635" formatCode="0">
                  <c:v>634</c:v>
                </c:pt>
                <c:pt idx="636" formatCode="0">
                  <c:v>635</c:v>
                </c:pt>
                <c:pt idx="637" formatCode="0">
                  <c:v>636</c:v>
                </c:pt>
                <c:pt idx="638" formatCode="0">
                  <c:v>637</c:v>
                </c:pt>
                <c:pt idx="639" formatCode="0">
                  <c:v>638</c:v>
                </c:pt>
                <c:pt idx="640" formatCode="0">
                  <c:v>639</c:v>
                </c:pt>
                <c:pt idx="641" formatCode="0">
                  <c:v>640</c:v>
                </c:pt>
                <c:pt idx="642" formatCode="0">
                  <c:v>641</c:v>
                </c:pt>
                <c:pt idx="643" formatCode="0">
                  <c:v>642</c:v>
                </c:pt>
                <c:pt idx="644" formatCode="0">
                  <c:v>643</c:v>
                </c:pt>
                <c:pt idx="645" formatCode="0">
                  <c:v>644</c:v>
                </c:pt>
                <c:pt idx="646" formatCode="0">
                  <c:v>645</c:v>
                </c:pt>
                <c:pt idx="647" formatCode="0">
                  <c:v>646</c:v>
                </c:pt>
                <c:pt idx="648" formatCode="0">
                  <c:v>647</c:v>
                </c:pt>
                <c:pt idx="649" formatCode="0">
                  <c:v>648</c:v>
                </c:pt>
                <c:pt idx="650" formatCode="0">
                  <c:v>649</c:v>
                </c:pt>
                <c:pt idx="651" formatCode="0">
                  <c:v>650</c:v>
                </c:pt>
                <c:pt idx="652" formatCode="0">
                  <c:v>651</c:v>
                </c:pt>
                <c:pt idx="653" formatCode="0">
                  <c:v>652</c:v>
                </c:pt>
                <c:pt idx="654" formatCode="0">
                  <c:v>653</c:v>
                </c:pt>
                <c:pt idx="655" formatCode="0">
                  <c:v>654</c:v>
                </c:pt>
                <c:pt idx="656" formatCode="0">
                  <c:v>655</c:v>
                </c:pt>
                <c:pt idx="657" formatCode="0">
                  <c:v>656</c:v>
                </c:pt>
                <c:pt idx="658" formatCode="0">
                  <c:v>657</c:v>
                </c:pt>
                <c:pt idx="659" formatCode="0">
                  <c:v>658</c:v>
                </c:pt>
                <c:pt idx="660" formatCode="0">
                  <c:v>659</c:v>
                </c:pt>
                <c:pt idx="661" formatCode="0">
                  <c:v>660</c:v>
                </c:pt>
                <c:pt idx="662" formatCode="0">
                  <c:v>661</c:v>
                </c:pt>
                <c:pt idx="663" formatCode="0">
                  <c:v>662</c:v>
                </c:pt>
                <c:pt idx="664" formatCode="0">
                  <c:v>663</c:v>
                </c:pt>
                <c:pt idx="665" formatCode="0">
                  <c:v>664</c:v>
                </c:pt>
                <c:pt idx="666" formatCode="0">
                  <c:v>665</c:v>
                </c:pt>
                <c:pt idx="667" formatCode="0">
                  <c:v>666</c:v>
                </c:pt>
                <c:pt idx="668" formatCode="0">
                  <c:v>667</c:v>
                </c:pt>
                <c:pt idx="669" formatCode="0">
                  <c:v>668</c:v>
                </c:pt>
                <c:pt idx="670" formatCode="0">
                  <c:v>669</c:v>
                </c:pt>
                <c:pt idx="671" formatCode="0">
                  <c:v>670</c:v>
                </c:pt>
                <c:pt idx="672" formatCode="0">
                  <c:v>671</c:v>
                </c:pt>
                <c:pt idx="673" formatCode="0">
                  <c:v>672</c:v>
                </c:pt>
                <c:pt idx="674" formatCode="0">
                  <c:v>673</c:v>
                </c:pt>
                <c:pt idx="675" formatCode="0">
                  <c:v>674</c:v>
                </c:pt>
                <c:pt idx="676" formatCode="0">
                  <c:v>675</c:v>
                </c:pt>
                <c:pt idx="677" formatCode="0">
                  <c:v>676</c:v>
                </c:pt>
                <c:pt idx="678" formatCode="0">
                  <c:v>677</c:v>
                </c:pt>
                <c:pt idx="679" formatCode="0">
                  <c:v>678</c:v>
                </c:pt>
                <c:pt idx="680" formatCode="0">
                  <c:v>679</c:v>
                </c:pt>
                <c:pt idx="681" formatCode="0">
                  <c:v>680</c:v>
                </c:pt>
                <c:pt idx="682" formatCode="0">
                  <c:v>681</c:v>
                </c:pt>
                <c:pt idx="683" formatCode="0">
                  <c:v>682</c:v>
                </c:pt>
                <c:pt idx="684" formatCode="0">
                  <c:v>683</c:v>
                </c:pt>
                <c:pt idx="685" formatCode="0">
                  <c:v>684</c:v>
                </c:pt>
                <c:pt idx="686" formatCode="0">
                  <c:v>685</c:v>
                </c:pt>
                <c:pt idx="687" formatCode="0">
                  <c:v>686</c:v>
                </c:pt>
                <c:pt idx="688" formatCode="0">
                  <c:v>687</c:v>
                </c:pt>
                <c:pt idx="689" formatCode="0">
                  <c:v>688</c:v>
                </c:pt>
                <c:pt idx="690" formatCode="0">
                  <c:v>689</c:v>
                </c:pt>
                <c:pt idx="691" formatCode="0">
                  <c:v>690</c:v>
                </c:pt>
                <c:pt idx="692" formatCode="0">
                  <c:v>691</c:v>
                </c:pt>
                <c:pt idx="693" formatCode="0">
                  <c:v>692</c:v>
                </c:pt>
                <c:pt idx="694" formatCode="0">
                  <c:v>693</c:v>
                </c:pt>
                <c:pt idx="695" formatCode="0">
                  <c:v>694</c:v>
                </c:pt>
                <c:pt idx="696" formatCode="0">
                  <c:v>695</c:v>
                </c:pt>
                <c:pt idx="697" formatCode="0">
                  <c:v>696</c:v>
                </c:pt>
                <c:pt idx="698" formatCode="0">
                  <c:v>697</c:v>
                </c:pt>
                <c:pt idx="699" formatCode="0">
                  <c:v>698</c:v>
                </c:pt>
                <c:pt idx="700" formatCode="0">
                  <c:v>699</c:v>
                </c:pt>
                <c:pt idx="701" formatCode="0">
                  <c:v>700</c:v>
                </c:pt>
                <c:pt idx="702" formatCode="0">
                  <c:v>701</c:v>
                </c:pt>
                <c:pt idx="703" formatCode="0">
                  <c:v>702</c:v>
                </c:pt>
                <c:pt idx="704" formatCode="0">
                  <c:v>703</c:v>
                </c:pt>
                <c:pt idx="705" formatCode="0">
                  <c:v>704</c:v>
                </c:pt>
                <c:pt idx="706" formatCode="0">
                  <c:v>705</c:v>
                </c:pt>
                <c:pt idx="707" formatCode="0">
                  <c:v>706</c:v>
                </c:pt>
                <c:pt idx="708" formatCode="0">
                  <c:v>707</c:v>
                </c:pt>
                <c:pt idx="709" formatCode="0">
                  <c:v>708</c:v>
                </c:pt>
                <c:pt idx="710" formatCode="0">
                  <c:v>709</c:v>
                </c:pt>
                <c:pt idx="711" formatCode="0">
                  <c:v>710</c:v>
                </c:pt>
                <c:pt idx="712" formatCode="0">
                  <c:v>711</c:v>
                </c:pt>
                <c:pt idx="713" formatCode="0">
                  <c:v>712</c:v>
                </c:pt>
                <c:pt idx="714" formatCode="0">
                  <c:v>713</c:v>
                </c:pt>
                <c:pt idx="715" formatCode="0">
                  <c:v>714</c:v>
                </c:pt>
                <c:pt idx="716" formatCode="0">
                  <c:v>715</c:v>
                </c:pt>
                <c:pt idx="717" formatCode="0">
                  <c:v>716</c:v>
                </c:pt>
                <c:pt idx="718" formatCode="0">
                  <c:v>717</c:v>
                </c:pt>
                <c:pt idx="719" formatCode="0">
                  <c:v>718</c:v>
                </c:pt>
                <c:pt idx="720" formatCode="0">
                  <c:v>719</c:v>
                </c:pt>
                <c:pt idx="721" formatCode="0">
                  <c:v>720</c:v>
                </c:pt>
                <c:pt idx="722" formatCode="0">
                  <c:v>721</c:v>
                </c:pt>
                <c:pt idx="723" formatCode="0">
                  <c:v>722</c:v>
                </c:pt>
                <c:pt idx="724" formatCode="0">
                  <c:v>723</c:v>
                </c:pt>
                <c:pt idx="725" formatCode="0">
                  <c:v>724</c:v>
                </c:pt>
                <c:pt idx="726" formatCode="0">
                  <c:v>725</c:v>
                </c:pt>
                <c:pt idx="727" formatCode="0">
                  <c:v>726</c:v>
                </c:pt>
                <c:pt idx="728" formatCode="0">
                  <c:v>727</c:v>
                </c:pt>
                <c:pt idx="729" formatCode="0">
                  <c:v>728</c:v>
                </c:pt>
                <c:pt idx="730" formatCode="0">
                  <c:v>729</c:v>
                </c:pt>
                <c:pt idx="731" formatCode="0">
                  <c:v>730</c:v>
                </c:pt>
                <c:pt idx="732" formatCode="0">
                  <c:v>731</c:v>
                </c:pt>
                <c:pt idx="733" formatCode="0">
                  <c:v>732</c:v>
                </c:pt>
                <c:pt idx="734" formatCode="0">
                  <c:v>733</c:v>
                </c:pt>
                <c:pt idx="735" formatCode="0">
                  <c:v>734</c:v>
                </c:pt>
                <c:pt idx="736" formatCode="0">
                  <c:v>735</c:v>
                </c:pt>
                <c:pt idx="737" formatCode="0">
                  <c:v>736</c:v>
                </c:pt>
                <c:pt idx="738" formatCode="0">
                  <c:v>737</c:v>
                </c:pt>
                <c:pt idx="739" formatCode="0">
                  <c:v>738</c:v>
                </c:pt>
                <c:pt idx="740" formatCode="0">
                  <c:v>739</c:v>
                </c:pt>
                <c:pt idx="741" formatCode="0">
                  <c:v>740</c:v>
                </c:pt>
                <c:pt idx="742" formatCode="0">
                  <c:v>741</c:v>
                </c:pt>
                <c:pt idx="743" formatCode="0">
                  <c:v>742</c:v>
                </c:pt>
                <c:pt idx="744" formatCode="0">
                  <c:v>743</c:v>
                </c:pt>
                <c:pt idx="745" formatCode="0">
                  <c:v>744</c:v>
                </c:pt>
                <c:pt idx="746" formatCode="0">
                  <c:v>745</c:v>
                </c:pt>
                <c:pt idx="747" formatCode="0">
                  <c:v>746</c:v>
                </c:pt>
                <c:pt idx="748" formatCode="0">
                  <c:v>747</c:v>
                </c:pt>
                <c:pt idx="749" formatCode="0">
                  <c:v>748</c:v>
                </c:pt>
                <c:pt idx="750" formatCode="0">
                  <c:v>749</c:v>
                </c:pt>
                <c:pt idx="751" formatCode="0">
                  <c:v>750</c:v>
                </c:pt>
                <c:pt idx="752" formatCode="0">
                  <c:v>751</c:v>
                </c:pt>
                <c:pt idx="753" formatCode="0">
                  <c:v>752</c:v>
                </c:pt>
                <c:pt idx="754" formatCode="0">
                  <c:v>753</c:v>
                </c:pt>
                <c:pt idx="755" formatCode="0">
                  <c:v>754</c:v>
                </c:pt>
                <c:pt idx="756" formatCode="0">
                  <c:v>755</c:v>
                </c:pt>
                <c:pt idx="757" formatCode="0">
                  <c:v>756</c:v>
                </c:pt>
                <c:pt idx="758" formatCode="0">
                  <c:v>757</c:v>
                </c:pt>
                <c:pt idx="759" formatCode="0">
                  <c:v>758</c:v>
                </c:pt>
                <c:pt idx="760" formatCode="0">
                  <c:v>759</c:v>
                </c:pt>
                <c:pt idx="761" formatCode="0">
                  <c:v>760</c:v>
                </c:pt>
                <c:pt idx="762" formatCode="0">
                  <c:v>761</c:v>
                </c:pt>
                <c:pt idx="763" formatCode="0">
                  <c:v>762</c:v>
                </c:pt>
                <c:pt idx="764" formatCode="0">
                  <c:v>763</c:v>
                </c:pt>
                <c:pt idx="765" formatCode="0">
                  <c:v>764</c:v>
                </c:pt>
                <c:pt idx="766" formatCode="0">
                  <c:v>765</c:v>
                </c:pt>
                <c:pt idx="767" formatCode="0">
                  <c:v>766</c:v>
                </c:pt>
                <c:pt idx="768" formatCode="0">
                  <c:v>767</c:v>
                </c:pt>
                <c:pt idx="769" formatCode="0">
                  <c:v>768</c:v>
                </c:pt>
                <c:pt idx="770" formatCode="0">
                  <c:v>769</c:v>
                </c:pt>
                <c:pt idx="771" formatCode="0">
                  <c:v>770</c:v>
                </c:pt>
                <c:pt idx="772" formatCode="0">
                  <c:v>771</c:v>
                </c:pt>
                <c:pt idx="773" formatCode="0">
                  <c:v>772</c:v>
                </c:pt>
                <c:pt idx="774" formatCode="0">
                  <c:v>773</c:v>
                </c:pt>
                <c:pt idx="775" formatCode="0">
                  <c:v>774</c:v>
                </c:pt>
                <c:pt idx="776" formatCode="0">
                  <c:v>775</c:v>
                </c:pt>
                <c:pt idx="777" formatCode="0">
                  <c:v>776</c:v>
                </c:pt>
                <c:pt idx="778" formatCode="0">
                  <c:v>777</c:v>
                </c:pt>
                <c:pt idx="779" formatCode="0">
                  <c:v>778</c:v>
                </c:pt>
                <c:pt idx="780" formatCode="0">
                  <c:v>779</c:v>
                </c:pt>
                <c:pt idx="781" formatCode="0">
                  <c:v>780</c:v>
                </c:pt>
                <c:pt idx="782" formatCode="0">
                  <c:v>781</c:v>
                </c:pt>
                <c:pt idx="783" formatCode="0">
                  <c:v>782</c:v>
                </c:pt>
                <c:pt idx="784" formatCode="0">
                  <c:v>783</c:v>
                </c:pt>
                <c:pt idx="785" formatCode="0">
                  <c:v>784</c:v>
                </c:pt>
                <c:pt idx="786" formatCode="0">
                  <c:v>785</c:v>
                </c:pt>
                <c:pt idx="787" formatCode="0">
                  <c:v>786</c:v>
                </c:pt>
                <c:pt idx="788" formatCode="0">
                  <c:v>787</c:v>
                </c:pt>
                <c:pt idx="789" formatCode="0">
                  <c:v>788</c:v>
                </c:pt>
                <c:pt idx="790" formatCode="0">
                  <c:v>789</c:v>
                </c:pt>
                <c:pt idx="791" formatCode="0">
                  <c:v>790</c:v>
                </c:pt>
                <c:pt idx="792" formatCode="0">
                  <c:v>791</c:v>
                </c:pt>
                <c:pt idx="793" formatCode="0">
                  <c:v>792</c:v>
                </c:pt>
                <c:pt idx="794" formatCode="0">
                  <c:v>793</c:v>
                </c:pt>
                <c:pt idx="795" formatCode="0">
                  <c:v>794</c:v>
                </c:pt>
                <c:pt idx="796" formatCode="0">
                  <c:v>795</c:v>
                </c:pt>
                <c:pt idx="797" formatCode="0">
                  <c:v>796</c:v>
                </c:pt>
                <c:pt idx="798" formatCode="0">
                  <c:v>797</c:v>
                </c:pt>
                <c:pt idx="799" formatCode="0">
                  <c:v>798</c:v>
                </c:pt>
                <c:pt idx="800" formatCode="0">
                  <c:v>799</c:v>
                </c:pt>
                <c:pt idx="801" formatCode="0">
                  <c:v>800</c:v>
                </c:pt>
                <c:pt idx="802" formatCode="0">
                  <c:v>801</c:v>
                </c:pt>
                <c:pt idx="803" formatCode="0">
                  <c:v>802</c:v>
                </c:pt>
                <c:pt idx="804" formatCode="0">
                  <c:v>803</c:v>
                </c:pt>
                <c:pt idx="805" formatCode="0">
                  <c:v>804</c:v>
                </c:pt>
                <c:pt idx="806" formatCode="0">
                  <c:v>805</c:v>
                </c:pt>
                <c:pt idx="807" formatCode="0">
                  <c:v>806</c:v>
                </c:pt>
                <c:pt idx="808" formatCode="0">
                  <c:v>807</c:v>
                </c:pt>
                <c:pt idx="809" formatCode="0">
                  <c:v>808</c:v>
                </c:pt>
                <c:pt idx="810" formatCode="0">
                  <c:v>809</c:v>
                </c:pt>
                <c:pt idx="811" formatCode="0">
                  <c:v>810</c:v>
                </c:pt>
                <c:pt idx="812" formatCode="0">
                  <c:v>811</c:v>
                </c:pt>
                <c:pt idx="813" formatCode="0">
                  <c:v>812</c:v>
                </c:pt>
                <c:pt idx="814" formatCode="0">
                  <c:v>813</c:v>
                </c:pt>
                <c:pt idx="815" formatCode="0">
                  <c:v>814</c:v>
                </c:pt>
                <c:pt idx="816" formatCode="0">
                  <c:v>815</c:v>
                </c:pt>
                <c:pt idx="817" formatCode="0">
                  <c:v>816</c:v>
                </c:pt>
                <c:pt idx="818" formatCode="0">
                  <c:v>817</c:v>
                </c:pt>
                <c:pt idx="819" formatCode="0">
                  <c:v>818</c:v>
                </c:pt>
                <c:pt idx="820" formatCode="0">
                  <c:v>819</c:v>
                </c:pt>
                <c:pt idx="821" formatCode="0">
                  <c:v>820</c:v>
                </c:pt>
                <c:pt idx="822" formatCode="0">
                  <c:v>821</c:v>
                </c:pt>
                <c:pt idx="823" formatCode="0">
                  <c:v>822</c:v>
                </c:pt>
                <c:pt idx="824" formatCode="0">
                  <c:v>823</c:v>
                </c:pt>
                <c:pt idx="825" formatCode="0">
                  <c:v>824</c:v>
                </c:pt>
                <c:pt idx="826" formatCode="0">
                  <c:v>825</c:v>
                </c:pt>
                <c:pt idx="827" formatCode="0">
                  <c:v>826</c:v>
                </c:pt>
                <c:pt idx="828" formatCode="0">
                  <c:v>827</c:v>
                </c:pt>
                <c:pt idx="829" formatCode="0">
                  <c:v>828</c:v>
                </c:pt>
                <c:pt idx="830" formatCode="0">
                  <c:v>829</c:v>
                </c:pt>
                <c:pt idx="831" formatCode="0">
                  <c:v>830</c:v>
                </c:pt>
                <c:pt idx="832" formatCode="0">
                  <c:v>831</c:v>
                </c:pt>
                <c:pt idx="833" formatCode="0">
                  <c:v>832</c:v>
                </c:pt>
                <c:pt idx="834" formatCode="0">
                  <c:v>833</c:v>
                </c:pt>
                <c:pt idx="835" formatCode="0">
                  <c:v>834</c:v>
                </c:pt>
                <c:pt idx="836" formatCode="0">
                  <c:v>835</c:v>
                </c:pt>
                <c:pt idx="837" formatCode="0">
                  <c:v>836</c:v>
                </c:pt>
                <c:pt idx="838" formatCode="0">
                  <c:v>837</c:v>
                </c:pt>
                <c:pt idx="839" formatCode="0">
                  <c:v>838</c:v>
                </c:pt>
                <c:pt idx="840" formatCode="0">
                  <c:v>839</c:v>
                </c:pt>
                <c:pt idx="841" formatCode="0">
                  <c:v>840</c:v>
                </c:pt>
                <c:pt idx="842" formatCode="0">
                  <c:v>841</c:v>
                </c:pt>
                <c:pt idx="843" formatCode="0">
                  <c:v>842</c:v>
                </c:pt>
                <c:pt idx="844" formatCode="0">
                  <c:v>843</c:v>
                </c:pt>
                <c:pt idx="845" formatCode="0">
                  <c:v>844</c:v>
                </c:pt>
                <c:pt idx="846" formatCode="0">
                  <c:v>845</c:v>
                </c:pt>
                <c:pt idx="847" formatCode="0">
                  <c:v>846</c:v>
                </c:pt>
                <c:pt idx="848" formatCode="0">
                  <c:v>847</c:v>
                </c:pt>
                <c:pt idx="849" formatCode="0">
                  <c:v>848</c:v>
                </c:pt>
                <c:pt idx="850" formatCode="0">
                  <c:v>849</c:v>
                </c:pt>
                <c:pt idx="851" formatCode="0">
                  <c:v>850</c:v>
                </c:pt>
                <c:pt idx="852" formatCode="0">
                  <c:v>851</c:v>
                </c:pt>
                <c:pt idx="853" formatCode="0">
                  <c:v>852</c:v>
                </c:pt>
                <c:pt idx="854" formatCode="0">
                  <c:v>853</c:v>
                </c:pt>
                <c:pt idx="855" formatCode="0">
                  <c:v>854</c:v>
                </c:pt>
                <c:pt idx="856" formatCode="0">
                  <c:v>855</c:v>
                </c:pt>
                <c:pt idx="857" formatCode="0">
                  <c:v>856</c:v>
                </c:pt>
                <c:pt idx="858" formatCode="0">
                  <c:v>857</c:v>
                </c:pt>
                <c:pt idx="859" formatCode="0">
                  <c:v>858</c:v>
                </c:pt>
                <c:pt idx="860" formatCode="0">
                  <c:v>859</c:v>
                </c:pt>
                <c:pt idx="861" formatCode="0">
                  <c:v>860</c:v>
                </c:pt>
                <c:pt idx="862" formatCode="0">
                  <c:v>861</c:v>
                </c:pt>
                <c:pt idx="863" formatCode="0">
                  <c:v>862</c:v>
                </c:pt>
                <c:pt idx="864" formatCode="0">
                  <c:v>863</c:v>
                </c:pt>
                <c:pt idx="865" formatCode="0">
                  <c:v>864</c:v>
                </c:pt>
                <c:pt idx="866" formatCode="0">
                  <c:v>865</c:v>
                </c:pt>
                <c:pt idx="867" formatCode="0">
                  <c:v>866</c:v>
                </c:pt>
                <c:pt idx="868" formatCode="0">
                  <c:v>867</c:v>
                </c:pt>
                <c:pt idx="869" formatCode="0">
                  <c:v>868</c:v>
                </c:pt>
                <c:pt idx="870" formatCode="0">
                  <c:v>869</c:v>
                </c:pt>
                <c:pt idx="871" formatCode="0">
                  <c:v>870</c:v>
                </c:pt>
                <c:pt idx="872" formatCode="0">
                  <c:v>871</c:v>
                </c:pt>
                <c:pt idx="873" formatCode="0">
                  <c:v>872</c:v>
                </c:pt>
                <c:pt idx="874" formatCode="0">
                  <c:v>873</c:v>
                </c:pt>
                <c:pt idx="875" formatCode="0">
                  <c:v>874</c:v>
                </c:pt>
                <c:pt idx="876" formatCode="0">
                  <c:v>875</c:v>
                </c:pt>
                <c:pt idx="877" formatCode="0">
                  <c:v>876</c:v>
                </c:pt>
                <c:pt idx="878" formatCode="0">
                  <c:v>877</c:v>
                </c:pt>
                <c:pt idx="879" formatCode="0">
                  <c:v>878</c:v>
                </c:pt>
                <c:pt idx="880" formatCode="0">
                  <c:v>879</c:v>
                </c:pt>
                <c:pt idx="881" formatCode="0">
                  <c:v>880</c:v>
                </c:pt>
                <c:pt idx="882" formatCode="0">
                  <c:v>881</c:v>
                </c:pt>
                <c:pt idx="883" formatCode="0">
                  <c:v>882</c:v>
                </c:pt>
                <c:pt idx="884" formatCode="0">
                  <c:v>883</c:v>
                </c:pt>
                <c:pt idx="885" formatCode="0">
                  <c:v>884</c:v>
                </c:pt>
                <c:pt idx="886" formatCode="0">
                  <c:v>885</c:v>
                </c:pt>
                <c:pt idx="887" formatCode="0">
                  <c:v>886</c:v>
                </c:pt>
                <c:pt idx="888" formatCode="0">
                  <c:v>887</c:v>
                </c:pt>
                <c:pt idx="889" formatCode="0">
                  <c:v>888</c:v>
                </c:pt>
                <c:pt idx="890" formatCode="0">
                  <c:v>889</c:v>
                </c:pt>
                <c:pt idx="891" formatCode="0">
                  <c:v>890</c:v>
                </c:pt>
                <c:pt idx="892" formatCode="0">
                  <c:v>891</c:v>
                </c:pt>
                <c:pt idx="893" formatCode="0">
                  <c:v>892</c:v>
                </c:pt>
                <c:pt idx="894" formatCode="0">
                  <c:v>893</c:v>
                </c:pt>
                <c:pt idx="895" formatCode="0">
                  <c:v>894</c:v>
                </c:pt>
                <c:pt idx="896" formatCode="0">
                  <c:v>895</c:v>
                </c:pt>
                <c:pt idx="897" formatCode="0">
                  <c:v>896</c:v>
                </c:pt>
                <c:pt idx="898" formatCode="0">
                  <c:v>897</c:v>
                </c:pt>
                <c:pt idx="899" formatCode="0">
                  <c:v>898</c:v>
                </c:pt>
                <c:pt idx="900" formatCode="0">
                  <c:v>899</c:v>
                </c:pt>
                <c:pt idx="901" formatCode="0">
                  <c:v>900</c:v>
                </c:pt>
                <c:pt idx="902" formatCode="0">
                  <c:v>901</c:v>
                </c:pt>
                <c:pt idx="903" formatCode="0">
                  <c:v>902</c:v>
                </c:pt>
                <c:pt idx="904" formatCode="0">
                  <c:v>903</c:v>
                </c:pt>
                <c:pt idx="905" formatCode="0">
                  <c:v>904</c:v>
                </c:pt>
                <c:pt idx="906" formatCode="0">
                  <c:v>905</c:v>
                </c:pt>
                <c:pt idx="907" formatCode="0">
                  <c:v>906</c:v>
                </c:pt>
                <c:pt idx="908" formatCode="0">
                  <c:v>907</c:v>
                </c:pt>
                <c:pt idx="909" formatCode="0">
                  <c:v>908</c:v>
                </c:pt>
                <c:pt idx="910" formatCode="0">
                  <c:v>909</c:v>
                </c:pt>
                <c:pt idx="911" formatCode="0">
                  <c:v>910</c:v>
                </c:pt>
                <c:pt idx="912" formatCode="0">
                  <c:v>911</c:v>
                </c:pt>
                <c:pt idx="913" formatCode="0">
                  <c:v>912</c:v>
                </c:pt>
                <c:pt idx="914" formatCode="0">
                  <c:v>913</c:v>
                </c:pt>
                <c:pt idx="915" formatCode="0">
                  <c:v>914</c:v>
                </c:pt>
                <c:pt idx="916" formatCode="0">
                  <c:v>915</c:v>
                </c:pt>
                <c:pt idx="917" formatCode="0">
                  <c:v>916</c:v>
                </c:pt>
                <c:pt idx="918" formatCode="0">
                  <c:v>917</c:v>
                </c:pt>
                <c:pt idx="919" formatCode="0">
                  <c:v>918</c:v>
                </c:pt>
                <c:pt idx="920" formatCode="0">
                  <c:v>919</c:v>
                </c:pt>
                <c:pt idx="921" formatCode="0">
                  <c:v>920</c:v>
                </c:pt>
                <c:pt idx="922" formatCode="0">
                  <c:v>921</c:v>
                </c:pt>
                <c:pt idx="923" formatCode="0">
                  <c:v>922</c:v>
                </c:pt>
                <c:pt idx="924" formatCode="0">
                  <c:v>923</c:v>
                </c:pt>
                <c:pt idx="925" formatCode="0">
                  <c:v>924</c:v>
                </c:pt>
                <c:pt idx="926" formatCode="0">
                  <c:v>925</c:v>
                </c:pt>
                <c:pt idx="927" formatCode="0">
                  <c:v>926</c:v>
                </c:pt>
                <c:pt idx="928" formatCode="0">
                  <c:v>927</c:v>
                </c:pt>
                <c:pt idx="929" formatCode="0">
                  <c:v>928</c:v>
                </c:pt>
                <c:pt idx="930" formatCode="0">
                  <c:v>929</c:v>
                </c:pt>
                <c:pt idx="931" formatCode="0">
                  <c:v>930</c:v>
                </c:pt>
                <c:pt idx="932" formatCode="0">
                  <c:v>931</c:v>
                </c:pt>
                <c:pt idx="933" formatCode="0">
                  <c:v>932</c:v>
                </c:pt>
                <c:pt idx="934" formatCode="0">
                  <c:v>933</c:v>
                </c:pt>
                <c:pt idx="935" formatCode="0">
                  <c:v>934</c:v>
                </c:pt>
                <c:pt idx="936" formatCode="0">
                  <c:v>935</c:v>
                </c:pt>
                <c:pt idx="937" formatCode="0">
                  <c:v>936</c:v>
                </c:pt>
                <c:pt idx="938" formatCode="0">
                  <c:v>937</c:v>
                </c:pt>
                <c:pt idx="939" formatCode="0">
                  <c:v>938</c:v>
                </c:pt>
                <c:pt idx="940" formatCode="0">
                  <c:v>939</c:v>
                </c:pt>
                <c:pt idx="941" formatCode="0">
                  <c:v>940</c:v>
                </c:pt>
                <c:pt idx="942" formatCode="0">
                  <c:v>941</c:v>
                </c:pt>
                <c:pt idx="943" formatCode="0">
                  <c:v>942</c:v>
                </c:pt>
                <c:pt idx="944" formatCode="0">
                  <c:v>943</c:v>
                </c:pt>
                <c:pt idx="945" formatCode="0">
                  <c:v>944</c:v>
                </c:pt>
                <c:pt idx="946" formatCode="0">
                  <c:v>945</c:v>
                </c:pt>
                <c:pt idx="947" formatCode="0">
                  <c:v>946</c:v>
                </c:pt>
                <c:pt idx="948" formatCode="0">
                  <c:v>947</c:v>
                </c:pt>
                <c:pt idx="949" formatCode="0">
                  <c:v>948</c:v>
                </c:pt>
                <c:pt idx="950" formatCode="0">
                  <c:v>949</c:v>
                </c:pt>
                <c:pt idx="951" formatCode="0">
                  <c:v>950</c:v>
                </c:pt>
                <c:pt idx="952" formatCode="0">
                  <c:v>951</c:v>
                </c:pt>
                <c:pt idx="953" formatCode="0">
                  <c:v>952</c:v>
                </c:pt>
                <c:pt idx="954" formatCode="0">
                  <c:v>953</c:v>
                </c:pt>
                <c:pt idx="955" formatCode="0">
                  <c:v>954</c:v>
                </c:pt>
                <c:pt idx="956" formatCode="0">
                  <c:v>955</c:v>
                </c:pt>
                <c:pt idx="957" formatCode="0">
                  <c:v>956</c:v>
                </c:pt>
                <c:pt idx="958" formatCode="0">
                  <c:v>957</c:v>
                </c:pt>
                <c:pt idx="959" formatCode="0">
                  <c:v>958</c:v>
                </c:pt>
                <c:pt idx="960" formatCode="0">
                  <c:v>959</c:v>
                </c:pt>
                <c:pt idx="961" formatCode="0">
                  <c:v>960</c:v>
                </c:pt>
                <c:pt idx="962" formatCode="0">
                  <c:v>961</c:v>
                </c:pt>
                <c:pt idx="963" formatCode="0">
                  <c:v>962</c:v>
                </c:pt>
                <c:pt idx="964" formatCode="0">
                  <c:v>963</c:v>
                </c:pt>
                <c:pt idx="965" formatCode="0">
                  <c:v>964</c:v>
                </c:pt>
                <c:pt idx="966" formatCode="0">
                  <c:v>965</c:v>
                </c:pt>
                <c:pt idx="967" formatCode="0">
                  <c:v>966</c:v>
                </c:pt>
                <c:pt idx="968" formatCode="0">
                  <c:v>967</c:v>
                </c:pt>
                <c:pt idx="969" formatCode="0">
                  <c:v>968</c:v>
                </c:pt>
                <c:pt idx="970" formatCode="0">
                  <c:v>969</c:v>
                </c:pt>
                <c:pt idx="971" formatCode="0">
                  <c:v>970</c:v>
                </c:pt>
                <c:pt idx="972" formatCode="0">
                  <c:v>971</c:v>
                </c:pt>
                <c:pt idx="973" formatCode="0">
                  <c:v>972</c:v>
                </c:pt>
                <c:pt idx="974" formatCode="0">
                  <c:v>973</c:v>
                </c:pt>
                <c:pt idx="975" formatCode="0">
                  <c:v>974</c:v>
                </c:pt>
                <c:pt idx="976" formatCode="0">
                  <c:v>975</c:v>
                </c:pt>
                <c:pt idx="977" formatCode="0">
                  <c:v>976</c:v>
                </c:pt>
                <c:pt idx="978" formatCode="0">
                  <c:v>977</c:v>
                </c:pt>
                <c:pt idx="979" formatCode="0">
                  <c:v>978</c:v>
                </c:pt>
                <c:pt idx="980" formatCode="0">
                  <c:v>979</c:v>
                </c:pt>
                <c:pt idx="981" formatCode="0">
                  <c:v>980</c:v>
                </c:pt>
                <c:pt idx="982" formatCode="0">
                  <c:v>981</c:v>
                </c:pt>
                <c:pt idx="983" formatCode="0">
                  <c:v>982</c:v>
                </c:pt>
                <c:pt idx="984" formatCode="0">
                  <c:v>983</c:v>
                </c:pt>
                <c:pt idx="985" formatCode="0">
                  <c:v>984</c:v>
                </c:pt>
                <c:pt idx="986" formatCode="0">
                  <c:v>985</c:v>
                </c:pt>
                <c:pt idx="987" formatCode="0">
                  <c:v>986</c:v>
                </c:pt>
                <c:pt idx="988" formatCode="0">
                  <c:v>987</c:v>
                </c:pt>
                <c:pt idx="989" formatCode="0">
                  <c:v>988</c:v>
                </c:pt>
                <c:pt idx="990" formatCode="0">
                  <c:v>989</c:v>
                </c:pt>
                <c:pt idx="991" formatCode="0">
                  <c:v>990</c:v>
                </c:pt>
                <c:pt idx="992" formatCode="0">
                  <c:v>991</c:v>
                </c:pt>
                <c:pt idx="993" formatCode="0">
                  <c:v>992</c:v>
                </c:pt>
                <c:pt idx="994" formatCode="0">
                  <c:v>993</c:v>
                </c:pt>
                <c:pt idx="995" formatCode="0">
                  <c:v>994</c:v>
                </c:pt>
                <c:pt idx="996" formatCode="0">
                  <c:v>995</c:v>
                </c:pt>
                <c:pt idx="997" formatCode="0">
                  <c:v>996</c:v>
                </c:pt>
                <c:pt idx="998" formatCode="0">
                  <c:v>997</c:v>
                </c:pt>
                <c:pt idx="999" formatCode="0">
                  <c:v>998</c:v>
                </c:pt>
                <c:pt idx="1000" formatCode="0">
                  <c:v>999</c:v>
                </c:pt>
                <c:pt idx="1001" formatCode="0">
                  <c:v>1000</c:v>
                </c:pt>
                <c:pt idx="1002" formatCode="0">
                  <c:v>1001</c:v>
                </c:pt>
                <c:pt idx="1003" formatCode="0">
                  <c:v>1002</c:v>
                </c:pt>
                <c:pt idx="1004" formatCode="0">
                  <c:v>1003</c:v>
                </c:pt>
                <c:pt idx="1005" formatCode="0">
                  <c:v>1004</c:v>
                </c:pt>
                <c:pt idx="1006" formatCode="0">
                  <c:v>1005</c:v>
                </c:pt>
                <c:pt idx="1007" formatCode="0">
                  <c:v>1006</c:v>
                </c:pt>
                <c:pt idx="1008" formatCode="0">
                  <c:v>1007</c:v>
                </c:pt>
                <c:pt idx="1009" formatCode="0">
                  <c:v>1008</c:v>
                </c:pt>
                <c:pt idx="1010" formatCode="0">
                  <c:v>1009</c:v>
                </c:pt>
                <c:pt idx="1011" formatCode="0">
                  <c:v>1010</c:v>
                </c:pt>
                <c:pt idx="1012" formatCode="0">
                  <c:v>1011</c:v>
                </c:pt>
                <c:pt idx="1013" formatCode="0">
                  <c:v>1012</c:v>
                </c:pt>
                <c:pt idx="1014" formatCode="0">
                  <c:v>1013</c:v>
                </c:pt>
                <c:pt idx="1015" formatCode="0">
                  <c:v>1014</c:v>
                </c:pt>
                <c:pt idx="1016" formatCode="0">
                  <c:v>1015</c:v>
                </c:pt>
                <c:pt idx="1017" formatCode="0">
                  <c:v>1016</c:v>
                </c:pt>
                <c:pt idx="1018" formatCode="0">
                  <c:v>1017</c:v>
                </c:pt>
                <c:pt idx="1019" formatCode="0">
                  <c:v>1018</c:v>
                </c:pt>
                <c:pt idx="1020" formatCode="0">
                  <c:v>1019</c:v>
                </c:pt>
                <c:pt idx="1021" formatCode="0">
                  <c:v>1020</c:v>
                </c:pt>
                <c:pt idx="1022" formatCode="0">
                  <c:v>1021</c:v>
                </c:pt>
                <c:pt idx="1023" formatCode="0">
                  <c:v>1022</c:v>
                </c:pt>
                <c:pt idx="1024" formatCode="0">
                  <c:v>1023</c:v>
                </c:pt>
                <c:pt idx="1025" formatCode="0">
                  <c:v>1024</c:v>
                </c:pt>
                <c:pt idx="1026" formatCode="0">
                  <c:v>1025</c:v>
                </c:pt>
                <c:pt idx="1027" formatCode="0">
                  <c:v>1026</c:v>
                </c:pt>
                <c:pt idx="1028" formatCode="0">
                  <c:v>1027</c:v>
                </c:pt>
                <c:pt idx="1029" formatCode="0">
                  <c:v>1028</c:v>
                </c:pt>
                <c:pt idx="1030" formatCode="0">
                  <c:v>1029</c:v>
                </c:pt>
                <c:pt idx="1031" formatCode="0">
                  <c:v>1030</c:v>
                </c:pt>
                <c:pt idx="1032" formatCode="0">
                  <c:v>1031</c:v>
                </c:pt>
                <c:pt idx="1033" formatCode="0">
                  <c:v>1032</c:v>
                </c:pt>
                <c:pt idx="1034" formatCode="0">
                  <c:v>1033</c:v>
                </c:pt>
                <c:pt idx="1035" formatCode="0">
                  <c:v>1034</c:v>
                </c:pt>
                <c:pt idx="1036" formatCode="0">
                  <c:v>1035</c:v>
                </c:pt>
                <c:pt idx="1037" formatCode="0">
                  <c:v>1036</c:v>
                </c:pt>
                <c:pt idx="1038" formatCode="0">
                  <c:v>1037</c:v>
                </c:pt>
                <c:pt idx="1039" formatCode="0">
                  <c:v>1038</c:v>
                </c:pt>
                <c:pt idx="1040" formatCode="0">
                  <c:v>1039</c:v>
                </c:pt>
                <c:pt idx="1041" formatCode="0">
                  <c:v>1040</c:v>
                </c:pt>
                <c:pt idx="1042" formatCode="0">
                  <c:v>1041</c:v>
                </c:pt>
                <c:pt idx="1043" formatCode="0">
                  <c:v>1042</c:v>
                </c:pt>
                <c:pt idx="1044" formatCode="0">
                  <c:v>1043</c:v>
                </c:pt>
                <c:pt idx="1045" formatCode="0">
                  <c:v>1044</c:v>
                </c:pt>
                <c:pt idx="1046" formatCode="0">
                  <c:v>1045</c:v>
                </c:pt>
                <c:pt idx="1047" formatCode="0">
                  <c:v>1046</c:v>
                </c:pt>
                <c:pt idx="1048" formatCode="0">
                  <c:v>1047</c:v>
                </c:pt>
                <c:pt idx="1049" formatCode="0">
                  <c:v>1048</c:v>
                </c:pt>
                <c:pt idx="1050" formatCode="0">
                  <c:v>1049</c:v>
                </c:pt>
                <c:pt idx="1051" formatCode="0">
                  <c:v>1050</c:v>
                </c:pt>
                <c:pt idx="1052" formatCode="0">
                  <c:v>1051</c:v>
                </c:pt>
                <c:pt idx="1053" formatCode="0">
                  <c:v>1052</c:v>
                </c:pt>
                <c:pt idx="1054" formatCode="0">
                  <c:v>1053</c:v>
                </c:pt>
                <c:pt idx="1055" formatCode="0">
                  <c:v>1054</c:v>
                </c:pt>
                <c:pt idx="1056" formatCode="0">
                  <c:v>1055</c:v>
                </c:pt>
                <c:pt idx="1057" formatCode="0">
                  <c:v>1056</c:v>
                </c:pt>
                <c:pt idx="1058" formatCode="0">
                  <c:v>1057</c:v>
                </c:pt>
                <c:pt idx="1059" formatCode="0">
                  <c:v>1058</c:v>
                </c:pt>
                <c:pt idx="1060" formatCode="0">
                  <c:v>1059</c:v>
                </c:pt>
                <c:pt idx="1061" formatCode="0">
                  <c:v>1060</c:v>
                </c:pt>
                <c:pt idx="1062" formatCode="0">
                  <c:v>1061</c:v>
                </c:pt>
                <c:pt idx="1063" formatCode="0">
                  <c:v>1062</c:v>
                </c:pt>
                <c:pt idx="1064" formatCode="0">
                  <c:v>1063</c:v>
                </c:pt>
                <c:pt idx="1065" formatCode="0">
                  <c:v>1064</c:v>
                </c:pt>
                <c:pt idx="1066" formatCode="0">
                  <c:v>1065</c:v>
                </c:pt>
                <c:pt idx="1067" formatCode="0">
                  <c:v>1066</c:v>
                </c:pt>
                <c:pt idx="1068" formatCode="0">
                  <c:v>1067</c:v>
                </c:pt>
                <c:pt idx="1069" formatCode="0">
                  <c:v>1068</c:v>
                </c:pt>
                <c:pt idx="1070" formatCode="0">
                  <c:v>1069</c:v>
                </c:pt>
                <c:pt idx="1071" formatCode="0">
                  <c:v>1070</c:v>
                </c:pt>
                <c:pt idx="1072" formatCode="0">
                  <c:v>1071</c:v>
                </c:pt>
                <c:pt idx="1073" formatCode="0">
                  <c:v>1072</c:v>
                </c:pt>
                <c:pt idx="1074" formatCode="0">
                  <c:v>1073</c:v>
                </c:pt>
                <c:pt idx="1075" formatCode="0">
                  <c:v>1074</c:v>
                </c:pt>
                <c:pt idx="1076" formatCode="0">
                  <c:v>1075</c:v>
                </c:pt>
                <c:pt idx="1077" formatCode="0">
                  <c:v>1076</c:v>
                </c:pt>
                <c:pt idx="1078" formatCode="0">
                  <c:v>1077</c:v>
                </c:pt>
                <c:pt idx="1079" formatCode="0">
                  <c:v>1078</c:v>
                </c:pt>
                <c:pt idx="1080" formatCode="0">
                  <c:v>1079</c:v>
                </c:pt>
                <c:pt idx="1081" formatCode="0">
                  <c:v>1080</c:v>
                </c:pt>
                <c:pt idx="1082" formatCode="0">
                  <c:v>1081</c:v>
                </c:pt>
                <c:pt idx="1083" formatCode="0">
                  <c:v>1082</c:v>
                </c:pt>
                <c:pt idx="1084" formatCode="0">
                  <c:v>1083</c:v>
                </c:pt>
                <c:pt idx="1085" formatCode="0">
                  <c:v>1084</c:v>
                </c:pt>
                <c:pt idx="1086" formatCode="0">
                  <c:v>1085</c:v>
                </c:pt>
                <c:pt idx="1087" formatCode="0">
                  <c:v>1086</c:v>
                </c:pt>
                <c:pt idx="1088" formatCode="0">
                  <c:v>1087</c:v>
                </c:pt>
                <c:pt idx="1089" formatCode="0">
                  <c:v>1088</c:v>
                </c:pt>
                <c:pt idx="1090" formatCode="0">
                  <c:v>1089</c:v>
                </c:pt>
                <c:pt idx="1091" formatCode="0">
                  <c:v>1090</c:v>
                </c:pt>
                <c:pt idx="1092" formatCode="0">
                  <c:v>1091</c:v>
                </c:pt>
                <c:pt idx="1093" formatCode="0">
                  <c:v>1092</c:v>
                </c:pt>
                <c:pt idx="1094" formatCode="0">
                  <c:v>1093</c:v>
                </c:pt>
                <c:pt idx="1095" formatCode="0">
                  <c:v>1094</c:v>
                </c:pt>
                <c:pt idx="1096" formatCode="0">
                  <c:v>1095</c:v>
                </c:pt>
                <c:pt idx="1097" formatCode="0">
                  <c:v>1096</c:v>
                </c:pt>
                <c:pt idx="1098" formatCode="0">
                  <c:v>1097</c:v>
                </c:pt>
                <c:pt idx="1099" formatCode="0">
                  <c:v>1098</c:v>
                </c:pt>
                <c:pt idx="1100" formatCode="0">
                  <c:v>1099</c:v>
                </c:pt>
                <c:pt idx="1101" formatCode="0">
                  <c:v>1100</c:v>
                </c:pt>
                <c:pt idx="1102" formatCode="0">
                  <c:v>1101</c:v>
                </c:pt>
                <c:pt idx="1103" formatCode="0">
                  <c:v>1102</c:v>
                </c:pt>
                <c:pt idx="1104" formatCode="0">
                  <c:v>1103</c:v>
                </c:pt>
                <c:pt idx="1105" formatCode="0">
                  <c:v>1104</c:v>
                </c:pt>
                <c:pt idx="1106" formatCode="0">
                  <c:v>1105</c:v>
                </c:pt>
                <c:pt idx="1107" formatCode="0">
                  <c:v>1106</c:v>
                </c:pt>
                <c:pt idx="1108" formatCode="0">
                  <c:v>1107</c:v>
                </c:pt>
                <c:pt idx="1109" formatCode="0">
                  <c:v>1108</c:v>
                </c:pt>
                <c:pt idx="1110" formatCode="0">
                  <c:v>1109</c:v>
                </c:pt>
                <c:pt idx="1111" formatCode="0">
                  <c:v>1110</c:v>
                </c:pt>
                <c:pt idx="1112" formatCode="0">
                  <c:v>1111</c:v>
                </c:pt>
                <c:pt idx="1113" formatCode="0">
                  <c:v>1112</c:v>
                </c:pt>
                <c:pt idx="1114" formatCode="0">
                  <c:v>1113</c:v>
                </c:pt>
                <c:pt idx="1115" formatCode="0">
                  <c:v>1114</c:v>
                </c:pt>
                <c:pt idx="1116" formatCode="0">
                  <c:v>1115</c:v>
                </c:pt>
                <c:pt idx="1117" formatCode="0">
                  <c:v>1116</c:v>
                </c:pt>
                <c:pt idx="1118" formatCode="0">
                  <c:v>1117</c:v>
                </c:pt>
                <c:pt idx="1119" formatCode="0">
                  <c:v>1118</c:v>
                </c:pt>
                <c:pt idx="1120" formatCode="0">
                  <c:v>1119</c:v>
                </c:pt>
                <c:pt idx="1121" formatCode="0">
                  <c:v>1120</c:v>
                </c:pt>
                <c:pt idx="1122" formatCode="0">
                  <c:v>1121</c:v>
                </c:pt>
                <c:pt idx="1123" formatCode="0">
                  <c:v>1122</c:v>
                </c:pt>
                <c:pt idx="1124" formatCode="0">
                  <c:v>1123</c:v>
                </c:pt>
                <c:pt idx="1125" formatCode="0">
                  <c:v>1124</c:v>
                </c:pt>
                <c:pt idx="1126" formatCode="0">
                  <c:v>1125</c:v>
                </c:pt>
                <c:pt idx="1127" formatCode="0">
                  <c:v>1126</c:v>
                </c:pt>
                <c:pt idx="1128" formatCode="0">
                  <c:v>1127</c:v>
                </c:pt>
                <c:pt idx="1129" formatCode="0">
                  <c:v>1128</c:v>
                </c:pt>
                <c:pt idx="1130" formatCode="0">
                  <c:v>1129</c:v>
                </c:pt>
                <c:pt idx="1131" formatCode="0">
                  <c:v>1130</c:v>
                </c:pt>
                <c:pt idx="1132" formatCode="0">
                  <c:v>1131</c:v>
                </c:pt>
                <c:pt idx="1133" formatCode="0">
                  <c:v>1132</c:v>
                </c:pt>
                <c:pt idx="1134" formatCode="0">
                  <c:v>1133</c:v>
                </c:pt>
                <c:pt idx="1135" formatCode="0">
                  <c:v>1134</c:v>
                </c:pt>
                <c:pt idx="1136" formatCode="0">
                  <c:v>1135</c:v>
                </c:pt>
                <c:pt idx="1137" formatCode="0">
                  <c:v>1136</c:v>
                </c:pt>
                <c:pt idx="1138" formatCode="0">
                  <c:v>1137</c:v>
                </c:pt>
                <c:pt idx="1139" formatCode="0">
                  <c:v>1138</c:v>
                </c:pt>
                <c:pt idx="1140" formatCode="0">
                  <c:v>1139</c:v>
                </c:pt>
                <c:pt idx="1141" formatCode="0">
                  <c:v>1140</c:v>
                </c:pt>
                <c:pt idx="1142" formatCode="0">
                  <c:v>1141</c:v>
                </c:pt>
                <c:pt idx="1143" formatCode="0">
                  <c:v>1142</c:v>
                </c:pt>
                <c:pt idx="1144" formatCode="0">
                  <c:v>1143</c:v>
                </c:pt>
                <c:pt idx="1145" formatCode="0">
                  <c:v>1144</c:v>
                </c:pt>
                <c:pt idx="1146" formatCode="0">
                  <c:v>1145</c:v>
                </c:pt>
                <c:pt idx="1147" formatCode="0">
                  <c:v>1146</c:v>
                </c:pt>
                <c:pt idx="1148" formatCode="0">
                  <c:v>1147</c:v>
                </c:pt>
                <c:pt idx="1149" formatCode="0">
                  <c:v>1148</c:v>
                </c:pt>
                <c:pt idx="1150" formatCode="0">
                  <c:v>1149</c:v>
                </c:pt>
                <c:pt idx="1151" formatCode="0">
                  <c:v>1150</c:v>
                </c:pt>
                <c:pt idx="1152" formatCode="0">
                  <c:v>1151</c:v>
                </c:pt>
                <c:pt idx="1153" formatCode="0">
                  <c:v>1152</c:v>
                </c:pt>
                <c:pt idx="1154" formatCode="0">
                  <c:v>1153</c:v>
                </c:pt>
                <c:pt idx="1155" formatCode="0">
                  <c:v>1154</c:v>
                </c:pt>
                <c:pt idx="1156" formatCode="0">
                  <c:v>1155</c:v>
                </c:pt>
                <c:pt idx="1157" formatCode="0">
                  <c:v>1156</c:v>
                </c:pt>
                <c:pt idx="1158" formatCode="0">
                  <c:v>1157</c:v>
                </c:pt>
                <c:pt idx="1159" formatCode="0">
                  <c:v>1158</c:v>
                </c:pt>
                <c:pt idx="1160" formatCode="0">
                  <c:v>1159</c:v>
                </c:pt>
                <c:pt idx="1161" formatCode="0">
                  <c:v>1160</c:v>
                </c:pt>
                <c:pt idx="1162" formatCode="0">
                  <c:v>1161</c:v>
                </c:pt>
                <c:pt idx="1163" formatCode="0">
                  <c:v>1162</c:v>
                </c:pt>
                <c:pt idx="1164" formatCode="0">
                  <c:v>1163</c:v>
                </c:pt>
                <c:pt idx="1165" formatCode="0">
                  <c:v>1164</c:v>
                </c:pt>
                <c:pt idx="1166" formatCode="0">
                  <c:v>1165</c:v>
                </c:pt>
                <c:pt idx="1167" formatCode="0">
                  <c:v>1166</c:v>
                </c:pt>
                <c:pt idx="1168" formatCode="0">
                  <c:v>1167</c:v>
                </c:pt>
                <c:pt idx="1169" formatCode="0">
                  <c:v>1168</c:v>
                </c:pt>
                <c:pt idx="1170" formatCode="0">
                  <c:v>1169</c:v>
                </c:pt>
                <c:pt idx="1171" formatCode="0">
                  <c:v>1170</c:v>
                </c:pt>
                <c:pt idx="1172" formatCode="0">
                  <c:v>1171</c:v>
                </c:pt>
                <c:pt idx="1173" formatCode="0">
                  <c:v>1172</c:v>
                </c:pt>
                <c:pt idx="1174" formatCode="0">
                  <c:v>1173</c:v>
                </c:pt>
                <c:pt idx="1175" formatCode="0">
                  <c:v>1174</c:v>
                </c:pt>
                <c:pt idx="1176" formatCode="0">
                  <c:v>1175</c:v>
                </c:pt>
                <c:pt idx="1177" formatCode="0">
                  <c:v>1176</c:v>
                </c:pt>
                <c:pt idx="1178" formatCode="0">
                  <c:v>1177</c:v>
                </c:pt>
                <c:pt idx="1179" formatCode="0">
                  <c:v>1178</c:v>
                </c:pt>
                <c:pt idx="1180" formatCode="0">
                  <c:v>1179</c:v>
                </c:pt>
                <c:pt idx="1181" formatCode="0">
                  <c:v>1180</c:v>
                </c:pt>
                <c:pt idx="1182" formatCode="0">
                  <c:v>1181</c:v>
                </c:pt>
                <c:pt idx="1183" formatCode="0">
                  <c:v>1182</c:v>
                </c:pt>
                <c:pt idx="1184" formatCode="0">
                  <c:v>1183</c:v>
                </c:pt>
                <c:pt idx="1185" formatCode="0">
                  <c:v>1184</c:v>
                </c:pt>
                <c:pt idx="1186" formatCode="0">
                  <c:v>1185</c:v>
                </c:pt>
                <c:pt idx="1187" formatCode="0">
                  <c:v>1186</c:v>
                </c:pt>
                <c:pt idx="1188" formatCode="0">
                  <c:v>1187</c:v>
                </c:pt>
                <c:pt idx="1189" formatCode="0">
                  <c:v>1188</c:v>
                </c:pt>
                <c:pt idx="1190" formatCode="0">
                  <c:v>1189</c:v>
                </c:pt>
                <c:pt idx="1191" formatCode="0">
                  <c:v>1190</c:v>
                </c:pt>
                <c:pt idx="1192" formatCode="0">
                  <c:v>1191</c:v>
                </c:pt>
                <c:pt idx="1193" formatCode="0">
                  <c:v>1192</c:v>
                </c:pt>
                <c:pt idx="1194" formatCode="0">
                  <c:v>1193</c:v>
                </c:pt>
                <c:pt idx="1195" formatCode="0">
                  <c:v>1194</c:v>
                </c:pt>
                <c:pt idx="1196" formatCode="0">
                  <c:v>1195</c:v>
                </c:pt>
                <c:pt idx="1197" formatCode="0">
                  <c:v>1196</c:v>
                </c:pt>
                <c:pt idx="1198" formatCode="0">
                  <c:v>1197</c:v>
                </c:pt>
                <c:pt idx="1199" formatCode="0">
                  <c:v>1198</c:v>
                </c:pt>
                <c:pt idx="1200" formatCode="0">
                  <c:v>1199</c:v>
                </c:pt>
                <c:pt idx="1201" formatCode="0">
                  <c:v>1200</c:v>
                </c:pt>
                <c:pt idx="1202" formatCode="0">
                  <c:v>1201</c:v>
                </c:pt>
                <c:pt idx="1203" formatCode="0">
                  <c:v>1202</c:v>
                </c:pt>
              </c:numCache>
            </c:numRef>
          </c:xVal>
          <c:yVal>
            <c:numRef>
              <c:f>Sheet3!$E$3:$E$1204</c:f>
              <c:numCache>
                <c:formatCode>0.00E+00</c:formatCode>
                <c:ptCount val="1202"/>
                <c:pt idx="0">
                  <c:v>5.6900000000000135E-7</c:v>
                </c:pt>
                <c:pt idx="1">
                  <c:v>3.6300000000000123E-7</c:v>
                </c:pt>
                <c:pt idx="2">
                  <c:v>2.7300000000000098E-7</c:v>
                </c:pt>
                <c:pt idx="3">
                  <c:v>2.1400000000000086E-7</c:v>
                </c:pt>
                <c:pt idx="4">
                  <c:v>1.8200000000000062E-7</c:v>
                </c:pt>
                <c:pt idx="5">
                  <c:v>1.5600000000000058E-7</c:v>
                </c:pt>
                <c:pt idx="6">
                  <c:v>1.2900000000000051E-7</c:v>
                </c:pt>
                <c:pt idx="7">
                  <c:v>1.1200000000000047E-7</c:v>
                </c:pt>
                <c:pt idx="8">
                  <c:v>1.0000000000000035E-7</c:v>
                </c:pt>
                <c:pt idx="9">
                  <c:v>9.0200000000000305E-8</c:v>
                </c:pt>
                <c:pt idx="10">
                  <c:v>7.9300000000000373E-8</c:v>
                </c:pt>
                <c:pt idx="11">
                  <c:v>7.3500000000000254E-8</c:v>
                </c:pt>
                <c:pt idx="12">
                  <c:v>6.2600000000000216E-8</c:v>
                </c:pt>
                <c:pt idx="13">
                  <c:v>6.4900000000000297E-8</c:v>
                </c:pt>
                <c:pt idx="14">
                  <c:v>5.7300000000000222E-8</c:v>
                </c:pt>
                <c:pt idx="15">
                  <c:v>5.7600000000000192E-8</c:v>
                </c:pt>
                <c:pt idx="16">
                  <c:v>5.3700000000000196E-8</c:v>
                </c:pt>
                <c:pt idx="17">
                  <c:v>4.9900000000000222E-8</c:v>
                </c:pt>
                <c:pt idx="18">
                  <c:v>4.9500000000000192E-8</c:v>
                </c:pt>
                <c:pt idx="19">
                  <c:v>4.5700000000000191E-8</c:v>
                </c:pt>
                <c:pt idx="20">
                  <c:v>4.3900000000000148E-8</c:v>
                </c:pt>
                <c:pt idx="21">
                  <c:v>4.3100000000000141E-8</c:v>
                </c:pt>
                <c:pt idx="22">
                  <c:v>4.3200000000000122E-8</c:v>
                </c:pt>
                <c:pt idx="23">
                  <c:v>4.2800000000000191E-8</c:v>
                </c:pt>
                <c:pt idx="24">
                  <c:v>3.9100000000000112E-8</c:v>
                </c:pt>
                <c:pt idx="25">
                  <c:v>3.8400000000000145E-8</c:v>
                </c:pt>
                <c:pt idx="26">
                  <c:v>4.110000000000011E-8</c:v>
                </c:pt>
                <c:pt idx="27">
                  <c:v>3.6700000000000143E-8</c:v>
                </c:pt>
                <c:pt idx="28">
                  <c:v>3.5200000000000143E-8</c:v>
                </c:pt>
                <c:pt idx="29">
                  <c:v>3.6800000000000157E-8</c:v>
                </c:pt>
                <c:pt idx="30">
                  <c:v>3.7000000000000159E-8</c:v>
                </c:pt>
                <c:pt idx="31">
                  <c:v>3.2100000000000129E-8</c:v>
                </c:pt>
                <c:pt idx="32">
                  <c:v>3.450000000000011E-8</c:v>
                </c:pt>
                <c:pt idx="33">
                  <c:v>3.1800000000000133E-8</c:v>
                </c:pt>
                <c:pt idx="34">
                  <c:v>3.2000000000000148E-8</c:v>
                </c:pt>
                <c:pt idx="35">
                  <c:v>3.1400000000000149E-8</c:v>
                </c:pt>
                <c:pt idx="36">
                  <c:v>3.0500000000000114E-8</c:v>
                </c:pt>
                <c:pt idx="37">
                  <c:v>2.7000000000000119E-8</c:v>
                </c:pt>
                <c:pt idx="38">
                  <c:v>2.8400000000000092E-8</c:v>
                </c:pt>
                <c:pt idx="39">
                  <c:v>2.82000000000001E-8</c:v>
                </c:pt>
                <c:pt idx="40">
                  <c:v>2.7700000000000106E-8</c:v>
                </c:pt>
                <c:pt idx="41">
                  <c:v>2.6800000000000111E-8</c:v>
                </c:pt>
                <c:pt idx="42">
                  <c:v>2.670000000000011E-8</c:v>
                </c:pt>
                <c:pt idx="43">
                  <c:v>2.5500000000000086E-8</c:v>
                </c:pt>
                <c:pt idx="44">
                  <c:v>2.6100000000000091E-8</c:v>
                </c:pt>
                <c:pt idx="45">
                  <c:v>2.3600000000000079E-8</c:v>
                </c:pt>
                <c:pt idx="46">
                  <c:v>2.4700000000000072E-8</c:v>
                </c:pt>
                <c:pt idx="47">
                  <c:v>2.230000000000009E-8</c:v>
                </c:pt>
                <c:pt idx="48">
                  <c:v>2.3600000000000079E-8</c:v>
                </c:pt>
                <c:pt idx="49">
                  <c:v>2.3600000000000079E-8</c:v>
                </c:pt>
                <c:pt idx="50">
                  <c:v>2.1600000000000101E-8</c:v>
                </c:pt>
                <c:pt idx="51">
                  <c:v>2.2900000000000096E-8</c:v>
                </c:pt>
                <c:pt idx="52">
                  <c:v>2.110000000000009E-8</c:v>
                </c:pt>
                <c:pt idx="53">
                  <c:v>2.2700000000000091E-8</c:v>
                </c:pt>
                <c:pt idx="54">
                  <c:v>2.2100000000000085E-8</c:v>
                </c:pt>
                <c:pt idx="55">
                  <c:v>2.0900000000000075E-8</c:v>
                </c:pt>
                <c:pt idx="56">
                  <c:v>2.0600000000000082E-8</c:v>
                </c:pt>
                <c:pt idx="57">
                  <c:v>2.2000000000000101E-8</c:v>
                </c:pt>
                <c:pt idx="58">
                  <c:v>2.230000000000009E-8</c:v>
                </c:pt>
                <c:pt idx="59">
                  <c:v>1.8900000000000075E-7</c:v>
                </c:pt>
                <c:pt idx="60">
                  <c:v>3.2900000000000121E-7</c:v>
                </c:pt>
                <c:pt idx="61">
                  <c:v>5.0400000000000144E-7</c:v>
                </c:pt>
                <c:pt idx="62">
                  <c:v>7.1800000000000217E-7</c:v>
                </c:pt>
                <c:pt idx="63">
                  <c:v>9.2600000000000287E-7</c:v>
                </c:pt>
                <c:pt idx="64">
                  <c:v>1.1300000000000044E-6</c:v>
                </c:pt>
                <c:pt idx="65">
                  <c:v>1.3000000000000045E-6</c:v>
                </c:pt>
                <c:pt idx="66">
                  <c:v>1.5400000000000049E-6</c:v>
                </c:pt>
                <c:pt idx="67">
                  <c:v>1.6500000000000062E-6</c:v>
                </c:pt>
                <c:pt idx="68">
                  <c:v>3.0600000000000128E-8</c:v>
                </c:pt>
                <c:pt idx="69">
                  <c:v>2.6800000000000111E-8</c:v>
                </c:pt>
                <c:pt idx="70">
                  <c:v>5.6200000000000153E-8</c:v>
                </c:pt>
                <c:pt idx="71">
                  <c:v>9.1900000000000327E-8</c:v>
                </c:pt>
                <c:pt idx="72">
                  <c:v>5.2900000000000202E-8</c:v>
                </c:pt>
                <c:pt idx="73">
                  <c:v>4.4700000000000222E-8</c:v>
                </c:pt>
                <c:pt idx="74">
                  <c:v>3.7500000000000157E-8</c:v>
                </c:pt>
                <c:pt idx="75">
                  <c:v>3.1600000000000124E-8</c:v>
                </c:pt>
                <c:pt idx="76">
                  <c:v>2.850000000000009E-8</c:v>
                </c:pt>
                <c:pt idx="77">
                  <c:v>2.7700000000000106E-8</c:v>
                </c:pt>
                <c:pt idx="78">
                  <c:v>2.8000000000000092E-8</c:v>
                </c:pt>
                <c:pt idx="79">
                  <c:v>3.0300000000000106E-8</c:v>
                </c:pt>
                <c:pt idx="80">
                  <c:v>3.2100000000000129E-8</c:v>
                </c:pt>
                <c:pt idx="81">
                  <c:v>3.3800000000000111E-8</c:v>
                </c:pt>
                <c:pt idx="82">
                  <c:v>4.1500000000000114E-8</c:v>
                </c:pt>
                <c:pt idx="83">
                  <c:v>4.7000000000000183E-8</c:v>
                </c:pt>
                <c:pt idx="84">
                  <c:v>4.1200000000000098E-8</c:v>
                </c:pt>
                <c:pt idx="85">
                  <c:v>4.1300000000000145E-8</c:v>
                </c:pt>
                <c:pt idx="86">
                  <c:v>4.040000000000015E-8</c:v>
                </c:pt>
                <c:pt idx="87">
                  <c:v>4.2900000000000172E-8</c:v>
                </c:pt>
                <c:pt idx="88">
                  <c:v>5.2400000000000211E-8</c:v>
                </c:pt>
                <c:pt idx="89">
                  <c:v>6.1500000000000187E-8</c:v>
                </c:pt>
                <c:pt idx="90">
                  <c:v>5.4400000000000229E-8</c:v>
                </c:pt>
                <c:pt idx="91">
                  <c:v>5.6800000000000191E-8</c:v>
                </c:pt>
                <c:pt idx="92">
                  <c:v>6.5400000000000255E-8</c:v>
                </c:pt>
                <c:pt idx="93">
                  <c:v>7.0600000000000222E-8</c:v>
                </c:pt>
                <c:pt idx="94">
                  <c:v>7.5900000000000289E-8</c:v>
                </c:pt>
                <c:pt idx="95">
                  <c:v>7.1800000000000246E-8</c:v>
                </c:pt>
                <c:pt idx="96">
                  <c:v>9.0100000000000363E-8</c:v>
                </c:pt>
                <c:pt idx="97">
                  <c:v>1.0900000000000047E-7</c:v>
                </c:pt>
                <c:pt idx="98">
                  <c:v>1.2800000000000051E-7</c:v>
                </c:pt>
                <c:pt idx="99">
                  <c:v>1.640000000000007E-7</c:v>
                </c:pt>
                <c:pt idx="100">
                  <c:v>2.1900000000000084E-7</c:v>
                </c:pt>
                <c:pt idx="101">
                  <c:v>2.7100000000000093E-7</c:v>
                </c:pt>
                <c:pt idx="102">
                  <c:v>3.5400000000000134E-7</c:v>
                </c:pt>
                <c:pt idx="103">
                  <c:v>4.2800000000000145E-7</c:v>
                </c:pt>
                <c:pt idx="104">
                  <c:v>5.5900000000000145E-7</c:v>
                </c:pt>
                <c:pt idx="105">
                  <c:v>7.3700000000000275E-7</c:v>
                </c:pt>
                <c:pt idx="106">
                  <c:v>8.910000000000032E-7</c:v>
                </c:pt>
                <c:pt idx="107">
                  <c:v>1.0699999999999999E-6</c:v>
                </c:pt>
                <c:pt idx="108">
                  <c:v>1.2500000000000037E-6</c:v>
                </c:pt>
                <c:pt idx="109">
                  <c:v>1.3800000000000048E-6</c:v>
                </c:pt>
                <c:pt idx="110">
                  <c:v>1.6200000000000052E-6</c:v>
                </c:pt>
                <c:pt idx="111">
                  <c:v>1.7100000000000057E-6</c:v>
                </c:pt>
                <c:pt idx="112">
                  <c:v>1.7000000000000053E-6</c:v>
                </c:pt>
                <c:pt idx="113">
                  <c:v>1.6400000000000059E-6</c:v>
                </c:pt>
                <c:pt idx="114">
                  <c:v>1.5500000000000049E-6</c:v>
                </c:pt>
                <c:pt idx="115">
                  <c:v>1.5100000000000038E-6</c:v>
                </c:pt>
                <c:pt idx="116">
                  <c:v>1.5000000000000047E-6</c:v>
                </c:pt>
                <c:pt idx="117">
                  <c:v>1.4900000000000037E-6</c:v>
                </c:pt>
                <c:pt idx="118">
                  <c:v>1.6200000000000052E-6</c:v>
                </c:pt>
                <c:pt idx="119">
                  <c:v>1.9500000000000063E-6</c:v>
                </c:pt>
                <c:pt idx="120">
                  <c:v>2.7900000000000084E-6</c:v>
                </c:pt>
                <c:pt idx="121">
                  <c:v>4.2700000000000159E-6</c:v>
                </c:pt>
                <c:pt idx="122">
                  <c:v>6.430000000000024E-6</c:v>
                </c:pt>
                <c:pt idx="123">
                  <c:v>9.8800000000000342E-6</c:v>
                </c:pt>
                <c:pt idx="124">
                  <c:v>1.4400000000000035E-5</c:v>
                </c:pt>
                <c:pt idx="125">
                  <c:v>2.1200000000000068E-5</c:v>
                </c:pt>
                <c:pt idx="126">
                  <c:v>2.9900000000000059E-5</c:v>
                </c:pt>
                <c:pt idx="127">
                  <c:v>4.2600000000000087E-5</c:v>
                </c:pt>
                <c:pt idx="128">
                  <c:v>5.7000000000000152E-5</c:v>
                </c:pt>
                <c:pt idx="129">
                  <c:v>7.4900000000000235E-5</c:v>
                </c:pt>
                <c:pt idx="130">
                  <c:v>8.9000000000000307E-5</c:v>
                </c:pt>
                <c:pt idx="131">
                  <c:v>1.060000000000003E-4</c:v>
                </c:pt>
                <c:pt idx="132">
                  <c:v>1.2300000000000028E-4</c:v>
                </c:pt>
                <c:pt idx="133">
                  <c:v>1.3400000000000038E-4</c:v>
                </c:pt>
                <c:pt idx="134">
                  <c:v>1.4600000000000035E-4</c:v>
                </c:pt>
                <c:pt idx="135">
                  <c:v>1.4500000000000033E-4</c:v>
                </c:pt>
                <c:pt idx="136">
                  <c:v>1.5300000000000036E-4</c:v>
                </c:pt>
                <c:pt idx="137">
                  <c:v>1.5100000000000034E-4</c:v>
                </c:pt>
                <c:pt idx="138">
                  <c:v>1.3700000000000043E-4</c:v>
                </c:pt>
                <c:pt idx="139">
                  <c:v>1.4100000000000028E-4</c:v>
                </c:pt>
                <c:pt idx="140">
                  <c:v>1.3300000000000036E-4</c:v>
                </c:pt>
                <c:pt idx="141">
                  <c:v>1.260000000000003E-4</c:v>
                </c:pt>
                <c:pt idx="142">
                  <c:v>1.1500000000000041E-4</c:v>
                </c:pt>
                <c:pt idx="143">
                  <c:v>1.0900000000000032E-4</c:v>
                </c:pt>
                <c:pt idx="144">
                  <c:v>9.8800000000000314E-5</c:v>
                </c:pt>
                <c:pt idx="145">
                  <c:v>9.3300000000000262E-5</c:v>
                </c:pt>
                <c:pt idx="146">
                  <c:v>8.6900000000000228E-5</c:v>
                </c:pt>
                <c:pt idx="147">
                  <c:v>8.2300000000000157E-5</c:v>
                </c:pt>
                <c:pt idx="148">
                  <c:v>8.1300000000000214E-5</c:v>
                </c:pt>
                <c:pt idx="149">
                  <c:v>7.2200000000000183E-5</c:v>
                </c:pt>
                <c:pt idx="150">
                  <c:v>7.3400000000000185E-5</c:v>
                </c:pt>
                <c:pt idx="151">
                  <c:v>6.4700000000000245E-5</c:v>
                </c:pt>
                <c:pt idx="152">
                  <c:v>6.6100000000000143E-5</c:v>
                </c:pt>
                <c:pt idx="153">
                  <c:v>6.0600000000000118E-5</c:v>
                </c:pt>
                <c:pt idx="154">
                  <c:v>5.8100000000000118E-5</c:v>
                </c:pt>
                <c:pt idx="155">
                  <c:v>5.3200000000000107E-5</c:v>
                </c:pt>
                <c:pt idx="156">
                  <c:v>5.300000000000013E-5</c:v>
                </c:pt>
                <c:pt idx="157">
                  <c:v>5.1600000000000089E-5</c:v>
                </c:pt>
                <c:pt idx="158">
                  <c:v>5.0400000000000127E-5</c:v>
                </c:pt>
                <c:pt idx="159">
                  <c:v>4.6400000000000105E-5</c:v>
                </c:pt>
                <c:pt idx="160">
                  <c:v>4.4800000000000161E-5</c:v>
                </c:pt>
                <c:pt idx="161">
                  <c:v>4.5000000000000118E-5</c:v>
                </c:pt>
                <c:pt idx="162">
                  <c:v>4.1400000000000098E-5</c:v>
                </c:pt>
                <c:pt idx="163">
                  <c:v>4.1300000000000116E-5</c:v>
                </c:pt>
                <c:pt idx="164">
                  <c:v>3.8000000000000097E-5</c:v>
                </c:pt>
                <c:pt idx="165">
                  <c:v>3.5700000000000095E-5</c:v>
                </c:pt>
                <c:pt idx="166">
                  <c:v>3.6600000000000117E-5</c:v>
                </c:pt>
                <c:pt idx="167">
                  <c:v>3.3700000000000081E-5</c:v>
                </c:pt>
                <c:pt idx="168">
                  <c:v>3.2900000000000102E-5</c:v>
                </c:pt>
                <c:pt idx="169">
                  <c:v>3.1900000000000091E-5</c:v>
                </c:pt>
                <c:pt idx="170">
                  <c:v>3.1100000000000072E-5</c:v>
                </c:pt>
                <c:pt idx="171">
                  <c:v>3.1300000000000083E-5</c:v>
                </c:pt>
                <c:pt idx="172">
                  <c:v>2.9000000000000078E-5</c:v>
                </c:pt>
                <c:pt idx="173">
                  <c:v>2.8000000000000078E-5</c:v>
                </c:pt>
                <c:pt idx="174">
                  <c:v>2.8200000000000059E-5</c:v>
                </c:pt>
                <c:pt idx="175">
                  <c:v>2.5400000000000079E-5</c:v>
                </c:pt>
                <c:pt idx="176">
                  <c:v>2.6800000000000086E-5</c:v>
                </c:pt>
                <c:pt idx="177">
                  <c:v>2.5700000000000059E-5</c:v>
                </c:pt>
                <c:pt idx="178">
                  <c:v>2.5500000000000057E-5</c:v>
                </c:pt>
                <c:pt idx="179">
                  <c:v>2.380000000000006E-5</c:v>
                </c:pt>
                <c:pt idx="180">
                  <c:v>2.2800000000000083E-5</c:v>
                </c:pt>
                <c:pt idx="181">
                  <c:v>2.2700000000000077E-5</c:v>
                </c:pt>
                <c:pt idx="182">
                  <c:v>2.1500000000000055E-5</c:v>
                </c:pt>
                <c:pt idx="183">
                  <c:v>2.1200000000000068E-5</c:v>
                </c:pt>
                <c:pt idx="184">
                  <c:v>2.1500000000000055E-5</c:v>
                </c:pt>
                <c:pt idx="185">
                  <c:v>2.0600000000000067E-5</c:v>
                </c:pt>
                <c:pt idx="186">
                  <c:v>1.9900000000000053E-5</c:v>
                </c:pt>
                <c:pt idx="187">
                  <c:v>1.9800000000000068E-5</c:v>
                </c:pt>
                <c:pt idx="188">
                  <c:v>1.8500000000000063E-5</c:v>
                </c:pt>
                <c:pt idx="189">
                  <c:v>1.9000000000000055E-5</c:v>
                </c:pt>
                <c:pt idx="190">
                  <c:v>1.7900000000000069E-5</c:v>
                </c:pt>
                <c:pt idx="191">
                  <c:v>1.7500000000000059E-5</c:v>
                </c:pt>
                <c:pt idx="192">
                  <c:v>1.7600000000000062E-5</c:v>
                </c:pt>
                <c:pt idx="193">
                  <c:v>1.7200000000000059E-5</c:v>
                </c:pt>
                <c:pt idx="194">
                  <c:v>1.6400000000000053E-5</c:v>
                </c:pt>
                <c:pt idx="195">
                  <c:v>1.5600000000000051E-5</c:v>
                </c:pt>
                <c:pt idx="196">
                  <c:v>1.5200000000000049E-5</c:v>
                </c:pt>
                <c:pt idx="197">
                  <c:v>1.4800000000000045E-5</c:v>
                </c:pt>
                <c:pt idx="198">
                  <c:v>1.5100000000000038E-5</c:v>
                </c:pt>
                <c:pt idx="199">
                  <c:v>1.4900000000000044E-5</c:v>
                </c:pt>
                <c:pt idx="200">
                  <c:v>1.3900000000000052E-5</c:v>
                </c:pt>
                <c:pt idx="201">
                  <c:v>1.4000000000000039E-5</c:v>
                </c:pt>
                <c:pt idx="202">
                  <c:v>1.4000000000000039E-5</c:v>
                </c:pt>
                <c:pt idx="203">
                  <c:v>1.3800000000000051E-5</c:v>
                </c:pt>
                <c:pt idx="204">
                  <c:v>1.3500000000000045E-5</c:v>
                </c:pt>
                <c:pt idx="205">
                  <c:v>1.3300000000000044E-5</c:v>
                </c:pt>
                <c:pt idx="206">
                  <c:v>1.3000000000000038E-5</c:v>
                </c:pt>
                <c:pt idx="207">
                  <c:v>1.2700000000000039E-5</c:v>
                </c:pt>
                <c:pt idx="208">
                  <c:v>1.2400000000000039E-5</c:v>
                </c:pt>
                <c:pt idx="209">
                  <c:v>1.2200000000000034E-5</c:v>
                </c:pt>
                <c:pt idx="210">
                  <c:v>1.2100000000000028E-5</c:v>
                </c:pt>
                <c:pt idx="211">
                  <c:v>1.1400000000000038E-5</c:v>
                </c:pt>
                <c:pt idx="212">
                  <c:v>1.1300000000000043E-5</c:v>
                </c:pt>
                <c:pt idx="213">
                  <c:v>1.1100000000000044E-5</c:v>
                </c:pt>
                <c:pt idx="214">
                  <c:v>1.070000000000003E-5</c:v>
                </c:pt>
                <c:pt idx="215">
                  <c:v>1.1200000000000037E-5</c:v>
                </c:pt>
                <c:pt idx="216">
                  <c:v>1.0900000000000043E-5</c:v>
                </c:pt>
                <c:pt idx="217">
                  <c:v>1.0800000000000042E-5</c:v>
                </c:pt>
                <c:pt idx="218">
                  <c:v>1.030000000000003E-5</c:v>
                </c:pt>
                <c:pt idx="219">
                  <c:v>1.030000000000003E-5</c:v>
                </c:pt>
                <c:pt idx="220">
                  <c:v>9.9800000000000315E-6</c:v>
                </c:pt>
                <c:pt idx="221">
                  <c:v>1.0000000000000031E-5</c:v>
                </c:pt>
                <c:pt idx="222">
                  <c:v>9.8400000000000261E-6</c:v>
                </c:pt>
                <c:pt idx="223">
                  <c:v>9.620000000000018E-6</c:v>
                </c:pt>
                <c:pt idx="224">
                  <c:v>9.370000000000034E-6</c:v>
                </c:pt>
                <c:pt idx="225">
                  <c:v>9.5800000000000269E-6</c:v>
                </c:pt>
                <c:pt idx="226">
                  <c:v>9.0800000000000283E-6</c:v>
                </c:pt>
                <c:pt idx="227">
                  <c:v>8.9800000000000241E-6</c:v>
                </c:pt>
                <c:pt idx="228">
                  <c:v>9.1000000000000179E-6</c:v>
                </c:pt>
                <c:pt idx="229">
                  <c:v>8.8700000000000337E-6</c:v>
                </c:pt>
                <c:pt idx="230">
                  <c:v>8.6400000000000138E-6</c:v>
                </c:pt>
                <c:pt idx="231">
                  <c:v>8.5100000000000269E-6</c:v>
                </c:pt>
                <c:pt idx="232">
                  <c:v>8.4100000000000262E-6</c:v>
                </c:pt>
                <c:pt idx="233">
                  <c:v>8.2400000000000007E-6</c:v>
                </c:pt>
                <c:pt idx="234">
                  <c:v>7.9900000000000235E-6</c:v>
                </c:pt>
                <c:pt idx="235">
                  <c:v>8.0200000000000215E-6</c:v>
                </c:pt>
                <c:pt idx="236">
                  <c:v>7.8400000000000215E-6</c:v>
                </c:pt>
                <c:pt idx="237">
                  <c:v>7.6700000000000197E-6</c:v>
                </c:pt>
                <c:pt idx="238">
                  <c:v>7.5900000000000171E-6</c:v>
                </c:pt>
                <c:pt idx="239">
                  <c:v>7.0100000000000167E-6</c:v>
                </c:pt>
                <c:pt idx="240">
                  <c:v>6.1400000000000141E-6</c:v>
                </c:pt>
                <c:pt idx="241">
                  <c:v>5.4300000000000192E-6</c:v>
                </c:pt>
                <c:pt idx="242">
                  <c:v>4.770000000000017E-6</c:v>
                </c:pt>
                <c:pt idx="243">
                  <c:v>4.2400000000000119E-6</c:v>
                </c:pt>
                <c:pt idx="244">
                  <c:v>3.5700000000000099E-6</c:v>
                </c:pt>
                <c:pt idx="245">
                  <c:v>3.2700000000000089E-6</c:v>
                </c:pt>
                <c:pt idx="246">
                  <c:v>2.810000000000004E-6</c:v>
                </c:pt>
                <c:pt idx="247">
                  <c:v>2.5000000000000074E-6</c:v>
                </c:pt>
                <c:pt idx="248">
                  <c:v>2.1800000000000079E-6</c:v>
                </c:pt>
                <c:pt idx="249">
                  <c:v>1.9000000000000057E-6</c:v>
                </c:pt>
                <c:pt idx="250">
                  <c:v>1.7200000000000053E-6</c:v>
                </c:pt>
                <c:pt idx="251">
                  <c:v>1.5100000000000038E-6</c:v>
                </c:pt>
                <c:pt idx="252">
                  <c:v>1.3700000000000051E-6</c:v>
                </c:pt>
                <c:pt idx="253">
                  <c:v>1.2100000000000037E-6</c:v>
                </c:pt>
                <c:pt idx="254">
                  <c:v>1.0800000000000036E-6</c:v>
                </c:pt>
                <c:pt idx="255">
                  <c:v>9.6300000000000268E-7</c:v>
                </c:pt>
                <c:pt idx="256">
                  <c:v>8.8200000000000358E-7</c:v>
                </c:pt>
                <c:pt idx="257">
                  <c:v>8.0800000000000268E-7</c:v>
                </c:pt>
                <c:pt idx="258">
                  <c:v>7.1600000000000191E-7</c:v>
                </c:pt>
                <c:pt idx="259">
                  <c:v>6.4800000000000273E-7</c:v>
                </c:pt>
                <c:pt idx="260">
                  <c:v>5.7700000000000227E-7</c:v>
                </c:pt>
                <c:pt idx="261">
                  <c:v>5.1100000000000123E-7</c:v>
                </c:pt>
                <c:pt idx="262">
                  <c:v>4.360000000000011E-7</c:v>
                </c:pt>
                <c:pt idx="263">
                  <c:v>4.15000000000001E-7</c:v>
                </c:pt>
                <c:pt idx="264">
                  <c:v>3.7200000000000148E-7</c:v>
                </c:pt>
                <c:pt idx="265">
                  <c:v>3.4200000000000113E-7</c:v>
                </c:pt>
                <c:pt idx="266">
                  <c:v>3.1800000000000129E-7</c:v>
                </c:pt>
                <c:pt idx="267">
                  <c:v>3.0300000000000095E-7</c:v>
                </c:pt>
                <c:pt idx="268">
                  <c:v>2.7300000000000098E-7</c:v>
                </c:pt>
                <c:pt idx="269">
                  <c:v>2.5800000000000096E-7</c:v>
                </c:pt>
                <c:pt idx="270">
                  <c:v>2.3100000000000049E-7</c:v>
                </c:pt>
                <c:pt idx="271">
                  <c:v>2.210000000000007E-7</c:v>
                </c:pt>
                <c:pt idx="272">
                  <c:v>2.0600000000000084E-7</c:v>
                </c:pt>
                <c:pt idx="273">
                  <c:v>1.9800000000000079E-7</c:v>
                </c:pt>
                <c:pt idx="274">
                  <c:v>1.7900000000000074E-7</c:v>
                </c:pt>
                <c:pt idx="275">
                  <c:v>1.7500000000000071E-7</c:v>
                </c:pt>
                <c:pt idx="276">
                  <c:v>1.5900000000000064E-7</c:v>
                </c:pt>
                <c:pt idx="277">
                  <c:v>1.5300000000000062E-7</c:v>
                </c:pt>
                <c:pt idx="278">
                  <c:v>1.4200000000000045E-7</c:v>
                </c:pt>
                <c:pt idx="279">
                  <c:v>1.4200000000000045E-7</c:v>
                </c:pt>
                <c:pt idx="280">
                  <c:v>1.2400000000000045E-7</c:v>
                </c:pt>
                <c:pt idx="281">
                  <c:v>1.2200000000000046E-7</c:v>
                </c:pt>
                <c:pt idx="282">
                  <c:v>1.2200000000000046E-7</c:v>
                </c:pt>
                <c:pt idx="283">
                  <c:v>1.0800000000000045E-7</c:v>
                </c:pt>
                <c:pt idx="284">
                  <c:v>1.0700000000000047E-7</c:v>
                </c:pt>
                <c:pt idx="285">
                  <c:v>9.7000000000000339E-8</c:v>
                </c:pt>
                <c:pt idx="286">
                  <c:v>9.8000000000000441E-8</c:v>
                </c:pt>
                <c:pt idx="287">
                  <c:v>9.340000000000032E-8</c:v>
                </c:pt>
                <c:pt idx="288">
                  <c:v>8.4900000000000383E-8</c:v>
                </c:pt>
                <c:pt idx="289">
                  <c:v>7.6500000000000255E-8</c:v>
                </c:pt>
                <c:pt idx="290">
                  <c:v>7.6900000000000245E-8</c:v>
                </c:pt>
                <c:pt idx="291">
                  <c:v>7.5100000000000256E-8</c:v>
                </c:pt>
                <c:pt idx="292">
                  <c:v>7.5000000000000314E-8</c:v>
                </c:pt>
                <c:pt idx="293">
                  <c:v>6.8000000000000265E-8</c:v>
                </c:pt>
                <c:pt idx="294">
                  <c:v>7.1300000000000248E-8</c:v>
                </c:pt>
                <c:pt idx="295">
                  <c:v>6.4800000000000289E-8</c:v>
                </c:pt>
                <c:pt idx="296">
                  <c:v>6.6800000000000241E-8</c:v>
                </c:pt>
                <c:pt idx="297">
                  <c:v>6.3000000000000207E-8</c:v>
                </c:pt>
                <c:pt idx="298">
                  <c:v>6.4700000000000308E-8</c:v>
                </c:pt>
                <c:pt idx="299">
                  <c:v>5.5000000000000221E-8</c:v>
                </c:pt>
                <c:pt idx="300">
                  <c:v>6.1500000000000187E-8</c:v>
                </c:pt>
                <c:pt idx="301">
                  <c:v>5.2100000000000202E-8</c:v>
                </c:pt>
                <c:pt idx="302">
                  <c:v>5.3900000000000191E-8</c:v>
                </c:pt>
                <c:pt idx="303">
                  <c:v>5.2600000000000193E-8</c:v>
                </c:pt>
                <c:pt idx="304">
                  <c:v>5.3200000000000152E-8</c:v>
                </c:pt>
                <c:pt idx="305">
                  <c:v>5.0300000000000206E-8</c:v>
                </c:pt>
                <c:pt idx="306">
                  <c:v>5.110000000000016E-8</c:v>
                </c:pt>
                <c:pt idx="307">
                  <c:v>5.1200000000000128E-8</c:v>
                </c:pt>
                <c:pt idx="308">
                  <c:v>4.9600000000000193E-8</c:v>
                </c:pt>
                <c:pt idx="309">
                  <c:v>4.9800000000000228E-8</c:v>
                </c:pt>
                <c:pt idx="310">
                  <c:v>4.9200000000000182E-8</c:v>
                </c:pt>
                <c:pt idx="311">
                  <c:v>4.8200000000000134E-8</c:v>
                </c:pt>
                <c:pt idx="312">
                  <c:v>4.5600000000000144E-8</c:v>
                </c:pt>
                <c:pt idx="313">
                  <c:v>4.300000000000016E-8</c:v>
                </c:pt>
                <c:pt idx="314">
                  <c:v>4.2100000000000172E-8</c:v>
                </c:pt>
                <c:pt idx="315">
                  <c:v>4.1200000000000098E-8</c:v>
                </c:pt>
                <c:pt idx="316">
                  <c:v>4.0100000000000134E-8</c:v>
                </c:pt>
                <c:pt idx="317">
                  <c:v>3.8300000000000111E-8</c:v>
                </c:pt>
                <c:pt idx="318">
                  <c:v>4.2600000000000143E-8</c:v>
                </c:pt>
                <c:pt idx="319">
                  <c:v>3.9500000000000149E-8</c:v>
                </c:pt>
                <c:pt idx="320">
                  <c:v>3.7200000000000161E-8</c:v>
                </c:pt>
                <c:pt idx="321">
                  <c:v>3.8900000000000143E-8</c:v>
                </c:pt>
                <c:pt idx="322">
                  <c:v>3.4400000000000123E-8</c:v>
                </c:pt>
                <c:pt idx="323">
                  <c:v>3.8100000000000143E-8</c:v>
                </c:pt>
                <c:pt idx="324">
                  <c:v>3.4100000000000113E-8</c:v>
                </c:pt>
                <c:pt idx="325">
                  <c:v>3.5400000000000125E-8</c:v>
                </c:pt>
                <c:pt idx="326">
                  <c:v>3.6700000000000143E-8</c:v>
                </c:pt>
                <c:pt idx="327">
                  <c:v>3.5500000000000119E-8</c:v>
                </c:pt>
                <c:pt idx="328">
                  <c:v>3.6800000000000157E-8</c:v>
                </c:pt>
                <c:pt idx="329">
                  <c:v>3.3500000000000101E-8</c:v>
                </c:pt>
                <c:pt idx="330">
                  <c:v>3.6800000000000157E-8</c:v>
                </c:pt>
                <c:pt idx="331">
                  <c:v>3.6200000000000145E-8</c:v>
                </c:pt>
                <c:pt idx="332">
                  <c:v>3.3400000000000127E-8</c:v>
                </c:pt>
                <c:pt idx="333">
                  <c:v>3.3300000000000106E-8</c:v>
                </c:pt>
                <c:pt idx="334">
                  <c:v>3.5500000000000119E-8</c:v>
                </c:pt>
                <c:pt idx="335">
                  <c:v>3.3200000000000099E-8</c:v>
                </c:pt>
                <c:pt idx="336">
                  <c:v>3.370000000000011E-8</c:v>
                </c:pt>
                <c:pt idx="337">
                  <c:v>2.9600000000000119E-8</c:v>
                </c:pt>
                <c:pt idx="338">
                  <c:v>3.3800000000000111E-8</c:v>
                </c:pt>
                <c:pt idx="339">
                  <c:v>3.0200000000000112E-8</c:v>
                </c:pt>
                <c:pt idx="340">
                  <c:v>3.3200000000000099E-8</c:v>
                </c:pt>
                <c:pt idx="341">
                  <c:v>3.0600000000000128E-8</c:v>
                </c:pt>
                <c:pt idx="342">
                  <c:v>2.93000000000001E-8</c:v>
                </c:pt>
                <c:pt idx="343">
                  <c:v>3.3300000000000106E-8</c:v>
                </c:pt>
                <c:pt idx="344">
                  <c:v>3.2100000000000129E-8</c:v>
                </c:pt>
                <c:pt idx="345">
                  <c:v>2.9100000000000089E-8</c:v>
                </c:pt>
                <c:pt idx="346">
                  <c:v>2.9200000000000106E-8</c:v>
                </c:pt>
                <c:pt idx="347">
                  <c:v>2.9700000000000101E-8</c:v>
                </c:pt>
                <c:pt idx="348">
                  <c:v>3.1300000000000115E-8</c:v>
                </c:pt>
                <c:pt idx="349">
                  <c:v>3.1400000000000149E-8</c:v>
                </c:pt>
                <c:pt idx="350">
                  <c:v>3.1700000000000112E-8</c:v>
                </c:pt>
                <c:pt idx="351">
                  <c:v>2.9500000000000089E-8</c:v>
                </c:pt>
                <c:pt idx="352">
                  <c:v>3.1400000000000149E-8</c:v>
                </c:pt>
                <c:pt idx="353">
                  <c:v>2.890000000000009E-8</c:v>
                </c:pt>
                <c:pt idx="354">
                  <c:v>3.1400000000000149E-8</c:v>
                </c:pt>
                <c:pt idx="355">
                  <c:v>2.8800000000000099E-8</c:v>
                </c:pt>
                <c:pt idx="356">
                  <c:v>3.000000000000011E-8</c:v>
                </c:pt>
                <c:pt idx="357">
                  <c:v>2.8300000000000081E-8</c:v>
                </c:pt>
                <c:pt idx="358">
                  <c:v>2.9900000000000102E-8</c:v>
                </c:pt>
                <c:pt idx="359">
                  <c:v>2.9400000000000101E-8</c:v>
                </c:pt>
                <c:pt idx="360">
                  <c:v>2.9200000000000106E-8</c:v>
                </c:pt>
                <c:pt idx="361">
                  <c:v>2.5900000000000093E-8</c:v>
                </c:pt>
                <c:pt idx="362">
                  <c:v>2.7200000000000111E-8</c:v>
                </c:pt>
                <c:pt idx="363">
                  <c:v>2.9100000000000089E-8</c:v>
                </c:pt>
                <c:pt idx="364">
                  <c:v>2.9600000000000119E-8</c:v>
                </c:pt>
                <c:pt idx="365">
                  <c:v>2.850000000000009E-8</c:v>
                </c:pt>
                <c:pt idx="366">
                  <c:v>2.5800000000000102E-8</c:v>
                </c:pt>
                <c:pt idx="367">
                  <c:v>2.9400000000000101E-8</c:v>
                </c:pt>
                <c:pt idx="368">
                  <c:v>2.600000000000011E-8</c:v>
                </c:pt>
                <c:pt idx="369">
                  <c:v>2.6600000000000119E-8</c:v>
                </c:pt>
                <c:pt idx="370">
                  <c:v>2.8000000000000092E-8</c:v>
                </c:pt>
                <c:pt idx="371">
                  <c:v>2.630000000000011E-8</c:v>
                </c:pt>
                <c:pt idx="372">
                  <c:v>2.7900000000000111E-8</c:v>
                </c:pt>
                <c:pt idx="373">
                  <c:v>2.6900000000000092E-8</c:v>
                </c:pt>
                <c:pt idx="374">
                  <c:v>2.7900000000000111E-8</c:v>
                </c:pt>
                <c:pt idx="375">
                  <c:v>2.600000000000011E-8</c:v>
                </c:pt>
                <c:pt idx="376">
                  <c:v>2.780000000000014E-8</c:v>
                </c:pt>
                <c:pt idx="377">
                  <c:v>2.630000000000011E-8</c:v>
                </c:pt>
                <c:pt idx="378">
                  <c:v>2.710000000000011E-8</c:v>
                </c:pt>
                <c:pt idx="379">
                  <c:v>2.630000000000011E-8</c:v>
                </c:pt>
                <c:pt idx="380">
                  <c:v>2.560000000000011E-8</c:v>
                </c:pt>
                <c:pt idx="381">
                  <c:v>2.7300000000000102E-8</c:v>
                </c:pt>
                <c:pt idx="382">
                  <c:v>2.7500000000000111E-8</c:v>
                </c:pt>
                <c:pt idx="383">
                  <c:v>2.4300000000000069E-8</c:v>
                </c:pt>
                <c:pt idx="384">
                  <c:v>2.3900000000000062E-8</c:v>
                </c:pt>
                <c:pt idx="385">
                  <c:v>2.600000000000011E-8</c:v>
                </c:pt>
                <c:pt idx="386">
                  <c:v>2.6500000000000092E-8</c:v>
                </c:pt>
                <c:pt idx="387">
                  <c:v>2.7200000000000111E-8</c:v>
                </c:pt>
                <c:pt idx="388">
                  <c:v>2.5800000000000102E-8</c:v>
                </c:pt>
                <c:pt idx="389">
                  <c:v>2.630000000000011E-8</c:v>
                </c:pt>
                <c:pt idx="390">
                  <c:v>2.520000000000011E-8</c:v>
                </c:pt>
                <c:pt idx="391">
                  <c:v>2.4700000000000072E-8</c:v>
                </c:pt>
                <c:pt idx="392">
                  <c:v>2.7200000000000111E-8</c:v>
                </c:pt>
                <c:pt idx="393">
                  <c:v>2.520000000000011E-8</c:v>
                </c:pt>
                <c:pt idx="394">
                  <c:v>2.5700000000000091E-8</c:v>
                </c:pt>
                <c:pt idx="395">
                  <c:v>2.4700000000000072E-8</c:v>
                </c:pt>
                <c:pt idx="396">
                  <c:v>2.4900000000000081E-8</c:v>
                </c:pt>
                <c:pt idx="397">
                  <c:v>2.4900000000000081E-8</c:v>
                </c:pt>
                <c:pt idx="398">
                  <c:v>2.4700000000000072E-8</c:v>
                </c:pt>
                <c:pt idx="399">
                  <c:v>2.4400000000000096E-8</c:v>
                </c:pt>
                <c:pt idx="400">
                  <c:v>2.5000000000000092E-8</c:v>
                </c:pt>
                <c:pt idx="401">
                  <c:v>2.6100000000000091E-8</c:v>
                </c:pt>
                <c:pt idx="402">
                  <c:v>2.6100000000000091E-8</c:v>
                </c:pt>
                <c:pt idx="403">
                  <c:v>2.4000000000000096E-8</c:v>
                </c:pt>
                <c:pt idx="404">
                  <c:v>2.6400000000000111E-8</c:v>
                </c:pt>
                <c:pt idx="405">
                  <c:v>2.600000000000011E-8</c:v>
                </c:pt>
                <c:pt idx="406">
                  <c:v>2.4700000000000072E-8</c:v>
                </c:pt>
                <c:pt idx="407">
                  <c:v>2.5100000000000086E-8</c:v>
                </c:pt>
                <c:pt idx="408">
                  <c:v>2.5300000000000088E-8</c:v>
                </c:pt>
                <c:pt idx="409">
                  <c:v>2.4700000000000072E-8</c:v>
                </c:pt>
                <c:pt idx="410">
                  <c:v>2.520000000000011E-8</c:v>
                </c:pt>
                <c:pt idx="411">
                  <c:v>2.450000000000008E-8</c:v>
                </c:pt>
                <c:pt idx="412">
                  <c:v>2.4600000000000091E-8</c:v>
                </c:pt>
                <c:pt idx="413">
                  <c:v>2.520000000000011E-8</c:v>
                </c:pt>
                <c:pt idx="414">
                  <c:v>2.410000000000008E-8</c:v>
                </c:pt>
                <c:pt idx="415">
                  <c:v>2.1700000000000075E-8</c:v>
                </c:pt>
                <c:pt idx="416">
                  <c:v>2.3500000000000062E-8</c:v>
                </c:pt>
                <c:pt idx="417">
                  <c:v>2.2600000000000106E-8</c:v>
                </c:pt>
                <c:pt idx="418">
                  <c:v>2.4400000000000096E-8</c:v>
                </c:pt>
                <c:pt idx="419">
                  <c:v>2.2100000000000085E-8</c:v>
                </c:pt>
                <c:pt idx="420">
                  <c:v>2.4800000000000103E-8</c:v>
                </c:pt>
                <c:pt idx="421">
                  <c:v>2.2700000000000091E-8</c:v>
                </c:pt>
                <c:pt idx="422">
                  <c:v>2.3700000000000073E-8</c:v>
                </c:pt>
                <c:pt idx="423">
                  <c:v>2.1400000000000096E-8</c:v>
                </c:pt>
                <c:pt idx="424">
                  <c:v>2.4800000000000103E-8</c:v>
                </c:pt>
                <c:pt idx="425">
                  <c:v>2.2700000000000091E-8</c:v>
                </c:pt>
                <c:pt idx="426">
                  <c:v>2.3600000000000079E-8</c:v>
                </c:pt>
                <c:pt idx="427">
                  <c:v>2.2900000000000096E-8</c:v>
                </c:pt>
                <c:pt idx="428">
                  <c:v>2.340000000000009E-8</c:v>
                </c:pt>
                <c:pt idx="429">
                  <c:v>2.4200000000000091E-8</c:v>
                </c:pt>
                <c:pt idx="430">
                  <c:v>2.2700000000000091E-8</c:v>
                </c:pt>
                <c:pt idx="431">
                  <c:v>2.4700000000000072E-8</c:v>
                </c:pt>
                <c:pt idx="432">
                  <c:v>2.4700000000000072E-8</c:v>
                </c:pt>
                <c:pt idx="433">
                  <c:v>2.3800000000000091E-8</c:v>
                </c:pt>
                <c:pt idx="434">
                  <c:v>2.0900000000000075E-8</c:v>
                </c:pt>
                <c:pt idx="435">
                  <c:v>2.4200000000000091E-8</c:v>
                </c:pt>
                <c:pt idx="436">
                  <c:v>2.2100000000000085E-8</c:v>
                </c:pt>
                <c:pt idx="437">
                  <c:v>2.4000000000000096E-8</c:v>
                </c:pt>
                <c:pt idx="438">
                  <c:v>2.1600000000000101E-8</c:v>
                </c:pt>
                <c:pt idx="439">
                  <c:v>2.340000000000009E-8</c:v>
                </c:pt>
                <c:pt idx="440">
                  <c:v>2.1800000000000106E-8</c:v>
                </c:pt>
                <c:pt idx="441">
                  <c:v>2.3900000000000062E-8</c:v>
                </c:pt>
                <c:pt idx="442">
                  <c:v>2.3800000000000091E-8</c:v>
                </c:pt>
                <c:pt idx="443">
                  <c:v>2.3100000000000055E-8</c:v>
                </c:pt>
                <c:pt idx="444">
                  <c:v>2.2900000000000096E-8</c:v>
                </c:pt>
                <c:pt idx="445">
                  <c:v>2.2800000000000102E-8</c:v>
                </c:pt>
                <c:pt idx="446">
                  <c:v>2.1000000000000082E-8</c:v>
                </c:pt>
                <c:pt idx="447">
                  <c:v>2.2500000000000096E-8</c:v>
                </c:pt>
                <c:pt idx="448">
                  <c:v>2.110000000000009E-8</c:v>
                </c:pt>
                <c:pt idx="449">
                  <c:v>2.1400000000000096E-8</c:v>
                </c:pt>
                <c:pt idx="450">
                  <c:v>2.2700000000000091E-8</c:v>
                </c:pt>
                <c:pt idx="451">
                  <c:v>2.3700000000000073E-8</c:v>
                </c:pt>
                <c:pt idx="452">
                  <c:v>2.110000000000009E-8</c:v>
                </c:pt>
                <c:pt idx="453">
                  <c:v>2.3100000000000055E-8</c:v>
                </c:pt>
                <c:pt idx="454">
                  <c:v>2.1600000000000101E-8</c:v>
                </c:pt>
                <c:pt idx="455">
                  <c:v>2.1600000000000101E-8</c:v>
                </c:pt>
                <c:pt idx="456">
                  <c:v>2.070000000000007E-8</c:v>
                </c:pt>
                <c:pt idx="457">
                  <c:v>2.1700000000000075E-8</c:v>
                </c:pt>
                <c:pt idx="458">
                  <c:v>2.1000000000000082E-8</c:v>
                </c:pt>
                <c:pt idx="459">
                  <c:v>2.230000000000009E-8</c:v>
                </c:pt>
                <c:pt idx="460">
                  <c:v>2.1800000000000106E-8</c:v>
                </c:pt>
                <c:pt idx="461">
                  <c:v>2.0900000000000075E-8</c:v>
                </c:pt>
                <c:pt idx="462">
                  <c:v>2.190000000000009E-8</c:v>
                </c:pt>
                <c:pt idx="463">
                  <c:v>2.2600000000000106E-8</c:v>
                </c:pt>
                <c:pt idx="464">
                  <c:v>2.1600000000000101E-8</c:v>
                </c:pt>
                <c:pt idx="465">
                  <c:v>2.1800000000000106E-8</c:v>
                </c:pt>
                <c:pt idx="466">
                  <c:v>2.1800000000000106E-8</c:v>
                </c:pt>
                <c:pt idx="467">
                  <c:v>2.2500000000000096E-8</c:v>
                </c:pt>
                <c:pt idx="468">
                  <c:v>2.2600000000000106E-8</c:v>
                </c:pt>
                <c:pt idx="469">
                  <c:v>2.1700000000000075E-8</c:v>
                </c:pt>
                <c:pt idx="470">
                  <c:v>2.2400000000000101E-8</c:v>
                </c:pt>
                <c:pt idx="471">
                  <c:v>2.110000000000009E-8</c:v>
                </c:pt>
                <c:pt idx="472">
                  <c:v>2.1800000000000106E-8</c:v>
                </c:pt>
                <c:pt idx="473">
                  <c:v>2.12000000000001E-8</c:v>
                </c:pt>
                <c:pt idx="474">
                  <c:v>2.110000000000009E-8</c:v>
                </c:pt>
                <c:pt idx="475">
                  <c:v>2.190000000000009E-8</c:v>
                </c:pt>
                <c:pt idx="476">
                  <c:v>2.1800000000000106E-8</c:v>
                </c:pt>
                <c:pt idx="477">
                  <c:v>2.2100000000000085E-8</c:v>
                </c:pt>
                <c:pt idx="478">
                  <c:v>2.2400000000000101E-8</c:v>
                </c:pt>
                <c:pt idx="479">
                  <c:v>2.1400000000000096E-8</c:v>
                </c:pt>
                <c:pt idx="480">
                  <c:v>1.9200000000000083E-8</c:v>
                </c:pt>
                <c:pt idx="481">
                  <c:v>1.890000000000009E-8</c:v>
                </c:pt>
                <c:pt idx="482">
                  <c:v>2.110000000000009E-8</c:v>
                </c:pt>
                <c:pt idx="483">
                  <c:v>2.0300000000000066E-8</c:v>
                </c:pt>
                <c:pt idx="484">
                  <c:v>2.1600000000000101E-8</c:v>
                </c:pt>
                <c:pt idx="485">
                  <c:v>2.080000000000009E-8</c:v>
                </c:pt>
                <c:pt idx="486">
                  <c:v>2.1400000000000096E-8</c:v>
                </c:pt>
                <c:pt idx="487">
                  <c:v>2.110000000000009E-8</c:v>
                </c:pt>
                <c:pt idx="488">
                  <c:v>2.1000000000000082E-8</c:v>
                </c:pt>
                <c:pt idx="489">
                  <c:v>2.150000000000009E-8</c:v>
                </c:pt>
                <c:pt idx="490">
                  <c:v>2.000000000000009E-8</c:v>
                </c:pt>
                <c:pt idx="491">
                  <c:v>2.1700000000000075E-8</c:v>
                </c:pt>
                <c:pt idx="492">
                  <c:v>2.000000000000009E-8</c:v>
                </c:pt>
                <c:pt idx="493">
                  <c:v>2.0200000000000082E-8</c:v>
                </c:pt>
                <c:pt idx="494">
                  <c:v>2.1700000000000075E-8</c:v>
                </c:pt>
                <c:pt idx="495">
                  <c:v>2.2400000000000101E-8</c:v>
                </c:pt>
                <c:pt idx="496">
                  <c:v>2.150000000000009E-8</c:v>
                </c:pt>
                <c:pt idx="497">
                  <c:v>2.0100000000000061E-8</c:v>
                </c:pt>
                <c:pt idx="498">
                  <c:v>1.9000000000000081E-8</c:v>
                </c:pt>
                <c:pt idx="499">
                  <c:v>2.0500000000000071E-8</c:v>
                </c:pt>
                <c:pt idx="500">
                  <c:v>2.110000000000009E-8</c:v>
                </c:pt>
                <c:pt idx="501">
                  <c:v>1.8800000000000082E-8</c:v>
                </c:pt>
                <c:pt idx="502">
                  <c:v>2.2100000000000085E-8</c:v>
                </c:pt>
                <c:pt idx="503">
                  <c:v>2.0300000000000066E-8</c:v>
                </c:pt>
                <c:pt idx="504">
                  <c:v>2.080000000000009E-8</c:v>
                </c:pt>
                <c:pt idx="505">
                  <c:v>2.0900000000000075E-8</c:v>
                </c:pt>
                <c:pt idx="506">
                  <c:v>2.2400000000000101E-8</c:v>
                </c:pt>
                <c:pt idx="507">
                  <c:v>2.2200000000000106E-8</c:v>
                </c:pt>
                <c:pt idx="508">
                  <c:v>1.850000000000008E-8</c:v>
                </c:pt>
                <c:pt idx="509">
                  <c:v>2.12000000000001E-8</c:v>
                </c:pt>
                <c:pt idx="510">
                  <c:v>1.9800000000000075E-8</c:v>
                </c:pt>
                <c:pt idx="511">
                  <c:v>2.1700000000000075E-8</c:v>
                </c:pt>
                <c:pt idx="512">
                  <c:v>2.1300000000000075E-8</c:v>
                </c:pt>
                <c:pt idx="513">
                  <c:v>1.930000000000008E-8</c:v>
                </c:pt>
                <c:pt idx="514">
                  <c:v>1.9000000000000081E-8</c:v>
                </c:pt>
                <c:pt idx="515">
                  <c:v>2.080000000000009E-8</c:v>
                </c:pt>
                <c:pt idx="516">
                  <c:v>1.970000000000008E-8</c:v>
                </c:pt>
                <c:pt idx="517">
                  <c:v>2.040000000000009E-8</c:v>
                </c:pt>
                <c:pt idx="518">
                  <c:v>2.1600000000000101E-8</c:v>
                </c:pt>
                <c:pt idx="519">
                  <c:v>1.9900000000000092E-8</c:v>
                </c:pt>
                <c:pt idx="520">
                  <c:v>2.150000000000009E-8</c:v>
                </c:pt>
                <c:pt idx="521">
                  <c:v>2.150000000000009E-8</c:v>
                </c:pt>
                <c:pt idx="522">
                  <c:v>2.1800000000000106E-8</c:v>
                </c:pt>
                <c:pt idx="523">
                  <c:v>2.040000000000009E-8</c:v>
                </c:pt>
                <c:pt idx="524">
                  <c:v>2.1700000000000075E-8</c:v>
                </c:pt>
                <c:pt idx="525">
                  <c:v>2.080000000000009E-8</c:v>
                </c:pt>
                <c:pt idx="526">
                  <c:v>1.9800000000000075E-8</c:v>
                </c:pt>
                <c:pt idx="527">
                  <c:v>1.9900000000000092E-8</c:v>
                </c:pt>
                <c:pt idx="528">
                  <c:v>2.000000000000009E-8</c:v>
                </c:pt>
                <c:pt idx="529">
                  <c:v>2.080000000000009E-8</c:v>
                </c:pt>
                <c:pt idx="530">
                  <c:v>1.8400000000000079E-8</c:v>
                </c:pt>
                <c:pt idx="531">
                  <c:v>2.1000000000000082E-8</c:v>
                </c:pt>
                <c:pt idx="532">
                  <c:v>2.0300000000000066E-8</c:v>
                </c:pt>
                <c:pt idx="533">
                  <c:v>2.0900000000000075E-8</c:v>
                </c:pt>
                <c:pt idx="534">
                  <c:v>1.890000000000009E-8</c:v>
                </c:pt>
                <c:pt idx="535">
                  <c:v>2.190000000000009E-8</c:v>
                </c:pt>
                <c:pt idx="536">
                  <c:v>2.110000000000009E-8</c:v>
                </c:pt>
                <c:pt idx="537">
                  <c:v>2.1400000000000096E-8</c:v>
                </c:pt>
                <c:pt idx="538">
                  <c:v>2.040000000000009E-8</c:v>
                </c:pt>
                <c:pt idx="539">
                  <c:v>2.12000000000001E-8</c:v>
                </c:pt>
                <c:pt idx="540">
                  <c:v>2.0300000000000066E-8</c:v>
                </c:pt>
                <c:pt idx="541">
                  <c:v>2.1400000000000096E-8</c:v>
                </c:pt>
                <c:pt idx="542">
                  <c:v>1.850000000000008E-8</c:v>
                </c:pt>
                <c:pt idx="543">
                  <c:v>1.9800000000000075E-8</c:v>
                </c:pt>
                <c:pt idx="544">
                  <c:v>2.0600000000000082E-8</c:v>
                </c:pt>
                <c:pt idx="545">
                  <c:v>2.150000000000009E-8</c:v>
                </c:pt>
                <c:pt idx="546">
                  <c:v>2.1400000000000096E-8</c:v>
                </c:pt>
                <c:pt idx="547">
                  <c:v>2.0500000000000071E-8</c:v>
                </c:pt>
                <c:pt idx="548">
                  <c:v>2.0900000000000075E-8</c:v>
                </c:pt>
                <c:pt idx="549">
                  <c:v>1.9600000000000083E-8</c:v>
                </c:pt>
                <c:pt idx="550">
                  <c:v>1.850000000000008E-8</c:v>
                </c:pt>
                <c:pt idx="551">
                  <c:v>1.8100000000000076E-8</c:v>
                </c:pt>
                <c:pt idx="552">
                  <c:v>2.040000000000009E-8</c:v>
                </c:pt>
                <c:pt idx="553">
                  <c:v>1.9900000000000092E-8</c:v>
                </c:pt>
                <c:pt idx="554">
                  <c:v>2.0500000000000071E-8</c:v>
                </c:pt>
                <c:pt idx="555">
                  <c:v>1.930000000000008E-8</c:v>
                </c:pt>
                <c:pt idx="556">
                  <c:v>1.9900000000000092E-8</c:v>
                </c:pt>
                <c:pt idx="557">
                  <c:v>1.8600000000000081E-8</c:v>
                </c:pt>
                <c:pt idx="558">
                  <c:v>2.150000000000009E-8</c:v>
                </c:pt>
                <c:pt idx="559">
                  <c:v>1.9800000000000075E-8</c:v>
                </c:pt>
                <c:pt idx="560">
                  <c:v>2.0300000000000066E-8</c:v>
                </c:pt>
                <c:pt idx="561">
                  <c:v>2.0100000000000061E-8</c:v>
                </c:pt>
                <c:pt idx="562">
                  <c:v>1.9500000000000079E-8</c:v>
                </c:pt>
                <c:pt idx="563">
                  <c:v>2.1000000000000082E-8</c:v>
                </c:pt>
                <c:pt idx="564">
                  <c:v>2.080000000000009E-8</c:v>
                </c:pt>
                <c:pt idx="565">
                  <c:v>2.110000000000009E-8</c:v>
                </c:pt>
                <c:pt idx="566">
                  <c:v>1.9800000000000075E-8</c:v>
                </c:pt>
                <c:pt idx="567">
                  <c:v>1.8800000000000082E-8</c:v>
                </c:pt>
                <c:pt idx="568">
                  <c:v>2.1300000000000075E-8</c:v>
                </c:pt>
                <c:pt idx="569">
                  <c:v>1.970000000000008E-8</c:v>
                </c:pt>
                <c:pt idx="570">
                  <c:v>1.9200000000000083E-8</c:v>
                </c:pt>
                <c:pt idx="571">
                  <c:v>2.0300000000000066E-8</c:v>
                </c:pt>
                <c:pt idx="572">
                  <c:v>2.040000000000009E-8</c:v>
                </c:pt>
                <c:pt idx="573">
                  <c:v>2.110000000000009E-8</c:v>
                </c:pt>
                <c:pt idx="574">
                  <c:v>1.9600000000000083E-8</c:v>
                </c:pt>
                <c:pt idx="575">
                  <c:v>1.9000000000000081E-8</c:v>
                </c:pt>
                <c:pt idx="576">
                  <c:v>1.970000000000008E-8</c:v>
                </c:pt>
                <c:pt idx="577">
                  <c:v>2.0500000000000071E-8</c:v>
                </c:pt>
                <c:pt idx="578">
                  <c:v>1.9100000000000072E-8</c:v>
                </c:pt>
                <c:pt idx="579">
                  <c:v>1.9600000000000083E-8</c:v>
                </c:pt>
                <c:pt idx="580">
                  <c:v>1.8300000000000075E-8</c:v>
                </c:pt>
                <c:pt idx="581">
                  <c:v>1.9100000000000072E-8</c:v>
                </c:pt>
                <c:pt idx="582">
                  <c:v>1.9900000000000092E-8</c:v>
                </c:pt>
                <c:pt idx="583">
                  <c:v>1.8400000000000079E-8</c:v>
                </c:pt>
                <c:pt idx="584">
                  <c:v>1.9600000000000083E-8</c:v>
                </c:pt>
                <c:pt idx="585">
                  <c:v>2.0600000000000082E-8</c:v>
                </c:pt>
                <c:pt idx="586">
                  <c:v>1.850000000000008E-8</c:v>
                </c:pt>
                <c:pt idx="587">
                  <c:v>2.1000000000000082E-8</c:v>
                </c:pt>
                <c:pt idx="588">
                  <c:v>2.0100000000000061E-8</c:v>
                </c:pt>
                <c:pt idx="589">
                  <c:v>1.970000000000008E-8</c:v>
                </c:pt>
                <c:pt idx="590">
                  <c:v>1.970000000000008E-8</c:v>
                </c:pt>
                <c:pt idx="591">
                  <c:v>1.9600000000000083E-8</c:v>
                </c:pt>
                <c:pt idx="592">
                  <c:v>1.8700000000000075E-8</c:v>
                </c:pt>
                <c:pt idx="593">
                  <c:v>2.0300000000000066E-8</c:v>
                </c:pt>
                <c:pt idx="594">
                  <c:v>1.970000000000008E-8</c:v>
                </c:pt>
                <c:pt idx="595">
                  <c:v>1.9400000000000074E-8</c:v>
                </c:pt>
                <c:pt idx="596">
                  <c:v>2.080000000000009E-8</c:v>
                </c:pt>
                <c:pt idx="597">
                  <c:v>2.0200000000000082E-8</c:v>
                </c:pt>
                <c:pt idx="598">
                  <c:v>1.9000000000000081E-8</c:v>
                </c:pt>
                <c:pt idx="599">
                  <c:v>2.080000000000009E-8</c:v>
                </c:pt>
                <c:pt idx="600">
                  <c:v>1.7700000000000086E-8</c:v>
                </c:pt>
                <c:pt idx="601">
                  <c:v>1.9500000000000079E-8</c:v>
                </c:pt>
                <c:pt idx="602">
                  <c:v>1.9900000000000092E-8</c:v>
                </c:pt>
                <c:pt idx="603">
                  <c:v>1.9500000000000079E-8</c:v>
                </c:pt>
                <c:pt idx="604">
                  <c:v>1.8600000000000081E-8</c:v>
                </c:pt>
                <c:pt idx="605">
                  <c:v>1.9200000000000083E-8</c:v>
                </c:pt>
                <c:pt idx="606">
                  <c:v>1.970000000000008E-8</c:v>
                </c:pt>
                <c:pt idx="607">
                  <c:v>1.8000000000000078E-8</c:v>
                </c:pt>
                <c:pt idx="608">
                  <c:v>1.9900000000000092E-8</c:v>
                </c:pt>
                <c:pt idx="609">
                  <c:v>2.0200000000000082E-8</c:v>
                </c:pt>
                <c:pt idx="610">
                  <c:v>1.8700000000000075E-8</c:v>
                </c:pt>
                <c:pt idx="611">
                  <c:v>1.930000000000008E-8</c:v>
                </c:pt>
                <c:pt idx="612">
                  <c:v>1.9100000000000072E-8</c:v>
                </c:pt>
                <c:pt idx="613">
                  <c:v>1.890000000000009E-8</c:v>
                </c:pt>
                <c:pt idx="614">
                  <c:v>2.0200000000000082E-8</c:v>
                </c:pt>
                <c:pt idx="615">
                  <c:v>1.9000000000000081E-8</c:v>
                </c:pt>
                <c:pt idx="616">
                  <c:v>1.930000000000008E-8</c:v>
                </c:pt>
                <c:pt idx="617">
                  <c:v>1.890000000000009E-8</c:v>
                </c:pt>
                <c:pt idx="618">
                  <c:v>2.000000000000009E-8</c:v>
                </c:pt>
                <c:pt idx="619">
                  <c:v>1.8000000000000078E-8</c:v>
                </c:pt>
                <c:pt idx="620">
                  <c:v>1.970000000000008E-8</c:v>
                </c:pt>
                <c:pt idx="621">
                  <c:v>1.7900000000000078E-8</c:v>
                </c:pt>
                <c:pt idx="622">
                  <c:v>1.9600000000000083E-8</c:v>
                </c:pt>
                <c:pt idx="623">
                  <c:v>2.000000000000009E-8</c:v>
                </c:pt>
                <c:pt idx="624">
                  <c:v>1.8800000000000082E-8</c:v>
                </c:pt>
                <c:pt idx="625">
                  <c:v>1.9600000000000083E-8</c:v>
                </c:pt>
                <c:pt idx="626">
                  <c:v>1.8600000000000081E-8</c:v>
                </c:pt>
                <c:pt idx="627">
                  <c:v>1.9100000000000072E-8</c:v>
                </c:pt>
                <c:pt idx="628">
                  <c:v>1.9000000000000081E-8</c:v>
                </c:pt>
                <c:pt idx="629">
                  <c:v>1.8400000000000079E-8</c:v>
                </c:pt>
                <c:pt idx="630">
                  <c:v>1.970000000000008E-8</c:v>
                </c:pt>
                <c:pt idx="631">
                  <c:v>1.930000000000008E-8</c:v>
                </c:pt>
                <c:pt idx="632">
                  <c:v>1.930000000000008E-8</c:v>
                </c:pt>
                <c:pt idx="633">
                  <c:v>1.780000000000008E-8</c:v>
                </c:pt>
                <c:pt idx="634">
                  <c:v>2.0600000000000082E-8</c:v>
                </c:pt>
                <c:pt idx="635">
                  <c:v>1.8300000000000075E-8</c:v>
                </c:pt>
                <c:pt idx="636">
                  <c:v>1.890000000000009E-8</c:v>
                </c:pt>
                <c:pt idx="637">
                  <c:v>1.7200000000000061E-8</c:v>
                </c:pt>
                <c:pt idx="638">
                  <c:v>1.970000000000008E-8</c:v>
                </c:pt>
                <c:pt idx="639">
                  <c:v>1.670000000000008E-8</c:v>
                </c:pt>
                <c:pt idx="640">
                  <c:v>1.9800000000000075E-8</c:v>
                </c:pt>
                <c:pt idx="641">
                  <c:v>1.890000000000009E-8</c:v>
                </c:pt>
                <c:pt idx="642">
                  <c:v>2.0100000000000061E-8</c:v>
                </c:pt>
                <c:pt idx="643">
                  <c:v>1.8300000000000075E-8</c:v>
                </c:pt>
                <c:pt idx="644">
                  <c:v>1.9800000000000075E-8</c:v>
                </c:pt>
                <c:pt idx="645">
                  <c:v>2.0100000000000061E-8</c:v>
                </c:pt>
                <c:pt idx="646">
                  <c:v>2.0100000000000061E-8</c:v>
                </c:pt>
                <c:pt idx="647">
                  <c:v>1.9400000000000074E-8</c:v>
                </c:pt>
                <c:pt idx="648">
                  <c:v>1.8800000000000082E-8</c:v>
                </c:pt>
                <c:pt idx="649">
                  <c:v>2.000000000000009E-8</c:v>
                </c:pt>
                <c:pt idx="650">
                  <c:v>2.000000000000009E-8</c:v>
                </c:pt>
                <c:pt idx="651">
                  <c:v>1.930000000000008E-8</c:v>
                </c:pt>
                <c:pt idx="652">
                  <c:v>1.7600000000000081E-8</c:v>
                </c:pt>
                <c:pt idx="653">
                  <c:v>1.9900000000000092E-8</c:v>
                </c:pt>
                <c:pt idx="654">
                  <c:v>1.8800000000000082E-8</c:v>
                </c:pt>
                <c:pt idx="655">
                  <c:v>1.8800000000000082E-8</c:v>
                </c:pt>
                <c:pt idx="656">
                  <c:v>1.8100000000000076E-8</c:v>
                </c:pt>
                <c:pt idx="657">
                  <c:v>1.930000000000008E-8</c:v>
                </c:pt>
                <c:pt idx="658">
                  <c:v>1.7000000000000073E-8</c:v>
                </c:pt>
                <c:pt idx="659">
                  <c:v>1.9200000000000083E-8</c:v>
                </c:pt>
                <c:pt idx="660">
                  <c:v>1.8100000000000076E-8</c:v>
                </c:pt>
                <c:pt idx="661">
                  <c:v>1.8200000000000074E-8</c:v>
                </c:pt>
                <c:pt idx="662">
                  <c:v>1.8200000000000074E-8</c:v>
                </c:pt>
                <c:pt idx="663">
                  <c:v>1.7700000000000086E-8</c:v>
                </c:pt>
                <c:pt idx="664">
                  <c:v>1.8400000000000079E-8</c:v>
                </c:pt>
                <c:pt idx="665">
                  <c:v>2.0300000000000066E-8</c:v>
                </c:pt>
                <c:pt idx="666">
                  <c:v>1.930000000000008E-8</c:v>
                </c:pt>
                <c:pt idx="667">
                  <c:v>1.7200000000000061E-8</c:v>
                </c:pt>
                <c:pt idx="668">
                  <c:v>1.8600000000000081E-8</c:v>
                </c:pt>
                <c:pt idx="669">
                  <c:v>1.9600000000000083E-8</c:v>
                </c:pt>
                <c:pt idx="670">
                  <c:v>1.970000000000008E-8</c:v>
                </c:pt>
                <c:pt idx="671">
                  <c:v>1.8400000000000079E-8</c:v>
                </c:pt>
                <c:pt idx="672">
                  <c:v>1.930000000000008E-8</c:v>
                </c:pt>
                <c:pt idx="673">
                  <c:v>1.850000000000008E-8</c:v>
                </c:pt>
                <c:pt idx="674">
                  <c:v>1.9800000000000075E-8</c:v>
                </c:pt>
                <c:pt idx="675">
                  <c:v>1.9200000000000083E-8</c:v>
                </c:pt>
                <c:pt idx="676">
                  <c:v>1.9400000000000074E-8</c:v>
                </c:pt>
                <c:pt idx="677">
                  <c:v>1.8400000000000079E-8</c:v>
                </c:pt>
                <c:pt idx="678">
                  <c:v>1.9500000000000079E-8</c:v>
                </c:pt>
                <c:pt idx="679">
                  <c:v>1.9600000000000083E-8</c:v>
                </c:pt>
                <c:pt idx="680">
                  <c:v>1.9100000000000072E-8</c:v>
                </c:pt>
                <c:pt idx="681">
                  <c:v>1.8200000000000074E-8</c:v>
                </c:pt>
                <c:pt idx="682">
                  <c:v>1.9100000000000072E-8</c:v>
                </c:pt>
                <c:pt idx="683">
                  <c:v>1.7600000000000081E-8</c:v>
                </c:pt>
                <c:pt idx="684">
                  <c:v>1.7600000000000081E-8</c:v>
                </c:pt>
                <c:pt idx="685">
                  <c:v>1.9400000000000074E-8</c:v>
                </c:pt>
                <c:pt idx="686">
                  <c:v>1.9400000000000074E-8</c:v>
                </c:pt>
                <c:pt idx="687">
                  <c:v>1.890000000000009E-8</c:v>
                </c:pt>
                <c:pt idx="688">
                  <c:v>1.9200000000000083E-8</c:v>
                </c:pt>
                <c:pt idx="689">
                  <c:v>1.850000000000008E-8</c:v>
                </c:pt>
                <c:pt idx="690">
                  <c:v>2.0600000000000082E-8</c:v>
                </c:pt>
                <c:pt idx="691">
                  <c:v>1.7900000000000078E-8</c:v>
                </c:pt>
                <c:pt idx="692">
                  <c:v>1.8800000000000082E-8</c:v>
                </c:pt>
                <c:pt idx="693">
                  <c:v>2.000000000000009E-8</c:v>
                </c:pt>
                <c:pt idx="694">
                  <c:v>1.9900000000000092E-8</c:v>
                </c:pt>
                <c:pt idx="695">
                  <c:v>1.8600000000000081E-8</c:v>
                </c:pt>
                <c:pt idx="696">
                  <c:v>1.7900000000000078E-8</c:v>
                </c:pt>
                <c:pt idx="697">
                  <c:v>1.9100000000000072E-8</c:v>
                </c:pt>
                <c:pt idx="698">
                  <c:v>1.9800000000000075E-8</c:v>
                </c:pt>
                <c:pt idx="699">
                  <c:v>1.7400000000000073E-8</c:v>
                </c:pt>
                <c:pt idx="700">
                  <c:v>1.7700000000000086E-8</c:v>
                </c:pt>
                <c:pt idx="701">
                  <c:v>1.8000000000000078E-8</c:v>
                </c:pt>
                <c:pt idx="702">
                  <c:v>1.8100000000000076E-8</c:v>
                </c:pt>
                <c:pt idx="703">
                  <c:v>1.670000000000008E-8</c:v>
                </c:pt>
                <c:pt idx="704">
                  <c:v>1.930000000000008E-8</c:v>
                </c:pt>
                <c:pt idx="705">
                  <c:v>1.8200000000000074E-8</c:v>
                </c:pt>
                <c:pt idx="706">
                  <c:v>1.6800000000000078E-8</c:v>
                </c:pt>
                <c:pt idx="707">
                  <c:v>1.8300000000000075E-8</c:v>
                </c:pt>
                <c:pt idx="708">
                  <c:v>1.9000000000000081E-8</c:v>
                </c:pt>
                <c:pt idx="709">
                  <c:v>1.9900000000000092E-8</c:v>
                </c:pt>
                <c:pt idx="710">
                  <c:v>1.850000000000008E-8</c:v>
                </c:pt>
                <c:pt idx="711">
                  <c:v>1.9000000000000081E-8</c:v>
                </c:pt>
                <c:pt idx="712">
                  <c:v>1.9900000000000092E-8</c:v>
                </c:pt>
                <c:pt idx="713">
                  <c:v>1.9000000000000081E-8</c:v>
                </c:pt>
                <c:pt idx="714">
                  <c:v>1.8800000000000082E-8</c:v>
                </c:pt>
                <c:pt idx="715">
                  <c:v>1.9800000000000075E-8</c:v>
                </c:pt>
                <c:pt idx="716">
                  <c:v>1.9500000000000079E-8</c:v>
                </c:pt>
                <c:pt idx="717">
                  <c:v>1.8400000000000079E-8</c:v>
                </c:pt>
                <c:pt idx="718">
                  <c:v>1.8200000000000074E-8</c:v>
                </c:pt>
                <c:pt idx="719">
                  <c:v>1.780000000000008E-8</c:v>
                </c:pt>
                <c:pt idx="720">
                  <c:v>1.8700000000000075E-8</c:v>
                </c:pt>
                <c:pt idx="721">
                  <c:v>1.7900000000000078E-8</c:v>
                </c:pt>
                <c:pt idx="722">
                  <c:v>1.850000000000008E-8</c:v>
                </c:pt>
                <c:pt idx="723">
                  <c:v>1.7700000000000086E-8</c:v>
                </c:pt>
                <c:pt idx="724">
                  <c:v>1.930000000000008E-8</c:v>
                </c:pt>
                <c:pt idx="725">
                  <c:v>1.930000000000008E-8</c:v>
                </c:pt>
                <c:pt idx="726">
                  <c:v>1.9000000000000081E-8</c:v>
                </c:pt>
                <c:pt idx="727">
                  <c:v>1.9500000000000079E-8</c:v>
                </c:pt>
                <c:pt idx="728">
                  <c:v>1.8300000000000075E-8</c:v>
                </c:pt>
                <c:pt idx="729">
                  <c:v>1.9000000000000081E-8</c:v>
                </c:pt>
                <c:pt idx="730">
                  <c:v>1.9800000000000075E-8</c:v>
                </c:pt>
                <c:pt idx="731">
                  <c:v>1.670000000000008E-8</c:v>
                </c:pt>
                <c:pt idx="732">
                  <c:v>1.8400000000000079E-8</c:v>
                </c:pt>
                <c:pt idx="733">
                  <c:v>1.6500000000000072E-8</c:v>
                </c:pt>
                <c:pt idx="734">
                  <c:v>1.7900000000000078E-8</c:v>
                </c:pt>
                <c:pt idx="735">
                  <c:v>1.7000000000000073E-8</c:v>
                </c:pt>
                <c:pt idx="736">
                  <c:v>1.890000000000009E-8</c:v>
                </c:pt>
                <c:pt idx="737">
                  <c:v>1.8100000000000076E-8</c:v>
                </c:pt>
                <c:pt idx="738">
                  <c:v>1.9100000000000072E-8</c:v>
                </c:pt>
                <c:pt idx="739">
                  <c:v>1.7400000000000073E-8</c:v>
                </c:pt>
                <c:pt idx="740">
                  <c:v>1.8700000000000075E-8</c:v>
                </c:pt>
                <c:pt idx="741">
                  <c:v>1.7500000000000071E-8</c:v>
                </c:pt>
                <c:pt idx="742">
                  <c:v>1.7400000000000073E-8</c:v>
                </c:pt>
                <c:pt idx="743">
                  <c:v>1.9600000000000083E-8</c:v>
                </c:pt>
                <c:pt idx="744">
                  <c:v>1.7300000000000085E-8</c:v>
                </c:pt>
                <c:pt idx="745">
                  <c:v>1.8100000000000076E-8</c:v>
                </c:pt>
                <c:pt idx="746">
                  <c:v>1.7600000000000081E-8</c:v>
                </c:pt>
                <c:pt idx="747">
                  <c:v>1.6600000000000076E-8</c:v>
                </c:pt>
                <c:pt idx="748">
                  <c:v>1.780000000000008E-8</c:v>
                </c:pt>
                <c:pt idx="749">
                  <c:v>1.7000000000000073E-8</c:v>
                </c:pt>
                <c:pt idx="750">
                  <c:v>1.7500000000000071E-8</c:v>
                </c:pt>
                <c:pt idx="751">
                  <c:v>1.7700000000000086E-8</c:v>
                </c:pt>
                <c:pt idx="752">
                  <c:v>1.9500000000000079E-8</c:v>
                </c:pt>
                <c:pt idx="753">
                  <c:v>1.7200000000000061E-8</c:v>
                </c:pt>
                <c:pt idx="754">
                  <c:v>1.7900000000000078E-8</c:v>
                </c:pt>
                <c:pt idx="755">
                  <c:v>1.9900000000000092E-8</c:v>
                </c:pt>
                <c:pt idx="756">
                  <c:v>1.8800000000000082E-8</c:v>
                </c:pt>
                <c:pt idx="757">
                  <c:v>1.7500000000000071E-8</c:v>
                </c:pt>
                <c:pt idx="758">
                  <c:v>1.7600000000000081E-8</c:v>
                </c:pt>
                <c:pt idx="759">
                  <c:v>1.780000000000008E-8</c:v>
                </c:pt>
                <c:pt idx="760">
                  <c:v>1.890000000000009E-8</c:v>
                </c:pt>
                <c:pt idx="761">
                  <c:v>1.7600000000000081E-8</c:v>
                </c:pt>
                <c:pt idx="762">
                  <c:v>1.710000000000007E-8</c:v>
                </c:pt>
                <c:pt idx="763">
                  <c:v>1.890000000000009E-8</c:v>
                </c:pt>
                <c:pt idx="764">
                  <c:v>1.850000000000008E-8</c:v>
                </c:pt>
                <c:pt idx="765">
                  <c:v>1.7700000000000086E-8</c:v>
                </c:pt>
                <c:pt idx="766">
                  <c:v>1.930000000000008E-8</c:v>
                </c:pt>
                <c:pt idx="767">
                  <c:v>1.8300000000000075E-8</c:v>
                </c:pt>
                <c:pt idx="768">
                  <c:v>1.7200000000000061E-8</c:v>
                </c:pt>
                <c:pt idx="769">
                  <c:v>1.8800000000000082E-8</c:v>
                </c:pt>
                <c:pt idx="770">
                  <c:v>1.7700000000000086E-8</c:v>
                </c:pt>
                <c:pt idx="771">
                  <c:v>1.6800000000000078E-8</c:v>
                </c:pt>
                <c:pt idx="772">
                  <c:v>1.890000000000009E-8</c:v>
                </c:pt>
                <c:pt idx="773">
                  <c:v>1.7900000000000078E-8</c:v>
                </c:pt>
                <c:pt idx="774">
                  <c:v>1.890000000000009E-8</c:v>
                </c:pt>
                <c:pt idx="775">
                  <c:v>1.670000000000008E-8</c:v>
                </c:pt>
                <c:pt idx="776">
                  <c:v>1.8000000000000078E-8</c:v>
                </c:pt>
                <c:pt idx="777">
                  <c:v>1.9400000000000074E-8</c:v>
                </c:pt>
                <c:pt idx="778">
                  <c:v>1.890000000000009E-8</c:v>
                </c:pt>
                <c:pt idx="779">
                  <c:v>1.8400000000000079E-8</c:v>
                </c:pt>
                <c:pt idx="780">
                  <c:v>1.6600000000000076E-8</c:v>
                </c:pt>
                <c:pt idx="781">
                  <c:v>1.8400000000000079E-8</c:v>
                </c:pt>
                <c:pt idx="782">
                  <c:v>1.8200000000000074E-8</c:v>
                </c:pt>
                <c:pt idx="783">
                  <c:v>1.630000000000008E-8</c:v>
                </c:pt>
                <c:pt idx="784">
                  <c:v>1.7500000000000071E-8</c:v>
                </c:pt>
                <c:pt idx="785">
                  <c:v>1.7400000000000073E-8</c:v>
                </c:pt>
                <c:pt idx="786">
                  <c:v>1.850000000000008E-8</c:v>
                </c:pt>
                <c:pt idx="787">
                  <c:v>1.8200000000000074E-8</c:v>
                </c:pt>
                <c:pt idx="788">
                  <c:v>1.8800000000000082E-8</c:v>
                </c:pt>
                <c:pt idx="789">
                  <c:v>1.6800000000000078E-8</c:v>
                </c:pt>
                <c:pt idx="790">
                  <c:v>1.780000000000008E-8</c:v>
                </c:pt>
                <c:pt idx="791">
                  <c:v>1.8300000000000075E-8</c:v>
                </c:pt>
                <c:pt idx="792">
                  <c:v>1.6800000000000078E-8</c:v>
                </c:pt>
                <c:pt idx="793">
                  <c:v>1.8000000000000078E-8</c:v>
                </c:pt>
                <c:pt idx="794">
                  <c:v>1.7500000000000071E-8</c:v>
                </c:pt>
                <c:pt idx="795">
                  <c:v>1.7900000000000078E-8</c:v>
                </c:pt>
                <c:pt idx="796">
                  <c:v>1.8700000000000075E-8</c:v>
                </c:pt>
                <c:pt idx="797">
                  <c:v>1.890000000000009E-8</c:v>
                </c:pt>
                <c:pt idx="798">
                  <c:v>1.8200000000000074E-8</c:v>
                </c:pt>
                <c:pt idx="799">
                  <c:v>1.630000000000008E-8</c:v>
                </c:pt>
                <c:pt idx="800">
                  <c:v>1.8300000000000075E-8</c:v>
                </c:pt>
                <c:pt idx="801">
                  <c:v>1.7700000000000086E-8</c:v>
                </c:pt>
                <c:pt idx="802">
                  <c:v>1.9200000000000083E-8</c:v>
                </c:pt>
                <c:pt idx="803">
                  <c:v>1.7300000000000085E-8</c:v>
                </c:pt>
                <c:pt idx="804">
                  <c:v>1.7300000000000085E-8</c:v>
                </c:pt>
                <c:pt idx="805">
                  <c:v>1.9100000000000072E-8</c:v>
                </c:pt>
                <c:pt idx="806">
                  <c:v>1.6400000000000074E-8</c:v>
                </c:pt>
                <c:pt idx="807">
                  <c:v>1.9200000000000083E-8</c:v>
                </c:pt>
                <c:pt idx="808">
                  <c:v>1.6800000000000078E-8</c:v>
                </c:pt>
                <c:pt idx="809">
                  <c:v>1.890000000000009E-8</c:v>
                </c:pt>
                <c:pt idx="810">
                  <c:v>1.7500000000000071E-8</c:v>
                </c:pt>
                <c:pt idx="811">
                  <c:v>1.9100000000000072E-8</c:v>
                </c:pt>
                <c:pt idx="812">
                  <c:v>1.7400000000000073E-8</c:v>
                </c:pt>
                <c:pt idx="813">
                  <c:v>1.9200000000000083E-8</c:v>
                </c:pt>
                <c:pt idx="814">
                  <c:v>1.7600000000000081E-8</c:v>
                </c:pt>
                <c:pt idx="815">
                  <c:v>1.8700000000000075E-8</c:v>
                </c:pt>
                <c:pt idx="816">
                  <c:v>1.8700000000000075E-8</c:v>
                </c:pt>
                <c:pt idx="817">
                  <c:v>1.7600000000000081E-8</c:v>
                </c:pt>
                <c:pt idx="818">
                  <c:v>1.8400000000000079E-8</c:v>
                </c:pt>
                <c:pt idx="819">
                  <c:v>1.8300000000000075E-8</c:v>
                </c:pt>
                <c:pt idx="820">
                  <c:v>1.7400000000000073E-8</c:v>
                </c:pt>
                <c:pt idx="821">
                  <c:v>1.8000000000000078E-8</c:v>
                </c:pt>
                <c:pt idx="822">
                  <c:v>1.8400000000000079E-8</c:v>
                </c:pt>
                <c:pt idx="823">
                  <c:v>1.850000000000008E-8</c:v>
                </c:pt>
                <c:pt idx="824">
                  <c:v>1.6800000000000078E-8</c:v>
                </c:pt>
                <c:pt idx="825">
                  <c:v>1.6500000000000072E-8</c:v>
                </c:pt>
                <c:pt idx="826">
                  <c:v>1.8600000000000081E-8</c:v>
                </c:pt>
                <c:pt idx="827">
                  <c:v>1.850000000000008E-8</c:v>
                </c:pt>
                <c:pt idx="828">
                  <c:v>1.9100000000000072E-8</c:v>
                </c:pt>
                <c:pt idx="829">
                  <c:v>1.7200000000000061E-8</c:v>
                </c:pt>
                <c:pt idx="830">
                  <c:v>1.8700000000000075E-8</c:v>
                </c:pt>
                <c:pt idx="831">
                  <c:v>1.7200000000000061E-8</c:v>
                </c:pt>
                <c:pt idx="832">
                  <c:v>1.9200000000000083E-8</c:v>
                </c:pt>
                <c:pt idx="833">
                  <c:v>1.8700000000000075E-8</c:v>
                </c:pt>
                <c:pt idx="834">
                  <c:v>1.9000000000000081E-8</c:v>
                </c:pt>
                <c:pt idx="835">
                  <c:v>1.8000000000000078E-8</c:v>
                </c:pt>
                <c:pt idx="836">
                  <c:v>1.8600000000000081E-8</c:v>
                </c:pt>
                <c:pt idx="837">
                  <c:v>1.850000000000008E-8</c:v>
                </c:pt>
                <c:pt idx="838">
                  <c:v>1.8100000000000076E-8</c:v>
                </c:pt>
                <c:pt idx="839">
                  <c:v>1.850000000000008E-8</c:v>
                </c:pt>
                <c:pt idx="840">
                  <c:v>1.7900000000000078E-8</c:v>
                </c:pt>
                <c:pt idx="841">
                  <c:v>1.6900000000000079E-8</c:v>
                </c:pt>
                <c:pt idx="842">
                  <c:v>1.8700000000000075E-8</c:v>
                </c:pt>
                <c:pt idx="843">
                  <c:v>1.8300000000000075E-8</c:v>
                </c:pt>
                <c:pt idx="844">
                  <c:v>1.6600000000000076E-8</c:v>
                </c:pt>
                <c:pt idx="845">
                  <c:v>1.5900000000000066E-8</c:v>
                </c:pt>
                <c:pt idx="846">
                  <c:v>1.8100000000000076E-8</c:v>
                </c:pt>
                <c:pt idx="847">
                  <c:v>1.710000000000007E-8</c:v>
                </c:pt>
                <c:pt idx="848">
                  <c:v>1.6600000000000076E-8</c:v>
                </c:pt>
                <c:pt idx="849">
                  <c:v>1.8100000000000076E-8</c:v>
                </c:pt>
                <c:pt idx="850">
                  <c:v>1.670000000000008E-8</c:v>
                </c:pt>
                <c:pt idx="851">
                  <c:v>1.6400000000000074E-8</c:v>
                </c:pt>
                <c:pt idx="852">
                  <c:v>1.8100000000000076E-8</c:v>
                </c:pt>
                <c:pt idx="853">
                  <c:v>1.780000000000008E-8</c:v>
                </c:pt>
                <c:pt idx="854">
                  <c:v>1.7600000000000081E-8</c:v>
                </c:pt>
                <c:pt idx="855">
                  <c:v>1.6800000000000078E-8</c:v>
                </c:pt>
                <c:pt idx="856">
                  <c:v>1.8800000000000082E-8</c:v>
                </c:pt>
                <c:pt idx="857">
                  <c:v>1.6900000000000079E-8</c:v>
                </c:pt>
                <c:pt idx="858">
                  <c:v>1.6000000000000074E-8</c:v>
                </c:pt>
                <c:pt idx="859">
                  <c:v>1.8400000000000079E-8</c:v>
                </c:pt>
                <c:pt idx="860">
                  <c:v>1.9100000000000072E-8</c:v>
                </c:pt>
                <c:pt idx="861">
                  <c:v>1.710000000000007E-8</c:v>
                </c:pt>
                <c:pt idx="862">
                  <c:v>1.7400000000000073E-8</c:v>
                </c:pt>
                <c:pt idx="863">
                  <c:v>1.6900000000000079E-8</c:v>
                </c:pt>
                <c:pt idx="864">
                  <c:v>1.6100000000000068E-8</c:v>
                </c:pt>
                <c:pt idx="865">
                  <c:v>1.9500000000000079E-8</c:v>
                </c:pt>
                <c:pt idx="866">
                  <c:v>1.8200000000000074E-8</c:v>
                </c:pt>
                <c:pt idx="867">
                  <c:v>1.8800000000000082E-8</c:v>
                </c:pt>
                <c:pt idx="868">
                  <c:v>1.8300000000000075E-8</c:v>
                </c:pt>
                <c:pt idx="869">
                  <c:v>1.780000000000008E-8</c:v>
                </c:pt>
                <c:pt idx="870">
                  <c:v>1.8800000000000082E-8</c:v>
                </c:pt>
                <c:pt idx="871">
                  <c:v>1.780000000000008E-8</c:v>
                </c:pt>
                <c:pt idx="872">
                  <c:v>1.8800000000000082E-8</c:v>
                </c:pt>
                <c:pt idx="873">
                  <c:v>1.8000000000000078E-8</c:v>
                </c:pt>
                <c:pt idx="874">
                  <c:v>1.8000000000000078E-8</c:v>
                </c:pt>
                <c:pt idx="875">
                  <c:v>1.8300000000000075E-8</c:v>
                </c:pt>
                <c:pt idx="876">
                  <c:v>1.8200000000000074E-8</c:v>
                </c:pt>
                <c:pt idx="877">
                  <c:v>1.8600000000000081E-8</c:v>
                </c:pt>
                <c:pt idx="878">
                  <c:v>1.7500000000000071E-8</c:v>
                </c:pt>
                <c:pt idx="879">
                  <c:v>1.6200000000000076E-8</c:v>
                </c:pt>
                <c:pt idx="880">
                  <c:v>1.7700000000000086E-8</c:v>
                </c:pt>
                <c:pt idx="881">
                  <c:v>1.8800000000000082E-8</c:v>
                </c:pt>
                <c:pt idx="882">
                  <c:v>1.6500000000000072E-8</c:v>
                </c:pt>
                <c:pt idx="883">
                  <c:v>1.7700000000000086E-8</c:v>
                </c:pt>
                <c:pt idx="884">
                  <c:v>1.7000000000000073E-8</c:v>
                </c:pt>
                <c:pt idx="885">
                  <c:v>1.7900000000000078E-8</c:v>
                </c:pt>
                <c:pt idx="886">
                  <c:v>1.7500000000000071E-8</c:v>
                </c:pt>
                <c:pt idx="887">
                  <c:v>1.9000000000000081E-8</c:v>
                </c:pt>
                <c:pt idx="888">
                  <c:v>1.6400000000000074E-8</c:v>
                </c:pt>
                <c:pt idx="889">
                  <c:v>1.8700000000000075E-8</c:v>
                </c:pt>
                <c:pt idx="890">
                  <c:v>1.6500000000000072E-8</c:v>
                </c:pt>
                <c:pt idx="891">
                  <c:v>1.8400000000000079E-8</c:v>
                </c:pt>
                <c:pt idx="892">
                  <c:v>1.7500000000000071E-8</c:v>
                </c:pt>
                <c:pt idx="893">
                  <c:v>1.6600000000000076E-8</c:v>
                </c:pt>
                <c:pt idx="894">
                  <c:v>1.8000000000000078E-8</c:v>
                </c:pt>
                <c:pt idx="895">
                  <c:v>1.7000000000000073E-8</c:v>
                </c:pt>
                <c:pt idx="896">
                  <c:v>1.6200000000000076E-8</c:v>
                </c:pt>
                <c:pt idx="897">
                  <c:v>1.7900000000000078E-8</c:v>
                </c:pt>
                <c:pt idx="898">
                  <c:v>1.8300000000000075E-8</c:v>
                </c:pt>
                <c:pt idx="899">
                  <c:v>1.670000000000008E-8</c:v>
                </c:pt>
                <c:pt idx="900">
                  <c:v>1.8800000000000082E-8</c:v>
                </c:pt>
                <c:pt idx="901">
                  <c:v>1.7000000000000073E-8</c:v>
                </c:pt>
                <c:pt idx="902">
                  <c:v>1.710000000000007E-8</c:v>
                </c:pt>
                <c:pt idx="903">
                  <c:v>1.8600000000000081E-8</c:v>
                </c:pt>
                <c:pt idx="904">
                  <c:v>1.7200000000000061E-8</c:v>
                </c:pt>
                <c:pt idx="905">
                  <c:v>1.710000000000007E-8</c:v>
                </c:pt>
                <c:pt idx="906">
                  <c:v>1.8000000000000078E-8</c:v>
                </c:pt>
                <c:pt idx="907">
                  <c:v>1.670000000000008E-8</c:v>
                </c:pt>
                <c:pt idx="908">
                  <c:v>1.780000000000008E-8</c:v>
                </c:pt>
                <c:pt idx="909">
                  <c:v>1.7700000000000086E-8</c:v>
                </c:pt>
                <c:pt idx="910">
                  <c:v>1.8000000000000078E-8</c:v>
                </c:pt>
                <c:pt idx="911">
                  <c:v>1.7600000000000081E-8</c:v>
                </c:pt>
                <c:pt idx="912">
                  <c:v>1.6100000000000068E-8</c:v>
                </c:pt>
                <c:pt idx="913">
                  <c:v>1.5900000000000066E-8</c:v>
                </c:pt>
                <c:pt idx="914">
                  <c:v>1.7000000000000073E-8</c:v>
                </c:pt>
                <c:pt idx="915">
                  <c:v>1.6400000000000074E-8</c:v>
                </c:pt>
                <c:pt idx="916">
                  <c:v>1.8200000000000074E-8</c:v>
                </c:pt>
                <c:pt idx="917">
                  <c:v>1.6600000000000076E-8</c:v>
                </c:pt>
                <c:pt idx="918">
                  <c:v>1.7000000000000073E-8</c:v>
                </c:pt>
                <c:pt idx="919">
                  <c:v>1.850000000000008E-8</c:v>
                </c:pt>
                <c:pt idx="920">
                  <c:v>1.7200000000000061E-8</c:v>
                </c:pt>
                <c:pt idx="921">
                  <c:v>1.710000000000007E-8</c:v>
                </c:pt>
                <c:pt idx="922">
                  <c:v>1.7900000000000078E-8</c:v>
                </c:pt>
                <c:pt idx="923">
                  <c:v>1.7400000000000073E-8</c:v>
                </c:pt>
                <c:pt idx="924">
                  <c:v>1.7300000000000085E-8</c:v>
                </c:pt>
                <c:pt idx="925">
                  <c:v>1.7000000000000073E-8</c:v>
                </c:pt>
                <c:pt idx="926">
                  <c:v>1.8200000000000074E-8</c:v>
                </c:pt>
                <c:pt idx="927">
                  <c:v>1.6000000000000074E-8</c:v>
                </c:pt>
                <c:pt idx="928">
                  <c:v>1.8400000000000079E-8</c:v>
                </c:pt>
                <c:pt idx="929">
                  <c:v>1.9200000000000083E-8</c:v>
                </c:pt>
                <c:pt idx="930">
                  <c:v>1.6400000000000074E-8</c:v>
                </c:pt>
                <c:pt idx="931">
                  <c:v>1.8600000000000081E-8</c:v>
                </c:pt>
                <c:pt idx="932">
                  <c:v>1.6500000000000072E-8</c:v>
                </c:pt>
                <c:pt idx="933">
                  <c:v>1.8100000000000076E-8</c:v>
                </c:pt>
                <c:pt idx="934">
                  <c:v>1.7000000000000073E-8</c:v>
                </c:pt>
                <c:pt idx="935">
                  <c:v>1.7000000000000073E-8</c:v>
                </c:pt>
                <c:pt idx="936">
                  <c:v>1.7000000000000073E-8</c:v>
                </c:pt>
                <c:pt idx="937">
                  <c:v>1.9000000000000081E-8</c:v>
                </c:pt>
                <c:pt idx="938">
                  <c:v>1.8600000000000081E-8</c:v>
                </c:pt>
                <c:pt idx="939">
                  <c:v>1.6500000000000072E-8</c:v>
                </c:pt>
                <c:pt idx="940">
                  <c:v>1.8000000000000078E-8</c:v>
                </c:pt>
                <c:pt idx="941">
                  <c:v>1.6900000000000079E-8</c:v>
                </c:pt>
                <c:pt idx="942">
                  <c:v>1.6900000000000079E-8</c:v>
                </c:pt>
                <c:pt idx="943">
                  <c:v>1.8000000000000078E-8</c:v>
                </c:pt>
                <c:pt idx="944">
                  <c:v>1.780000000000008E-8</c:v>
                </c:pt>
                <c:pt idx="945">
                  <c:v>1.8000000000000078E-8</c:v>
                </c:pt>
                <c:pt idx="946">
                  <c:v>1.6200000000000076E-8</c:v>
                </c:pt>
                <c:pt idx="947">
                  <c:v>1.6800000000000078E-8</c:v>
                </c:pt>
                <c:pt idx="948">
                  <c:v>1.7700000000000086E-8</c:v>
                </c:pt>
                <c:pt idx="949">
                  <c:v>1.8000000000000078E-8</c:v>
                </c:pt>
                <c:pt idx="950">
                  <c:v>1.8200000000000074E-8</c:v>
                </c:pt>
                <c:pt idx="951">
                  <c:v>1.8200000000000074E-8</c:v>
                </c:pt>
                <c:pt idx="952">
                  <c:v>1.7500000000000071E-8</c:v>
                </c:pt>
                <c:pt idx="953">
                  <c:v>1.7400000000000073E-8</c:v>
                </c:pt>
                <c:pt idx="954">
                  <c:v>1.6600000000000076E-8</c:v>
                </c:pt>
                <c:pt idx="955">
                  <c:v>1.630000000000008E-8</c:v>
                </c:pt>
                <c:pt idx="956">
                  <c:v>1.7900000000000078E-8</c:v>
                </c:pt>
                <c:pt idx="957">
                  <c:v>1.8000000000000078E-8</c:v>
                </c:pt>
                <c:pt idx="958">
                  <c:v>1.6200000000000076E-8</c:v>
                </c:pt>
                <c:pt idx="959">
                  <c:v>1.630000000000008E-8</c:v>
                </c:pt>
                <c:pt idx="960">
                  <c:v>1.710000000000007E-8</c:v>
                </c:pt>
                <c:pt idx="961">
                  <c:v>1.5800000000000069E-8</c:v>
                </c:pt>
                <c:pt idx="962">
                  <c:v>1.8000000000000078E-8</c:v>
                </c:pt>
                <c:pt idx="963">
                  <c:v>1.7400000000000073E-8</c:v>
                </c:pt>
                <c:pt idx="964">
                  <c:v>1.850000000000008E-8</c:v>
                </c:pt>
                <c:pt idx="965">
                  <c:v>1.7000000000000073E-8</c:v>
                </c:pt>
                <c:pt idx="966">
                  <c:v>1.8200000000000074E-8</c:v>
                </c:pt>
                <c:pt idx="967">
                  <c:v>1.710000000000007E-8</c:v>
                </c:pt>
                <c:pt idx="968">
                  <c:v>1.7700000000000086E-8</c:v>
                </c:pt>
                <c:pt idx="969">
                  <c:v>1.670000000000008E-8</c:v>
                </c:pt>
                <c:pt idx="970">
                  <c:v>1.8400000000000079E-8</c:v>
                </c:pt>
                <c:pt idx="971">
                  <c:v>1.6800000000000078E-8</c:v>
                </c:pt>
                <c:pt idx="972">
                  <c:v>1.8700000000000075E-8</c:v>
                </c:pt>
                <c:pt idx="973">
                  <c:v>1.8200000000000074E-8</c:v>
                </c:pt>
                <c:pt idx="974">
                  <c:v>1.9200000000000083E-8</c:v>
                </c:pt>
                <c:pt idx="975">
                  <c:v>1.8200000000000074E-8</c:v>
                </c:pt>
                <c:pt idx="976">
                  <c:v>1.7900000000000078E-8</c:v>
                </c:pt>
                <c:pt idx="977">
                  <c:v>1.7400000000000073E-8</c:v>
                </c:pt>
                <c:pt idx="978">
                  <c:v>1.8600000000000081E-8</c:v>
                </c:pt>
                <c:pt idx="979">
                  <c:v>1.6200000000000076E-8</c:v>
                </c:pt>
                <c:pt idx="980">
                  <c:v>1.7200000000000061E-8</c:v>
                </c:pt>
                <c:pt idx="981">
                  <c:v>1.8700000000000075E-8</c:v>
                </c:pt>
                <c:pt idx="982">
                  <c:v>1.7200000000000061E-8</c:v>
                </c:pt>
                <c:pt idx="983">
                  <c:v>1.9100000000000072E-8</c:v>
                </c:pt>
                <c:pt idx="984">
                  <c:v>1.670000000000008E-8</c:v>
                </c:pt>
                <c:pt idx="985">
                  <c:v>1.8400000000000079E-8</c:v>
                </c:pt>
                <c:pt idx="986">
                  <c:v>1.7700000000000086E-8</c:v>
                </c:pt>
                <c:pt idx="987">
                  <c:v>1.8800000000000082E-8</c:v>
                </c:pt>
                <c:pt idx="988">
                  <c:v>1.7400000000000073E-8</c:v>
                </c:pt>
                <c:pt idx="989">
                  <c:v>1.850000000000008E-8</c:v>
                </c:pt>
                <c:pt idx="990">
                  <c:v>1.780000000000008E-8</c:v>
                </c:pt>
                <c:pt idx="991">
                  <c:v>1.7900000000000078E-8</c:v>
                </c:pt>
                <c:pt idx="992">
                  <c:v>1.8100000000000076E-8</c:v>
                </c:pt>
                <c:pt idx="993">
                  <c:v>1.890000000000009E-8</c:v>
                </c:pt>
                <c:pt idx="994">
                  <c:v>1.7900000000000078E-8</c:v>
                </c:pt>
                <c:pt idx="995">
                  <c:v>1.8600000000000081E-8</c:v>
                </c:pt>
                <c:pt idx="996">
                  <c:v>1.8100000000000076E-8</c:v>
                </c:pt>
                <c:pt idx="997">
                  <c:v>1.7900000000000078E-8</c:v>
                </c:pt>
                <c:pt idx="998">
                  <c:v>1.7900000000000078E-8</c:v>
                </c:pt>
                <c:pt idx="999">
                  <c:v>1.7900000000000078E-8</c:v>
                </c:pt>
                <c:pt idx="1000">
                  <c:v>1.8000000000000078E-8</c:v>
                </c:pt>
                <c:pt idx="1001">
                  <c:v>1.8200000000000074E-8</c:v>
                </c:pt>
                <c:pt idx="1002">
                  <c:v>1.8000000000000078E-8</c:v>
                </c:pt>
                <c:pt idx="1003">
                  <c:v>1.8000000000000078E-8</c:v>
                </c:pt>
                <c:pt idx="1004">
                  <c:v>1.7500000000000071E-8</c:v>
                </c:pt>
                <c:pt idx="1005">
                  <c:v>1.8300000000000075E-8</c:v>
                </c:pt>
                <c:pt idx="1006">
                  <c:v>1.7700000000000086E-8</c:v>
                </c:pt>
                <c:pt idx="1007">
                  <c:v>1.7900000000000078E-8</c:v>
                </c:pt>
                <c:pt idx="1008">
                  <c:v>1.7300000000000085E-8</c:v>
                </c:pt>
                <c:pt idx="1009">
                  <c:v>1.8000000000000078E-8</c:v>
                </c:pt>
                <c:pt idx="1010">
                  <c:v>1.6500000000000072E-8</c:v>
                </c:pt>
                <c:pt idx="1011">
                  <c:v>1.780000000000008E-8</c:v>
                </c:pt>
                <c:pt idx="1012">
                  <c:v>1.8000000000000078E-8</c:v>
                </c:pt>
                <c:pt idx="1013">
                  <c:v>1.8200000000000074E-8</c:v>
                </c:pt>
                <c:pt idx="1014">
                  <c:v>1.8000000000000078E-8</c:v>
                </c:pt>
                <c:pt idx="1015">
                  <c:v>1.7300000000000085E-8</c:v>
                </c:pt>
                <c:pt idx="1016">
                  <c:v>1.8100000000000076E-8</c:v>
                </c:pt>
                <c:pt idx="1017">
                  <c:v>1.7700000000000086E-8</c:v>
                </c:pt>
                <c:pt idx="1018">
                  <c:v>1.8800000000000082E-8</c:v>
                </c:pt>
                <c:pt idx="1019">
                  <c:v>1.7700000000000086E-8</c:v>
                </c:pt>
                <c:pt idx="1020">
                  <c:v>1.8600000000000081E-8</c:v>
                </c:pt>
                <c:pt idx="1021">
                  <c:v>1.7500000000000071E-8</c:v>
                </c:pt>
                <c:pt idx="1022">
                  <c:v>1.890000000000009E-8</c:v>
                </c:pt>
                <c:pt idx="1023">
                  <c:v>1.8100000000000076E-8</c:v>
                </c:pt>
                <c:pt idx="1024">
                  <c:v>1.7500000000000071E-8</c:v>
                </c:pt>
                <c:pt idx="1025">
                  <c:v>1.7700000000000086E-8</c:v>
                </c:pt>
                <c:pt idx="1026">
                  <c:v>1.8700000000000075E-8</c:v>
                </c:pt>
                <c:pt idx="1027">
                  <c:v>1.890000000000009E-8</c:v>
                </c:pt>
                <c:pt idx="1028">
                  <c:v>1.7500000000000071E-8</c:v>
                </c:pt>
                <c:pt idx="1029">
                  <c:v>1.850000000000008E-8</c:v>
                </c:pt>
                <c:pt idx="1030">
                  <c:v>1.8600000000000081E-8</c:v>
                </c:pt>
                <c:pt idx="1031">
                  <c:v>1.8400000000000079E-8</c:v>
                </c:pt>
                <c:pt idx="1032">
                  <c:v>1.8700000000000075E-8</c:v>
                </c:pt>
                <c:pt idx="1033">
                  <c:v>1.7500000000000071E-8</c:v>
                </c:pt>
                <c:pt idx="1034">
                  <c:v>1.7300000000000085E-8</c:v>
                </c:pt>
                <c:pt idx="1035">
                  <c:v>1.780000000000008E-8</c:v>
                </c:pt>
                <c:pt idx="1036">
                  <c:v>1.7200000000000061E-8</c:v>
                </c:pt>
                <c:pt idx="1037">
                  <c:v>1.8700000000000075E-8</c:v>
                </c:pt>
                <c:pt idx="1038">
                  <c:v>1.7500000000000071E-8</c:v>
                </c:pt>
                <c:pt idx="1039">
                  <c:v>1.850000000000008E-8</c:v>
                </c:pt>
                <c:pt idx="1040">
                  <c:v>1.7500000000000071E-8</c:v>
                </c:pt>
                <c:pt idx="1041">
                  <c:v>1.890000000000009E-8</c:v>
                </c:pt>
                <c:pt idx="1042">
                  <c:v>1.7900000000000078E-8</c:v>
                </c:pt>
                <c:pt idx="1043">
                  <c:v>1.8800000000000082E-8</c:v>
                </c:pt>
                <c:pt idx="1044">
                  <c:v>1.850000000000008E-8</c:v>
                </c:pt>
                <c:pt idx="1045">
                  <c:v>1.8600000000000081E-8</c:v>
                </c:pt>
                <c:pt idx="1046">
                  <c:v>1.8300000000000075E-8</c:v>
                </c:pt>
                <c:pt idx="1047">
                  <c:v>1.890000000000009E-8</c:v>
                </c:pt>
                <c:pt idx="1048">
                  <c:v>1.7400000000000073E-8</c:v>
                </c:pt>
                <c:pt idx="1049">
                  <c:v>1.8800000000000082E-8</c:v>
                </c:pt>
                <c:pt idx="1050">
                  <c:v>1.7700000000000086E-8</c:v>
                </c:pt>
                <c:pt idx="1051">
                  <c:v>1.8400000000000079E-8</c:v>
                </c:pt>
                <c:pt idx="1052">
                  <c:v>1.7600000000000081E-8</c:v>
                </c:pt>
                <c:pt idx="1053">
                  <c:v>1.7400000000000073E-8</c:v>
                </c:pt>
                <c:pt idx="1054">
                  <c:v>1.7400000000000073E-8</c:v>
                </c:pt>
                <c:pt idx="1055">
                  <c:v>1.780000000000008E-8</c:v>
                </c:pt>
                <c:pt idx="1056">
                  <c:v>1.7900000000000078E-8</c:v>
                </c:pt>
                <c:pt idx="1057">
                  <c:v>1.8800000000000082E-8</c:v>
                </c:pt>
                <c:pt idx="1058">
                  <c:v>1.780000000000008E-8</c:v>
                </c:pt>
                <c:pt idx="1059">
                  <c:v>1.6800000000000078E-8</c:v>
                </c:pt>
                <c:pt idx="1060">
                  <c:v>1.6800000000000078E-8</c:v>
                </c:pt>
                <c:pt idx="1061">
                  <c:v>1.6400000000000074E-8</c:v>
                </c:pt>
                <c:pt idx="1062">
                  <c:v>1.7400000000000073E-8</c:v>
                </c:pt>
                <c:pt idx="1063">
                  <c:v>1.8200000000000074E-8</c:v>
                </c:pt>
                <c:pt idx="1064">
                  <c:v>1.6500000000000072E-8</c:v>
                </c:pt>
                <c:pt idx="1065">
                  <c:v>1.7600000000000081E-8</c:v>
                </c:pt>
                <c:pt idx="1066">
                  <c:v>1.7700000000000086E-8</c:v>
                </c:pt>
                <c:pt idx="1067">
                  <c:v>1.8100000000000076E-8</c:v>
                </c:pt>
                <c:pt idx="1068">
                  <c:v>1.7700000000000086E-8</c:v>
                </c:pt>
                <c:pt idx="1069">
                  <c:v>1.8000000000000078E-8</c:v>
                </c:pt>
                <c:pt idx="1070">
                  <c:v>1.6600000000000076E-8</c:v>
                </c:pt>
                <c:pt idx="1071">
                  <c:v>1.780000000000008E-8</c:v>
                </c:pt>
                <c:pt idx="1072">
                  <c:v>1.7600000000000081E-8</c:v>
                </c:pt>
                <c:pt idx="1073">
                  <c:v>1.8400000000000079E-8</c:v>
                </c:pt>
                <c:pt idx="1074">
                  <c:v>1.780000000000008E-8</c:v>
                </c:pt>
                <c:pt idx="1075">
                  <c:v>1.890000000000009E-8</c:v>
                </c:pt>
                <c:pt idx="1076">
                  <c:v>1.7400000000000073E-8</c:v>
                </c:pt>
                <c:pt idx="1077">
                  <c:v>1.8400000000000079E-8</c:v>
                </c:pt>
                <c:pt idx="1078">
                  <c:v>1.7900000000000078E-8</c:v>
                </c:pt>
                <c:pt idx="1079">
                  <c:v>1.8200000000000074E-8</c:v>
                </c:pt>
                <c:pt idx="1080">
                  <c:v>1.7700000000000086E-8</c:v>
                </c:pt>
                <c:pt idx="1081">
                  <c:v>1.710000000000007E-8</c:v>
                </c:pt>
                <c:pt idx="1082">
                  <c:v>1.7000000000000073E-8</c:v>
                </c:pt>
                <c:pt idx="1083">
                  <c:v>1.850000000000008E-8</c:v>
                </c:pt>
                <c:pt idx="1084">
                  <c:v>1.710000000000007E-8</c:v>
                </c:pt>
                <c:pt idx="1085">
                  <c:v>1.8600000000000081E-8</c:v>
                </c:pt>
                <c:pt idx="1086">
                  <c:v>1.7700000000000086E-8</c:v>
                </c:pt>
                <c:pt idx="1087">
                  <c:v>1.7200000000000061E-8</c:v>
                </c:pt>
                <c:pt idx="1088">
                  <c:v>1.7500000000000071E-8</c:v>
                </c:pt>
                <c:pt idx="1089">
                  <c:v>1.710000000000007E-8</c:v>
                </c:pt>
                <c:pt idx="1090">
                  <c:v>1.780000000000008E-8</c:v>
                </c:pt>
                <c:pt idx="1091">
                  <c:v>1.5800000000000069E-8</c:v>
                </c:pt>
                <c:pt idx="1092">
                  <c:v>1.6900000000000079E-8</c:v>
                </c:pt>
                <c:pt idx="1093">
                  <c:v>1.6600000000000076E-8</c:v>
                </c:pt>
                <c:pt idx="1094">
                  <c:v>1.7900000000000078E-8</c:v>
                </c:pt>
                <c:pt idx="1095">
                  <c:v>1.7000000000000073E-8</c:v>
                </c:pt>
                <c:pt idx="1096">
                  <c:v>1.7300000000000085E-8</c:v>
                </c:pt>
                <c:pt idx="1097">
                  <c:v>1.6900000000000079E-8</c:v>
                </c:pt>
                <c:pt idx="1098">
                  <c:v>1.8000000000000078E-8</c:v>
                </c:pt>
                <c:pt idx="1099">
                  <c:v>1.6900000000000079E-8</c:v>
                </c:pt>
                <c:pt idx="1100">
                  <c:v>1.7500000000000071E-8</c:v>
                </c:pt>
                <c:pt idx="1101">
                  <c:v>1.6600000000000076E-8</c:v>
                </c:pt>
                <c:pt idx="1102">
                  <c:v>1.7400000000000073E-8</c:v>
                </c:pt>
                <c:pt idx="1103">
                  <c:v>1.6800000000000078E-8</c:v>
                </c:pt>
                <c:pt idx="1104">
                  <c:v>1.7500000000000071E-8</c:v>
                </c:pt>
                <c:pt idx="1105">
                  <c:v>1.6800000000000078E-8</c:v>
                </c:pt>
                <c:pt idx="1106">
                  <c:v>1.7900000000000078E-8</c:v>
                </c:pt>
                <c:pt idx="1107">
                  <c:v>1.6600000000000076E-8</c:v>
                </c:pt>
                <c:pt idx="1108">
                  <c:v>1.7200000000000061E-8</c:v>
                </c:pt>
                <c:pt idx="1109">
                  <c:v>1.6600000000000076E-8</c:v>
                </c:pt>
                <c:pt idx="1110">
                  <c:v>1.7200000000000061E-8</c:v>
                </c:pt>
                <c:pt idx="1111">
                  <c:v>1.5700000000000078E-8</c:v>
                </c:pt>
                <c:pt idx="1112">
                  <c:v>1.6200000000000076E-8</c:v>
                </c:pt>
                <c:pt idx="1113">
                  <c:v>1.7200000000000061E-8</c:v>
                </c:pt>
                <c:pt idx="1114">
                  <c:v>1.780000000000008E-8</c:v>
                </c:pt>
                <c:pt idx="1115">
                  <c:v>1.7300000000000085E-8</c:v>
                </c:pt>
                <c:pt idx="1116">
                  <c:v>1.5500000000000066E-8</c:v>
                </c:pt>
                <c:pt idx="1117">
                  <c:v>1.7400000000000073E-8</c:v>
                </c:pt>
                <c:pt idx="1118">
                  <c:v>1.5200000000000063E-8</c:v>
                </c:pt>
                <c:pt idx="1119">
                  <c:v>1.7000000000000073E-8</c:v>
                </c:pt>
                <c:pt idx="1120">
                  <c:v>1.5500000000000066E-8</c:v>
                </c:pt>
                <c:pt idx="1121">
                  <c:v>1.7500000000000071E-8</c:v>
                </c:pt>
                <c:pt idx="1122">
                  <c:v>1.5600000000000064E-8</c:v>
                </c:pt>
                <c:pt idx="1123">
                  <c:v>1.7400000000000073E-8</c:v>
                </c:pt>
                <c:pt idx="1124">
                  <c:v>1.5600000000000064E-8</c:v>
                </c:pt>
                <c:pt idx="1125">
                  <c:v>1.710000000000007E-8</c:v>
                </c:pt>
                <c:pt idx="1126">
                  <c:v>1.6400000000000074E-8</c:v>
                </c:pt>
                <c:pt idx="1127">
                  <c:v>1.8100000000000076E-8</c:v>
                </c:pt>
                <c:pt idx="1128">
                  <c:v>1.710000000000007E-8</c:v>
                </c:pt>
                <c:pt idx="1129">
                  <c:v>1.780000000000008E-8</c:v>
                </c:pt>
                <c:pt idx="1130">
                  <c:v>1.6400000000000074E-8</c:v>
                </c:pt>
                <c:pt idx="1131">
                  <c:v>1.8000000000000078E-8</c:v>
                </c:pt>
                <c:pt idx="1132">
                  <c:v>1.6600000000000076E-8</c:v>
                </c:pt>
                <c:pt idx="1133">
                  <c:v>1.6900000000000079E-8</c:v>
                </c:pt>
                <c:pt idx="1134">
                  <c:v>1.8000000000000078E-8</c:v>
                </c:pt>
                <c:pt idx="1135">
                  <c:v>1.710000000000007E-8</c:v>
                </c:pt>
                <c:pt idx="1136">
                  <c:v>1.7400000000000073E-8</c:v>
                </c:pt>
                <c:pt idx="1137">
                  <c:v>1.7900000000000078E-8</c:v>
                </c:pt>
                <c:pt idx="1138">
                  <c:v>1.670000000000008E-8</c:v>
                </c:pt>
                <c:pt idx="1139">
                  <c:v>1.7900000000000078E-8</c:v>
                </c:pt>
                <c:pt idx="1140">
                  <c:v>1.7000000000000073E-8</c:v>
                </c:pt>
                <c:pt idx="1141">
                  <c:v>1.7500000000000071E-8</c:v>
                </c:pt>
                <c:pt idx="1142">
                  <c:v>1.7400000000000073E-8</c:v>
                </c:pt>
                <c:pt idx="1143">
                  <c:v>1.8000000000000078E-8</c:v>
                </c:pt>
                <c:pt idx="1144">
                  <c:v>1.6800000000000078E-8</c:v>
                </c:pt>
                <c:pt idx="1145">
                  <c:v>1.7200000000000061E-8</c:v>
                </c:pt>
                <c:pt idx="1146">
                  <c:v>1.8300000000000075E-8</c:v>
                </c:pt>
                <c:pt idx="1147">
                  <c:v>1.7200000000000061E-8</c:v>
                </c:pt>
                <c:pt idx="1148">
                  <c:v>1.7400000000000073E-8</c:v>
                </c:pt>
                <c:pt idx="1149">
                  <c:v>1.7000000000000073E-8</c:v>
                </c:pt>
                <c:pt idx="1150">
                  <c:v>1.8000000000000078E-8</c:v>
                </c:pt>
                <c:pt idx="1151">
                  <c:v>1.7300000000000085E-8</c:v>
                </c:pt>
                <c:pt idx="1152">
                  <c:v>1.7300000000000085E-8</c:v>
                </c:pt>
                <c:pt idx="1153">
                  <c:v>1.6900000000000079E-8</c:v>
                </c:pt>
                <c:pt idx="1154">
                  <c:v>1.8100000000000076E-8</c:v>
                </c:pt>
                <c:pt idx="1155">
                  <c:v>1.6400000000000074E-8</c:v>
                </c:pt>
                <c:pt idx="1156">
                  <c:v>1.8100000000000076E-8</c:v>
                </c:pt>
                <c:pt idx="1157">
                  <c:v>1.710000000000007E-8</c:v>
                </c:pt>
                <c:pt idx="1158">
                  <c:v>1.8300000000000075E-8</c:v>
                </c:pt>
                <c:pt idx="1159">
                  <c:v>1.7300000000000085E-8</c:v>
                </c:pt>
                <c:pt idx="1160">
                  <c:v>1.7700000000000086E-8</c:v>
                </c:pt>
                <c:pt idx="1161">
                  <c:v>1.8600000000000081E-8</c:v>
                </c:pt>
                <c:pt idx="1162">
                  <c:v>1.780000000000008E-8</c:v>
                </c:pt>
                <c:pt idx="1163">
                  <c:v>1.8000000000000078E-8</c:v>
                </c:pt>
                <c:pt idx="1164">
                  <c:v>1.7200000000000061E-8</c:v>
                </c:pt>
                <c:pt idx="1165">
                  <c:v>1.7400000000000073E-8</c:v>
                </c:pt>
                <c:pt idx="1166">
                  <c:v>1.7200000000000061E-8</c:v>
                </c:pt>
                <c:pt idx="1167">
                  <c:v>1.8200000000000074E-8</c:v>
                </c:pt>
                <c:pt idx="1168">
                  <c:v>1.6900000000000079E-8</c:v>
                </c:pt>
                <c:pt idx="1169">
                  <c:v>1.670000000000008E-8</c:v>
                </c:pt>
                <c:pt idx="1170">
                  <c:v>1.7200000000000061E-8</c:v>
                </c:pt>
                <c:pt idx="1171">
                  <c:v>1.8300000000000075E-8</c:v>
                </c:pt>
                <c:pt idx="1172">
                  <c:v>1.7400000000000073E-8</c:v>
                </c:pt>
                <c:pt idx="1173">
                  <c:v>1.7600000000000081E-8</c:v>
                </c:pt>
                <c:pt idx="1174">
                  <c:v>1.6400000000000074E-8</c:v>
                </c:pt>
                <c:pt idx="1175">
                  <c:v>1.8200000000000074E-8</c:v>
                </c:pt>
                <c:pt idx="1176">
                  <c:v>1.710000000000007E-8</c:v>
                </c:pt>
                <c:pt idx="1177">
                  <c:v>1.7500000000000071E-8</c:v>
                </c:pt>
                <c:pt idx="1178">
                  <c:v>1.7300000000000085E-8</c:v>
                </c:pt>
                <c:pt idx="1179">
                  <c:v>1.7700000000000086E-8</c:v>
                </c:pt>
                <c:pt idx="1180">
                  <c:v>1.780000000000008E-8</c:v>
                </c:pt>
                <c:pt idx="1181">
                  <c:v>1.7400000000000073E-8</c:v>
                </c:pt>
                <c:pt idx="1182">
                  <c:v>1.7400000000000073E-8</c:v>
                </c:pt>
                <c:pt idx="1183">
                  <c:v>1.7600000000000081E-8</c:v>
                </c:pt>
                <c:pt idx="1184">
                  <c:v>1.7300000000000085E-8</c:v>
                </c:pt>
                <c:pt idx="1185">
                  <c:v>1.8100000000000076E-8</c:v>
                </c:pt>
                <c:pt idx="1186">
                  <c:v>1.7700000000000086E-8</c:v>
                </c:pt>
                <c:pt idx="1187">
                  <c:v>1.780000000000008E-8</c:v>
                </c:pt>
                <c:pt idx="1188">
                  <c:v>1.8700000000000075E-8</c:v>
                </c:pt>
                <c:pt idx="1189">
                  <c:v>1.7500000000000071E-8</c:v>
                </c:pt>
                <c:pt idx="1190">
                  <c:v>1.8400000000000079E-8</c:v>
                </c:pt>
                <c:pt idx="1191">
                  <c:v>1.7200000000000061E-8</c:v>
                </c:pt>
                <c:pt idx="1192">
                  <c:v>1.7900000000000078E-8</c:v>
                </c:pt>
                <c:pt idx="1193">
                  <c:v>1.710000000000007E-8</c:v>
                </c:pt>
                <c:pt idx="1194">
                  <c:v>1.6800000000000078E-8</c:v>
                </c:pt>
                <c:pt idx="1195">
                  <c:v>1.7500000000000071E-8</c:v>
                </c:pt>
                <c:pt idx="1196">
                  <c:v>1.6900000000000079E-8</c:v>
                </c:pt>
                <c:pt idx="1197">
                  <c:v>1.8100000000000076E-8</c:v>
                </c:pt>
                <c:pt idx="1198">
                  <c:v>1.8000000000000078E-8</c:v>
                </c:pt>
                <c:pt idx="1199">
                  <c:v>1.6400000000000074E-8</c:v>
                </c:pt>
                <c:pt idx="1200">
                  <c:v>1.7200000000000061E-8</c:v>
                </c:pt>
                <c:pt idx="1201">
                  <c:v>1.630000000000008E-8</c:v>
                </c:pt>
              </c:numCache>
            </c:numRef>
          </c:yVal>
        </c:ser>
        <c:ser>
          <c:idx val="0"/>
          <c:order val="3"/>
          <c:tx>
            <c:v>TB9AES013</c:v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Sheet3!$A$3:$A$1197</c:f>
              <c:numCache>
                <c:formatCode>0</c:formatCode>
                <c:ptCount val="11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</c:numCache>
            </c:numRef>
          </c:xVal>
          <c:yVal>
            <c:numRef>
              <c:f>Sheet3!$B$3:$B$1197</c:f>
              <c:numCache>
                <c:formatCode>0.00E+00</c:formatCode>
                <c:ptCount val="1195"/>
                <c:pt idx="0">
                  <c:v>3.5200000000000143E-8</c:v>
                </c:pt>
                <c:pt idx="1">
                  <c:v>3.5000000000000128E-8</c:v>
                </c:pt>
                <c:pt idx="2">
                  <c:v>3.4400000000000123E-8</c:v>
                </c:pt>
                <c:pt idx="3">
                  <c:v>3.3800000000000111E-8</c:v>
                </c:pt>
                <c:pt idx="4">
                  <c:v>3.300000000000011E-8</c:v>
                </c:pt>
                <c:pt idx="5">
                  <c:v>3.1900000000000127E-8</c:v>
                </c:pt>
                <c:pt idx="6">
                  <c:v>3.0900000000000098E-8</c:v>
                </c:pt>
                <c:pt idx="7">
                  <c:v>1.4700000000000056E-7</c:v>
                </c:pt>
                <c:pt idx="8">
                  <c:v>3.0600000000000128E-8</c:v>
                </c:pt>
                <c:pt idx="9">
                  <c:v>6.0300000000000255E-8</c:v>
                </c:pt>
                <c:pt idx="10">
                  <c:v>1.8700000000000071E-7</c:v>
                </c:pt>
                <c:pt idx="11">
                  <c:v>3.2100000000000103E-7</c:v>
                </c:pt>
                <c:pt idx="12">
                  <c:v>4.700000000000018E-7</c:v>
                </c:pt>
                <c:pt idx="13">
                  <c:v>3.4200000000000128E-8</c:v>
                </c:pt>
                <c:pt idx="14">
                  <c:v>3.1300000000000115E-8</c:v>
                </c:pt>
                <c:pt idx="15">
                  <c:v>3.000000000000011E-8</c:v>
                </c:pt>
                <c:pt idx="16">
                  <c:v>2.9600000000000119E-8</c:v>
                </c:pt>
                <c:pt idx="17">
                  <c:v>2.8700000000000082E-8</c:v>
                </c:pt>
                <c:pt idx="18">
                  <c:v>2.8400000000000092E-8</c:v>
                </c:pt>
                <c:pt idx="19">
                  <c:v>2.8100000000000083E-8</c:v>
                </c:pt>
                <c:pt idx="20">
                  <c:v>2.710000000000011E-8</c:v>
                </c:pt>
                <c:pt idx="21">
                  <c:v>2.6500000000000092E-8</c:v>
                </c:pt>
                <c:pt idx="22">
                  <c:v>4.5100000000000152E-8</c:v>
                </c:pt>
                <c:pt idx="23">
                  <c:v>1.4600000000000051E-7</c:v>
                </c:pt>
                <c:pt idx="24">
                  <c:v>2.4900000000000071E-7</c:v>
                </c:pt>
                <c:pt idx="25">
                  <c:v>3.680000000000015E-7</c:v>
                </c:pt>
                <c:pt idx="26">
                  <c:v>4.8500000000000129E-7</c:v>
                </c:pt>
                <c:pt idx="27">
                  <c:v>6.1600000000000149E-7</c:v>
                </c:pt>
                <c:pt idx="28">
                  <c:v>2.7000000000000119E-8</c:v>
                </c:pt>
                <c:pt idx="29">
                  <c:v>2.7200000000000111E-8</c:v>
                </c:pt>
                <c:pt idx="30">
                  <c:v>2.520000000000011E-8</c:v>
                </c:pt>
                <c:pt idx="31">
                  <c:v>6.3400000000000224E-8</c:v>
                </c:pt>
                <c:pt idx="32">
                  <c:v>2.0100000000000054E-7</c:v>
                </c:pt>
                <c:pt idx="33">
                  <c:v>9.9200000000000385E-8</c:v>
                </c:pt>
                <c:pt idx="34">
                  <c:v>7.4500000000000303E-8</c:v>
                </c:pt>
                <c:pt idx="35">
                  <c:v>5.9900000000000239E-8</c:v>
                </c:pt>
                <c:pt idx="36">
                  <c:v>4.9100000000000221E-8</c:v>
                </c:pt>
                <c:pt idx="37">
                  <c:v>4.3900000000000148E-8</c:v>
                </c:pt>
                <c:pt idx="38">
                  <c:v>4.000000000000016E-8</c:v>
                </c:pt>
                <c:pt idx="39">
                  <c:v>3.9700000000000144E-8</c:v>
                </c:pt>
                <c:pt idx="40">
                  <c:v>3.9700000000000144E-8</c:v>
                </c:pt>
                <c:pt idx="41">
                  <c:v>3.78000000000002E-8</c:v>
                </c:pt>
                <c:pt idx="42">
                  <c:v>8.4900000000000383E-8</c:v>
                </c:pt>
                <c:pt idx="43">
                  <c:v>6.2000000000000264E-8</c:v>
                </c:pt>
                <c:pt idx="44">
                  <c:v>7.3500000000000254E-8</c:v>
                </c:pt>
                <c:pt idx="45">
                  <c:v>1.5700000000000062E-7</c:v>
                </c:pt>
                <c:pt idx="46">
                  <c:v>1.5500000000000061E-7</c:v>
                </c:pt>
                <c:pt idx="47">
                  <c:v>1.0700000000000047E-7</c:v>
                </c:pt>
                <c:pt idx="48">
                  <c:v>1.5400000000000064E-7</c:v>
                </c:pt>
                <c:pt idx="49">
                  <c:v>1.4800000000000056E-7</c:v>
                </c:pt>
                <c:pt idx="50">
                  <c:v>1.4500000000000044E-7</c:v>
                </c:pt>
                <c:pt idx="51">
                  <c:v>2.6300000000000086E-7</c:v>
                </c:pt>
                <c:pt idx="52">
                  <c:v>3.8100000000000104E-7</c:v>
                </c:pt>
                <c:pt idx="53">
                  <c:v>1.8900000000000075E-7</c:v>
                </c:pt>
                <c:pt idx="54">
                  <c:v>1.9100000000000069E-7</c:v>
                </c:pt>
                <c:pt idx="55">
                  <c:v>2.0900000000000056E-7</c:v>
                </c:pt>
                <c:pt idx="56">
                  <c:v>3.500000000000012E-7</c:v>
                </c:pt>
                <c:pt idx="57">
                  <c:v>4.1900000000000099E-7</c:v>
                </c:pt>
                <c:pt idx="58">
                  <c:v>2.9800000000000095E-7</c:v>
                </c:pt>
                <c:pt idx="59">
                  <c:v>3.6300000000000123E-7</c:v>
                </c:pt>
                <c:pt idx="60">
                  <c:v>3.9900000000000123E-7</c:v>
                </c:pt>
                <c:pt idx="61">
                  <c:v>5.3400000000000168E-7</c:v>
                </c:pt>
                <c:pt idx="62">
                  <c:v>4.7900000000000168E-7</c:v>
                </c:pt>
                <c:pt idx="63">
                  <c:v>6.0900000000000203E-7</c:v>
                </c:pt>
                <c:pt idx="64">
                  <c:v>6.6700000000000215E-7</c:v>
                </c:pt>
                <c:pt idx="65">
                  <c:v>7.3600000000000204E-7</c:v>
                </c:pt>
                <c:pt idx="66">
                  <c:v>9.0100000000000268E-7</c:v>
                </c:pt>
                <c:pt idx="67">
                  <c:v>1.0100000000000037E-6</c:v>
                </c:pt>
                <c:pt idx="68">
                  <c:v>9.1500000000000342E-7</c:v>
                </c:pt>
                <c:pt idx="69">
                  <c:v>7.7900000000000283E-7</c:v>
                </c:pt>
                <c:pt idx="70">
                  <c:v>7.4600000000000247E-7</c:v>
                </c:pt>
                <c:pt idx="71">
                  <c:v>6.7000000000000258E-7</c:v>
                </c:pt>
                <c:pt idx="72">
                  <c:v>5.6200000000000125E-7</c:v>
                </c:pt>
                <c:pt idx="73">
                  <c:v>5.0600000000000149E-7</c:v>
                </c:pt>
                <c:pt idx="74">
                  <c:v>5.6600000000000123E-7</c:v>
                </c:pt>
                <c:pt idx="75">
                  <c:v>6.9500000000000245E-7</c:v>
                </c:pt>
                <c:pt idx="76">
                  <c:v>9.4800000000000378E-7</c:v>
                </c:pt>
                <c:pt idx="77">
                  <c:v>1.6200000000000052E-6</c:v>
                </c:pt>
                <c:pt idx="78">
                  <c:v>3.1000000000000089E-6</c:v>
                </c:pt>
                <c:pt idx="79">
                  <c:v>5.1200000000000069E-6</c:v>
                </c:pt>
                <c:pt idx="80">
                  <c:v>7.7500000000000241E-6</c:v>
                </c:pt>
                <c:pt idx="81">
                  <c:v>1.070000000000003E-5</c:v>
                </c:pt>
                <c:pt idx="82">
                  <c:v>1.4500000000000039E-5</c:v>
                </c:pt>
                <c:pt idx="83">
                  <c:v>2.0500000000000054E-5</c:v>
                </c:pt>
                <c:pt idx="84">
                  <c:v>2.7900000000000085E-5</c:v>
                </c:pt>
                <c:pt idx="85">
                  <c:v>3.6900000000000104E-5</c:v>
                </c:pt>
                <c:pt idx="86">
                  <c:v>4.5300000000000139E-5</c:v>
                </c:pt>
                <c:pt idx="87">
                  <c:v>5.3100000000000118E-5</c:v>
                </c:pt>
                <c:pt idx="88">
                  <c:v>6.0700000000000188E-5</c:v>
                </c:pt>
                <c:pt idx="89">
                  <c:v>6.5600000000000144E-5</c:v>
                </c:pt>
                <c:pt idx="90">
                  <c:v>7.0200000000000134E-5</c:v>
                </c:pt>
                <c:pt idx="91">
                  <c:v>7.1700000000000184E-5</c:v>
                </c:pt>
                <c:pt idx="92">
                  <c:v>6.9200000000000178E-5</c:v>
                </c:pt>
                <c:pt idx="93">
                  <c:v>6.5000000000000157E-5</c:v>
                </c:pt>
                <c:pt idx="94">
                  <c:v>5.9200000000000138E-5</c:v>
                </c:pt>
                <c:pt idx="95">
                  <c:v>5.2700000000000176E-5</c:v>
                </c:pt>
                <c:pt idx="96">
                  <c:v>4.8200000000000094E-5</c:v>
                </c:pt>
                <c:pt idx="97">
                  <c:v>4.3800000000000109E-5</c:v>
                </c:pt>
                <c:pt idx="98">
                  <c:v>3.9700000000000098E-5</c:v>
                </c:pt>
                <c:pt idx="99">
                  <c:v>3.6300000000000096E-5</c:v>
                </c:pt>
                <c:pt idx="100">
                  <c:v>3.3200000000000089E-5</c:v>
                </c:pt>
                <c:pt idx="101">
                  <c:v>3.0800000000000098E-5</c:v>
                </c:pt>
                <c:pt idx="102">
                  <c:v>2.8500000000000052E-5</c:v>
                </c:pt>
                <c:pt idx="103">
                  <c:v>2.7100000000000059E-5</c:v>
                </c:pt>
                <c:pt idx="104">
                  <c:v>2.5000000000000059E-5</c:v>
                </c:pt>
                <c:pt idx="105">
                  <c:v>2.3600000000000055E-5</c:v>
                </c:pt>
                <c:pt idx="106">
                  <c:v>2.2100000000000059E-5</c:v>
                </c:pt>
                <c:pt idx="107">
                  <c:v>2.0900000000000054E-5</c:v>
                </c:pt>
                <c:pt idx="108">
                  <c:v>1.9900000000000053E-5</c:v>
                </c:pt>
                <c:pt idx="109">
                  <c:v>1.8600000000000066E-5</c:v>
                </c:pt>
                <c:pt idx="110">
                  <c:v>1.7900000000000069E-5</c:v>
                </c:pt>
                <c:pt idx="111">
                  <c:v>1.7200000000000059E-5</c:v>
                </c:pt>
                <c:pt idx="112">
                  <c:v>1.6600000000000058E-5</c:v>
                </c:pt>
                <c:pt idx="113">
                  <c:v>1.5700000000000053E-5</c:v>
                </c:pt>
                <c:pt idx="114">
                  <c:v>1.5000000000000044E-5</c:v>
                </c:pt>
                <c:pt idx="115">
                  <c:v>1.4300000000000039E-5</c:v>
                </c:pt>
                <c:pt idx="116">
                  <c:v>1.4000000000000039E-5</c:v>
                </c:pt>
                <c:pt idx="117">
                  <c:v>1.3400000000000046E-5</c:v>
                </c:pt>
                <c:pt idx="118">
                  <c:v>1.3200000000000045E-5</c:v>
                </c:pt>
                <c:pt idx="119">
                  <c:v>1.2400000000000039E-5</c:v>
                </c:pt>
                <c:pt idx="120">
                  <c:v>1.2300000000000035E-5</c:v>
                </c:pt>
                <c:pt idx="121">
                  <c:v>1.1800000000000046E-5</c:v>
                </c:pt>
                <c:pt idx="122">
                  <c:v>1.1400000000000038E-5</c:v>
                </c:pt>
                <c:pt idx="123">
                  <c:v>1.1100000000000044E-5</c:v>
                </c:pt>
                <c:pt idx="124">
                  <c:v>1.0800000000000042E-5</c:v>
                </c:pt>
                <c:pt idx="125">
                  <c:v>1.0600000000000034E-5</c:v>
                </c:pt>
                <c:pt idx="126">
                  <c:v>1.0400000000000033E-5</c:v>
                </c:pt>
                <c:pt idx="127">
                  <c:v>1.0100000000000034E-5</c:v>
                </c:pt>
                <c:pt idx="128">
                  <c:v>9.6900000000000241E-6</c:v>
                </c:pt>
                <c:pt idx="129">
                  <c:v>9.2300000000000234E-6</c:v>
                </c:pt>
                <c:pt idx="130">
                  <c:v>9.1800000000000239E-6</c:v>
                </c:pt>
                <c:pt idx="131">
                  <c:v>8.8400000000000238E-6</c:v>
                </c:pt>
                <c:pt idx="132">
                  <c:v>8.7100000000000233E-6</c:v>
                </c:pt>
                <c:pt idx="133">
                  <c:v>8.3800000000000316E-6</c:v>
                </c:pt>
                <c:pt idx="134">
                  <c:v>8.400000000000028E-6</c:v>
                </c:pt>
                <c:pt idx="135">
                  <c:v>8.0700000000000261E-6</c:v>
                </c:pt>
                <c:pt idx="136">
                  <c:v>7.8600000000000128E-6</c:v>
                </c:pt>
                <c:pt idx="137">
                  <c:v>7.6600000000000164E-6</c:v>
                </c:pt>
                <c:pt idx="138">
                  <c:v>7.3600000000000159E-6</c:v>
                </c:pt>
                <c:pt idx="139">
                  <c:v>7.130000000000019E-6</c:v>
                </c:pt>
                <c:pt idx="140">
                  <c:v>7.0300000000000191E-6</c:v>
                </c:pt>
                <c:pt idx="141">
                  <c:v>6.900000000000022E-6</c:v>
                </c:pt>
                <c:pt idx="142">
                  <c:v>6.7100000000000171E-6</c:v>
                </c:pt>
                <c:pt idx="143">
                  <c:v>6.620000000000012E-6</c:v>
                </c:pt>
                <c:pt idx="144">
                  <c:v>6.5100000000000139E-6</c:v>
                </c:pt>
                <c:pt idx="145">
                  <c:v>6.450000000000017E-6</c:v>
                </c:pt>
                <c:pt idx="146">
                  <c:v>6.2900000000000169E-6</c:v>
                </c:pt>
                <c:pt idx="147">
                  <c:v>6.2800000000000195E-6</c:v>
                </c:pt>
                <c:pt idx="148">
                  <c:v>6.080000000000018E-6</c:v>
                </c:pt>
                <c:pt idx="149">
                  <c:v>5.9700000000000199E-6</c:v>
                </c:pt>
                <c:pt idx="150">
                  <c:v>5.9600000000000141E-6</c:v>
                </c:pt>
                <c:pt idx="151">
                  <c:v>5.6700000000000152E-6</c:v>
                </c:pt>
                <c:pt idx="152">
                  <c:v>5.690000000000009E-6</c:v>
                </c:pt>
                <c:pt idx="153">
                  <c:v>5.4600000000000121E-6</c:v>
                </c:pt>
                <c:pt idx="154">
                  <c:v>5.3700000000000147E-6</c:v>
                </c:pt>
                <c:pt idx="155">
                  <c:v>5.3400000000000141E-6</c:v>
                </c:pt>
                <c:pt idx="156">
                  <c:v>5.230000000000016E-6</c:v>
                </c:pt>
                <c:pt idx="157">
                  <c:v>5.130000000000011E-6</c:v>
                </c:pt>
                <c:pt idx="158">
                  <c:v>5.0700000000000133E-6</c:v>
                </c:pt>
                <c:pt idx="159">
                  <c:v>4.9000000000000132E-6</c:v>
                </c:pt>
                <c:pt idx="160">
                  <c:v>4.920000000000013E-6</c:v>
                </c:pt>
                <c:pt idx="161">
                  <c:v>4.7000000000000143E-6</c:v>
                </c:pt>
                <c:pt idx="162">
                  <c:v>4.6200000000000024E-6</c:v>
                </c:pt>
                <c:pt idx="163">
                  <c:v>4.600000000000011E-6</c:v>
                </c:pt>
                <c:pt idx="164">
                  <c:v>4.5200000000000109E-6</c:v>
                </c:pt>
                <c:pt idx="165">
                  <c:v>4.4800000000000139E-6</c:v>
                </c:pt>
                <c:pt idx="166">
                  <c:v>4.4400000000000159E-6</c:v>
                </c:pt>
                <c:pt idx="167">
                  <c:v>4.3100000000000079E-6</c:v>
                </c:pt>
                <c:pt idx="168">
                  <c:v>4.250000000000011E-6</c:v>
                </c:pt>
                <c:pt idx="169">
                  <c:v>4.18000000000001E-6</c:v>
                </c:pt>
                <c:pt idx="170">
                  <c:v>4.2100000000000114E-6</c:v>
                </c:pt>
                <c:pt idx="171">
                  <c:v>4.100000000000009E-6</c:v>
                </c:pt>
                <c:pt idx="172">
                  <c:v>4.0500000000000095E-6</c:v>
                </c:pt>
                <c:pt idx="173">
                  <c:v>3.9600000000000121E-6</c:v>
                </c:pt>
                <c:pt idx="174">
                  <c:v>3.8400000000000098E-6</c:v>
                </c:pt>
                <c:pt idx="175">
                  <c:v>3.8100000000000084E-6</c:v>
                </c:pt>
                <c:pt idx="176">
                  <c:v>3.7200000000000127E-6</c:v>
                </c:pt>
                <c:pt idx="177">
                  <c:v>3.6800000000000114E-6</c:v>
                </c:pt>
                <c:pt idx="178">
                  <c:v>3.6200000000000124E-6</c:v>
                </c:pt>
                <c:pt idx="179">
                  <c:v>3.5700000000000099E-6</c:v>
                </c:pt>
                <c:pt idx="180">
                  <c:v>3.4700000000000074E-6</c:v>
                </c:pt>
                <c:pt idx="181">
                  <c:v>3.3800000000000083E-6</c:v>
                </c:pt>
                <c:pt idx="182">
                  <c:v>3.3800000000000083E-6</c:v>
                </c:pt>
                <c:pt idx="183">
                  <c:v>3.3600000000000089E-6</c:v>
                </c:pt>
                <c:pt idx="184">
                  <c:v>3.3300000000000071E-6</c:v>
                </c:pt>
                <c:pt idx="185">
                  <c:v>3.2800000000000109E-6</c:v>
                </c:pt>
                <c:pt idx="186">
                  <c:v>2.8900000000000054E-6</c:v>
                </c:pt>
                <c:pt idx="187">
                  <c:v>2.470000000000006E-6</c:v>
                </c:pt>
                <c:pt idx="188">
                  <c:v>2.1400000000000075E-6</c:v>
                </c:pt>
                <c:pt idx="189">
                  <c:v>1.8500000000000064E-6</c:v>
                </c:pt>
                <c:pt idx="190">
                  <c:v>1.6200000000000052E-6</c:v>
                </c:pt>
                <c:pt idx="191">
                  <c:v>1.4200000000000042E-6</c:v>
                </c:pt>
                <c:pt idx="192">
                  <c:v>1.2200000000000031E-6</c:v>
                </c:pt>
                <c:pt idx="193">
                  <c:v>1.0900000000000038E-6</c:v>
                </c:pt>
                <c:pt idx="194">
                  <c:v>9.5600000000000364E-7</c:v>
                </c:pt>
                <c:pt idx="195">
                  <c:v>8.4700000000000339E-7</c:v>
                </c:pt>
                <c:pt idx="196">
                  <c:v>7.5600000000000216E-7</c:v>
                </c:pt>
                <c:pt idx="197">
                  <c:v>6.7600000000000219E-7</c:v>
                </c:pt>
                <c:pt idx="198">
                  <c:v>5.8800000000000193E-7</c:v>
                </c:pt>
                <c:pt idx="199">
                  <c:v>5.4000000000000214E-7</c:v>
                </c:pt>
                <c:pt idx="200">
                  <c:v>4.8500000000000129E-7</c:v>
                </c:pt>
                <c:pt idx="201">
                  <c:v>4.3900000000000122E-7</c:v>
                </c:pt>
                <c:pt idx="202">
                  <c:v>3.920000000000015E-7</c:v>
                </c:pt>
                <c:pt idx="203">
                  <c:v>3.5400000000000134E-7</c:v>
                </c:pt>
                <c:pt idx="204">
                  <c:v>3.2300000000000118E-7</c:v>
                </c:pt>
                <c:pt idx="205">
                  <c:v>2.9300000000000089E-7</c:v>
                </c:pt>
                <c:pt idx="206">
                  <c:v>2.6300000000000086E-7</c:v>
                </c:pt>
                <c:pt idx="207">
                  <c:v>2.4400000000000091E-7</c:v>
                </c:pt>
                <c:pt idx="208">
                  <c:v>2.2600000000000104E-7</c:v>
                </c:pt>
                <c:pt idx="209">
                  <c:v>2.0700000000000054E-7</c:v>
                </c:pt>
                <c:pt idx="210">
                  <c:v>1.9400000000000068E-7</c:v>
                </c:pt>
                <c:pt idx="211">
                  <c:v>1.7900000000000074E-7</c:v>
                </c:pt>
                <c:pt idx="212">
                  <c:v>1.6900000000000071E-7</c:v>
                </c:pt>
                <c:pt idx="213">
                  <c:v>1.5500000000000061E-7</c:v>
                </c:pt>
                <c:pt idx="214">
                  <c:v>1.4500000000000044E-7</c:v>
                </c:pt>
                <c:pt idx="215">
                  <c:v>1.3600000000000064E-7</c:v>
                </c:pt>
                <c:pt idx="216">
                  <c:v>1.2800000000000051E-7</c:v>
                </c:pt>
                <c:pt idx="217">
                  <c:v>1.2300000000000048E-7</c:v>
                </c:pt>
                <c:pt idx="218">
                  <c:v>1.1500000000000053E-7</c:v>
                </c:pt>
                <c:pt idx="219">
                  <c:v>1.0900000000000047E-7</c:v>
                </c:pt>
                <c:pt idx="220">
                  <c:v>1.0300000000000039E-7</c:v>
                </c:pt>
                <c:pt idx="221">
                  <c:v>9.8200000000000443E-8</c:v>
                </c:pt>
                <c:pt idx="222">
                  <c:v>9.1800000000000319E-8</c:v>
                </c:pt>
                <c:pt idx="223">
                  <c:v>8.6900000000000295E-8</c:v>
                </c:pt>
                <c:pt idx="224">
                  <c:v>8.2300000000000214E-8</c:v>
                </c:pt>
                <c:pt idx="225">
                  <c:v>7.630000000000028E-8</c:v>
                </c:pt>
                <c:pt idx="226">
                  <c:v>7.3900000000000298E-8</c:v>
                </c:pt>
                <c:pt idx="227">
                  <c:v>6.9600000000000266E-8</c:v>
                </c:pt>
                <c:pt idx="228">
                  <c:v>6.4700000000000308E-8</c:v>
                </c:pt>
                <c:pt idx="229">
                  <c:v>6.1900000000000177E-8</c:v>
                </c:pt>
                <c:pt idx="230">
                  <c:v>6.0200000000000195E-8</c:v>
                </c:pt>
                <c:pt idx="231">
                  <c:v>5.7300000000000222E-8</c:v>
                </c:pt>
                <c:pt idx="232">
                  <c:v>5.4200000000000207E-8</c:v>
                </c:pt>
                <c:pt idx="233">
                  <c:v>5.1600000000000138E-8</c:v>
                </c:pt>
                <c:pt idx="234">
                  <c:v>4.9300000000000223E-8</c:v>
                </c:pt>
                <c:pt idx="235">
                  <c:v>4.8200000000000134E-8</c:v>
                </c:pt>
                <c:pt idx="236">
                  <c:v>4.6700000000000173E-8</c:v>
                </c:pt>
                <c:pt idx="237">
                  <c:v>4.5500000000000149E-8</c:v>
                </c:pt>
                <c:pt idx="238">
                  <c:v>4.3700000000000173E-8</c:v>
                </c:pt>
                <c:pt idx="239">
                  <c:v>4.2800000000000191E-8</c:v>
                </c:pt>
                <c:pt idx="240">
                  <c:v>4.1000000000000129E-8</c:v>
                </c:pt>
                <c:pt idx="241">
                  <c:v>4.0200000000000122E-8</c:v>
                </c:pt>
                <c:pt idx="242">
                  <c:v>3.8700000000000122E-8</c:v>
                </c:pt>
                <c:pt idx="243">
                  <c:v>3.8700000000000122E-8</c:v>
                </c:pt>
                <c:pt idx="244">
                  <c:v>3.7200000000000161E-8</c:v>
                </c:pt>
                <c:pt idx="245">
                  <c:v>3.6200000000000145E-8</c:v>
                </c:pt>
                <c:pt idx="246">
                  <c:v>3.480000000000014E-8</c:v>
                </c:pt>
                <c:pt idx="247">
                  <c:v>3.4000000000000132E-8</c:v>
                </c:pt>
                <c:pt idx="248">
                  <c:v>3.3600000000000135E-8</c:v>
                </c:pt>
                <c:pt idx="249">
                  <c:v>3.2000000000000148E-8</c:v>
                </c:pt>
                <c:pt idx="250">
                  <c:v>3.1600000000000124E-8</c:v>
                </c:pt>
                <c:pt idx="251">
                  <c:v>3.0700000000000103E-8</c:v>
                </c:pt>
                <c:pt idx="252">
                  <c:v>3.0100000000000097E-8</c:v>
                </c:pt>
                <c:pt idx="253">
                  <c:v>2.890000000000009E-8</c:v>
                </c:pt>
                <c:pt idx="254">
                  <c:v>2.7700000000000106E-8</c:v>
                </c:pt>
                <c:pt idx="255">
                  <c:v>2.8100000000000083E-8</c:v>
                </c:pt>
                <c:pt idx="256">
                  <c:v>2.7300000000000102E-8</c:v>
                </c:pt>
                <c:pt idx="257">
                  <c:v>2.7300000000000102E-8</c:v>
                </c:pt>
                <c:pt idx="258">
                  <c:v>2.6100000000000091E-8</c:v>
                </c:pt>
                <c:pt idx="259">
                  <c:v>2.6100000000000091E-8</c:v>
                </c:pt>
                <c:pt idx="260">
                  <c:v>2.5500000000000086E-8</c:v>
                </c:pt>
                <c:pt idx="261">
                  <c:v>2.5400000000000102E-8</c:v>
                </c:pt>
                <c:pt idx="262">
                  <c:v>2.5300000000000088E-8</c:v>
                </c:pt>
                <c:pt idx="263">
                  <c:v>2.5000000000000092E-8</c:v>
                </c:pt>
                <c:pt idx="264">
                  <c:v>2.4900000000000081E-8</c:v>
                </c:pt>
                <c:pt idx="265">
                  <c:v>2.4600000000000091E-8</c:v>
                </c:pt>
                <c:pt idx="266">
                  <c:v>2.3900000000000062E-8</c:v>
                </c:pt>
                <c:pt idx="267">
                  <c:v>2.3900000000000062E-8</c:v>
                </c:pt>
                <c:pt idx="268">
                  <c:v>2.340000000000009E-8</c:v>
                </c:pt>
                <c:pt idx="269">
                  <c:v>2.3100000000000055E-8</c:v>
                </c:pt>
                <c:pt idx="270">
                  <c:v>2.2600000000000106E-8</c:v>
                </c:pt>
                <c:pt idx="271">
                  <c:v>2.230000000000009E-8</c:v>
                </c:pt>
                <c:pt idx="272">
                  <c:v>2.1800000000000106E-8</c:v>
                </c:pt>
                <c:pt idx="273">
                  <c:v>2.1300000000000075E-8</c:v>
                </c:pt>
                <c:pt idx="274">
                  <c:v>2.1700000000000075E-8</c:v>
                </c:pt>
                <c:pt idx="275">
                  <c:v>2.110000000000009E-8</c:v>
                </c:pt>
                <c:pt idx="276">
                  <c:v>2.110000000000009E-8</c:v>
                </c:pt>
                <c:pt idx="277">
                  <c:v>2.070000000000007E-8</c:v>
                </c:pt>
                <c:pt idx="278">
                  <c:v>2.0500000000000071E-8</c:v>
                </c:pt>
                <c:pt idx="279">
                  <c:v>2.0500000000000071E-8</c:v>
                </c:pt>
                <c:pt idx="280">
                  <c:v>2.0300000000000066E-8</c:v>
                </c:pt>
                <c:pt idx="281">
                  <c:v>2.0100000000000061E-8</c:v>
                </c:pt>
                <c:pt idx="282">
                  <c:v>2.0100000000000061E-8</c:v>
                </c:pt>
                <c:pt idx="283">
                  <c:v>1.9800000000000075E-8</c:v>
                </c:pt>
                <c:pt idx="284">
                  <c:v>2.0100000000000061E-8</c:v>
                </c:pt>
                <c:pt idx="285">
                  <c:v>1.970000000000008E-8</c:v>
                </c:pt>
                <c:pt idx="286">
                  <c:v>1.970000000000008E-8</c:v>
                </c:pt>
                <c:pt idx="287">
                  <c:v>1.9200000000000083E-8</c:v>
                </c:pt>
                <c:pt idx="288">
                  <c:v>1.9100000000000072E-8</c:v>
                </c:pt>
                <c:pt idx="289">
                  <c:v>1.9400000000000074E-8</c:v>
                </c:pt>
                <c:pt idx="290">
                  <c:v>1.8800000000000082E-8</c:v>
                </c:pt>
                <c:pt idx="291">
                  <c:v>1.8800000000000082E-8</c:v>
                </c:pt>
                <c:pt idx="292">
                  <c:v>1.8600000000000081E-8</c:v>
                </c:pt>
                <c:pt idx="293">
                  <c:v>1.7900000000000078E-8</c:v>
                </c:pt>
                <c:pt idx="294">
                  <c:v>1.8000000000000078E-8</c:v>
                </c:pt>
                <c:pt idx="295">
                  <c:v>1.7400000000000073E-8</c:v>
                </c:pt>
                <c:pt idx="296">
                  <c:v>1.780000000000008E-8</c:v>
                </c:pt>
                <c:pt idx="297">
                  <c:v>1.7700000000000086E-8</c:v>
                </c:pt>
                <c:pt idx="298">
                  <c:v>1.780000000000008E-8</c:v>
                </c:pt>
                <c:pt idx="299">
                  <c:v>1.7600000000000081E-8</c:v>
                </c:pt>
                <c:pt idx="300">
                  <c:v>1.7700000000000086E-8</c:v>
                </c:pt>
                <c:pt idx="301">
                  <c:v>1.7300000000000085E-8</c:v>
                </c:pt>
                <c:pt idx="302">
                  <c:v>1.780000000000008E-8</c:v>
                </c:pt>
                <c:pt idx="303">
                  <c:v>1.7700000000000086E-8</c:v>
                </c:pt>
                <c:pt idx="304">
                  <c:v>1.7700000000000086E-8</c:v>
                </c:pt>
                <c:pt idx="305">
                  <c:v>1.7200000000000061E-8</c:v>
                </c:pt>
                <c:pt idx="306">
                  <c:v>1.7400000000000073E-8</c:v>
                </c:pt>
                <c:pt idx="307">
                  <c:v>1.7200000000000061E-8</c:v>
                </c:pt>
                <c:pt idx="308">
                  <c:v>1.7300000000000085E-8</c:v>
                </c:pt>
                <c:pt idx="309">
                  <c:v>1.6800000000000078E-8</c:v>
                </c:pt>
                <c:pt idx="310">
                  <c:v>1.7000000000000073E-8</c:v>
                </c:pt>
                <c:pt idx="311">
                  <c:v>1.6900000000000079E-8</c:v>
                </c:pt>
                <c:pt idx="312">
                  <c:v>1.6600000000000076E-8</c:v>
                </c:pt>
                <c:pt idx="313">
                  <c:v>1.630000000000008E-8</c:v>
                </c:pt>
                <c:pt idx="314">
                  <c:v>1.6500000000000072E-8</c:v>
                </c:pt>
                <c:pt idx="315">
                  <c:v>1.630000000000008E-8</c:v>
                </c:pt>
                <c:pt idx="316">
                  <c:v>1.6200000000000076E-8</c:v>
                </c:pt>
                <c:pt idx="317">
                  <c:v>1.6200000000000076E-8</c:v>
                </c:pt>
                <c:pt idx="318">
                  <c:v>1.6200000000000076E-8</c:v>
                </c:pt>
                <c:pt idx="319">
                  <c:v>1.6000000000000074E-8</c:v>
                </c:pt>
                <c:pt idx="320">
                  <c:v>1.6000000000000074E-8</c:v>
                </c:pt>
                <c:pt idx="321">
                  <c:v>1.6000000000000074E-8</c:v>
                </c:pt>
                <c:pt idx="322">
                  <c:v>1.6000000000000074E-8</c:v>
                </c:pt>
                <c:pt idx="323">
                  <c:v>1.5900000000000066E-8</c:v>
                </c:pt>
                <c:pt idx="324">
                  <c:v>1.6200000000000076E-8</c:v>
                </c:pt>
                <c:pt idx="325">
                  <c:v>1.6400000000000074E-8</c:v>
                </c:pt>
                <c:pt idx="326">
                  <c:v>1.6200000000000076E-8</c:v>
                </c:pt>
                <c:pt idx="327">
                  <c:v>1.6100000000000068E-8</c:v>
                </c:pt>
                <c:pt idx="328">
                  <c:v>1.6200000000000076E-8</c:v>
                </c:pt>
                <c:pt idx="329">
                  <c:v>1.6100000000000068E-8</c:v>
                </c:pt>
                <c:pt idx="330">
                  <c:v>1.6000000000000074E-8</c:v>
                </c:pt>
                <c:pt idx="331">
                  <c:v>1.5700000000000078E-8</c:v>
                </c:pt>
                <c:pt idx="332">
                  <c:v>1.5600000000000064E-8</c:v>
                </c:pt>
                <c:pt idx="333">
                  <c:v>1.5400000000000062E-8</c:v>
                </c:pt>
                <c:pt idx="334">
                  <c:v>1.5200000000000063E-8</c:v>
                </c:pt>
                <c:pt idx="335">
                  <c:v>1.5200000000000063E-8</c:v>
                </c:pt>
                <c:pt idx="336">
                  <c:v>1.5300000000000071E-8</c:v>
                </c:pt>
                <c:pt idx="337">
                  <c:v>1.5100000000000066E-8</c:v>
                </c:pt>
                <c:pt idx="338">
                  <c:v>1.5200000000000063E-8</c:v>
                </c:pt>
                <c:pt idx="339">
                  <c:v>1.5500000000000066E-8</c:v>
                </c:pt>
                <c:pt idx="340">
                  <c:v>1.5100000000000066E-8</c:v>
                </c:pt>
                <c:pt idx="341">
                  <c:v>1.5400000000000062E-8</c:v>
                </c:pt>
                <c:pt idx="342">
                  <c:v>1.5000000000000048E-8</c:v>
                </c:pt>
                <c:pt idx="343">
                  <c:v>1.5200000000000063E-8</c:v>
                </c:pt>
                <c:pt idx="344">
                  <c:v>1.5200000000000063E-8</c:v>
                </c:pt>
                <c:pt idx="345">
                  <c:v>1.5400000000000062E-8</c:v>
                </c:pt>
                <c:pt idx="346">
                  <c:v>1.5400000000000062E-8</c:v>
                </c:pt>
                <c:pt idx="347">
                  <c:v>1.5400000000000062E-8</c:v>
                </c:pt>
                <c:pt idx="348">
                  <c:v>1.4900000000000052E-8</c:v>
                </c:pt>
                <c:pt idx="349">
                  <c:v>1.4900000000000052E-8</c:v>
                </c:pt>
                <c:pt idx="350">
                  <c:v>1.5100000000000066E-8</c:v>
                </c:pt>
                <c:pt idx="351">
                  <c:v>1.4600000000000053E-8</c:v>
                </c:pt>
                <c:pt idx="352">
                  <c:v>1.4700000000000052E-8</c:v>
                </c:pt>
                <c:pt idx="353">
                  <c:v>1.4400000000000053E-8</c:v>
                </c:pt>
                <c:pt idx="354">
                  <c:v>1.4200000000000053E-8</c:v>
                </c:pt>
                <c:pt idx="355">
                  <c:v>1.4600000000000053E-8</c:v>
                </c:pt>
                <c:pt idx="356">
                  <c:v>1.4500000000000057E-8</c:v>
                </c:pt>
                <c:pt idx="357">
                  <c:v>1.4300000000000055E-8</c:v>
                </c:pt>
                <c:pt idx="358">
                  <c:v>1.4300000000000055E-8</c:v>
                </c:pt>
                <c:pt idx="359">
                  <c:v>1.4300000000000055E-8</c:v>
                </c:pt>
                <c:pt idx="360">
                  <c:v>1.4400000000000053E-8</c:v>
                </c:pt>
                <c:pt idx="361">
                  <c:v>1.4200000000000053E-8</c:v>
                </c:pt>
                <c:pt idx="362">
                  <c:v>1.4500000000000057E-8</c:v>
                </c:pt>
                <c:pt idx="363">
                  <c:v>1.4400000000000053E-8</c:v>
                </c:pt>
                <c:pt idx="364">
                  <c:v>1.4500000000000057E-8</c:v>
                </c:pt>
                <c:pt idx="365">
                  <c:v>1.4500000000000057E-8</c:v>
                </c:pt>
                <c:pt idx="366">
                  <c:v>1.4300000000000055E-8</c:v>
                </c:pt>
                <c:pt idx="367">
                  <c:v>1.4400000000000053E-8</c:v>
                </c:pt>
                <c:pt idx="368">
                  <c:v>1.4500000000000057E-8</c:v>
                </c:pt>
                <c:pt idx="369">
                  <c:v>1.4400000000000053E-8</c:v>
                </c:pt>
                <c:pt idx="370">
                  <c:v>1.4400000000000053E-8</c:v>
                </c:pt>
                <c:pt idx="371">
                  <c:v>1.4200000000000053E-8</c:v>
                </c:pt>
                <c:pt idx="372">
                  <c:v>1.3900000000000067E-8</c:v>
                </c:pt>
                <c:pt idx="373">
                  <c:v>1.3900000000000067E-8</c:v>
                </c:pt>
                <c:pt idx="374">
                  <c:v>1.4000000000000053E-8</c:v>
                </c:pt>
                <c:pt idx="375">
                  <c:v>1.4000000000000053E-8</c:v>
                </c:pt>
                <c:pt idx="376">
                  <c:v>1.3800000000000062E-8</c:v>
                </c:pt>
                <c:pt idx="377">
                  <c:v>1.4000000000000053E-8</c:v>
                </c:pt>
                <c:pt idx="378">
                  <c:v>1.3900000000000067E-8</c:v>
                </c:pt>
                <c:pt idx="379">
                  <c:v>1.410000000000005E-8</c:v>
                </c:pt>
                <c:pt idx="380">
                  <c:v>1.4000000000000053E-8</c:v>
                </c:pt>
                <c:pt idx="381">
                  <c:v>1.3800000000000062E-8</c:v>
                </c:pt>
                <c:pt idx="382">
                  <c:v>1.410000000000005E-8</c:v>
                </c:pt>
                <c:pt idx="383">
                  <c:v>1.3900000000000067E-8</c:v>
                </c:pt>
                <c:pt idx="384">
                  <c:v>1.410000000000005E-8</c:v>
                </c:pt>
                <c:pt idx="385">
                  <c:v>1.3800000000000062E-8</c:v>
                </c:pt>
                <c:pt idx="386">
                  <c:v>1.3800000000000062E-8</c:v>
                </c:pt>
                <c:pt idx="387">
                  <c:v>1.4200000000000053E-8</c:v>
                </c:pt>
                <c:pt idx="388">
                  <c:v>1.4000000000000053E-8</c:v>
                </c:pt>
                <c:pt idx="389">
                  <c:v>1.3800000000000062E-8</c:v>
                </c:pt>
                <c:pt idx="390">
                  <c:v>1.3900000000000067E-8</c:v>
                </c:pt>
                <c:pt idx="391">
                  <c:v>1.3700000000000066E-8</c:v>
                </c:pt>
                <c:pt idx="392">
                  <c:v>1.3800000000000062E-8</c:v>
                </c:pt>
                <c:pt idx="393">
                  <c:v>1.3700000000000066E-8</c:v>
                </c:pt>
                <c:pt idx="394">
                  <c:v>1.350000000000006E-8</c:v>
                </c:pt>
                <c:pt idx="395">
                  <c:v>1.3600000000000056E-8</c:v>
                </c:pt>
                <c:pt idx="396">
                  <c:v>1.330000000000006E-8</c:v>
                </c:pt>
                <c:pt idx="397">
                  <c:v>1.350000000000006E-8</c:v>
                </c:pt>
                <c:pt idx="398">
                  <c:v>1.3400000000000055E-8</c:v>
                </c:pt>
                <c:pt idx="399">
                  <c:v>1.3600000000000056E-8</c:v>
                </c:pt>
                <c:pt idx="400">
                  <c:v>1.350000000000006E-8</c:v>
                </c:pt>
                <c:pt idx="401">
                  <c:v>1.3400000000000055E-8</c:v>
                </c:pt>
                <c:pt idx="402">
                  <c:v>1.3400000000000055E-8</c:v>
                </c:pt>
                <c:pt idx="403">
                  <c:v>1.350000000000006E-8</c:v>
                </c:pt>
                <c:pt idx="404">
                  <c:v>1.350000000000006E-8</c:v>
                </c:pt>
                <c:pt idx="405">
                  <c:v>1.350000000000006E-8</c:v>
                </c:pt>
                <c:pt idx="406">
                  <c:v>1.330000000000006E-8</c:v>
                </c:pt>
                <c:pt idx="407">
                  <c:v>1.350000000000006E-8</c:v>
                </c:pt>
                <c:pt idx="408">
                  <c:v>1.350000000000006E-8</c:v>
                </c:pt>
                <c:pt idx="409">
                  <c:v>1.3200000000000055E-8</c:v>
                </c:pt>
                <c:pt idx="410">
                  <c:v>1.3200000000000055E-8</c:v>
                </c:pt>
                <c:pt idx="411">
                  <c:v>1.330000000000006E-8</c:v>
                </c:pt>
                <c:pt idx="412">
                  <c:v>1.3200000000000055E-8</c:v>
                </c:pt>
                <c:pt idx="413">
                  <c:v>1.330000000000006E-8</c:v>
                </c:pt>
                <c:pt idx="414">
                  <c:v>1.2900000000000053E-8</c:v>
                </c:pt>
                <c:pt idx="415">
                  <c:v>1.3200000000000055E-8</c:v>
                </c:pt>
                <c:pt idx="416">
                  <c:v>1.3000000000000055E-8</c:v>
                </c:pt>
                <c:pt idx="417">
                  <c:v>1.2900000000000053E-8</c:v>
                </c:pt>
                <c:pt idx="418">
                  <c:v>1.3100000000000059E-8</c:v>
                </c:pt>
                <c:pt idx="419">
                  <c:v>1.3000000000000055E-8</c:v>
                </c:pt>
                <c:pt idx="420">
                  <c:v>1.3100000000000059E-8</c:v>
                </c:pt>
                <c:pt idx="421">
                  <c:v>1.2800000000000055E-8</c:v>
                </c:pt>
                <c:pt idx="422">
                  <c:v>1.2900000000000053E-8</c:v>
                </c:pt>
                <c:pt idx="423">
                  <c:v>1.2900000000000053E-8</c:v>
                </c:pt>
                <c:pt idx="424">
                  <c:v>1.2700000000000053E-8</c:v>
                </c:pt>
                <c:pt idx="425">
                  <c:v>1.3200000000000055E-8</c:v>
                </c:pt>
                <c:pt idx="426">
                  <c:v>1.3200000000000055E-8</c:v>
                </c:pt>
                <c:pt idx="427">
                  <c:v>1.3000000000000055E-8</c:v>
                </c:pt>
                <c:pt idx="428">
                  <c:v>1.3100000000000059E-8</c:v>
                </c:pt>
                <c:pt idx="429">
                  <c:v>1.3100000000000059E-8</c:v>
                </c:pt>
                <c:pt idx="430">
                  <c:v>1.330000000000006E-8</c:v>
                </c:pt>
                <c:pt idx="431">
                  <c:v>1.2900000000000053E-8</c:v>
                </c:pt>
                <c:pt idx="432">
                  <c:v>1.3200000000000055E-8</c:v>
                </c:pt>
                <c:pt idx="433">
                  <c:v>1.3100000000000059E-8</c:v>
                </c:pt>
                <c:pt idx="434">
                  <c:v>1.2800000000000055E-8</c:v>
                </c:pt>
                <c:pt idx="435">
                  <c:v>1.2900000000000053E-8</c:v>
                </c:pt>
                <c:pt idx="436">
                  <c:v>1.2600000000000055E-8</c:v>
                </c:pt>
                <c:pt idx="437">
                  <c:v>1.2600000000000055E-8</c:v>
                </c:pt>
                <c:pt idx="438">
                  <c:v>1.2800000000000055E-8</c:v>
                </c:pt>
                <c:pt idx="439">
                  <c:v>1.2600000000000055E-8</c:v>
                </c:pt>
                <c:pt idx="440">
                  <c:v>1.240000000000005E-8</c:v>
                </c:pt>
                <c:pt idx="441">
                  <c:v>1.2800000000000055E-8</c:v>
                </c:pt>
                <c:pt idx="442">
                  <c:v>1.2700000000000053E-8</c:v>
                </c:pt>
                <c:pt idx="443">
                  <c:v>1.2900000000000053E-8</c:v>
                </c:pt>
                <c:pt idx="444">
                  <c:v>1.2800000000000055E-8</c:v>
                </c:pt>
                <c:pt idx="445">
                  <c:v>1.2800000000000055E-8</c:v>
                </c:pt>
                <c:pt idx="446">
                  <c:v>1.2800000000000055E-8</c:v>
                </c:pt>
                <c:pt idx="447">
                  <c:v>1.2900000000000053E-8</c:v>
                </c:pt>
                <c:pt idx="448">
                  <c:v>1.2700000000000053E-8</c:v>
                </c:pt>
                <c:pt idx="449">
                  <c:v>1.2700000000000053E-8</c:v>
                </c:pt>
                <c:pt idx="450">
                  <c:v>1.2700000000000053E-8</c:v>
                </c:pt>
                <c:pt idx="451">
                  <c:v>1.2600000000000055E-8</c:v>
                </c:pt>
                <c:pt idx="452">
                  <c:v>1.2600000000000055E-8</c:v>
                </c:pt>
                <c:pt idx="453">
                  <c:v>1.2500000000000046E-8</c:v>
                </c:pt>
                <c:pt idx="454">
                  <c:v>1.2500000000000046E-8</c:v>
                </c:pt>
                <c:pt idx="455">
                  <c:v>1.2500000000000046E-8</c:v>
                </c:pt>
                <c:pt idx="456">
                  <c:v>1.2200000000000048E-8</c:v>
                </c:pt>
                <c:pt idx="457">
                  <c:v>1.240000000000005E-8</c:v>
                </c:pt>
                <c:pt idx="458">
                  <c:v>1.240000000000005E-8</c:v>
                </c:pt>
                <c:pt idx="459">
                  <c:v>1.2500000000000046E-8</c:v>
                </c:pt>
                <c:pt idx="460">
                  <c:v>1.2300000000000046E-8</c:v>
                </c:pt>
                <c:pt idx="461">
                  <c:v>1.240000000000005E-8</c:v>
                </c:pt>
                <c:pt idx="462">
                  <c:v>1.240000000000005E-8</c:v>
                </c:pt>
                <c:pt idx="463">
                  <c:v>1.2300000000000046E-8</c:v>
                </c:pt>
                <c:pt idx="464">
                  <c:v>1.240000000000005E-8</c:v>
                </c:pt>
                <c:pt idx="465">
                  <c:v>1.240000000000005E-8</c:v>
                </c:pt>
                <c:pt idx="466">
                  <c:v>1.2500000000000046E-8</c:v>
                </c:pt>
                <c:pt idx="467">
                  <c:v>1.2300000000000046E-8</c:v>
                </c:pt>
                <c:pt idx="468">
                  <c:v>1.2500000000000046E-8</c:v>
                </c:pt>
                <c:pt idx="469">
                  <c:v>1.2600000000000055E-8</c:v>
                </c:pt>
                <c:pt idx="470">
                  <c:v>1.2500000000000046E-8</c:v>
                </c:pt>
                <c:pt idx="471">
                  <c:v>1.2300000000000046E-8</c:v>
                </c:pt>
                <c:pt idx="472">
                  <c:v>1.2300000000000046E-8</c:v>
                </c:pt>
                <c:pt idx="473">
                  <c:v>1.2300000000000046E-8</c:v>
                </c:pt>
                <c:pt idx="474">
                  <c:v>1.2300000000000046E-8</c:v>
                </c:pt>
                <c:pt idx="475">
                  <c:v>1.2300000000000046E-8</c:v>
                </c:pt>
                <c:pt idx="476">
                  <c:v>1.2100000000000049E-8</c:v>
                </c:pt>
                <c:pt idx="477">
                  <c:v>1.2200000000000048E-8</c:v>
                </c:pt>
                <c:pt idx="478">
                  <c:v>1.240000000000005E-8</c:v>
                </c:pt>
                <c:pt idx="479">
                  <c:v>1.2300000000000046E-8</c:v>
                </c:pt>
                <c:pt idx="480">
                  <c:v>1.2200000000000048E-8</c:v>
                </c:pt>
                <c:pt idx="481">
                  <c:v>1.2200000000000048E-8</c:v>
                </c:pt>
                <c:pt idx="482">
                  <c:v>1.2300000000000046E-8</c:v>
                </c:pt>
                <c:pt idx="483">
                  <c:v>1.2300000000000046E-8</c:v>
                </c:pt>
                <c:pt idx="484">
                  <c:v>1.2300000000000046E-8</c:v>
                </c:pt>
                <c:pt idx="485">
                  <c:v>1.2000000000000048E-8</c:v>
                </c:pt>
                <c:pt idx="486">
                  <c:v>1.2100000000000049E-8</c:v>
                </c:pt>
                <c:pt idx="487">
                  <c:v>1.240000000000005E-8</c:v>
                </c:pt>
                <c:pt idx="488">
                  <c:v>1.240000000000005E-8</c:v>
                </c:pt>
                <c:pt idx="489">
                  <c:v>1.2100000000000049E-8</c:v>
                </c:pt>
                <c:pt idx="490">
                  <c:v>1.2300000000000046E-8</c:v>
                </c:pt>
                <c:pt idx="491">
                  <c:v>1.240000000000005E-8</c:v>
                </c:pt>
                <c:pt idx="492">
                  <c:v>1.2200000000000048E-8</c:v>
                </c:pt>
                <c:pt idx="493">
                  <c:v>1.2200000000000048E-8</c:v>
                </c:pt>
                <c:pt idx="494">
                  <c:v>1.2100000000000049E-8</c:v>
                </c:pt>
                <c:pt idx="495">
                  <c:v>1.2100000000000049E-8</c:v>
                </c:pt>
                <c:pt idx="496">
                  <c:v>1.2200000000000048E-8</c:v>
                </c:pt>
                <c:pt idx="497">
                  <c:v>1.2100000000000049E-8</c:v>
                </c:pt>
                <c:pt idx="498">
                  <c:v>1.2200000000000048E-8</c:v>
                </c:pt>
                <c:pt idx="499">
                  <c:v>1.2100000000000049E-8</c:v>
                </c:pt>
                <c:pt idx="500">
                  <c:v>1.2100000000000049E-8</c:v>
                </c:pt>
                <c:pt idx="501">
                  <c:v>1.2200000000000048E-8</c:v>
                </c:pt>
                <c:pt idx="502">
                  <c:v>1.2100000000000049E-8</c:v>
                </c:pt>
                <c:pt idx="503">
                  <c:v>1.2300000000000046E-8</c:v>
                </c:pt>
                <c:pt idx="504">
                  <c:v>1.1900000000000062E-8</c:v>
                </c:pt>
                <c:pt idx="505">
                  <c:v>1.1900000000000062E-8</c:v>
                </c:pt>
                <c:pt idx="506">
                  <c:v>1.1900000000000062E-8</c:v>
                </c:pt>
                <c:pt idx="507">
                  <c:v>1.1900000000000062E-8</c:v>
                </c:pt>
                <c:pt idx="508">
                  <c:v>1.1900000000000062E-8</c:v>
                </c:pt>
                <c:pt idx="509">
                  <c:v>1.2000000000000048E-8</c:v>
                </c:pt>
                <c:pt idx="510">
                  <c:v>1.2000000000000048E-8</c:v>
                </c:pt>
                <c:pt idx="511">
                  <c:v>1.2000000000000048E-8</c:v>
                </c:pt>
                <c:pt idx="512">
                  <c:v>1.1800000000000064E-8</c:v>
                </c:pt>
                <c:pt idx="513">
                  <c:v>1.2000000000000048E-8</c:v>
                </c:pt>
                <c:pt idx="514">
                  <c:v>1.170000000000006E-8</c:v>
                </c:pt>
                <c:pt idx="515">
                  <c:v>1.1800000000000064E-8</c:v>
                </c:pt>
                <c:pt idx="516">
                  <c:v>1.2200000000000048E-8</c:v>
                </c:pt>
                <c:pt idx="517">
                  <c:v>1.1900000000000062E-8</c:v>
                </c:pt>
                <c:pt idx="518">
                  <c:v>1.170000000000006E-8</c:v>
                </c:pt>
                <c:pt idx="519">
                  <c:v>1.170000000000006E-8</c:v>
                </c:pt>
                <c:pt idx="520">
                  <c:v>1.1900000000000062E-8</c:v>
                </c:pt>
                <c:pt idx="521">
                  <c:v>1.2100000000000049E-8</c:v>
                </c:pt>
                <c:pt idx="522">
                  <c:v>1.2000000000000048E-8</c:v>
                </c:pt>
                <c:pt idx="523">
                  <c:v>1.1800000000000064E-8</c:v>
                </c:pt>
                <c:pt idx="524">
                  <c:v>1.2000000000000048E-8</c:v>
                </c:pt>
                <c:pt idx="525">
                  <c:v>1.1900000000000062E-8</c:v>
                </c:pt>
                <c:pt idx="526">
                  <c:v>1.2000000000000048E-8</c:v>
                </c:pt>
                <c:pt idx="527">
                  <c:v>1.2100000000000049E-8</c:v>
                </c:pt>
                <c:pt idx="528">
                  <c:v>1.1900000000000062E-8</c:v>
                </c:pt>
                <c:pt idx="529">
                  <c:v>1.2000000000000048E-8</c:v>
                </c:pt>
                <c:pt idx="530">
                  <c:v>1.2100000000000049E-8</c:v>
                </c:pt>
                <c:pt idx="531">
                  <c:v>1.1900000000000062E-8</c:v>
                </c:pt>
                <c:pt idx="532">
                  <c:v>1.2000000000000048E-8</c:v>
                </c:pt>
                <c:pt idx="533">
                  <c:v>1.2000000000000048E-8</c:v>
                </c:pt>
                <c:pt idx="534">
                  <c:v>1.170000000000006E-8</c:v>
                </c:pt>
                <c:pt idx="535">
                  <c:v>1.1600000000000059E-8</c:v>
                </c:pt>
                <c:pt idx="536">
                  <c:v>1.1800000000000064E-8</c:v>
                </c:pt>
                <c:pt idx="537">
                  <c:v>1.1900000000000062E-8</c:v>
                </c:pt>
                <c:pt idx="538">
                  <c:v>1.170000000000006E-8</c:v>
                </c:pt>
                <c:pt idx="539">
                  <c:v>1.170000000000006E-8</c:v>
                </c:pt>
                <c:pt idx="540">
                  <c:v>1.1800000000000064E-8</c:v>
                </c:pt>
                <c:pt idx="541">
                  <c:v>1.150000000000006E-8</c:v>
                </c:pt>
                <c:pt idx="542">
                  <c:v>1.170000000000006E-8</c:v>
                </c:pt>
                <c:pt idx="543">
                  <c:v>1.1900000000000062E-8</c:v>
                </c:pt>
                <c:pt idx="544">
                  <c:v>1.1600000000000059E-8</c:v>
                </c:pt>
                <c:pt idx="545">
                  <c:v>1.1600000000000059E-8</c:v>
                </c:pt>
                <c:pt idx="546">
                  <c:v>1.1800000000000064E-8</c:v>
                </c:pt>
                <c:pt idx="547">
                  <c:v>1.170000000000006E-8</c:v>
                </c:pt>
                <c:pt idx="548">
                  <c:v>1.170000000000006E-8</c:v>
                </c:pt>
                <c:pt idx="549">
                  <c:v>1.150000000000006E-8</c:v>
                </c:pt>
                <c:pt idx="550">
                  <c:v>1.170000000000006E-8</c:v>
                </c:pt>
                <c:pt idx="551">
                  <c:v>1.170000000000006E-8</c:v>
                </c:pt>
                <c:pt idx="552">
                  <c:v>1.1900000000000062E-8</c:v>
                </c:pt>
                <c:pt idx="553">
                  <c:v>1.1800000000000064E-8</c:v>
                </c:pt>
                <c:pt idx="554">
                  <c:v>1.1600000000000059E-8</c:v>
                </c:pt>
                <c:pt idx="555">
                  <c:v>1.170000000000006E-8</c:v>
                </c:pt>
                <c:pt idx="556">
                  <c:v>1.1600000000000059E-8</c:v>
                </c:pt>
                <c:pt idx="557">
                  <c:v>1.150000000000006E-8</c:v>
                </c:pt>
                <c:pt idx="558">
                  <c:v>1.1400000000000059E-8</c:v>
                </c:pt>
                <c:pt idx="559">
                  <c:v>1.1600000000000059E-8</c:v>
                </c:pt>
                <c:pt idx="560">
                  <c:v>1.150000000000006E-8</c:v>
                </c:pt>
                <c:pt idx="561">
                  <c:v>1.170000000000006E-8</c:v>
                </c:pt>
                <c:pt idx="562">
                  <c:v>1.1600000000000059E-8</c:v>
                </c:pt>
                <c:pt idx="563">
                  <c:v>1.1600000000000059E-8</c:v>
                </c:pt>
                <c:pt idx="564">
                  <c:v>1.1400000000000059E-8</c:v>
                </c:pt>
                <c:pt idx="565">
                  <c:v>1.1800000000000064E-8</c:v>
                </c:pt>
                <c:pt idx="566">
                  <c:v>1.1400000000000059E-8</c:v>
                </c:pt>
                <c:pt idx="567">
                  <c:v>1.1400000000000059E-8</c:v>
                </c:pt>
                <c:pt idx="568">
                  <c:v>1.1800000000000064E-8</c:v>
                </c:pt>
                <c:pt idx="569">
                  <c:v>1.150000000000006E-8</c:v>
                </c:pt>
                <c:pt idx="570">
                  <c:v>1.170000000000006E-8</c:v>
                </c:pt>
                <c:pt idx="571">
                  <c:v>1.1400000000000059E-8</c:v>
                </c:pt>
                <c:pt idx="572">
                  <c:v>1.150000000000006E-8</c:v>
                </c:pt>
                <c:pt idx="573">
                  <c:v>1.1300000000000055E-8</c:v>
                </c:pt>
                <c:pt idx="574">
                  <c:v>1.150000000000006E-8</c:v>
                </c:pt>
                <c:pt idx="575">
                  <c:v>1.1300000000000055E-8</c:v>
                </c:pt>
                <c:pt idx="576">
                  <c:v>1.170000000000006E-8</c:v>
                </c:pt>
                <c:pt idx="577">
                  <c:v>1.150000000000006E-8</c:v>
                </c:pt>
                <c:pt idx="578">
                  <c:v>1.1200000000000051E-8</c:v>
                </c:pt>
                <c:pt idx="579">
                  <c:v>1.1200000000000051E-8</c:v>
                </c:pt>
                <c:pt idx="580">
                  <c:v>1.150000000000006E-8</c:v>
                </c:pt>
                <c:pt idx="581">
                  <c:v>1.1600000000000059E-8</c:v>
                </c:pt>
                <c:pt idx="582">
                  <c:v>1.1300000000000055E-8</c:v>
                </c:pt>
                <c:pt idx="583">
                  <c:v>1.150000000000006E-8</c:v>
                </c:pt>
                <c:pt idx="584">
                  <c:v>1.150000000000006E-8</c:v>
                </c:pt>
                <c:pt idx="585">
                  <c:v>1.170000000000006E-8</c:v>
                </c:pt>
                <c:pt idx="586">
                  <c:v>1.1400000000000059E-8</c:v>
                </c:pt>
                <c:pt idx="587">
                  <c:v>1.1600000000000059E-8</c:v>
                </c:pt>
                <c:pt idx="588">
                  <c:v>1.150000000000006E-8</c:v>
                </c:pt>
                <c:pt idx="589">
                  <c:v>1.150000000000006E-8</c:v>
                </c:pt>
                <c:pt idx="590">
                  <c:v>1.1600000000000059E-8</c:v>
                </c:pt>
                <c:pt idx="591">
                  <c:v>1.1300000000000055E-8</c:v>
                </c:pt>
                <c:pt idx="592">
                  <c:v>1.1400000000000059E-8</c:v>
                </c:pt>
                <c:pt idx="593">
                  <c:v>1.1400000000000059E-8</c:v>
                </c:pt>
                <c:pt idx="594">
                  <c:v>1.1200000000000051E-8</c:v>
                </c:pt>
                <c:pt idx="595">
                  <c:v>1.1300000000000055E-8</c:v>
                </c:pt>
                <c:pt idx="596">
                  <c:v>1.1300000000000055E-8</c:v>
                </c:pt>
                <c:pt idx="597">
                  <c:v>1.150000000000006E-8</c:v>
                </c:pt>
                <c:pt idx="598">
                  <c:v>1.1400000000000059E-8</c:v>
                </c:pt>
                <c:pt idx="599">
                  <c:v>1.1400000000000059E-8</c:v>
                </c:pt>
                <c:pt idx="600">
                  <c:v>1.150000000000006E-8</c:v>
                </c:pt>
                <c:pt idx="601">
                  <c:v>1.1400000000000059E-8</c:v>
                </c:pt>
                <c:pt idx="602">
                  <c:v>1.1400000000000059E-8</c:v>
                </c:pt>
                <c:pt idx="603">
                  <c:v>1.1400000000000059E-8</c:v>
                </c:pt>
                <c:pt idx="604">
                  <c:v>1.150000000000006E-8</c:v>
                </c:pt>
                <c:pt idx="605">
                  <c:v>1.1400000000000059E-8</c:v>
                </c:pt>
                <c:pt idx="606">
                  <c:v>1.150000000000006E-8</c:v>
                </c:pt>
                <c:pt idx="607">
                  <c:v>1.170000000000006E-8</c:v>
                </c:pt>
                <c:pt idx="608">
                  <c:v>1.1400000000000059E-8</c:v>
                </c:pt>
                <c:pt idx="609">
                  <c:v>1.1300000000000055E-8</c:v>
                </c:pt>
                <c:pt idx="610">
                  <c:v>1.1300000000000055E-8</c:v>
                </c:pt>
                <c:pt idx="611">
                  <c:v>1.150000000000006E-8</c:v>
                </c:pt>
                <c:pt idx="612">
                  <c:v>1.150000000000006E-8</c:v>
                </c:pt>
                <c:pt idx="613">
                  <c:v>1.150000000000006E-8</c:v>
                </c:pt>
                <c:pt idx="614">
                  <c:v>1.1300000000000055E-8</c:v>
                </c:pt>
                <c:pt idx="615">
                  <c:v>1.1300000000000055E-8</c:v>
                </c:pt>
                <c:pt idx="616">
                  <c:v>1.1200000000000051E-8</c:v>
                </c:pt>
                <c:pt idx="617">
                  <c:v>1.1400000000000059E-8</c:v>
                </c:pt>
                <c:pt idx="618">
                  <c:v>1.1300000000000055E-8</c:v>
                </c:pt>
                <c:pt idx="619">
                  <c:v>1.1200000000000051E-8</c:v>
                </c:pt>
                <c:pt idx="620">
                  <c:v>1.1100000000000053E-8</c:v>
                </c:pt>
                <c:pt idx="621">
                  <c:v>1.1300000000000055E-8</c:v>
                </c:pt>
                <c:pt idx="622">
                  <c:v>1.1100000000000053E-8</c:v>
                </c:pt>
                <c:pt idx="623">
                  <c:v>1.1200000000000051E-8</c:v>
                </c:pt>
                <c:pt idx="624">
                  <c:v>1.1200000000000051E-8</c:v>
                </c:pt>
                <c:pt idx="625">
                  <c:v>1.1300000000000055E-8</c:v>
                </c:pt>
                <c:pt idx="626">
                  <c:v>1.150000000000006E-8</c:v>
                </c:pt>
                <c:pt idx="627">
                  <c:v>1.1000000000000051E-8</c:v>
                </c:pt>
                <c:pt idx="628">
                  <c:v>1.1400000000000059E-8</c:v>
                </c:pt>
                <c:pt idx="629">
                  <c:v>1.1400000000000059E-8</c:v>
                </c:pt>
                <c:pt idx="630">
                  <c:v>1.1000000000000051E-8</c:v>
                </c:pt>
                <c:pt idx="631">
                  <c:v>1.1200000000000051E-8</c:v>
                </c:pt>
                <c:pt idx="632">
                  <c:v>1.1200000000000051E-8</c:v>
                </c:pt>
                <c:pt idx="633">
                  <c:v>1.1100000000000053E-8</c:v>
                </c:pt>
                <c:pt idx="634">
                  <c:v>1.1000000000000051E-8</c:v>
                </c:pt>
                <c:pt idx="635">
                  <c:v>1.1200000000000051E-8</c:v>
                </c:pt>
                <c:pt idx="636">
                  <c:v>1.1200000000000051E-8</c:v>
                </c:pt>
                <c:pt idx="637">
                  <c:v>1.1100000000000053E-8</c:v>
                </c:pt>
                <c:pt idx="638">
                  <c:v>1.1200000000000051E-8</c:v>
                </c:pt>
                <c:pt idx="639">
                  <c:v>1.1100000000000053E-8</c:v>
                </c:pt>
                <c:pt idx="640">
                  <c:v>1.1000000000000051E-8</c:v>
                </c:pt>
                <c:pt idx="641">
                  <c:v>1.0900000000000053E-8</c:v>
                </c:pt>
                <c:pt idx="642">
                  <c:v>1.1000000000000051E-8</c:v>
                </c:pt>
                <c:pt idx="643">
                  <c:v>1.1000000000000051E-8</c:v>
                </c:pt>
                <c:pt idx="644">
                  <c:v>1.1000000000000051E-8</c:v>
                </c:pt>
                <c:pt idx="645">
                  <c:v>1.1200000000000051E-8</c:v>
                </c:pt>
                <c:pt idx="646">
                  <c:v>1.1100000000000053E-8</c:v>
                </c:pt>
                <c:pt idx="647">
                  <c:v>1.1100000000000053E-8</c:v>
                </c:pt>
                <c:pt idx="648">
                  <c:v>1.1100000000000053E-8</c:v>
                </c:pt>
                <c:pt idx="649">
                  <c:v>1.1300000000000055E-8</c:v>
                </c:pt>
                <c:pt idx="650">
                  <c:v>1.1200000000000051E-8</c:v>
                </c:pt>
                <c:pt idx="651">
                  <c:v>1.1200000000000051E-8</c:v>
                </c:pt>
                <c:pt idx="652">
                  <c:v>1.1100000000000053E-8</c:v>
                </c:pt>
                <c:pt idx="653">
                  <c:v>1.1000000000000051E-8</c:v>
                </c:pt>
                <c:pt idx="654">
                  <c:v>1.1200000000000051E-8</c:v>
                </c:pt>
                <c:pt idx="655">
                  <c:v>1.1000000000000051E-8</c:v>
                </c:pt>
                <c:pt idx="656">
                  <c:v>1.0900000000000053E-8</c:v>
                </c:pt>
                <c:pt idx="657">
                  <c:v>1.0900000000000053E-8</c:v>
                </c:pt>
                <c:pt idx="658">
                  <c:v>1.0900000000000053E-8</c:v>
                </c:pt>
                <c:pt idx="659">
                  <c:v>1.080000000000005E-8</c:v>
                </c:pt>
                <c:pt idx="660">
                  <c:v>1.1100000000000053E-8</c:v>
                </c:pt>
                <c:pt idx="661">
                  <c:v>1.0900000000000053E-8</c:v>
                </c:pt>
                <c:pt idx="662">
                  <c:v>1.1100000000000053E-8</c:v>
                </c:pt>
                <c:pt idx="663">
                  <c:v>1.1000000000000051E-8</c:v>
                </c:pt>
                <c:pt idx="664">
                  <c:v>1.1100000000000053E-8</c:v>
                </c:pt>
                <c:pt idx="665">
                  <c:v>1.1000000000000051E-8</c:v>
                </c:pt>
                <c:pt idx="666">
                  <c:v>1.1000000000000051E-8</c:v>
                </c:pt>
                <c:pt idx="667">
                  <c:v>1.0900000000000053E-8</c:v>
                </c:pt>
                <c:pt idx="668">
                  <c:v>1.080000000000005E-8</c:v>
                </c:pt>
                <c:pt idx="669">
                  <c:v>1.080000000000005E-8</c:v>
                </c:pt>
                <c:pt idx="670">
                  <c:v>1.1200000000000051E-8</c:v>
                </c:pt>
                <c:pt idx="671">
                  <c:v>1.1000000000000051E-8</c:v>
                </c:pt>
                <c:pt idx="672">
                  <c:v>1.1100000000000053E-8</c:v>
                </c:pt>
                <c:pt idx="673">
                  <c:v>1.1000000000000051E-8</c:v>
                </c:pt>
                <c:pt idx="674">
                  <c:v>1.1100000000000053E-8</c:v>
                </c:pt>
                <c:pt idx="675">
                  <c:v>1.1000000000000051E-8</c:v>
                </c:pt>
                <c:pt idx="676">
                  <c:v>1.1000000000000051E-8</c:v>
                </c:pt>
                <c:pt idx="677">
                  <c:v>1.1000000000000051E-8</c:v>
                </c:pt>
                <c:pt idx="678">
                  <c:v>1.0900000000000053E-8</c:v>
                </c:pt>
                <c:pt idx="679">
                  <c:v>1.0900000000000053E-8</c:v>
                </c:pt>
                <c:pt idx="680">
                  <c:v>1.1000000000000051E-8</c:v>
                </c:pt>
                <c:pt idx="681">
                  <c:v>1.1100000000000053E-8</c:v>
                </c:pt>
                <c:pt idx="682">
                  <c:v>1.080000000000005E-8</c:v>
                </c:pt>
                <c:pt idx="683">
                  <c:v>1.0900000000000053E-8</c:v>
                </c:pt>
                <c:pt idx="684">
                  <c:v>1.0900000000000053E-8</c:v>
                </c:pt>
                <c:pt idx="685">
                  <c:v>1.1000000000000051E-8</c:v>
                </c:pt>
                <c:pt idx="686">
                  <c:v>1.1000000000000051E-8</c:v>
                </c:pt>
                <c:pt idx="687">
                  <c:v>1.1000000000000051E-8</c:v>
                </c:pt>
                <c:pt idx="688">
                  <c:v>1.1000000000000051E-8</c:v>
                </c:pt>
                <c:pt idx="689">
                  <c:v>1.1100000000000053E-8</c:v>
                </c:pt>
                <c:pt idx="690">
                  <c:v>1.1000000000000051E-8</c:v>
                </c:pt>
                <c:pt idx="691">
                  <c:v>1.1100000000000053E-8</c:v>
                </c:pt>
                <c:pt idx="692">
                  <c:v>1.080000000000005E-8</c:v>
                </c:pt>
                <c:pt idx="693">
                  <c:v>1.0900000000000053E-8</c:v>
                </c:pt>
                <c:pt idx="694">
                  <c:v>1.080000000000005E-8</c:v>
                </c:pt>
                <c:pt idx="695">
                  <c:v>1.1000000000000051E-8</c:v>
                </c:pt>
                <c:pt idx="696">
                  <c:v>1.080000000000005E-8</c:v>
                </c:pt>
                <c:pt idx="697">
                  <c:v>1.080000000000005E-8</c:v>
                </c:pt>
                <c:pt idx="698">
                  <c:v>1.080000000000005E-8</c:v>
                </c:pt>
                <c:pt idx="699">
                  <c:v>1.1000000000000051E-8</c:v>
                </c:pt>
                <c:pt idx="700">
                  <c:v>1.080000000000005E-8</c:v>
                </c:pt>
                <c:pt idx="701">
                  <c:v>1.080000000000005E-8</c:v>
                </c:pt>
                <c:pt idx="702">
                  <c:v>1.080000000000005E-8</c:v>
                </c:pt>
                <c:pt idx="703">
                  <c:v>1.1000000000000051E-8</c:v>
                </c:pt>
                <c:pt idx="704">
                  <c:v>1.080000000000005E-8</c:v>
                </c:pt>
                <c:pt idx="705">
                  <c:v>1.080000000000005E-8</c:v>
                </c:pt>
                <c:pt idx="706">
                  <c:v>1.080000000000005E-8</c:v>
                </c:pt>
                <c:pt idx="707">
                  <c:v>1.0700000000000048E-8</c:v>
                </c:pt>
                <c:pt idx="708">
                  <c:v>1.1000000000000051E-8</c:v>
                </c:pt>
                <c:pt idx="709">
                  <c:v>1.1000000000000051E-8</c:v>
                </c:pt>
                <c:pt idx="710">
                  <c:v>1.0900000000000053E-8</c:v>
                </c:pt>
                <c:pt idx="711">
                  <c:v>1.1100000000000053E-8</c:v>
                </c:pt>
                <c:pt idx="712">
                  <c:v>1.0900000000000053E-8</c:v>
                </c:pt>
                <c:pt idx="713">
                  <c:v>1.1100000000000053E-8</c:v>
                </c:pt>
                <c:pt idx="714">
                  <c:v>1.1000000000000051E-8</c:v>
                </c:pt>
                <c:pt idx="715">
                  <c:v>1.0900000000000053E-8</c:v>
                </c:pt>
                <c:pt idx="716">
                  <c:v>1.0900000000000053E-8</c:v>
                </c:pt>
                <c:pt idx="717">
                  <c:v>1.080000000000005E-8</c:v>
                </c:pt>
                <c:pt idx="718">
                  <c:v>1.0900000000000053E-8</c:v>
                </c:pt>
                <c:pt idx="719">
                  <c:v>1.1000000000000051E-8</c:v>
                </c:pt>
                <c:pt idx="720">
                  <c:v>1.0900000000000053E-8</c:v>
                </c:pt>
                <c:pt idx="721">
                  <c:v>1.080000000000005E-8</c:v>
                </c:pt>
                <c:pt idx="722">
                  <c:v>1.1000000000000051E-8</c:v>
                </c:pt>
                <c:pt idx="723">
                  <c:v>1.0900000000000053E-8</c:v>
                </c:pt>
                <c:pt idx="724">
                  <c:v>1.080000000000005E-8</c:v>
                </c:pt>
                <c:pt idx="725">
                  <c:v>1.080000000000005E-8</c:v>
                </c:pt>
                <c:pt idx="726">
                  <c:v>1.060000000000005E-8</c:v>
                </c:pt>
                <c:pt idx="727">
                  <c:v>1.060000000000005E-8</c:v>
                </c:pt>
                <c:pt idx="728">
                  <c:v>1.0900000000000053E-8</c:v>
                </c:pt>
                <c:pt idx="729">
                  <c:v>1.080000000000005E-8</c:v>
                </c:pt>
                <c:pt idx="730">
                  <c:v>1.080000000000005E-8</c:v>
                </c:pt>
                <c:pt idx="731">
                  <c:v>1.080000000000005E-8</c:v>
                </c:pt>
                <c:pt idx="732">
                  <c:v>1.080000000000005E-8</c:v>
                </c:pt>
                <c:pt idx="733">
                  <c:v>1.060000000000005E-8</c:v>
                </c:pt>
                <c:pt idx="734">
                  <c:v>1.080000000000005E-8</c:v>
                </c:pt>
                <c:pt idx="735">
                  <c:v>1.0900000000000053E-8</c:v>
                </c:pt>
                <c:pt idx="736">
                  <c:v>1.1000000000000051E-8</c:v>
                </c:pt>
                <c:pt idx="737">
                  <c:v>1.080000000000005E-8</c:v>
                </c:pt>
                <c:pt idx="738">
                  <c:v>1.060000000000005E-8</c:v>
                </c:pt>
                <c:pt idx="739">
                  <c:v>1.060000000000005E-8</c:v>
                </c:pt>
                <c:pt idx="740">
                  <c:v>1.0500000000000048E-8</c:v>
                </c:pt>
                <c:pt idx="741">
                  <c:v>1.080000000000005E-8</c:v>
                </c:pt>
                <c:pt idx="742">
                  <c:v>1.0900000000000053E-8</c:v>
                </c:pt>
                <c:pt idx="743">
                  <c:v>1.0900000000000053E-8</c:v>
                </c:pt>
                <c:pt idx="744">
                  <c:v>1.0900000000000053E-8</c:v>
                </c:pt>
                <c:pt idx="745">
                  <c:v>1.0700000000000048E-8</c:v>
                </c:pt>
                <c:pt idx="746">
                  <c:v>1.080000000000005E-8</c:v>
                </c:pt>
                <c:pt idx="747">
                  <c:v>1.080000000000005E-8</c:v>
                </c:pt>
                <c:pt idx="748">
                  <c:v>1.0900000000000053E-8</c:v>
                </c:pt>
                <c:pt idx="749">
                  <c:v>1.1000000000000051E-8</c:v>
                </c:pt>
                <c:pt idx="750">
                  <c:v>1.0700000000000048E-8</c:v>
                </c:pt>
                <c:pt idx="751">
                  <c:v>1.080000000000005E-8</c:v>
                </c:pt>
                <c:pt idx="752">
                  <c:v>1.0700000000000048E-8</c:v>
                </c:pt>
                <c:pt idx="753">
                  <c:v>1.080000000000005E-8</c:v>
                </c:pt>
                <c:pt idx="754">
                  <c:v>1.080000000000005E-8</c:v>
                </c:pt>
                <c:pt idx="755">
                  <c:v>1.0900000000000053E-8</c:v>
                </c:pt>
                <c:pt idx="756">
                  <c:v>1.080000000000005E-8</c:v>
                </c:pt>
                <c:pt idx="757">
                  <c:v>1.080000000000005E-8</c:v>
                </c:pt>
                <c:pt idx="758">
                  <c:v>1.080000000000005E-8</c:v>
                </c:pt>
                <c:pt idx="759">
                  <c:v>1.0700000000000048E-8</c:v>
                </c:pt>
                <c:pt idx="760">
                  <c:v>1.080000000000005E-8</c:v>
                </c:pt>
                <c:pt idx="761">
                  <c:v>1.080000000000005E-8</c:v>
                </c:pt>
                <c:pt idx="762">
                  <c:v>1.0700000000000048E-8</c:v>
                </c:pt>
                <c:pt idx="763">
                  <c:v>1.080000000000005E-8</c:v>
                </c:pt>
                <c:pt idx="764">
                  <c:v>1.0900000000000053E-8</c:v>
                </c:pt>
                <c:pt idx="765">
                  <c:v>1.060000000000005E-8</c:v>
                </c:pt>
                <c:pt idx="766">
                  <c:v>1.0700000000000048E-8</c:v>
                </c:pt>
                <c:pt idx="767">
                  <c:v>1.060000000000005E-8</c:v>
                </c:pt>
                <c:pt idx="768">
                  <c:v>1.080000000000005E-8</c:v>
                </c:pt>
                <c:pt idx="769">
                  <c:v>1.0700000000000048E-8</c:v>
                </c:pt>
                <c:pt idx="770">
                  <c:v>1.060000000000005E-8</c:v>
                </c:pt>
                <c:pt idx="771">
                  <c:v>1.060000000000005E-8</c:v>
                </c:pt>
                <c:pt idx="772">
                  <c:v>1.0700000000000048E-8</c:v>
                </c:pt>
                <c:pt idx="773">
                  <c:v>1.080000000000005E-8</c:v>
                </c:pt>
                <c:pt idx="774">
                  <c:v>1.0700000000000048E-8</c:v>
                </c:pt>
                <c:pt idx="775">
                  <c:v>1.060000000000005E-8</c:v>
                </c:pt>
                <c:pt idx="776">
                  <c:v>1.0400000000000045E-8</c:v>
                </c:pt>
                <c:pt idx="777">
                  <c:v>1.060000000000005E-8</c:v>
                </c:pt>
                <c:pt idx="778">
                  <c:v>1.0500000000000048E-8</c:v>
                </c:pt>
                <c:pt idx="779">
                  <c:v>1.0400000000000045E-8</c:v>
                </c:pt>
                <c:pt idx="780">
                  <c:v>1.060000000000005E-8</c:v>
                </c:pt>
                <c:pt idx="781">
                  <c:v>1.0400000000000045E-8</c:v>
                </c:pt>
                <c:pt idx="782">
                  <c:v>1.0400000000000045E-8</c:v>
                </c:pt>
                <c:pt idx="783">
                  <c:v>1.060000000000005E-8</c:v>
                </c:pt>
                <c:pt idx="784">
                  <c:v>1.0500000000000048E-8</c:v>
                </c:pt>
                <c:pt idx="785">
                  <c:v>1.0500000000000048E-8</c:v>
                </c:pt>
                <c:pt idx="786">
                  <c:v>1.0500000000000048E-8</c:v>
                </c:pt>
                <c:pt idx="787">
                  <c:v>1.0500000000000048E-8</c:v>
                </c:pt>
                <c:pt idx="788">
                  <c:v>1.0500000000000048E-8</c:v>
                </c:pt>
                <c:pt idx="789">
                  <c:v>1.060000000000005E-8</c:v>
                </c:pt>
                <c:pt idx="790">
                  <c:v>1.0500000000000048E-8</c:v>
                </c:pt>
                <c:pt idx="791">
                  <c:v>1.0400000000000045E-8</c:v>
                </c:pt>
                <c:pt idx="792">
                  <c:v>1.060000000000005E-8</c:v>
                </c:pt>
                <c:pt idx="793">
                  <c:v>1.060000000000005E-8</c:v>
                </c:pt>
                <c:pt idx="794">
                  <c:v>1.0400000000000045E-8</c:v>
                </c:pt>
                <c:pt idx="795">
                  <c:v>1.0300000000000048E-8</c:v>
                </c:pt>
                <c:pt idx="796">
                  <c:v>1.0300000000000048E-8</c:v>
                </c:pt>
                <c:pt idx="797">
                  <c:v>1.0500000000000048E-8</c:v>
                </c:pt>
                <c:pt idx="798">
                  <c:v>1.060000000000005E-8</c:v>
                </c:pt>
                <c:pt idx="799">
                  <c:v>1.0500000000000048E-8</c:v>
                </c:pt>
                <c:pt idx="800">
                  <c:v>1.0300000000000048E-8</c:v>
                </c:pt>
                <c:pt idx="801">
                  <c:v>1.060000000000005E-8</c:v>
                </c:pt>
                <c:pt idx="802">
                  <c:v>1.0500000000000048E-8</c:v>
                </c:pt>
                <c:pt idx="803">
                  <c:v>1.060000000000005E-8</c:v>
                </c:pt>
                <c:pt idx="804">
                  <c:v>1.060000000000005E-8</c:v>
                </c:pt>
                <c:pt idx="805">
                  <c:v>1.0500000000000048E-8</c:v>
                </c:pt>
                <c:pt idx="806">
                  <c:v>1.060000000000005E-8</c:v>
                </c:pt>
                <c:pt idx="807">
                  <c:v>1.0700000000000048E-8</c:v>
                </c:pt>
                <c:pt idx="808">
                  <c:v>1.060000000000005E-8</c:v>
                </c:pt>
                <c:pt idx="809">
                  <c:v>1.0500000000000048E-8</c:v>
                </c:pt>
                <c:pt idx="810">
                  <c:v>1.0500000000000048E-8</c:v>
                </c:pt>
                <c:pt idx="811">
                  <c:v>1.0400000000000045E-8</c:v>
                </c:pt>
                <c:pt idx="812">
                  <c:v>1.0500000000000048E-8</c:v>
                </c:pt>
                <c:pt idx="813">
                  <c:v>1.0500000000000048E-8</c:v>
                </c:pt>
                <c:pt idx="814">
                  <c:v>1.0300000000000048E-8</c:v>
                </c:pt>
                <c:pt idx="815">
                  <c:v>1.0300000000000048E-8</c:v>
                </c:pt>
                <c:pt idx="816">
                  <c:v>1.0500000000000048E-8</c:v>
                </c:pt>
                <c:pt idx="817">
                  <c:v>1.0200000000000045E-8</c:v>
                </c:pt>
                <c:pt idx="818">
                  <c:v>1.0500000000000048E-8</c:v>
                </c:pt>
                <c:pt idx="819">
                  <c:v>1.0700000000000048E-8</c:v>
                </c:pt>
                <c:pt idx="820">
                  <c:v>1.0400000000000045E-8</c:v>
                </c:pt>
                <c:pt idx="821">
                  <c:v>1.0300000000000048E-8</c:v>
                </c:pt>
                <c:pt idx="822">
                  <c:v>1.0500000000000048E-8</c:v>
                </c:pt>
                <c:pt idx="823">
                  <c:v>1.0500000000000048E-8</c:v>
                </c:pt>
                <c:pt idx="824">
                  <c:v>1.0400000000000045E-8</c:v>
                </c:pt>
                <c:pt idx="825">
                  <c:v>1.0400000000000045E-8</c:v>
                </c:pt>
                <c:pt idx="826">
                  <c:v>1.0300000000000048E-8</c:v>
                </c:pt>
                <c:pt idx="827">
                  <c:v>1.0300000000000048E-8</c:v>
                </c:pt>
                <c:pt idx="828">
                  <c:v>1.0400000000000045E-8</c:v>
                </c:pt>
                <c:pt idx="829">
                  <c:v>1.0300000000000048E-8</c:v>
                </c:pt>
                <c:pt idx="830">
                  <c:v>1.060000000000005E-8</c:v>
                </c:pt>
                <c:pt idx="831">
                  <c:v>1.0400000000000045E-8</c:v>
                </c:pt>
                <c:pt idx="832">
                  <c:v>1.060000000000005E-8</c:v>
                </c:pt>
                <c:pt idx="833">
                  <c:v>1.0300000000000048E-8</c:v>
                </c:pt>
                <c:pt idx="834">
                  <c:v>1.0500000000000048E-8</c:v>
                </c:pt>
                <c:pt idx="835">
                  <c:v>1.0400000000000045E-8</c:v>
                </c:pt>
                <c:pt idx="836">
                  <c:v>1.0400000000000045E-8</c:v>
                </c:pt>
                <c:pt idx="837">
                  <c:v>1.0400000000000045E-8</c:v>
                </c:pt>
                <c:pt idx="838">
                  <c:v>1.0300000000000048E-8</c:v>
                </c:pt>
                <c:pt idx="839">
                  <c:v>1.0300000000000048E-8</c:v>
                </c:pt>
                <c:pt idx="840">
                  <c:v>1.0200000000000045E-8</c:v>
                </c:pt>
                <c:pt idx="841">
                  <c:v>1.0200000000000045E-8</c:v>
                </c:pt>
                <c:pt idx="842">
                  <c:v>1.0300000000000048E-8</c:v>
                </c:pt>
                <c:pt idx="843">
                  <c:v>1.0400000000000045E-8</c:v>
                </c:pt>
                <c:pt idx="844">
                  <c:v>1.0400000000000045E-8</c:v>
                </c:pt>
                <c:pt idx="845">
                  <c:v>1.0300000000000048E-8</c:v>
                </c:pt>
                <c:pt idx="846">
                  <c:v>1.0400000000000045E-8</c:v>
                </c:pt>
                <c:pt idx="847">
                  <c:v>1.0300000000000048E-8</c:v>
                </c:pt>
                <c:pt idx="848">
                  <c:v>1.0400000000000045E-8</c:v>
                </c:pt>
                <c:pt idx="849">
                  <c:v>1.060000000000005E-8</c:v>
                </c:pt>
                <c:pt idx="850">
                  <c:v>1.0200000000000045E-8</c:v>
                </c:pt>
                <c:pt idx="851">
                  <c:v>1.0500000000000048E-8</c:v>
                </c:pt>
                <c:pt idx="852">
                  <c:v>1.0300000000000048E-8</c:v>
                </c:pt>
                <c:pt idx="853">
                  <c:v>1.0300000000000048E-8</c:v>
                </c:pt>
                <c:pt idx="854">
                  <c:v>1.0500000000000048E-8</c:v>
                </c:pt>
                <c:pt idx="855">
                  <c:v>1.0500000000000048E-8</c:v>
                </c:pt>
                <c:pt idx="856">
                  <c:v>1.0400000000000045E-8</c:v>
                </c:pt>
                <c:pt idx="857">
                  <c:v>1.0400000000000045E-8</c:v>
                </c:pt>
                <c:pt idx="858">
                  <c:v>1.0300000000000048E-8</c:v>
                </c:pt>
                <c:pt idx="859">
                  <c:v>1.0300000000000048E-8</c:v>
                </c:pt>
                <c:pt idx="860">
                  <c:v>1.0500000000000048E-8</c:v>
                </c:pt>
                <c:pt idx="861">
                  <c:v>1.0500000000000048E-8</c:v>
                </c:pt>
                <c:pt idx="862">
                  <c:v>1.0400000000000045E-8</c:v>
                </c:pt>
                <c:pt idx="863">
                  <c:v>1.0300000000000048E-8</c:v>
                </c:pt>
                <c:pt idx="864">
                  <c:v>1.0300000000000048E-8</c:v>
                </c:pt>
                <c:pt idx="865">
                  <c:v>1.0400000000000045E-8</c:v>
                </c:pt>
                <c:pt idx="866">
                  <c:v>1.0300000000000048E-8</c:v>
                </c:pt>
                <c:pt idx="867">
                  <c:v>1.0100000000000041E-8</c:v>
                </c:pt>
                <c:pt idx="868">
                  <c:v>1.0100000000000041E-8</c:v>
                </c:pt>
                <c:pt idx="869">
                  <c:v>1.0400000000000045E-8</c:v>
                </c:pt>
                <c:pt idx="870">
                  <c:v>1.0400000000000045E-8</c:v>
                </c:pt>
                <c:pt idx="871">
                  <c:v>1.060000000000005E-8</c:v>
                </c:pt>
                <c:pt idx="872">
                  <c:v>1.0400000000000045E-8</c:v>
                </c:pt>
                <c:pt idx="873">
                  <c:v>1.0200000000000045E-8</c:v>
                </c:pt>
                <c:pt idx="874">
                  <c:v>1.0400000000000045E-8</c:v>
                </c:pt>
                <c:pt idx="875">
                  <c:v>1.0300000000000048E-8</c:v>
                </c:pt>
                <c:pt idx="876">
                  <c:v>1.0300000000000048E-8</c:v>
                </c:pt>
                <c:pt idx="877">
                  <c:v>1.0100000000000041E-8</c:v>
                </c:pt>
                <c:pt idx="878">
                  <c:v>1.0300000000000048E-8</c:v>
                </c:pt>
                <c:pt idx="879">
                  <c:v>1.0300000000000048E-8</c:v>
                </c:pt>
                <c:pt idx="880">
                  <c:v>1.0100000000000041E-8</c:v>
                </c:pt>
                <c:pt idx="881">
                  <c:v>1.0100000000000041E-8</c:v>
                </c:pt>
                <c:pt idx="882">
                  <c:v>1.0200000000000045E-8</c:v>
                </c:pt>
                <c:pt idx="883">
                  <c:v>1.0200000000000045E-8</c:v>
                </c:pt>
                <c:pt idx="884">
                  <c:v>1.0100000000000041E-8</c:v>
                </c:pt>
                <c:pt idx="885">
                  <c:v>1.0100000000000041E-8</c:v>
                </c:pt>
                <c:pt idx="886">
                  <c:v>1.0000000000000045E-8</c:v>
                </c:pt>
                <c:pt idx="887">
                  <c:v>1.0200000000000045E-8</c:v>
                </c:pt>
                <c:pt idx="888">
                  <c:v>1.0200000000000045E-8</c:v>
                </c:pt>
                <c:pt idx="889">
                  <c:v>1.0200000000000045E-8</c:v>
                </c:pt>
                <c:pt idx="890">
                  <c:v>1.060000000000005E-8</c:v>
                </c:pt>
                <c:pt idx="891">
                  <c:v>1.0200000000000045E-8</c:v>
                </c:pt>
                <c:pt idx="892">
                  <c:v>1.0200000000000045E-8</c:v>
                </c:pt>
                <c:pt idx="893">
                  <c:v>1.0100000000000041E-8</c:v>
                </c:pt>
                <c:pt idx="894">
                  <c:v>1.0200000000000045E-8</c:v>
                </c:pt>
                <c:pt idx="895">
                  <c:v>1.0300000000000048E-8</c:v>
                </c:pt>
                <c:pt idx="896">
                  <c:v>1.0400000000000045E-8</c:v>
                </c:pt>
                <c:pt idx="897">
                  <c:v>1.0200000000000045E-8</c:v>
                </c:pt>
                <c:pt idx="898">
                  <c:v>1.0300000000000048E-8</c:v>
                </c:pt>
                <c:pt idx="899">
                  <c:v>1.0300000000000048E-8</c:v>
                </c:pt>
                <c:pt idx="900">
                  <c:v>1.0300000000000048E-8</c:v>
                </c:pt>
                <c:pt idx="901">
                  <c:v>9.9800000000000404E-9</c:v>
                </c:pt>
                <c:pt idx="902">
                  <c:v>1.0300000000000048E-8</c:v>
                </c:pt>
                <c:pt idx="903">
                  <c:v>1.0100000000000041E-8</c:v>
                </c:pt>
                <c:pt idx="904">
                  <c:v>1.0100000000000041E-8</c:v>
                </c:pt>
                <c:pt idx="905">
                  <c:v>1.0100000000000041E-8</c:v>
                </c:pt>
                <c:pt idx="906">
                  <c:v>1.0100000000000041E-8</c:v>
                </c:pt>
                <c:pt idx="907">
                  <c:v>1.0200000000000045E-8</c:v>
                </c:pt>
                <c:pt idx="908">
                  <c:v>1.0300000000000048E-8</c:v>
                </c:pt>
                <c:pt idx="909">
                  <c:v>1.0200000000000045E-8</c:v>
                </c:pt>
                <c:pt idx="910">
                  <c:v>1.0200000000000045E-8</c:v>
                </c:pt>
                <c:pt idx="911">
                  <c:v>1.0100000000000041E-8</c:v>
                </c:pt>
                <c:pt idx="912">
                  <c:v>1.0100000000000041E-8</c:v>
                </c:pt>
                <c:pt idx="913">
                  <c:v>1.0300000000000048E-8</c:v>
                </c:pt>
                <c:pt idx="914">
                  <c:v>1.0200000000000045E-8</c:v>
                </c:pt>
                <c:pt idx="915">
                  <c:v>1.0200000000000045E-8</c:v>
                </c:pt>
                <c:pt idx="916">
                  <c:v>1.0200000000000045E-8</c:v>
                </c:pt>
                <c:pt idx="917">
                  <c:v>1.0100000000000041E-8</c:v>
                </c:pt>
                <c:pt idx="918">
                  <c:v>1.0100000000000041E-8</c:v>
                </c:pt>
                <c:pt idx="919">
                  <c:v>9.8800000000000445E-9</c:v>
                </c:pt>
                <c:pt idx="920">
                  <c:v>1.0100000000000041E-8</c:v>
                </c:pt>
              </c:numCache>
            </c:numRef>
          </c:yVal>
        </c:ser>
        <c:axId val="88849024"/>
        <c:axId val="105223296"/>
      </c:scatterChart>
      <c:valAx>
        <c:axId val="88849024"/>
        <c:scaling>
          <c:orientation val="minMax"/>
          <c:max val="1200"/>
        </c:scaling>
        <c:axPos val="b"/>
        <c:numFmt formatCode="General" sourceLinked="0"/>
        <c:minorTickMark val="in"/>
        <c:tickLblPos val="nextTo"/>
        <c:crossAx val="105223296"/>
        <c:crossesAt val="1.0000000000000044E-9"/>
        <c:crossBetween val="midCat"/>
        <c:majorUnit val="240"/>
        <c:minorUnit val="60"/>
      </c:valAx>
      <c:valAx>
        <c:axId val="105223296"/>
        <c:scaling>
          <c:logBase val="10"/>
          <c:orientation val="minMax"/>
          <c:max val="1.0000000000000022E-3"/>
        </c:scaling>
        <c:axPos val="l"/>
        <c:majorGridlines/>
        <c:numFmt formatCode="0.00E+00" sourceLinked="1"/>
        <c:tickLblPos val="nextTo"/>
        <c:crossAx val="88849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004068437633632"/>
          <c:y val="5.3741757890019864E-2"/>
          <c:w val="0.35374915423139874"/>
          <c:h val="0.40137301278404885"/>
        </c:manualLayout>
      </c:layout>
    </c:legend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Micron Electropolishing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1E93F657-DAE5-4B2C-A98A-B772BF2891B7}">
      <dgm:prSet phldrT="[Text]"/>
      <dgm:spPr/>
      <dgm:t>
        <a:bodyPr/>
        <a:lstStyle/>
        <a:p>
          <a:r>
            <a:rPr lang="en-US" dirty="0" smtClean="0"/>
            <a:t>High Temperature Bake</a:t>
          </a:r>
          <a:endParaRPr lang="en-US" dirty="0"/>
        </a:p>
      </dgm:t>
    </dgm:pt>
    <dgm:pt modelId="{D716523C-6782-41F5-8263-590AFC93B026}" type="parTrans" cxnId="{B3219410-C354-47F2-AD1C-8FEA3217BECD}">
      <dgm:prSet/>
      <dgm:spPr/>
      <dgm:t>
        <a:bodyPr/>
        <a:lstStyle/>
        <a:p>
          <a:endParaRPr lang="en-US"/>
        </a:p>
      </dgm:t>
    </dgm:pt>
    <dgm:pt modelId="{480ACEA0-7188-4424-AD42-37E0E892A878}" type="sibTrans" cxnId="{B3219410-C354-47F2-AD1C-8FEA3217BECD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1BBC26DA-50E4-4135-9244-724C920C759C}">
      <dgm:prSet phldrT="[Text]"/>
      <dgm:spPr/>
      <dgm:t>
        <a:bodyPr/>
        <a:lstStyle/>
        <a:p>
          <a:r>
            <a:rPr lang="en-US" dirty="0" smtClean="0"/>
            <a:t>Light Material Removal</a:t>
          </a:r>
          <a:endParaRPr lang="en-US" dirty="0"/>
        </a:p>
      </dgm:t>
    </dgm:pt>
    <dgm:pt modelId="{F689CDA6-5CE7-45F3-BD2F-7069D3271AAD}" type="parTrans" cxnId="{C66CE00D-8B55-4C8D-A90E-4B7EAF11273A}">
      <dgm:prSet/>
      <dgm:spPr/>
      <dgm:t>
        <a:bodyPr/>
        <a:lstStyle/>
        <a:p>
          <a:endParaRPr lang="en-US"/>
        </a:p>
      </dgm:t>
    </dgm:pt>
    <dgm:pt modelId="{06DA1F27-D5E0-4B28-ADE2-F578486966E7}" type="sibTrans" cxnId="{C66CE00D-8B55-4C8D-A90E-4B7EAF11273A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813C2334-9233-4B22-A94A-A06D71FF6890}">
      <dgm:prSet phldrT="[Text]"/>
      <dgm:spPr/>
      <dgm:t>
        <a:bodyPr/>
        <a:lstStyle/>
        <a:p>
          <a:r>
            <a:rPr lang="en-US" dirty="0" smtClean="0"/>
            <a:t>(Alcohol Rinse)</a:t>
          </a:r>
          <a:endParaRPr lang="en-US" dirty="0"/>
        </a:p>
      </dgm:t>
    </dgm:pt>
    <dgm:pt modelId="{BB7B19A5-2B35-4D71-9484-42B8E7374D6C}" type="parTrans" cxnId="{82F32397-AD82-426C-98F7-1DE6AFCBAF5B}">
      <dgm:prSet/>
      <dgm:spPr/>
      <dgm:t>
        <a:bodyPr/>
        <a:lstStyle/>
        <a:p>
          <a:endParaRPr lang="en-US"/>
        </a:p>
      </dgm:t>
    </dgm:pt>
    <dgm:pt modelId="{9E5F086D-8D2C-400B-8E6D-FF0CE669D649}" type="sibTrans" cxnId="{82F32397-AD82-426C-98F7-1DE6AFCBAF5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Water Rinse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8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60F7276A-02B6-4753-94E2-94F78AE2804C}" type="pres">
      <dgm:prSet presAssocID="{1E93F657-DAE5-4B2C-A98A-B772BF2891B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20F77-AD00-47A9-9C34-F7A93A4B4F42}" type="pres">
      <dgm:prSet presAssocID="{480ACEA0-7188-4424-AD42-37E0E892A878}" presName="sibTrans" presStyleLbl="sibTrans2D1" presStyleIdx="2" presStyleCnt="8"/>
      <dgm:spPr/>
      <dgm:t>
        <a:bodyPr/>
        <a:lstStyle/>
        <a:p>
          <a:endParaRPr lang="en-US"/>
        </a:p>
      </dgm:t>
    </dgm:pt>
    <dgm:pt modelId="{472F56F9-9EF0-4E82-8259-77A8252BF01E}" type="pres">
      <dgm:prSet presAssocID="{480ACEA0-7188-4424-AD42-37E0E892A878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DEE4E1B1-3951-455A-9162-96225886FBDA}" type="pres">
      <dgm:prSet presAssocID="{1BBC26DA-50E4-4135-9244-724C920C759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46365-7234-48AD-8729-AFE5882EC7AE}" type="pres">
      <dgm:prSet presAssocID="{06DA1F27-D5E0-4B28-ADE2-F578486966E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6F24D521-64A7-4FC4-B5DB-0664B1EEFC1F}" type="pres">
      <dgm:prSet presAssocID="{06DA1F27-D5E0-4B28-ADE2-F578486966E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79D4639A-105A-432B-B0EB-6F9B8284709F}" type="pres">
      <dgm:prSet presAssocID="{813C2334-9233-4B22-A94A-A06D71FF689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868B3-0922-424A-94E4-722D663C9DE1}" type="pres">
      <dgm:prSet presAssocID="{9E5F086D-8D2C-400B-8E6D-FF0CE669D64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6DE8B07D-24E0-45CF-99B9-21151418AE20}" type="pres">
      <dgm:prSet presAssocID="{9E5F086D-8D2C-400B-8E6D-FF0CE669D64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7" presStyleCnt="8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F40FD5-3BE1-44D3-ACAF-F7130373568B}" type="presOf" srcId="{06DA1F27-D5E0-4B28-ADE2-F578486966E7}" destId="{6F24D521-64A7-4FC4-B5DB-0664B1EEFC1F}" srcOrd="1" destOrd="0" presId="urn:microsoft.com/office/officeart/2005/8/layout/process2"/>
    <dgm:cxn modelId="{82F32397-AD82-426C-98F7-1DE6AFCBAF5B}" srcId="{30F3334C-8C39-4FD1-8529-F867E351A190}" destId="{813C2334-9233-4B22-A94A-A06D71FF6890}" srcOrd="4" destOrd="0" parTransId="{BB7B19A5-2B35-4D71-9484-42B8E7374D6C}" sibTransId="{9E5F086D-8D2C-400B-8E6D-FF0CE669D649}"/>
    <dgm:cxn modelId="{7986DECE-1436-4EEA-8740-445A5075A25D}" type="presOf" srcId="{D8CD28C5-C1E3-473A-AD2A-EEC3CD6A559C}" destId="{3F1452AE-9AEC-4031-B707-44AB97A712B1}" srcOrd="0" destOrd="0" presId="urn:microsoft.com/office/officeart/2005/8/layout/process2"/>
    <dgm:cxn modelId="{424CD307-BEA8-424A-B126-BD728B89B015}" type="presOf" srcId="{C0E736DB-CA64-49E7-BEE9-DC01D7D6C26D}" destId="{2E65CA61-A685-4CAC-AED8-03C0A12DB476}" srcOrd="0" destOrd="0" presId="urn:microsoft.com/office/officeart/2005/8/layout/process2"/>
    <dgm:cxn modelId="{0600A85C-7A59-42BE-B148-090618869C69}" type="presOf" srcId="{30F3334C-8C39-4FD1-8529-F867E351A190}" destId="{12109DDF-08F0-4531-BF18-88B52721FF85}" srcOrd="0" destOrd="0" presId="urn:microsoft.com/office/officeart/2005/8/layout/process2"/>
    <dgm:cxn modelId="{754BF631-A50A-4CFC-9064-CDC75096FBD6}" type="presOf" srcId="{A9DB29E6-00B3-40E9-9F7C-DFF89AA49082}" destId="{5314556A-FFDA-4BA7-884F-31BE7ECE7929}" srcOrd="0" destOrd="0" presId="urn:microsoft.com/office/officeart/2005/8/layout/process2"/>
    <dgm:cxn modelId="{60B5FF26-8954-4DBC-BB38-8F74907F05BA}" type="presOf" srcId="{61FFE8A4-472E-4969-98C3-E1B962F0EFFC}" destId="{633D78FA-783E-42D4-B6B2-E3A0B8949FFB}" srcOrd="1" destOrd="0" presId="urn:microsoft.com/office/officeart/2005/8/layout/process2"/>
    <dgm:cxn modelId="{E2A9D06B-0B9F-43AE-A367-828272937117}" srcId="{30F3334C-8C39-4FD1-8529-F867E351A190}" destId="{7A0BB4BE-75DC-4181-A623-440EA6B6A57D}" srcOrd="5" destOrd="0" parTransId="{879F8D78-8428-44E1-9467-AA82CABEA51A}" sibTransId="{96405C00-B08A-436F-8A07-D2317182015C}"/>
    <dgm:cxn modelId="{B5B951F1-79DA-4B30-83A6-31459C2F4673}" type="presOf" srcId="{9D944C5C-8255-473E-949D-E4D5AC5F0BCD}" destId="{B0BB1228-DAFC-459C-BD2D-C2DFBFBE69CB}" srcOrd="0" destOrd="0" presId="urn:microsoft.com/office/officeart/2005/8/layout/process2"/>
    <dgm:cxn modelId="{8254EE72-4D2D-4D23-A8AA-8CB6857649C5}" type="presOf" srcId="{96405C00-B08A-436F-8A07-D2317182015C}" destId="{50736F4F-99ED-4589-9C8B-FB15D8136FAA}" srcOrd="0" destOrd="0" presId="urn:microsoft.com/office/officeart/2005/8/layout/process2"/>
    <dgm:cxn modelId="{A7CB82AA-7B92-4D43-AD7E-B3C353088C93}" type="presOf" srcId="{9E5F086D-8D2C-400B-8E6D-FF0CE669D649}" destId="{6DE8B07D-24E0-45CF-99B9-21151418AE20}" srcOrd="1" destOrd="0" presId="urn:microsoft.com/office/officeart/2005/8/layout/process2"/>
    <dgm:cxn modelId="{176547A8-88FA-4437-98ED-192F680E43D5}" srcId="{30F3334C-8C39-4FD1-8529-F867E351A190}" destId="{B734BF5F-FC5A-4CD4-957F-89FB875E39B3}" srcOrd="7" destOrd="0" parTransId="{32C929E9-14BE-4572-AFAE-2492695C3F67}" sibTransId="{9D944C5C-8255-473E-949D-E4D5AC5F0BCD}"/>
    <dgm:cxn modelId="{6F1C3C4F-6AF7-482B-85E9-861989292130}" type="presOf" srcId="{480ACEA0-7188-4424-AD42-37E0E892A878}" destId="{472F56F9-9EF0-4E82-8259-77A8252BF01E}" srcOrd="1" destOrd="0" presId="urn:microsoft.com/office/officeart/2005/8/layout/process2"/>
    <dgm:cxn modelId="{B3219410-C354-47F2-AD1C-8FEA3217BECD}" srcId="{30F3334C-8C39-4FD1-8529-F867E351A190}" destId="{1E93F657-DAE5-4B2C-A98A-B772BF2891B7}" srcOrd="2" destOrd="0" parTransId="{D716523C-6782-41F5-8263-590AFC93B026}" sibTransId="{480ACEA0-7188-4424-AD42-37E0E892A878}"/>
    <dgm:cxn modelId="{CA67B2AC-A227-47ED-BC96-6B84C848BC2F}" type="presOf" srcId="{96405C00-B08A-436F-8A07-D2317182015C}" destId="{4072DEE0-EF4B-4378-882D-566E1A5092CA}" srcOrd="1" destOrd="0" presId="urn:microsoft.com/office/officeart/2005/8/layout/process2"/>
    <dgm:cxn modelId="{30BDDFB0-B9B4-4758-8593-5944B01004C1}" type="presOf" srcId="{06DA1F27-D5E0-4B28-ADE2-F578486966E7}" destId="{95046365-7234-48AD-8729-AFE5882EC7AE}" srcOrd="0" destOrd="0" presId="urn:microsoft.com/office/officeart/2005/8/layout/process2"/>
    <dgm:cxn modelId="{A52C7D37-672A-48E6-8D1C-FBB86BE97B25}" srcId="{30F3334C-8C39-4FD1-8529-F867E351A190}" destId="{96B01186-8F70-46E4-BD0A-91B4414A64A6}" srcOrd="6" destOrd="0" parTransId="{63F34028-1873-429F-8CAF-0A2A5DCA79C3}" sibTransId="{A9DB29E6-00B3-40E9-9F7C-DFF89AA49082}"/>
    <dgm:cxn modelId="{D02D3153-2D9D-44AC-93E8-39CAA3DE08DB}" type="presOf" srcId="{813C2334-9233-4B22-A94A-A06D71FF6890}" destId="{79D4639A-105A-432B-B0EB-6F9B8284709F}" srcOrd="0" destOrd="0" presId="urn:microsoft.com/office/officeart/2005/8/layout/process2"/>
    <dgm:cxn modelId="{9FBD8917-4390-412F-94C4-FBB9AA97C067}" type="presOf" srcId="{1BBC26DA-50E4-4135-9244-724C920C759C}" destId="{DEE4E1B1-3951-455A-9162-96225886FBDA}" srcOrd="0" destOrd="0" presId="urn:microsoft.com/office/officeart/2005/8/layout/process2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8863347B-4DD5-4EAD-8302-7DE0A9400D81}" type="presOf" srcId="{61FFE8A4-472E-4969-98C3-E1B962F0EFFC}" destId="{982DF014-0C7B-4908-8BAD-2B34C21B409A}" srcOrd="0" destOrd="0" presId="urn:microsoft.com/office/officeart/2005/8/layout/process2"/>
    <dgm:cxn modelId="{2A5645FB-FBFE-43A4-AA91-B1D2E1698696}" type="presOf" srcId="{7A0BB4BE-75DC-4181-A623-440EA6B6A57D}" destId="{482F174D-86CD-480E-9D93-A90BC8D5EEA0}" srcOrd="0" destOrd="0" presId="urn:microsoft.com/office/officeart/2005/8/layout/process2"/>
    <dgm:cxn modelId="{230E6A02-6C49-4402-8CA1-5B684B7C4C43}" srcId="{30F3334C-8C39-4FD1-8529-F867E351A190}" destId="{8078653E-4287-42C3-B521-0DCC4782621A}" srcOrd="8" destOrd="0" parTransId="{ECF0AF19-66C7-42DC-A700-DDE00BE76FEE}" sibTransId="{C0797A41-926C-4B35-916F-82473D0CEE30}"/>
    <dgm:cxn modelId="{2EF6CF19-B356-4391-AF15-A2ECD86E1546}" type="presOf" srcId="{96B01186-8F70-46E4-BD0A-91B4414A64A6}" destId="{9A515A21-FAF3-4FB8-AE57-A31665CAE7AD}" srcOrd="0" destOrd="0" presId="urn:microsoft.com/office/officeart/2005/8/layout/process2"/>
    <dgm:cxn modelId="{2997EF63-A727-4B78-AAB9-84E8D94ED510}" type="presOf" srcId="{480ACEA0-7188-4424-AD42-37E0E892A878}" destId="{77D20F77-AD00-47A9-9C34-F7A93A4B4F42}" srcOrd="0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269E2220-BA02-4192-8D8D-8DB75B3BF6F9}" type="presOf" srcId="{9D944C5C-8255-473E-949D-E4D5AC5F0BCD}" destId="{A13163F7-856A-48B8-B1AF-CCCDA8930B4D}" srcOrd="1" destOrd="0" presId="urn:microsoft.com/office/officeart/2005/8/layout/process2"/>
    <dgm:cxn modelId="{C66CE00D-8B55-4C8D-A90E-4B7EAF11273A}" srcId="{30F3334C-8C39-4FD1-8529-F867E351A190}" destId="{1BBC26DA-50E4-4135-9244-724C920C759C}" srcOrd="3" destOrd="0" parTransId="{F689CDA6-5CE7-45F3-BD2F-7069D3271AAD}" sibTransId="{06DA1F27-D5E0-4B28-ADE2-F578486966E7}"/>
    <dgm:cxn modelId="{43A4FB08-376B-4985-829E-9A222C2E3D06}" type="presOf" srcId="{6375C42B-9416-41C1-B4C8-99800DB8BCB9}" destId="{385C9F87-4BBF-40D0-AB08-762232C15169}" srcOrd="0" destOrd="0" presId="urn:microsoft.com/office/officeart/2005/8/layout/process2"/>
    <dgm:cxn modelId="{67E99138-78DC-4EFF-B076-4CB14A3F1E10}" type="presOf" srcId="{A9DB29E6-00B3-40E9-9F7C-DFF89AA49082}" destId="{CE5E8662-B2C8-416F-9BE0-79E72A467B0F}" srcOrd="1" destOrd="0" presId="urn:microsoft.com/office/officeart/2005/8/layout/process2"/>
    <dgm:cxn modelId="{AA216A51-9210-47E7-9D00-D0CEE029FD0F}" type="presOf" srcId="{D8CD28C5-C1E3-473A-AD2A-EEC3CD6A559C}" destId="{F3568FC0-5008-4986-9A9C-6261263D04C1}" srcOrd="1" destOrd="0" presId="urn:microsoft.com/office/officeart/2005/8/layout/process2"/>
    <dgm:cxn modelId="{737B52EA-D83D-442F-A91B-C775C604E796}" type="presOf" srcId="{9E5F086D-8D2C-400B-8E6D-FF0CE669D649}" destId="{25A868B3-0922-424A-94E4-722D663C9DE1}" srcOrd="0" destOrd="0" presId="urn:microsoft.com/office/officeart/2005/8/layout/process2"/>
    <dgm:cxn modelId="{C24E0812-0870-494F-A00E-1710C044A8DE}" type="presOf" srcId="{B734BF5F-FC5A-4CD4-957F-89FB875E39B3}" destId="{77B175BE-4343-422E-8BFD-955482D4BCC4}" srcOrd="0" destOrd="0" presId="urn:microsoft.com/office/officeart/2005/8/layout/process2"/>
    <dgm:cxn modelId="{4D36D9D4-C10B-4FB7-9D38-E2C2EBE0E0CE}" type="presOf" srcId="{8078653E-4287-42C3-B521-0DCC4782621A}" destId="{8BD57450-89AD-41A2-8E69-6BF617CD8FE7}" srcOrd="0" destOrd="0" presId="urn:microsoft.com/office/officeart/2005/8/layout/process2"/>
    <dgm:cxn modelId="{AF192EF0-4F27-4478-8346-8DC8FFECFE9A}" type="presOf" srcId="{1E93F657-DAE5-4B2C-A98A-B772BF2891B7}" destId="{60F7276A-02B6-4753-94E2-94F78AE2804C}" srcOrd="0" destOrd="0" presId="urn:microsoft.com/office/officeart/2005/8/layout/process2"/>
    <dgm:cxn modelId="{E4CD553A-6081-4AC8-90F1-7F5ACEF60D93}" type="presParOf" srcId="{12109DDF-08F0-4531-BF18-88B52721FF85}" destId="{2E65CA61-A685-4CAC-AED8-03C0A12DB476}" srcOrd="0" destOrd="0" presId="urn:microsoft.com/office/officeart/2005/8/layout/process2"/>
    <dgm:cxn modelId="{CA326EAF-8D1C-4134-B9A5-EA3575D18EAF}" type="presParOf" srcId="{12109DDF-08F0-4531-BF18-88B52721FF85}" destId="{3F1452AE-9AEC-4031-B707-44AB97A712B1}" srcOrd="1" destOrd="0" presId="urn:microsoft.com/office/officeart/2005/8/layout/process2"/>
    <dgm:cxn modelId="{00A69F01-9114-4D73-ACBB-70F051A79B43}" type="presParOf" srcId="{3F1452AE-9AEC-4031-B707-44AB97A712B1}" destId="{F3568FC0-5008-4986-9A9C-6261263D04C1}" srcOrd="0" destOrd="0" presId="urn:microsoft.com/office/officeart/2005/8/layout/process2"/>
    <dgm:cxn modelId="{01DAF94A-25E8-42D6-9957-DF9626DE0D49}" type="presParOf" srcId="{12109DDF-08F0-4531-BF18-88B52721FF85}" destId="{385C9F87-4BBF-40D0-AB08-762232C15169}" srcOrd="2" destOrd="0" presId="urn:microsoft.com/office/officeart/2005/8/layout/process2"/>
    <dgm:cxn modelId="{BBF93B4E-26F3-4FA4-BC39-25B26243E4E0}" type="presParOf" srcId="{12109DDF-08F0-4531-BF18-88B52721FF85}" destId="{982DF014-0C7B-4908-8BAD-2B34C21B409A}" srcOrd="3" destOrd="0" presId="urn:microsoft.com/office/officeart/2005/8/layout/process2"/>
    <dgm:cxn modelId="{A1C1BB67-F816-4681-9198-0BF33BBCEE1B}" type="presParOf" srcId="{982DF014-0C7B-4908-8BAD-2B34C21B409A}" destId="{633D78FA-783E-42D4-B6B2-E3A0B8949FFB}" srcOrd="0" destOrd="0" presId="urn:microsoft.com/office/officeart/2005/8/layout/process2"/>
    <dgm:cxn modelId="{C0132D66-44C0-4FF8-AD1A-EC4CD1C060E9}" type="presParOf" srcId="{12109DDF-08F0-4531-BF18-88B52721FF85}" destId="{60F7276A-02B6-4753-94E2-94F78AE2804C}" srcOrd="4" destOrd="0" presId="urn:microsoft.com/office/officeart/2005/8/layout/process2"/>
    <dgm:cxn modelId="{569489E6-20C4-4526-89B9-BB032E08304A}" type="presParOf" srcId="{12109DDF-08F0-4531-BF18-88B52721FF85}" destId="{77D20F77-AD00-47A9-9C34-F7A93A4B4F42}" srcOrd="5" destOrd="0" presId="urn:microsoft.com/office/officeart/2005/8/layout/process2"/>
    <dgm:cxn modelId="{BDDE2490-DC8E-4AF7-9991-8A2672B5E261}" type="presParOf" srcId="{77D20F77-AD00-47A9-9C34-F7A93A4B4F42}" destId="{472F56F9-9EF0-4E82-8259-77A8252BF01E}" srcOrd="0" destOrd="0" presId="urn:microsoft.com/office/officeart/2005/8/layout/process2"/>
    <dgm:cxn modelId="{6855E299-3100-4173-AC98-3D0A0118CF9B}" type="presParOf" srcId="{12109DDF-08F0-4531-BF18-88B52721FF85}" destId="{DEE4E1B1-3951-455A-9162-96225886FBDA}" srcOrd="6" destOrd="0" presId="urn:microsoft.com/office/officeart/2005/8/layout/process2"/>
    <dgm:cxn modelId="{17E984AC-1DD8-4CE8-990A-5474F8AD28B1}" type="presParOf" srcId="{12109DDF-08F0-4531-BF18-88B52721FF85}" destId="{95046365-7234-48AD-8729-AFE5882EC7AE}" srcOrd="7" destOrd="0" presId="urn:microsoft.com/office/officeart/2005/8/layout/process2"/>
    <dgm:cxn modelId="{D25A3AD3-75D6-4D4E-B994-DA98F4C4AAC0}" type="presParOf" srcId="{95046365-7234-48AD-8729-AFE5882EC7AE}" destId="{6F24D521-64A7-4FC4-B5DB-0664B1EEFC1F}" srcOrd="0" destOrd="0" presId="urn:microsoft.com/office/officeart/2005/8/layout/process2"/>
    <dgm:cxn modelId="{F7363525-DF21-4FA3-92BC-688E8B97C573}" type="presParOf" srcId="{12109DDF-08F0-4531-BF18-88B52721FF85}" destId="{79D4639A-105A-432B-B0EB-6F9B8284709F}" srcOrd="8" destOrd="0" presId="urn:microsoft.com/office/officeart/2005/8/layout/process2"/>
    <dgm:cxn modelId="{96185D8C-FC37-4B2D-9660-5B94CC52BFB5}" type="presParOf" srcId="{12109DDF-08F0-4531-BF18-88B52721FF85}" destId="{25A868B3-0922-424A-94E4-722D663C9DE1}" srcOrd="9" destOrd="0" presId="urn:microsoft.com/office/officeart/2005/8/layout/process2"/>
    <dgm:cxn modelId="{70545E2D-2B9D-4C27-84B4-767CFA3FC81B}" type="presParOf" srcId="{25A868B3-0922-424A-94E4-722D663C9DE1}" destId="{6DE8B07D-24E0-45CF-99B9-21151418AE20}" srcOrd="0" destOrd="0" presId="urn:microsoft.com/office/officeart/2005/8/layout/process2"/>
    <dgm:cxn modelId="{2CB88B09-45DB-479C-9778-8667C0FB8C38}" type="presParOf" srcId="{12109DDF-08F0-4531-BF18-88B52721FF85}" destId="{482F174D-86CD-480E-9D93-A90BC8D5EEA0}" srcOrd="10" destOrd="0" presId="urn:microsoft.com/office/officeart/2005/8/layout/process2"/>
    <dgm:cxn modelId="{7F8C3E1E-3414-43CD-94A8-42F820950853}" type="presParOf" srcId="{12109DDF-08F0-4531-BF18-88B52721FF85}" destId="{50736F4F-99ED-4589-9C8B-FB15D8136FAA}" srcOrd="11" destOrd="0" presId="urn:microsoft.com/office/officeart/2005/8/layout/process2"/>
    <dgm:cxn modelId="{C4A6C938-F0B8-43CE-8F91-26A7F69352F6}" type="presParOf" srcId="{50736F4F-99ED-4589-9C8B-FB15D8136FAA}" destId="{4072DEE0-EF4B-4378-882D-566E1A5092CA}" srcOrd="0" destOrd="0" presId="urn:microsoft.com/office/officeart/2005/8/layout/process2"/>
    <dgm:cxn modelId="{68D46233-7F08-4BBC-BCF9-D6E8B140070D}" type="presParOf" srcId="{12109DDF-08F0-4531-BF18-88B52721FF85}" destId="{9A515A21-FAF3-4FB8-AE57-A31665CAE7AD}" srcOrd="12" destOrd="0" presId="urn:microsoft.com/office/officeart/2005/8/layout/process2"/>
    <dgm:cxn modelId="{C3619ADA-82A7-4BA7-ADE1-69F5BEB470E4}" type="presParOf" srcId="{12109DDF-08F0-4531-BF18-88B52721FF85}" destId="{5314556A-FFDA-4BA7-884F-31BE7ECE7929}" srcOrd="13" destOrd="0" presId="urn:microsoft.com/office/officeart/2005/8/layout/process2"/>
    <dgm:cxn modelId="{4D080B56-14CB-444B-B4E3-857A1921738E}" type="presParOf" srcId="{5314556A-FFDA-4BA7-884F-31BE7ECE7929}" destId="{CE5E8662-B2C8-416F-9BE0-79E72A467B0F}" srcOrd="0" destOrd="0" presId="urn:microsoft.com/office/officeart/2005/8/layout/process2"/>
    <dgm:cxn modelId="{8FC38026-678D-47C2-A4C6-D63A0A423A7B}" type="presParOf" srcId="{12109DDF-08F0-4531-BF18-88B52721FF85}" destId="{77B175BE-4343-422E-8BFD-955482D4BCC4}" srcOrd="14" destOrd="0" presId="urn:microsoft.com/office/officeart/2005/8/layout/process2"/>
    <dgm:cxn modelId="{72C02CF8-71D3-4732-AD02-84062DC127EE}" type="presParOf" srcId="{12109DDF-08F0-4531-BF18-88B52721FF85}" destId="{B0BB1228-DAFC-459C-BD2D-C2DFBFBE69CB}" srcOrd="15" destOrd="0" presId="urn:microsoft.com/office/officeart/2005/8/layout/process2"/>
    <dgm:cxn modelId="{8B0AAF7A-470B-4F9E-AF88-B9DE184C2984}" type="presParOf" srcId="{B0BB1228-DAFC-459C-BD2D-C2DFBFBE69CB}" destId="{A13163F7-856A-48B8-B1AF-CCCDA8930B4D}" srcOrd="0" destOrd="0" presId="urn:microsoft.com/office/officeart/2005/8/layout/process2"/>
    <dgm:cxn modelId="{220694FB-3745-4767-8A8C-C5013018D161}" type="presParOf" srcId="{12109DDF-08F0-4531-BF18-88B52721FF85}" destId="{8BD57450-89AD-41A2-8E69-6BF617CD8FE7}" srcOrd="1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CBP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1E93F657-DAE5-4B2C-A98A-B772BF2891B7}">
      <dgm:prSet phldrT="[Text]"/>
      <dgm:spPr/>
      <dgm:t>
        <a:bodyPr/>
        <a:lstStyle/>
        <a:p>
          <a:r>
            <a:rPr lang="en-US" dirty="0" smtClean="0"/>
            <a:t>High Temperature Bake</a:t>
          </a:r>
          <a:endParaRPr lang="en-US" dirty="0"/>
        </a:p>
      </dgm:t>
    </dgm:pt>
    <dgm:pt modelId="{D716523C-6782-41F5-8263-590AFC93B026}" type="parTrans" cxnId="{B3219410-C354-47F2-AD1C-8FEA3217BECD}">
      <dgm:prSet/>
      <dgm:spPr/>
      <dgm:t>
        <a:bodyPr/>
        <a:lstStyle/>
        <a:p>
          <a:endParaRPr lang="en-US"/>
        </a:p>
      </dgm:t>
    </dgm:pt>
    <dgm:pt modelId="{480ACEA0-7188-4424-AD42-37E0E892A878}" type="sibTrans" cxnId="{B3219410-C354-47F2-AD1C-8FEA3217BECD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1BBC26DA-50E4-4135-9244-724C920C759C}">
      <dgm:prSet phldrT="[Text]"/>
      <dgm:spPr/>
      <dgm:t>
        <a:bodyPr/>
        <a:lstStyle/>
        <a:p>
          <a:r>
            <a:rPr lang="en-US" dirty="0" smtClean="0"/>
            <a:t>Light Material Removal</a:t>
          </a:r>
          <a:endParaRPr lang="en-US" dirty="0"/>
        </a:p>
      </dgm:t>
    </dgm:pt>
    <dgm:pt modelId="{F689CDA6-5CE7-45F3-BD2F-7069D3271AAD}" type="parTrans" cxnId="{C66CE00D-8B55-4C8D-A90E-4B7EAF11273A}">
      <dgm:prSet/>
      <dgm:spPr/>
      <dgm:t>
        <a:bodyPr/>
        <a:lstStyle/>
        <a:p>
          <a:endParaRPr lang="en-US"/>
        </a:p>
      </dgm:t>
    </dgm:pt>
    <dgm:pt modelId="{06DA1F27-D5E0-4B28-ADE2-F578486966E7}" type="sibTrans" cxnId="{C66CE00D-8B55-4C8D-A90E-4B7EAF11273A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Chemical Rinse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7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7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60F7276A-02B6-4753-94E2-94F78AE2804C}" type="pres">
      <dgm:prSet presAssocID="{1E93F657-DAE5-4B2C-A98A-B772BF2891B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20F77-AD00-47A9-9C34-F7A93A4B4F42}" type="pres">
      <dgm:prSet presAssocID="{480ACEA0-7188-4424-AD42-37E0E892A878}" presName="sibTrans" presStyleLbl="sibTrans2D1" presStyleIdx="2" presStyleCnt="7"/>
      <dgm:spPr/>
      <dgm:t>
        <a:bodyPr/>
        <a:lstStyle/>
        <a:p>
          <a:endParaRPr lang="en-US"/>
        </a:p>
      </dgm:t>
    </dgm:pt>
    <dgm:pt modelId="{472F56F9-9EF0-4E82-8259-77A8252BF01E}" type="pres">
      <dgm:prSet presAssocID="{480ACEA0-7188-4424-AD42-37E0E892A878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DEE4E1B1-3951-455A-9162-96225886FBDA}" type="pres">
      <dgm:prSet presAssocID="{1BBC26DA-50E4-4135-9244-724C920C759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46365-7234-48AD-8729-AFE5882EC7AE}" type="pres">
      <dgm:prSet presAssocID="{06DA1F27-D5E0-4B28-ADE2-F578486966E7}" presName="sibTrans" presStyleLbl="sibTrans2D1" presStyleIdx="3" presStyleCnt="7"/>
      <dgm:spPr/>
      <dgm:t>
        <a:bodyPr/>
        <a:lstStyle/>
        <a:p>
          <a:endParaRPr lang="en-US"/>
        </a:p>
      </dgm:t>
    </dgm:pt>
    <dgm:pt modelId="{6F24D521-64A7-4FC4-B5DB-0664B1EEFC1F}" type="pres">
      <dgm:prSet presAssocID="{06DA1F27-D5E0-4B28-ADE2-F578486966E7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4" presStyleCnt="7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5" presStyleCnt="7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F8AF90-CA89-43BF-9854-F533874CB99A}" type="presOf" srcId="{96405C00-B08A-436F-8A07-D2317182015C}" destId="{4072DEE0-EF4B-4378-882D-566E1A5092CA}" srcOrd="1" destOrd="0" presId="urn:microsoft.com/office/officeart/2005/8/layout/process2"/>
    <dgm:cxn modelId="{C0B3E998-92F6-4071-8418-071E1444D6F1}" type="presOf" srcId="{B734BF5F-FC5A-4CD4-957F-89FB875E39B3}" destId="{77B175BE-4343-422E-8BFD-955482D4BCC4}" srcOrd="0" destOrd="0" presId="urn:microsoft.com/office/officeart/2005/8/layout/process2"/>
    <dgm:cxn modelId="{0A7BACAE-7903-408A-8061-8434CB879240}" type="presOf" srcId="{480ACEA0-7188-4424-AD42-37E0E892A878}" destId="{77D20F77-AD00-47A9-9C34-F7A93A4B4F42}" srcOrd="0" destOrd="0" presId="urn:microsoft.com/office/officeart/2005/8/layout/process2"/>
    <dgm:cxn modelId="{FB335315-7ECC-4F54-B023-6A6C75CC5F11}" type="presOf" srcId="{9D944C5C-8255-473E-949D-E4D5AC5F0BCD}" destId="{B0BB1228-DAFC-459C-BD2D-C2DFBFBE69CB}" srcOrd="0" destOrd="0" presId="urn:microsoft.com/office/officeart/2005/8/layout/process2"/>
    <dgm:cxn modelId="{E2A9D06B-0B9F-43AE-A367-828272937117}" srcId="{30F3334C-8C39-4FD1-8529-F867E351A190}" destId="{7A0BB4BE-75DC-4181-A623-440EA6B6A57D}" srcOrd="4" destOrd="0" parTransId="{879F8D78-8428-44E1-9467-AA82CABEA51A}" sibTransId="{96405C00-B08A-436F-8A07-D2317182015C}"/>
    <dgm:cxn modelId="{BC356156-5A81-4D8C-8924-E128046AA7DF}" type="presOf" srcId="{96405C00-B08A-436F-8A07-D2317182015C}" destId="{50736F4F-99ED-4589-9C8B-FB15D8136FAA}" srcOrd="0" destOrd="0" presId="urn:microsoft.com/office/officeart/2005/8/layout/process2"/>
    <dgm:cxn modelId="{3BCE2EB2-3540-45FA-8D6D-2075C9C28BE9}" type="presOf" srcId="{9D944C5C-8255-473E-949D-E4D5AC5F0BCD}" destId="{A13163F7-856A-48B8-B1AF-CCCDA8930B4D}" srcOrd="1" destOrd="0" presId="urn:microsoft.com/office/officeart/2005/8/layout/process2"/>
    <dgm:cxn modelId="{C081FDEC-1196-4EE6-BAED-945880747B0A}" type="presOf" srcId="{D8CD28C5-C1E3-473A-AD2A-EEC3CD6A559C}" destId="{F3568FC0-5008-4986-9A9C-6261263D04C1}" srcOrd="1" destOrd="0" presId="urn:microsoft.com/office/officeart/2005/8/layout/process2"/>
    <dgm:cxn modelId="{D832F62C-33AF-4163-B2AD-93A52A3E88D0}" type="presOf" srcId="{C0E736DB-CA64-49E7-BEE9-DC01D7D6C26D}" destId="{2E65CA61-A685-4CAC-AED8-03C0A12DB476}" srcOrd="0" destOrd="0" presId="urn:microsoft.com/office/officeart/2005/8/layout/process2"/>
    <dgm:cxn modelId="{17F6EC6D-C793-4A11-B15E-1EE64AFE18A2}" type="presOf" srcId="{06DA1F27-D5E0-4B28-ADE2-F578486966E7}" destId="{6F24D521-64A7-4FC4-B5DB-0664B1EEFC1F}" srcOrd="1" destOrd="0" presId="urn:microsoft.com/office/officeart/2005/8/layout/process2"/>
    <dgm:cxn modelId="{176547A8-88FA-4437-98ED-192F680E43D5}" srcId="{30F3334C-8C39-4FD1-8529-F867E351A190}" destId="{B734BF5F-FC5A-4CD4-957F-89FB875E39B3}" srcOrd="6" destOrd="0" parTransId="{32C929E9-14BE-4572-AFAE-2492695C3F67}" sibTransId="{9D944C5C-8255-473E-949D-E4D5AC5F0BCD}"/>
    <dgm:cxn modelId="{5EF8E985-847B-43AF-B573-234E3C62FF20}" type="presOf" srcId="{7A0BB4BE-75DC-4181-A623-440EA6B6A57D}" destId="{482F174D-86CD-480E-9D93-A90BC8D5EEA0}" srcOrd="0" destOrd="0" presId="urn:microsoft.com/office/officeart/2005/8/layout/process2"/>
    <dgm:cxn modelId="{B3219410-C354-47F2-AD1C-8FEA3217BECD}" srcId="{30F3334C-8C39-4FD1-8529-F867E351A190}" destId="{1E93F657-DAE5-4B2C-A98A-B772BF2891B7}" srcOrd="2" destOrd="0" parTransId="{D716523C-6782-41F5-8263-590AFC93B026}" sibTransId="{480ACEA0-7188-4424-AD42-37E0E892A878}"/>
    <dgm:cxn modelId="{9C07C0FD-99A5-48DB-A9F0-F4E3CEC1888A}" type="presOf" srcId="{1BBC26DA-50E4-4135-9244-724C920C759C}" destId="{DEE4E1B1-3951-455A-9162-96225886FBDA}" srcOrd="0" destOrd="0" presId="urn:microsoft.com/office/officeart/2005/8/layout/process2"/>
    <dgm:cxn modelId="{1496CD7D-9B4B-4283-9B1A-DA590E9DFC0D}" type="presOf" srcId="{8078653E-4287-42C3-B521-0DCC4782621A}" destId="{8BD57450-89AD-41A2-8E69-6BF617CD8FE7}" srcOrd="0" destOrd="0" presId="urn:microsoft.com/office/officeart/2005/8/layout/process2"/>
    <dgm:cxn modelId="{58ADD845-25E3-46A3-8A80-0A914B0ED548}" type="presOf" srcId="{61FFE8A4-472E-4969-98C3-E1B962F0EFFC}" destId="{982DF014-0C7B-4908-8BAD-2B34C21B409A}" srcOrd="0" destOrd="0" presId="urn:microsoft.com/office/officeart/2005/8/layout/process2"/>
    <dgm:cxn modelId="{6B50039B-8DD0-4CB6-9472-8277F15C10AD}" type="presOf" srcId="{A9DB29E6-00B3-40E9-9F7C-DFF89AA49082}" destId="{CE5E8662-B2C8-416F-9BE0-79E72A467B0F}" srcOrd="1" destOrd="0" presId="urn:microsoft.com/office/officeart/2005/8/layout/process2"/>
    <dgm:cxn modelId="{A52C7D37-672A-48E6-8D1C-FBB86BE97B25}" srcId="{30F3334C-8C39-4FD1-8529-F867E351A190}" destId="{96B01186-8F70-46E4-BD0A-91B4414A64A6}" srcOrd="5" destOrd="0" parTransId="{63F34028-1873-429F-8CAF-0A2A5DCA79C3}" sibTransId="{A9DB29E6-00B3-40E9-9F7C-DFF89AA49082}"/>
    <dgm:cxn modelId="{0536FB8B-B89D-4BF6-AE14-C942D9B20965}" type="presOf" srcId="{30F3334C-8C39-4FD1-8529-F867E351A190}" destId="{12109DDF-08F0-4531-BF18-88B52721FF85}" srcOrd="0" destOrd="0" presId="urn:microsoft.com/office/officeart/2005/8/layout/process2"/>
    <dgm:cxn modelId="{7A0332E3-A9EA-4711-B1EB-2E98A576EBED}" type="presOf" srcId="{1E93F657-DAE5-4B2C-A98A-B772BF2891B7}" destId="{60F7276A-02B6-4753-94E2-94F78AE2804C}" srcOrd="0" destOrd="0" presId="urn:microsoft.com/office/officeart/2005/8/layout/process2"/>
    <dgm:cxn modelId="{37FC701C-D5D2-4667-80C9-D200B740635A}" type="presOf" srcId="{480ACEA0-7188-4424-AD42-37E0E892A878}" destId="{472F56F9-9EF0-4E82-8259-77A8252BF01E}" srcOrd="1" destOrd="0" presId="urn:microsoft.com/office/officeart/2005/8/layout/process2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230E6A02-6C49-4402-8CA1-5B684B7C4C43}" srcId="{30F3334C-8C39-4FD1-8529-F867E351A190}" destId="{8078653E-4287-42C3-B521-0DCC4782621A}" srcOrd="7" destOrd="0" parTransId="{ECF0AF19-66C7-42DC-A700-DDE00BE76FEE}" sibTransId="{C0797A41-926C-4B35-916F-82473D0CEE30}"/>
    <dgm:cxn modelId="{411F13D3-2186-4F52-88C5-A99AC1755286}" type="presOf" srcId="{D8CD28C5-C1E3-473A-AD2A-EEC3CD6A559C}" destId="{3F1452AE-9AEC-4031-B707-44AB97A712B1}" srcOrd="0" destOrd="0" presId="urn:microsoft.com/office/officeart/2005/8/layout/process2"/>
    <dgm:cxn modelId="{E9DF271A-C6BD-4C4D-AED2-34758B541DE2}" type="presOf" srcId="{06DA1F27-D5E0-4B28-ADE2-F578486966E7}" destId="{95046365-7234-48AD-8729-AFE5882EC7AE}" srcOrd="0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01FB24FC-EFFD-4330-A46D-933C248272D3}" type="presOf" srcId="{6375C42B-9416-41C1-B4C8-99800DB8BCB9}" destId="{385C9F87-4BBF-40D0-AB08-762232C15169}" srcOrd="0" destOrd="0" presId="urn:microsoft.com/office/officeart/2005/8/layout/process2"/>
    <dgm:cxn modelId="{A7B9969B-42FA-4AAE-9B7A-A90C349DAC2C}" type="presOf" srcId="{61FFE8A4-472E-4969-98C3-E1B962F0EFFC}" destId="{633D78FA-783E-42D4-B6B2-E3A0B8949FFB}" srcOrd="1" destOrd="0" presId="urn:microsoft.com/office/officeart/2005/8/layout/process2"/>
    <dgm:cxn modelId="{5618D5E4-2835-460E-85DD-2967BEEC56E3}" type="presOf" srcId="{96B01186-8F70-46E4-BD0A-91B4414A64A6}" destId="{9A515A21-FAF3-4FB8-AE57-A31665CAE7AD}" srcOrd="0" destOrd="0" presId="urn:microsoft.com/office/officeart/2005/8/layout/process2"/>
    <dgm:cxn modelId="{C66CE00D-8B55-4C8D-A90E-4B7EAF11273A}" srcId="{30F3334C-8C39-4FD1-8529-F867E351A190}" destId="{1BBC26DA-50E4-4135-9244-724C920C759C}" srcOrd="3" destOrd="0" parTransId="{F689CDA6-5CE7-45F3-BD2F-7069D3271AAD}" sibTransId="{06DA1F27-D5E0-4B28-ADE2-F578486966E7}"/>
    <dgm:cxn modelId="{CA3B2298-AAC4-4CF5-A8C1-92035308CE26}" type="presOf" srcId="{A9DB29E6-00B3-40E9-9F7C-DFF89AA49082}" destId="{5314556A-FFDA-4BA7-884F-31BE7ECE7929}" srcOrd="0" destOrd="0" presId="urn:microsoft.com/office/officeart/2005/8/layout/process2"/>
    <dgm:cxn modelId="{73262C8A-3014-4C3E-8D51-FF233EACF8A8}" type="presParOf" srcId="{12109DDF-08F0-4531-BF18-88B52721FF85}" destId="{2E65CA61-A685-4CAC-AED8-03C0A12DB476}" srcOrd="0" destOrd="0" presId="urn:microsoft.com/office/officeart/2005/8/layout/process2"/>
    <dgm:cxn modelId="{A1336EC9-773F-4EDA-9FD0-3EBB1CF87F02}" type="presParOf" srcId="{12109DDF-08F0-4531-BF18-88B52721FF85}" destId="{3F1452AE-9AEC-4031-B707-44AB97A712B1}" srcOrd="1" destOrd="0" presId="urn:microsoft.com/office/officeart/2005/8/layout/process2"/>
    <dgm:cxn modelId="{DD44ED72-0ACD-4953-B301-F35C3D8F27D3}" type="presParOf" srcId="{3F1452AE-9AEC-4031-B707-44AB97A712B1}" destId="{F3568FC0-5008-4986-9A9C-6261263D04C1}" srcOrd="0" destOrd="0" presId="urn:microsoft.com/office/officeart/2005/8/layout/process2"/>
    <dgm:cxn modelId="{641857FC-66B4-4658-A0D6-41045156D34C}" type="presParOf" srcId="{12109DDF-08F0-4531-BF18-88B52721FF85}" destId="{385C9F87-4BBF-40D0-AB08-762232C15169}" srcOrd="2" destOrd="0" presId="urn:microsoft.com/office/officeart/2005/8/layout/process2"/>
    <dgm:cxn modelId="{780708E0-1520-430B-8A0A-9ADB3FA41C95}" type="presParOf" srcId="{12109DDF-08F0-4531-BF18-88B52721FF85}" destId="{982DF014-0C7B-4908-8BAD-2B34C21B409A}" srcOrd="3" destOrd="0" presId="urn:microsoft.com/office/officeart/2005/8/layout/process2"/>
    <dgm:cxn modelId="{FA4ADB58-F59D-4563-B0DE-4549E8B01232}" type="presParOf" srcId="{982DF014-0C7B-4908-8BAD-2B34C21B409A}" destId="{633D78FA-783E-42D4-B6B2-E3A0B8949FFB}" srcOrd="0" destOrd="0" presId="urn:microsoft.com/office/officeart/2005/8/layout/process2"/>
    <dgm:cxn modelId="{011C9CEA-0261-4F7A-AF3F-416A83E06058}" type="presParOf" srcId="{12109DDF-08F0-4531-BF18-88B52721FF85}" destId="{60F7276A-02B6-4753-94E2-94F78AE2804C}" srcOrd="4" destOrd="0" presId="urn:microsoft.com/office/officeart/2005/8/layout/process2"/>
    <dgm:cxn modelId="{73E1A802-7111-4B4D-B3CA-5D900FA6F7E3}" type="presParOf" srcId="{12109DDF-08F0-4531-BF18-88B52721FF85}" destId="{77D20F77-AD00-47A9-9C34-F7A93A4B4F42}" srcOrd="5" destOrd="0" presId="urn:microsoft.com/office/officeart/2005/8/layout/process2"/>
    <dgm:cxn modelId="{8162959C-6DB9-446A-BD95-0A97246D7624}" type="presParOf" srcId="{77D20F77-AD00-47A9-9C34-F7A93A4B4F42}" destId="{472F56F9-9EF0-4E82-8259-77A8252BF01E}" srcOrd="0" destOrd="0" presId="urn:microsoft.com/office/officeart/2005/8/layout/process2"/>
    <dgm:cxn modelId="{8766EDF4-A59D-49C7-BE7C-877EF3D1BFEC}" type="presParOf" srcId="{12109DDF-08F0-4531-BF18-88B52721FF85}" destId="{DEE4E1B1-3951-455A-9162-96225886FBDA}" srcOrd="6" destOrd="0" presId="urn:microsoft.com/office/officeart/2005/8/layout/process2"/>
    <dgm:cxn modelId="{065F8D82-F5CD-4169-9041-E07E0E9870DB}" type="presParOf" srcId="{12109DDF-08F0-4531-BF18-88B52721FF85}" destId="{95046365-7234-48AD-8729-AFE5882EC7AE}" srcOrd="7" destOrd="0" presId="urn:microsoft.com/office/officeart/2005/8/layout/process2"/>
    <dgm:cxn modelId="{F46C8DEA-07D9-4AE9-ADD1-316155364151}" type="presParOf" srcId="{95046365-7234-48AD-8729-AFE5882EC7AE}" destId="{6F24D521-64A7-4FC4-B5DB-0664B1EEFC1F}" srcOrd="0" destOrd="0" presId="urn:microsoft.com/office/officeart/2005/8/layout/process2"/>
    <dgm:cxn modelId="{17DF067E-B4E7-4175-B41B-23F99D0E39DB}" type="presParOf" srcId="{12109DDF-08F0-4531-BF18-88B52721FF85}" destId="{482F174D-86CD-480E-9D93-A90BC8D5EEA0}" srcOrd="8" destOrd="0" presId="urn:microsoft.com/office/officeart/2005/8/layout/process2"/>
    <dgm:cxn modelId="{78F741C1-DC80-4B5E-B98C-710C830E2A1D}" type="presParOf" srcId="{12109DDF-08F0-4531-BF18-88B52721FF85}" destId="{50736F4F-99ED-4589-9C8B-FB15D8136FAA}" srcOrd="9" destOrd="0" presId="urn:microsoft.com/office/officeart/2005/8/layout/process2"/>
    <dgm:cxn modelId="{7D4BFC8A-E8E8-4715-BBAF-4C2C275F00FF}" type="presParOf" srcId="{50736F4F-99ED-4589-9C8B-FB15D8136FAA}" destId="{4072DEE0-EF4B-4378-882D-566E1A5092CA}" srcOrd="0" destOrd="0" presId="urn:microsoft.com/office/officeart/2005/8/layout/process2"/>
    <dgm:cxn modelId="{539C1230-46C1-4033-87D5-73D79B4116BC}" type="presParOf" srcId="{12109DDF-08F0-4531-BF18-88B52721FF85}" destId="{9A515A21-FAF3-4FB8-AE57-A31665CAE7AD}" srcOrd="10" destOrd="0" presId="urn:microsoft.com/office/officeart/2005/8/layout/process2"/>
    <dgm:cxn modelId="{E8A7ABF3-8CE1-4954-B1FF-2BECE3A3F2E4}" type="presParOf" srcId="{12109DDF-08F0-4531-BF18-88B52721FF85}" destId="{5314556A-FFDA-4BA7-884F-31BE7ECE7929}" srcOrd="11" destOrd="0" presId="urn:microsoft.com/office/officeart/2005/8/layout/process2"/>
    <dgm:cxn modelId="{13922A7B-C097-4725-944B-445797BE8855}" type="presParOf" srcId="{5314556A-FFDA-4BA7-884F-31BE7ECE7929}" destId="{CE5E8662-B2C8-416F-9BE0-79E72A467B0F}" srcOrd="0" destOrd="0" presId="urn:microsoft.com/office/officeart/2005/8/layout/process2"/>
    <dgm:cxn modelId="{514D2D70-6970-4675-9F95-45FA211096B9}" type="presParOf" srcId="{12109DDF-08F0-4531-BF18-88B52721FF85}" destId="{77B175BE-4343-422E-8BFD-955482D4BCC4}" srcOrd="12" destOrd="0" presId="urn:microsoft.com/office/officeart/2005/8/layout/process2"/>
    <dgm:cxn modelId="{DE4A3F1C-E1E0-411D-B75F-317A506F6871}" type="presParOf" srcId="{12109DDF-08F0-4531-BF18-88B52721FF85}" destId="{B0BB1228-DAFC-459C-BD2D-C2DFBFBE69CB}" srcOrd="13" destOrd="0" presId="urn:microsoft.com/office/officeart/2005/8/layout/process2"/>
    <dgm:cxn modelId="{AECBFEBE-4F9C-4D9E-A19F-A7084EB710AB}" type="presParOf" srcId="{B0BB1228-DAFC-459C-BD2D-C2DFBFBE69CB}" destId="{A13163F7-856A-48B8-B1AF-CCCDA8930B4D}" srcOrd="0" destOrd="0" presId="urn:microsoft.com/office/officeart/2005/8/layout/process2"/>
    <dgm:cxn modelId="{B6FCB279-2360-478E-BDB5-950FD02D888B}" type="presParOf" srcId="{12109DDF-08F0-4531-BF18-88B52721FF85}" destId="{8BD57450-89AD-41A2-8E69-6BF617CD8FE7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F3334C-8C39-4FD1-8529-F867E351A19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0E736DB-CA64-49E7-BEE9-DC01D7D6C26D}">
      <dgm:prSet phldrT="[Text]"/>
      <dgm:spPr/>
      <dgm:t>
        <a:bodyPr/>
        <a:lstStyle/>
        <a:p>
          <a:r>
            <a:rPr lang="en-US" dirty="0" smtClean="0"/>
            <a:t>120-150 CBP</a:t>
          </a:r>
          <a:endParaRPr lang="en-US" dirty="0"/>
        </a:p>
      </dgm:t>
    </dgm:pt>
    <dgm:pt modelId="{652F9D39-2937-4D93-8FF0-929E0CC90D9A}" type="parTrans" cxnId="{14E77C96-91AE-44DD-91B3-BAF64B29FBFB}">
      <dgm:prSet/>
      <dgm:spPr/>
      <dgm:t>
        <a:bodyPr/>
        <a:lstStyle/>
        <a:p>
          <a:endParaRPr lang="en-US"/>
        </a:p>
      </dgm:t>
    </dgm:pt>
    <dgm:pt modelId="{D8CD28C5-C1E3-473A-AD2A-EEC3CD6A559C}" type="sibTrans" cxnId="{14E77C96-91AE-44DD-91B3-BAF64B29FBF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7A0BB4BE-75DC-4181-A623-440EA6B6A57D}">
      <dgm:prSet phldrT="[Text]"/>
      <dgm:spPr/>
      <dgm:t>
        <a:bodyPr/>
        <a:lstStyle/>
        <a:p>
          <a:r>
            <a:rPr lang="en-US" dirty="0" smtClean="0"/>
            <a:t>High Pressure Rinse</a:t>
          </a:r>
          <a:endParaRPr lang="en-US" dirty="0"/>
        </a:p>
      </dgm:t>
    </dgm:pt>
    <dgm:pt modelId="{879F8D78-8428-44E1-9467-AA82CABEA51A}" type="parTrans" cxnId="{E2A9D06B-0B9F-43AE-A367-828272937117}">
      <dgm:prSet/>
      <dgm:spPr/>
      <dgm:t>
        <a:bodyPr/>
        <a:lstStyle/>
        <a:p>
          <a:endParaRPr lang="en-US"/>
        </a:p>
      </dgm:t>
    </dgm:pt>
    <dgm:pt modelId="{96405C00-B08A-436F-8A07-D2317182015C}" type="sibTrans" cxnId="{E2A9D06B-0B9F-43AE-A367-828272937117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96B01186-8F70-46E4-BD0A-91B4414A64A6}">
      <dgm:prSet phldrT="[Text]"/>
      <dgm:spPr/>
      <dgm:t>
        <a:bodyPr/>
        <a:lstStyle/>
        <a:p>
          <a:r>
            <a:rPr lang="en-US" dirty="0" smtClean="0"/>
            <a:t>Assembly</a:t>
          </a:r>
          <a:endParaRPr lang="en-US" dirty="0"/>
        </a:p>
      </dgm:t>
    </dgm:pt>
    <dgm:pt modelId="{63F34028-1873-429F-8CAF-0A2A5DCA79C3}" type="parTrans" cxnId="{A52C7D37-672A-48E6-8D1C-FBB86BE97B25}">
      <dgm:prSet/>
      <dgm:spPr/>
      <dgm:t>
        <a:bodyPr/>
        <a:lstStyle/>
        <a:p>
          <a:endParaRPr lang="en-US"/>
        </a:p>
      </dgm:t>
    </dgm:pt>
    <dgm:pt modelId="{A9DB29E6-00B3-40E9-9F7C-DFF89AA49082}" type="sibTrans" cxnId="{A52C7D37-672A-48E6-8D1C-FBB86BE97B2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B734BF5F-FC5A-4CD4-957F-89FB875E39B3}">
      <dgm:prSet phldrT="[Text]"/>
      <dgm:spPr/>
      <dgm:t>
        <a:bodyPr/>
        <a:lstStyle/>
        <a:p>
          <a:r>
            <a:rPr lang="en-US" dirty="0" smtClean="0"/>
            <a:t>(Low Temperature Bake)</a:t>
          </a:r>
          <a:endParaRPr lang="en-US" dirty="0"/>
        </a:p>
      </dgm:t>
    </dgm:pt>
    <dgm:pt modelId="{32C929E9-14BE-4572-AFAE-2492695C3F67}" type="parTrans" cxnId="{176547A8-88FA-4437-98ED-192F680E43D5}">
      <dgm:prSet/>
      <dgm:spPr/>
      <dgm:t>
        <a:bodyPr/>
        <a:lstStyle/>
        <a:p>
          <a:endParaRPr lang="en-US"/>
        </a:p>
      </dgm:t>
    </dgm:pt>
    <dgm:pt modelId="{9D944C5C-8255-473E-949D-E4D5AC5F0BCD}" type="sibTrans" cxnId="{176547A8-88FA-4437-98ED-192F680E43D5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8078653E-4287-42C3-B521-0DCC4782621A}">
      <dgm:prSet phldrT="[Text]"/>
      <dgm:spPr/>
      <dgm:t>
        <a:bodyPr/>
        <a:lstStyle/>
        <a:p>
          <a:r>
            <a:rPr lang="en-US" dirty="0" smtClean="0"/>
            <a:t>RF Test</a:t>
          </a:r>
          <a:endParaRPr lang="en-US" dirty="0"/>
        </a:p>
      </dgm:t>
    </dgm:pt>
    <dgm:pt modelId="{ECF0AF19-66C7-42DC-A700-DDE00BE76FEE}" type="parTrans" cxnId="{230E6A02-6C49-4402-8CA1-5B684B7C4C43}">
      <dgm:prSet/>
      <dgm:spPr/>
      <dgm:t>
        <a:bodyPr/>
        <a:lstStyle/>
        <a:p>
          <a:endParaRPr lang="en-US"/>
        </a:p>
      </dgm:t>
    </dgm:pt>
    <dgm:pt modelId="{C0797A41-926C-4B35-916F-82473D0CEE30}" type="sibTrans" cxnId="{230E6A02-6C49-4402-8CA1-5B684B7C4C43}">
      <dgm:prSet/>
      <dgm:spPr/>
      <dgm:t>
        <a:bodyPr/>
        <a:lstStyle/>
        <a:p>
          <a:endParaRPr lang="en-US"/>
        </a:p>
      </dgm:t>
    </dgm:pt>
    <dgm:pt modelId="{6375C42B-9416-41C1-B4C8-99800DB8BCB9}">
      <dgm:prSet phldrT="[Text]"/>
      <dgm:spPr/>
      <dgm:t>
        <a:bodyPr/>
        <a:lstStyle/>
        <a:p>
          <a:r>
            <a:rPr lang="en-US" dirty="0" smtClean="0"/>
            <a:t>Chemical Rinse</a:t>
          </a:r>
          <a:endParaRPr lang="en-US" dirty="0"/>
        </a:p>
      </dgm:t>
    </dgm:pt>
    <dgm:pt modelId="{826C7456-1830-4F27-9838-F6FCA1644B75}" type="parTrans" cxnId="{43266492-EF9D-4FAE-B1AF-F85BFEB4B80B}">
      <dgm:prSet/>
      <dgm:spPr/>
      <dgm:t>
        <a:bodyPr/>
        <a:lstStyle/>
        <a:p>
          <a:endParaRPr lang="en-US"/>
        </a:p>
      </dgm:t>
    </dgm:pt>
    <dgm:pt modelId="{61FFE8A4-472E-4969-98C3-E1B962F0EFFC}" type="sibTrans" cxnId="{43266492-EF9D-4FAE-B1AF-F85BFEB4B80B}">
      <dgm:prSet/>
      <dgm:spPr>
        <a:solidFill>
          <a:schemeClr val="bg2">
            <a:lumMod val="10000"/>
          </a:schemeClr>
        </a:solidFill>
      </dgm:spPr>
      <dgm:t>
        <a:bodyPr/>
        <a:lstStyle/>
        <a:p>
          <a:endParaRPr lang="en-US" dirty="0"/>
        </a:p>
      </dgm:t>
    </dgm:pt>
    <dgm:pt modelId="{12109DDF-08F0-4531-BF18-88B52721FF85}" type="pres">
      <dgm:prSet presAssocID="{30F3334C-8C39-4FD1-8529-F867E351A190}" presName="linearFlow" presStyleCnt="0">
        <dgm:presLayoutVars>
          <dgm:resizeHandles val="exact"/>
        </dgm:presLayoutVars>
      </dgm:prSet>
      <dgm:spPr/>
    </dgm:pt>
    <dgm:pt modelId="{2E65CA61-A685-4CAC-AED8-03C0A12DB476}" type="pres">
      <dgm:prSet presAssocID="{C0E736DB-CA64-49E7-BEE9-DC01D7D6C2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452AE-9AEC-4031-B707-44AB97A712B1}" type="pres">
      <dgm:prSet presAssocID="{D8CD28C5-C1E3-473A-AD2A-EEC3CD6A559C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3568FC0-5008-4986-9A9C-6261263D04C1}" type="pres">
      <dgm:prSet presAssocID="{D8CD28C5-C1E3-473A-AD2A-EEC3CD6A559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85C9F87-4BBF-40D0-AB08-762232C15169}" type="pres">
      <dgm:prSet presAssocID="{6375C42B-9416-41C1-B4C8-99800DB8BCB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DF014-0C7B-4908-8BAD-2B34C21B409A}" type="pres">
      <dgm:prSet presAssocID="{61FFE8A4-472E-4969-98C3-E1B962F0EFF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33D78FA-783E-42D4-B6B2-E3A0B8949FFB}" type="pres">
      <dgm:prSet presAssocID="{61FFE8A4-472E-4969-98C3-E1B962F0EFF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482F174D-86CD-480E-9D93-A90BC8D5EEA0}" type="pres">
      <dgm:prSet presAssocID="{7A0BB4BE-75DC-4181-A623-440EA6B6A57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6F4F-99ED-4589-9C8B-FB15D8136FAA}" type="pres">
      <dgm:prSet presAssocID="{96405C00-B08A-436F-8A07-D2317182015C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072DEE0-EF4B-4378-882D-566E1A5092CA}" type="pres">
      <dgm:prSet presAssocID="{96405C00-B08A-436F-8A07-D2317182015C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A515A21-FAF3-4FB8-AE57-A31665CAE7AD}" type="pres">
      <dgm:prSet presAssocID="{96B01186-8F70-46E4-BD0A-91B4414A64A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4556A-FFDA-4BA7-884F-31BE7ECE7929}" type="pres">
      <dgm:prSet presAssocID="{A9DB29E6-00B3-40E9-9F7C-DFF89AA4908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CE5E8662-B2C8-416F-9BE0-79E72A467B0F}" type="pres">
      <dgm:prSet presAssocID="{A9DB29E6-00B3-40E9-9F7C-DFF89AA4908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7B175BE-4343-422E-8BFD-955482D4BCC4}" type="pres">
      <dgm:prSet presAssocID="{B734BF5F-FC5A-4CD4-957F-89FB875E39B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B1228-DAFC-459C-BD2D-C2DFBFBE69CB}" type="pres">
      <dgm:prSet presAssocID="{9D944C5C-8255-473E-949D-E4D5AC5F0BC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13163F7-856A-48B8-B1AF-CCCDA8930B4D}" type="pres">
      <dgm:prSet presAssocID="{9D944C5C-8255-473E-949D-E4D5AC5F0BC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8BD57450-89AD-41A2-8E69-6BF617CD8FE7}" type="pres">
      <dgm:prSet presAssocID="{8078653E-4287-42C3-B521-0DCC478262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DA18D1-FB20-4ABD-88C7-C638296CFAF1}" type="presOf" srcId="{96405C00-B08A-436F-8A07-D2317182015C}" destId="{50736F4F-99ED-4589-9C8B-FB15D8136FAA}" srcOrd="0" destOrd="0" presId="urn:microsoft.com/office/officeart/2005/8/layout/process2"/>
    <dgm:cxn modelId="{CE0E1D04-BD49-4AA9-8495-0ADC340C0E99}" type="presOf" srcId="{8078653E-4287-42C3-B521-0DCC4782621A}" destId="{8BD57450-89AD-41A2-8E69-6BF617CD8FE7}" srcOrd="0" destOrd="0" presId="urn:microsoft.com/office/officeart/2005/8/layout/process2"/>
    <dgm:cxn modelId="{C8B4C2C4-0840-47A4-8491-FBA5686CE0AC}" type="presOf" srcId="{B734BF5F-FC5A-4CD4-957F-89FB875E39B3}" destId="{77B175BE-4343-422E-8BFD-955482D4BCC4}" srcOrd="0" destOrd="0" presId="urn:microsoft.com/office/officeart/2005/8/layout/process2"/>
    <dgm:cxn modelId="{9562CB56-A1FD-47E4-B08C-2B4AC45DE385}" type="presOf" srcId="{61FFE8A4-472E-4969-98C3-E1B962F0EFFC}" destId="{633D78FA-783E-42D4-B6B2-E3A0B8949FFB}" srcOrd="1" destOrd="0" presId="urn:microsoft.com/office/officeart/2005/8/layout/process2"/>
    <dgm:cxn modelId="{27A140A0-15AC-4470-877E-B05FE1B9130D}" type="presOf" srcId="{A9DB29E6-00B3-40E9-9F7C-DFF89AA49082}" destId="{CE5E8662-B2C8-416F-9BE0-79E72A467B0F}" srcOrd="1" destOrd="0" presId="urn:microsoft.com/office/officeart/2005/8/layout/process2"/>
    <dgm:cxn modelId="{C9921921-6181-4B77-AB8F-1FA3F19CF9BE}" type="presOf" srcId="{9D944C5C-8255-473E-949D-E4D5AC5F0BCD}" destId="{A13163F7-856A-48B8-B1AF-CCCDA8930B4D}" srcOrd="1" destOrd="0" presId="urn:microsoft.com/office/officeart/2005/8/layout/process2"/>
    <dgm:cxn modelId="{E2A9D06B-0B9F-43AE-A367-828272937117}" srcId="{30F3334C-8C39-4FD1-8529-F867E351A190}" destId="{7A0BB4BE-75DC-4181-A623-440EA6B6A57D}" srcOrd="2" destOrd="0" parTransId="{879F8D78-8428-44E1-9467-AA82CABEA51A}" sibTransId="{96405C00-B08A-436F-8A07-D2317182015C}"/>
    <dgm:cxn modelId="{501791D5-53C8-432B-AF98-7715B882AC12}" type="presOf" srcId="{6375C42B-9416-41C1-B4C8-99800DB8BCB9}" destId="{385C9F87-4BBF-40D0-AB08-762232C15169}" srcOrd="0" destOrd="0" presId="urn:microsoft.com/office/officeart/2005/8/layout/process2"/>
    <dgm:cxn modelId="{6DF9CF48-7DD3-4372-8165-41CDD727482D}" type="presOf" srcId="{D8CD28C5-C1E3-473A-AD2A-EEC3CD6A559C}" destId="{F3568FC0-5008-4986-9A9C-6261263D04C1}" srcOrd="1" destOrd="0" presId="urn:microsoft.com/office/officeart/2005/8/layout/process2"/>
    <dgm:cxn modelId="{595CFF49-27F0-4947-BF0D-FA5FA7FDB874}" type="presOf" srcId="{9D944C5C-8255-473E-949D-E4D5AC5F0BCD}" destId="{B0BB1228-DAFC-459C-BD2D-C2DFBFBE69CB}" srcOrd="0" destOrd="0" presId="urn:microsoft.com/office/officeart/2005/8/layout/process2"/>
    <dgm:cxn modelId="{176547A8-88FA-4437-98ED-192F680E43D5}" srcId="{30F3334C-8C39-4FD1-8529-F867E351A190}" destId="{B734BF5F-FC5A-4CD4-957F-89FB875E39B3}" srcOrd="4" destOrd="0" parTransId="{32C929E9-14BE-4572-AFAE-2492695C3F67}" sibTransId="{9D944C5C-8255-473E-949D-E4D5AC5F0BCD}"/>
    <dgm:cxn modelId="{C883AE97-5800-414A-8D8A-36D4626A5F13}" type="presOf" srcId="{A9DB29E6-00B3-40E9-9F7C-DFF89AA49082}" destId="{5314556A-FFDA-4BA7-884F-31BE7ECE7929}" srcOrd="0" destOrd="0" presId="urn:microsoft.com/office/officeart/2005/8/layout/process2"/>
    <dgm:cxn modelId="{D015F9BD-3139-4FCA-A120-DDD0958BB518}" type="presOf" srcId="{61FFE8A4-472E-4969-98C3-E1B962F0EFFC}" destId="{982DF014-0C7B-4908-8BAD-2B34C21B409A}" srcOrd="0" destOrd="0" presId="urn:microsoft.com/office/officeart/2005/8/layout/process2"/>
    <dgm:cxn modelId="{E1FB597A-CE6D-44B3-ABD1-71658EC7A81D}" type="presOf" srcId="{C0E736DB-CA64-49E7-BEE9-DC01D7D6C26D}" destId="{2E65CA61-A685-4CAC-AED8-03C0A12DB476}" srcOrd="0" destOrd="0" presId="urn:microsoft.com/office/officeart/2005/8/layout/process2"/>
    <dgm:cxn modelId="{A52C7D37-672A-48E6-8D1C-FBB86BE97B25}" srcId="{30F3334C-8C39-4FD1-8529-F867E351A190}" destId="{96B01186-8F70-46E4-BD0A-91B4414A64A6}" srcOrd="3" destOrd="0" parTransId="{63F34028-1873-429F-8CAF-0A2A5DCA79C3}" sibTransId="{A9DB29E6-00B3-40E9-9F7C-DFF89AA49082}"/>
    <dgm:cxn modelId="{60B980AE-1A2A-412D-B2A2-261DF346A120}" type="presOf" srcId="{7A0BB4BE-75DC-4181-A623-440EA6B6A57D}" destId="{482F174D-86CD-480E-9D93-A90BC8D5EEA0}" srcOrd="0" destOrd="0" presId="urn:microsoft.com/office/officeart/2005/8/layout/process2"/>
    <dgm:cxn modelId="{14E77C96-91AE-44DD-91B3-BAF64B29FBFB}" srcId="{30F3334C-8C39-4FD1-8529-F867E351A190}" destId="{C0E736DB-CA64-49E7-BEE9-DC01D7D6C26D}" srcOrd="0" destOrd="0" parTransId="{652F9D39-2937-4D93-8FF0-929E0CC90D9A}" sibTransId="{D8CD28C5-C1E3-473A-AD2A-EEC3CD6A559C}"/>
    <dgm:cxn modelId="{230E6A02-6C49-4402-8CA1-5B684B7C4C43}" srcId="{30F3334C-8C39-4FD1-8529-F867E351A190}" destId="{8078653E-4287-42C3-B521-0DCC4782621A}" srcOrd="5" destOrd="0" parTransId="{ECF0AF19-66C7-42DC-A700-DDE00BE76FEE}" sibTransId="{C0797A41-926C-4B35-916F-82473D0CEE30}"/>
    <dgm:cxn modelId="{FCB5EDA5-4E61-4759-ACFA-D74B3548B30F}" type="presOf" srcId="{D8CD28C5-C1E3-473A-AD2A-EEC3CD6A559C}" destId="{3F1452AE-9AEC-4031-B707-44AB97A712B1}" srcOrd="0" destOrd="0" presId="urn:microsoft.com/office/officeart/2005/8/layout/process2"/>
    <dgm:cxn modelId="{43266492-EF9D-4FAE-B1AF-F85BFEB4B80B}" srcId="{30F3334C-8C39-4FD1-8529-F867E351A190}" destId="{6375C42B-9416-41C1-B4C8-99800DB8BCB9}" srcOrd="1" destOrd="0" parTransId="{826C7456-1830-4F27-9838-F6FCA1644B75}" sibTransId="{61FFE8A4-472E-4969-98C3-E1B962F0EFFC}"/>
    <dgm:cxn modelId="{17D87205-7D4D-4F22-867E-2BD3346EBB14}" type="presOf" srcId="{96405C00-B08A-436F-8A07-D2317182015C}" destId="{4072DEE0-EF4B-4378-882D-566E1A5092CA}" srcOrd="1" destOrd="0" presId="urn:microsoft.com/office/officeart/2005/8/layout/process2"/>
    <dgm:cxn modelId="{983283C0-A5E7-44A4-BE7A-F8D4A08F5148}" type="presOf" srcId="{96B01186-8F70-46E4-BD0A-91B4414A64A6}" destId="{9A515A21-FAF3-4FB8-AE57-A31665CAE7AD}" srcOrd="0" destOrd="0" presId="urn:microsoft.com/office/officeart/2005/8/layout/process2"/>
    <dgm:cxn modelId="{76D5949A-FCF2-4877-B146-420DF7F43FBB}" type="presOf" srcId="{30F3334C-8C39-4FD1-8529-F867E351A190}" destId="{12109DDF-08F0-4531-BF18-88B52721FF85}" srcOrd="0" destOrd="0" presId="urn:microsoft.com/office/officeart/2005/8/layout/process2"/>
    <dgm:cxn modelId="{B5AF7A7C-9479-4A1E-9D3C-8054E2E85DC9}" type="presParOf" srcId="{12109DDF-08F0-4531-BF18-88B52721FF85}" destId="{2E65CA61-A685-4CAC-AED8-03C0A12DB476}" srcOrd="0" destOrd="0" presId="urn:microsoft.com/office/officeart/2005/8/layout/process2"/>
    <dgm:cxn modelId="{6F58DC0F-4CDE-44B6-A4F4-748B14889040}" type="presParOf" srcId="{12109DDF-08F0-4531-BF18-88B52721FF85}" destId="{3F1452AE-9AEC-4031-B707-44AB97A712B1}" srcOrd="1" destOrd="0" presId="urn:microsoft.com/office/officeart/2005/8/layout/process2"/>
    <dgm:cxn modelId="{49A64353-6BA4-4308-93A4-91DF3EDB6233}" type="presParOf" srcId="{3F1452AE-9AEC-4031-B707-44AB97A712B1}" destId="{F3568FC0-5008-4986-9A9C-6261263D04C1}" srcOrd="0" destOrd="0" presId="urn:microsoft.com/office/officeart/2005/8/layout/process2"/>
    <dgm:cxn modelId="{5B179EB0-6DE1-4D5D-8991-11D56B656131}" type="presParOf" srcId="{12109DDF-08F0-4531-BF18-88B52721FF85}" destId="{385C9F87-4BBF-40D0-AB08-762232C15169}" srcOrd="2" destOrd="0" presId="urn:microsoft.com/office/officeart/2005/8/layout/process2"/>
    <dgm:cxn modelId="{AA801C92-D67C-47A7-A6F0-6B71BBC8D333}" type="presParOf" srcId="{12109DDF-08F0-4531-BF18-88B52721FF85}" destId="{982DF014-0C7B-4908-8BAD-2B34C21B409A}" srcOrd="3" destOrd="0" presId="urn:microsoft.com/office/officeart/2005/8/layout/process2"/>
    <dgm:cxn modelId="{F43BBA5A-062C-4BF0-9E2A-E280D2C8AC31}" type="presParOf" srcId="{982DF014-0C7B-4908-8BAD-2B34C21B409A}" destId="{633D78FA-783E-42D4-B6B2-E3A0B8949FFB}" srcOrd="0" destOrd="0" presId="urn:microsoft.com/office/officeart/2005/8/layout/process2"/>
    <dgm:cxn modelId="{68AB31D8-310F-489F-812E-A1696C85B974}" type="presParOf" srcId="{12109DDF-08F0-4531-BF18-88B52721FF85}" destId="{482F174D-86CD-480E-9D93-A90BC8D5EEA0}" srcOrd="4" destOrd="0" presId="urn:microsoft.com/office/officeart/2005/8/layout/process2"/>
    <dgm:cxn modelId="{44E7164C-F73F-4EF7-BFE8-B6D98E4357EB}" type="presParOf" srcId="{12109DDF-08F0-4531-BF18-88B52721FF85}" destId="{50736F4F-99ED-4589-9C8B-FB15D8136FAA}" srcOrd="5" destOrd="0" presId="urn:microsoft.com/office/officeart/2005/8/layout/process2"/>
    <dgm:cxn modelId="{A5D974BC-CB13-4CDE-A189-85BA79336574}" type="presParOf" srcId="{50736F4F-99ED-4589-9C8B-FB15D8136FAA}" destId="{4072DEE0-EF4B-4378-882D-566E1A5092CA}" srcOrd="0" destOrd="0" presId="urn:microsoft.com/office/officeart/2005/8/layout/process2"/>
    <dgm:cxn modelId="{9ABEE1AF-BB77-4335-A7F5-7EC29C5D9154}" type="presParOf" srcId="{12109DDF-08F0-4531-BF18-88B52721FF85}" destId="{9A515A21-FAF3-4FB8-AE57-A31665CAE7AD}" srcOrd="6" destOrd="0" presId="urn:microsoft.com/office/officeart/2005/8/layout/process2"/>
    <dgm:cxn modelId="{446F53D2-73CA-4FF1-BCE7-F5BD69244268}" type="presParOf" srcId="{12109DDF-08F0-4531-BF18-88B52721FF85}" destId="{5314556A-FFDA-4BA7-884F-31BE7ECE7929}" srcOrd="7" destOrd="0" presId="urn:microsoft.com/office/officeart/2005/8/layout/process2"/>
    <dgm:cxn modelId="{1524F65F-5E7F-43F9-BFA7-9BA6C940631E}" type="presParOf" srcId="{5314556A-FFDA-4BA7-884F-31BE7ECE7929}" destId="{CE5E8662-B2C8-416F-9BE0-79E72A467B0F}" srcOrd="0" destOrd="0" presId="urn:microsoft.com/office/officeart/2005/8/layout/process2"/>
    <dgm:cxn modelId="{C1111BCB-7CB2-4033-AB02-A1AC64BC9396}" type="presParOf" srcId="{12109DDF-08F0-4531-BF18-88B52721FF85}" destId="{77B175BE-4343-422E-8BFD-955482D4BCC4}" srcOrd="8" destOrd="0" presId="urn:microsoft.com/office/officeart/2005/8/layout/process2"/>
    <dgm:cxn modelId="{533B9B83-DCAE-487D-8143-45E018AA5870}" type="presParOf" srcId="{12109DDF-08F0-4531-BF18-88B52721FF85}" destId="{B0BB1228-DAFC-459C-BD2D-C2DFBFBE69CB}" srcOrd="9" destOrd="0" presId="urn:microsoft.com/office/officeart/2005/8/layout/process2"/>
    <dgm:cxn modelId="{38B667C3-D4E5-4B42-9E53-FEB0ADA041BB}" type="presParOf" srcId="{B0BB1228-DAFC-459C-BD2D-C2DFBFBE69CB}" destId="{A13163F7-856A-48B8-B1AF-CCCDA8930B4D}" srcOrd="0" destOrd="0" presId="urn:microsoft.com/office/officeart/2005/8/layout/process2"/>
    <dgm:cxn modelId="{EFA6DD6F-0168-4B7E-929C-3890160703B1}" type="presParOf" srcId="{12109DDF-08F0-4531-BF18-88B52721FF85}" destId="{8BD57450-89AD-41A2-8E69-6BF617CD8FE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476453" y="604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120-150 Micron Electropolishing</a:t>
          </a:r>
          <a:endParaRPr lang="en-US" sz="1000" kern="1200" dirty="0"/>
        </a:p>
      </dsp:txBody>
      <dsp:txXfrm>
        <a:off x="2476453" y="604"/>
        <a:ext cx="1143092" cy="380906"/>
      </dsp:txXfrm>
    </dsp:sp>
    <dsp:sp modelId="{3F1452AE-9AEC-4031-B707-44AB97A712B1}">
      <dsp:nvSpPr>
        <dsp:cNvPr id="0" name=""/>
        <dsp:cNvSpPr/>
      </dsp:nvSpPr>
      <dsp:spPr>
        <a:xfrm rot="5400000">
          <a:off x="2976579" y="39103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391034"/>
        <a:ext cx="142840" cy="171408"/>
      </dsp:txXfrm>
    </dsp:sp>
    <dsp:sp modelId="{385C9F87-4BBF-40D0-AB08-762232C15169}">
      <dsp:nvSpPr>
        <dsp:cNvPr id="0" name=""/>
        <dsp:cNvSpPr/>
      </dsp:nvSpPr>
      <dsp:spPr>
        <a:xfrm>
          <a:off x="2476453" y="571965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Water Rinse</a:t>
          </a:r>
          <a:endParaRPr lang="en-US" sz="1000" kern="1200" dirty="0"/>
        </a:p>
      </dsp:txBody>
      <dsp:txXfrm>
        <a:off x="2476453" y="571965"/>
        <a:ext cx="1143092" cy="380906"/>
      </dsp:txXfrm>
    </dsp:sp>
    <dsp:sp modelId="{982DF014-0C7B-4908-8BAD-2B34C21B409A}">
      <dsp:nvSpPr>
        <dsp:cNvPr id="0" name=""/>
        <dsp:cNvSpPr/>
      </dsp:nvSpPr>
      <dsp:spPr>
        <a:xfrm rot="5400000">
          <a:off x="2976579" y="962394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962394"/>
        <a:ext cx="142840" cy="171408"/>
      </dsp:txXfrm>
    </dsp:sp>
    <dsp:sp modelId="{60F7276A-02B6-4753-94E2-94F78AE2804C}">
      <dsp:nvSpPr>
        <dsp:cNvPr id="0" name=""/>
        <dsp:cNvSpPr/>
      </dsp:nvSpPr>
      <dsp:spPr>
        <a:xfrm>
          <a:off x="2476453" y="1143325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Temperature Bake</a:t>
          </a:r>
          <a:endParaRPr lang="en-US" sz="1000" kern="1200" dirty="0"/>
        </a:p>
      </dsp:txBody>
      <dsp:txXfrm>
        <a:off x="2476453" y="1143325"/>
        <a:ext cx="1143092" cy="380906"/>
      </dsp:txXfrm>
    </dsp:sp>
    <dsp:sp modelId="{77D20F77-AD00-47A9-9C34-F7A93A4B4F42}">
      <dsp:nvSpPr>
        <dsp:cNvPr id="0" name=""/>
        <dsp:cNvSpPr/>
      </dsp:nvSpPr>
      <dsp:spPr>
        <a:xfrm rot="5400000">
          <a:off x="2976579" y="153375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>
            <a:solidFill>
              <a:schemeClr val="tx1">
                <a:lumMod val="50000"/>
              </a:schemeClr>
            </a:solidFill>
          </a:endParaRPr>
        </a:p>
      </dsp:txBody>
      <dsp:txXfrm rot="5400000">
        <a:off x="2976579" y="1533755"/>
        <a:ext cx="142840" cy="171408"/>
      </dsp:txXfrm>
    </dsp:sp>
    <dsp:sp modelId="{DEE4E1B1-3951-455A-9162-96225886FBDA}">
      <dsp:nvSpPr>
        <dsp:cNvPr id="0" name=""/>
        <dsp:cNvSpPr/>
      </dsp:nvSpPr>
      <dsp:spPr>
        <a:xfrm>
          <a:off x="2476453" y="1714686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Light Material Removal</a:t>
          </a:r>
          <a:endParaRPr lang="en-US" sz="1000" kern="1200" dirty="0"/>
        </a:p>
      </dsp:txBody>
      <dsp:txXfrm>
        <a:off x="2476453" y="1714686"/>
        <a:ext cx="1143092" cy="380906"/>
      </dsp:txXfrm>
    </dsp:sp>
    <dsp:sp modelId="{95046365-7234-48AD-8729-AFE5882EC7AE}">
      <dsp:nvSpPr>
        <dsp:cNvPr id="0" name=""/>
        <dsp:cNvSpPr/>
      </dsp:nvSpPr>
      <dsp:spPr>
        <a:xfrm rot="5400000">
          <a:off x="2976579" y="2105115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2105115"/>
        <a:ext cx="142840" cy="171408"/>
      </dsp:txXfrm>
    </dsp:sp>
    <dsp:sp modelId="{79D4639A-105A-432B-B0EB-6F9B8284709F}">
      <dsp:nvSpPr>
        <dsp:cNvPr id="0" name=""/>
        <dsp:cNvSpPr/>
      </dsp:nvSpPr>
      <dsp:spPr>
        <a:xfrm>
          <a:off x="2476453" y="2286046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(Alcohol Rinse)</a:t>
          </a:r>
          <a:endParaRPr lang="en-US" sz="1000" kern="1200" dirty="0"/>
        </a:p>
      </dsp:txBody>
      <dsp:txXfrm>
        <a:off x="2476453" y="2286046"/>
        <a:ext cx="1143092" cy="380906"/>
      </dsp:txXfrm>
    </dsp:sp>
    <dsp:sp modelId="{25A868B3-0922-424A-94E4-722D663C9DE1}">
      <dsp:nvSpPr>
        <dsp:cNvPr id="0" name=""/>
        <dsp:cNvSpPr/>
      </dsp:nvSpPr>
      <dsp:spPr>
        <a:xfrm rot="5400000">
          <a:off x="2976579" y="267647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2676476"/>
        <a:ext cx="142840" cy="171408"/>
      </dsp:txXfrm>
    </dsp:sp>
    <dsp:sp modelId="{482F174D-86CD-480E-9D93-A90BC8D5EEA0}">
      <dsp:nvSpPr>
        <dsp:cNvPr id="0" name=""/>
        <dsp:cNvSpPr/>
      </dsp:nvSpPr>
      <dsp:spPr>
        <a:xfrm>
          <a:off x="2476453" y="2857406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 Pressure Rinse</a:t>
          </a:r>
          <a:endParaRPr lang="en-US" sz="1000" kern="1200" dirty="0"/>
        </a:p>
      </dsp:txBody>
      <dsp:txXfrm>
        <a:off x="2476453" y="2857406"/>
        <a:ext cx="1143092" cy="380906"/>
      </dsp:txXfrm>
    </dsp:sp>
    <dsp:sp modelId="{50736F4F-99ED-4589-9C8B-FB15D8136FAA}">
      <dsp:nvSpPr>
        <dsp:cNvPr id="0" name=""/>
        <dsp:cNvSpPr/>
      </dsp:nvSpPr>
      <dsp:spPr>
        <a:xfrm rot="5400000">
          <a:off x="2976579" y="3247836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3247836"/>
        <a:ext cx="142840" cy="171408"/>
      </dsp:txXfrm>
    </dsp:sp>
    <dsp:sp modelId="{9A515A21-FAF3-4FB8-AE57-A31665CAE7AD}">
      <dsp:nvSpPr>
        <dsp:cNvPr id="0" name=""/>
        <dsp:cNvSpPr/>
      </dsp:nvSpPr>
      <dsp:spPr>
        <a:xfrm>
          <a:off x="2476453" y="3428767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Assembly</a:t>
          </a:r>
          <a:endParaRPr lang="en-US" sz="1000" kern="1200" dirty="0"/>
        </a:p>
      </dsp:txBody>
      <dsp:txXfrm>
        <a:off x="2476453" y="3428767"/>
        <a:ext cx="1143092" cy="380906"/>
      </dsp:txXfrm>
    </dsp:sp>
    <dsp:sp modelId="{5314556A-FFDA-4BA7-884F-31BE7ECE7929}">
      <dsp:nvSpPr>
        <dsp:cNvPr id="0" name=""/>
        <dsp:cNvSpPr/>
      </dsp:nvSpPr>
      <dsp:spPr>
        <a:xfrm rot="5400000">
          <a:off x="2976579" y="381919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3819197"/>
        <a:ext cx="142840" cy="171408"/>
      </dsp:txXfrm>
    </dsp:sp>
    <dsp:sp modelId="{77B175BE-4343-422E-8BFD-955482D4BCC4}">
      <dsp:nvSpPr>
        <dsp:cNvPr id="0" name=""/>
        <dsp:cNvSpPr/>
      </dsp:nvSpPr>
      <dsp:spPr>
        <a:xfrm>
          <a:off x="2476453" y="4000127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(Low Temperature Bake)</a:t>
          </a:r>
          <a:endParaRPr lang="en-US" sz="1000" kern="1200" dirty="0"/>
        </a:p>
      </dsp:txBody>
      <dsp:txXfrm>
        <a:off x="2476453" y="4000127"/>
        <a:ext cx="1143092" cy="380906"/>
      </dsp:txXfrm>
    </dsp:sp>
    <dsp:sp modelId="{B0BB1228-DAFC-459C-BD2D-C2DFBFBE69CB}">
      <dsp:nvSpPr>
        <dsp:cNvPr id="0" name=""/>
        <dsp:cNvSpPr/>
      </dsp:nvSpPr>
      <dsp:spPr>
        <a:xfrm rot="5400000">
          <a:off x="2976579" y="4390557"/>
          <a:ext cx="142840" cy="17140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 rot="5400000">
        <a:off x="2976579" y="4390557"/>
        <a:ext cx="142840" cy="171408"/>
      </dsp:txXfrm>
    </dsp:sp>
    <dsp:sp modelId="{8BD57450-89AD-41A2-8E69-6BF617CD8FE7}">
      <dsp:nvSpPr>
        <dsp:cNvPr id="0" name=""/>
        <dsp:cNvSpPr/>
      </dsp:nvSpPr>
      <dsp:spPr>
        <a:xfrm>
          <a:off x="2476453" y="4571488"/>
          <a:ext cx="1143092" cy="380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RF Test</a:t>
          </a:r>
          <a:endParaRPr lang="en-US" sz="1000" kern="1200" dirty="0"/>
        </a:p>
      </dsp:txBody>
      <dsp:txXfrm>
        <a:off x="2476453" y="4571488"/>
        <a:ext cx="1143092" cy="3809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416397" y="1209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120-150 CBP</a:t>
          </a:r>
          <a:endParaRPr lang="en-US" sz="1100" kern="1200" dirty="0"/>
        </a:p>
      </dsp:txBody>
      <dsp:txXfrm>
        <a:off x="2416397" y="1209"/>
        <a:ext cx="1263205" cy="430485"/>
      </dsp:txXfrm>
    </dsp:sp>
    <dsp:sp modelId="{3F1452AE-9AEC-4031-B707-44AB97A712B1}">
      <dsp:nvSpPr>
        <dsp:cNvPr id="0" name=""/>
        <dsp:cNvSpPr/>
      </dsp:nvSpPr>
      <dsp:spPr>
        <a:xfrm rot="5400000">
          <a:off x="2967283" y="442456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442456"/>
        <a:ext cx="161432" cy="193718"/>
      </dsp:txXfrm>
    </dsp:sp>
    <dsp:sp modelId="{385C9F87-4BBF-40D0-AB08-762232C15169}">
      <dsp:nvSpPr>
        <dsp:cNvPr id="0" name=""/>
        <dsp:cNvSpPr/>
      </dsp:nvSpPr>
      <dsp:spPr>
        <a:xfrm>
          <a:off x="2416397" y="646937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Chemical Rinse</a:t>
          </a:r>
          <a:endParaRPr lang="en-US" sz="1100" kern="1200" dirty="0"/>
        </a:p>
      </dsp:txBody>
      <dsp:txXfrm>
        <a:off x="2416397" y="646937"/>
        <a:ext cx="1263205" cy="430485"/>
      </dsp:txXfrm>
    </dsp:sp>
    <dsp:sp modelId="{982DF014-0C7B-4908-8BAD-2B34C21B409A}">
      <dsp:nvSpPr>
        <dsp:cNvPr id="0" name=""/>
        <dsp:cNvSpPr/>
      </dsp:nvSpPr>
      <dsp:spPr>
        <a:xfrm rot="5400000">
          <a:off x="2967283" y="1088184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1088184"/>
        <a:ext cx="161432" cy="193718"/>
      </dsp:txXfrm>
    </dsp:sp>
    <dsp:sp modelId="{60F7276A-02B6-4753-94E2-94F78AE2804C}">
      <dsp:nvSpPr>
        <dsp:cNvPr id="0" name=""/>
        <dsp:cNvSpPr/>
      </dsp:nvSpPr>
      <dsp:spPr>
        <a:xfrm>
          <a:off x="2416397" y="1292665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High Temperature Bake</a:t>
          </a:r>
          <a:endParaRPr lang="en-US" sz="1100" kern="1200" dirty="0"/>
        </a:p>
      </dsp:txBody>
      <dsp:txXfrm>
        <a:off x="2416397" y="1292665"/>
        <a:ext cx="1263205" cy="430485"/>
      </dsp:txXfrm>
    </dsp:sp>
    <dsp:sp modelId="{77D20F77-AD00-47A9-9C34-F7A93A4B4F42}">
      <dsp:nvSpPr>
        <dsp:cNvPr id="0" name=""/>
        <dsp:cNvSpPr/>
      </dsp:nvSpPr>
      <dsp:spPr>
        <a:xfrm rot="5400000">
          <a:off x="2967283" y="1733912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>
                <a:lumMod val="50000"/>
              </a:schemeClr>
            </a:solidFill>
          </a:endParaRPr>
        </a:p>
      </dsp:txBody>
      <dsp:txXfrm rot="5400000">
        <a:off x="2967283" y="1733912"/>
        <a:ext cx="161432" cy="193718"/>
      </dsp:txXfrm>
    </dsp:sp>
    <dsp:sp modelId="{DEE4E1B1-3951-455A-9162-96225886FBDA}">
      <dsp:nvSpPr>
        <dsp:cNvPr id="0" name=""/>
        <dsp:cNvSpPr/>
      </dsp:nvSpPr>
      <dsp:spPr>
        <a:xfrm>
          <a:off x="2416397" y="1938393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Light Material Removal</a:t>
          </a:r>
          <a:endParaRPr lang="en-US" sz="1100" kern="1200" dirty="0"/>
        </a:p>
      </dsp:txBody>
      <dsp:txXfrm>
        <a:off x="2416397" y="1938393"/>
        <a:ext cx="1263205" cy="430485"/>
      </dsp:txXfrm>
    </dsp:sp>
    <dsp:sp modelId="{95046365-7234-48AD-8729-AFE5882EC7AE}">
      <dsp:nvSpPr>
        <dsp:cNvPr id="0" name=""/>
        <dsp:cNvSpPr/>
      </dsp:nvSpPr>
      <dsp:spPr>
        <a:xfrm rot="5400000">
          <a:off x="2967283" y="2379640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2379640"/>
        <a:ext cx="161432" cy="193718"/>
      </dsp:txXfrm>
    </dsp:sp>
    <dsp:sp modelId="{482F174D-86CD-480E-9D93-A90BC8D5EEA0}">
      <dsp:nvSpPr>
        <dsp:cNvPr id="0" name=""/>
        <dsp:cNvSpPr/>
      </dsp:nvSpPr>
      <dsp:spPr>
        <a:xfrm>
          <a:off x="2416397" y="2584121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High Pressure Rinse</a:t>
          </a:r>
          <a:endParaRPr lang="en-US" sz="1100" kern="1200" dirty="0"/>
        </a:p>
      </dsp:txBody>
      <dsp:txXfrm>
        <a:off x="2416397" y="2584121"/>
        <a:ext cx="1263205" cy="430485"/>
      </dsp:txXfrm>
    </dsp:sp>
    <dsp:sp modelId="{50736F4F-99ED-4589-9C8B-FB15D8136FAA}">
      <dsp:nvSpPr>
        <dsp:cNvPr id="0" name=""/>
        <dsp:cNvSpPr/>
      </dsp:nvSpPr>
      <dsp:spPr>
        <a:xfrm rot="5400000">
          <a:off x="2967283" y="3025368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3025368"/>
        <a:ext cx="161432" cy="193718"/>
      </dsp:txXfrm>
    </dsp:sp>
    <dsp:sp modelId="{9A515A21-FAF3-4FB8-AE57-A31665CAE7AD}">
      <dsp:nvSpPr>
        <dsp:cNvPr id="0" name=""/>
        <dsp:cNvSpPr/>
      </dsp:nvSpPr>
      <dsp:spPr>
        <a:xfrm>
          <a:off x="2416397" y="3229849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Assembly</a:t>
          </a:r>
          <a:endParaRPr lang="en-US" sz="1100" kern="1200" dirty="0"/>
        </a:p>
      </dsp:txBody>
      <dsp:txXfrm>
        <a:off x="2416397" y="3229849"/>
        <a:ext cx="1263205" cy="430485"/>
      </dsp:txXfrm>
    </dsp:sp>
    <dsp:sp modelId="{5314556A-FFDA-4BA7-884F-31BE7ECE7929}">
      <dsp:nvSpPr>
        <dsp:cNvPr id="0" name=""/>
        <dsp:cNvSpPr/>
      </dsp:nvSpPr>
      <dsp:spPr>
        <a:xfrm rot="5400000">
          <a:off x="2967283" y="3671096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3671096"/>
        <a:ext cx="161432" cy="193718"/>
      </dsp:txXfrm>
    </dsp:sp>
    <dsp:sp modelId="{77B175BE-4343-422E-8BFD-955482D4BCC4}">
      <dsp:nvSpPr>
        <dsp:cNvPr id="0" name=""/>
        <dsp:cNvSpPr/>
      </dsp:nvSpPr>
      <dsp:spPr>
        <a:xfrm>
          <a:off x="2416397" y="3875577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(Low Temperature Bake)</a:t>
          </a:r>
          <a:endParaRPr lang="en-US" sz="1100" kern="1200" dirty="0"/>
        </a:p>
      </dsp:txBody>
      <dsp:txXfrm>
        <a:off x="2416397" y="3875577"/>
        <a:ext cx="1263205" cy="430485"/>
      </dsp:txXfrm>
    </dsp:sp>
    <dsp:sp modelId="{B0BB1228-DAFC-459C-BD2D-C2DFBFBE69CB}">
      <dsp:nvSpPr>
        <dsp:cNvPr id="0" name=""/>
        <dsp:cNvSpPr/>
      </dsp:nvSpPr>
      <dsp:spPr>
        <a:xfrm rot="5400000">
          <a:off x="2967283" y="4316824"/>
          <a:ext cx="161432" cy="19371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5400000">
        <a:off x="2967283" y="4316824"/>
        <a:ext cx="161432" cy="193718"/>
      </dsp:txXfrm>
    </dsp:sp>
    <dsp:sp modelId="{8BD57450-89AD-41A2-8E69-6BF617CD8FE7}">
      <dsp:nvSpPr>
        <dsp:cNvPr id="0" name=""/>
        <dsp:cNvSpPr/>
      </dsp:nvSpPr>
      <dsp:spPr>
        <a:xfrm>
          <a:off x="2416397" y="4521305"/>
          <a:ext cx="1263205" cy="43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RF Test</a:t>
          </a:r>
          <a:endParaRPr lang="en-US" sz="1100" kern="1200" dirty="0"/>
        </a:p>
      </dsp:txBody>
      <dsp:txXfrm>
        <a:off x="2416397" y="4521305"/>
        <a:ext cx="1263205" cy="43048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65CA61-A685-4CAC-AED8-03C0A12DB476}">
      <dsp:nvSpPr>
        <dsp:cNvPr id="0" name=""/>
        <dsp:cNvSpPr/>
      </dsp:nvSpPr>
      <dsp:spPr>
        <a:xfrm>
          <a:off x="2198200" y="1904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120-150 CBP</a:t>
          </a:r>
          <a:endParaRPr lang="en-US" sz="1500" kern="1200" dirty="0"/>
        </a:p>
      </dsp:txBody>
      <dsp:txXfrm>
        <a:off x="2198200" y="1904"/>
        <a:ext cx="1699598" cy="564328"/>
      </dsp:txXfrm>
    </dsp:sp>
    <dsp:sp modelId="{3F1452AE-9AEC-4031-B707-44AB97A712B1}">
      <dsp:nvSpPr>
        <dsp:cNvPr id="0" name=""/>
        <dsp:cNvSpPr/>
      </dsp:nvSpPr>
      <dsp:spPr>
        <a:xfrm rot="5400000">
          <a:off x="2942188" y="580341"/>
          <a:ext cx="211623" cy="25394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5400000">
        <a:off x="2942188" y="580341"/>
        <a:ext cx="211623" cy="253947"/>
      </dsp:txXfrm>
    </dsp:sp>
    <dsp:sp modelId="{385C9F87-4BBF-40D0-AB08-762232C15169}">
      <dsp:nvSpPr>
        <dsp:cNvPr id="0" name=""/>
        <dsp:cNvSpPr/>
      </dsp:nvSpPr>
      <dsp:spPr>
        <a:xfrm>
          <a:off x="2198200" y="848397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Chemical Rinse</a:t>
          </a:r>
          <a:endParaRPr lang="en-US" sz="1500" kern="1200" dirty="0"/>
        </a:p>
      </dsp:txBody>
      <dsp:txXfrm>
        <a:off x="2198200" y="848397"/>
        <a:ext cx="1699598" cy="564328"/>
      </dsp:txXfrm>
    </dsp:sp>
    <dsp:sp modelId="{982DF014-0C7B-4908-8BAD-2B34C21B409A}">
      <dsp:nvSpPr>
        <dsp:cNvPr id="0" name=""/>
        <dsp:cNvSpPr/>
      </dsp:nvSpPr>
      <dsp:spPr>
        <a:xfrm rot="5400000">
          <a:off x="2942188" y="1426833"/>
          <a:ext cx="211623" cy="25394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5400000">
        <a:off x="2942188" y="1426833"/>
        <a:ext cx="211623" cy="253947"/>
      </dsp:txXfrm>
    </dsp:sp>
    <dsp:sp modelId="{482F174D-86CD-480E-9D93-A90BC8D5EEA0}">
      <dsp:nvSpPr>
        <dsp:cNvPr id="0" name=""/>
        <dsp:cNvSpPr/>
      </dsp:nvSpPr>
      <dsp:spPr>
        <a:xfrm>
          <a:off x="2198200" y="1694889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High Pressure Rinse</a:t>
          </a:r>
          <a:endParaRPr lang="en-US" sz="1500" kern="1200" dirty="0"/>
        </a:p>
      </dsp:txBody>
      <dsp:txXfrm>
        <a:off x="2198200" y="1694889"/>
        <a:ext cx="1699598" cy="564328"/>
      </dsp:txXfrm>
    </dsp:sp>
    <dsp:sp modelId="{50736F4F-99ED-4589-9C8B-FB15D8136FAA}">
      <dsp:nvSpPr>
        <dsp:cNvPr id="0" name=""/>
        <dsp:cNvSpPr/>
      </dsp:nvSpPr>
      <dsp:spPr>
        <a:xfrm rot="5400000">
          <a:off x="2942188" y="2273326"/>
          <a:ext cx="211623" cy="25394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5400000">
        <a:off x="2942188" y="2273326"/>
        <a:ext cx="211623" cy="253947"/>
      </dsp:txXfrm>
    </dsp:sp>
    <dsp:sp modelId="{9A515A21-FAF3-4FB8-AE57-A31665CAE7AD}">
      <dsp:nvSpPr>
        <dsp:cNvPr id="0" name=""/>
        <dsp:cNvSpPr/>
      </dsp:nvSpPr>
      <dsp:spPr>
        <a:xfrm>
          <a:off x="2198200" y="2541382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Assembly</a:t>
          </a:r>
          <a:endParaRPr lang="en-US" sz="1500" kern="1200" dirty="0"/>
        </a:p>
      </dsp:txBody>
      <dsp:txXfrm>
        <a:off x="2198200" y="2541382"/>
        <a:ext cx="1699598" cy="564328"/>
      </dsp:txXfrm>
    </dsp:sp>
    <dsp:sp modelId="{5314556A-FFDA-4BA7-884F-31BE7ECE7929}">
      <dsp:nvSpPr>
        <dsp:cNvPr id="0" name=""/>
        <dsp:cNvSpPr/>
      </dsp:nvSpPr>
      <dsp:spPr>
        <a:xfrm rot="5400000">
          <a:off x="2942188" y="3119818"/>
          <a:ext cx="211623" cy="25394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5400000">
        <a:off x="2942188" y="3119818"/>
        <a:ext cx="211623" cy="253947"/>
      </dsp:txXfrm>
    </dsp:sp>
    <dsp:sp modelId="{77B175BE-4343-422E-8BFD-955482D4BCC4}">
      <dsp:nvSpPr>
        <dsp:cNvPr id="0" name=""/>
        <dsp:cNvSpPr/>
      </dsp:nvSpPr>
      <dsp:spPr>
        <a:xfrm>
          <a:off x="2198200" y="3387874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(Low Temperature Bake)</a:t>
          </a:r>
          <a:endParaRPr lang="en-US" sz="1500" kern="1200" dirty="0"/>
        </a:p>
      </dsp:txBody>
      <dsp:txXfrm>
        <a:off x="2198200" y="3387874"/>
        <a:ext cx="1699598" cy="564328"/>
      </dsp:txXfrm>
    </dsp:sp>
    <dsp:sp modelId="{B0BB1228-DAFC-459C-BD2D-C2DFBFBE69CB}">
      <dsp:nvSpPr>
        <dsp:cNvPr id="0" name=""/>
        <dsp:cNvSpPr/>
      </dsp:nvSpPr>
      <dsp:spPr>
        <a:xfrm rot="5400000">
          <a:off x="2942188" y="3966311"/>
          <a:ext cx="211623" cy="253947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5400000">
        <a:off x="2942188" y="3966311"/>
        <a:ext cx="211623" cy="253947"/>
      </dsp:txXfrm>
    </dsp:sp>
    <dsp:sp modelId="{8BD57450-89AD-41A2-8E69-6BF617CD8FE7}">
      <dsp:nvSpPr>
        <dsp:cNvPr id="0" name=""/>
        <dsp:cNvSpPr/>
      </dsp:nvSpPr>
      <dsp:spPr>
        <a:xfrm>
          <a:off x="2198200" y="4234367"/>
          <a:ext cx="1699598" cy="564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RF Test</a:t>
          </a:r>
          <a:endParaRPr lang="en-US" sz="1500" kern="1200" dirty="0"/>
        </a:p>
      </dsp:txBody>
      <dsp:txXfrm>
        <a:off x="2198200" y="4234367"/>
        <a:ext cx="1699598" cy="56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0.15274</cdr:x>
      <cdr:y>0.58824</cdr:y>
    </cdr:from>
    <cdr:to>
      <cdr:x>0.72554</cdr:x>
      <cdr:y>0.68327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219200" y="2285999"/>
          <a:ext cx="4572000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FF0000"/>
              </a:solidFill>
            </a:rPr>
            <a:t>-CAT003 Heavy CBP – 2K </a:t>
          </a:r>
          <a:endParaRPr lang="en-US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0.15274</cdr:x>
      <cdr:y>0.4902</cdr:y>
    </cdr:from>
    <cdr:to>
      <cdr:x>0.72554</cdr:x>
      <cdr:y>0.58523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1219200" y="1904999"/>
          <a:ext cx="4572000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r>
            <a:rPr lang="en-US" sz="1800" dirty="0" smtClean="0">
              <a:solidFill>
                <a:srgbClr val="FF0000"/>
              </a:solidFill>
            </a:rPr>
            <a:t>-CAT003 Heavy CBP – 1.8K </a:t>
          </a:r>
          <a:endParaRPr lang="en-US" sz="18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0.13365</cdr:x>
      <cdr:y>0.80392</cdr:y>
    </cdr:from>
    <cdr:to>
      <cdr:x>0.15274</cdr:x>
      <cdr:y>0.84314</cdr:y>
    </cdr:to>
    <cdr:sp macro="" textlink="">
      <cdr:nvSpPr>
        <cdr:cNvPr id="6" name="Rectangle 5"/>
        <cdr:cNvSpPr/>
      </cdr:nvSpPr>
      <cdr:spPr bwMode="auto">
        <a:xfrm xmlns:a="http://schemas.openxmlformats.org/drawingml/2006/main">
          <a:off x="1066800" y="3124200"/>
          <a:ext cx="152400" cy="1524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AE78E-1D56-422B-A455-05BB7621E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800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312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869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620000" cy="22860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1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620000" cy="19050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rgbClr val="FFFF0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106598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543800" cy="5562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0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045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10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10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66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388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61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0047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47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71600" y="609600"/>
            <a:ext cx="7391400" cy="5562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170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620000" cy="22860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1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620000" cy="19050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rgbClr val="FFFF0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14752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543800" cy="5562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78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319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806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3050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79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86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7331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013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71600" y="609600"/>
            <a:ext cx="7391400" cy="5562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578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620000" cy="22860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1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620000" cy="19050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rgbClr val="FFFF0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582230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543800" cy="5562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102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263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7048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316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4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529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48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0683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350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71600" y="609600"/>
            <a:ext cx="7391400" cy="5562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559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620000" cy="22860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1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620000" cy="19050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rgbClr val="FFFF0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130703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543800" cy="5562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862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035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2840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0327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235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645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06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34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51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71600" y="609600"/>
            <a:ext cx="7391400" cy="5562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617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1600" y="457200"/>
            <a:ext cx="7620000" cy="22860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ubtitle 21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620000" cy="19050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rgbClr val="FFFF0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11858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85800"/>
            <a:ext cx="7543800" cy="5562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389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68708"/>
            <a:ext cx="7406594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31732"/>
            <a:ext cx="740659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775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99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7006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432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724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52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393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476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371600" y="609600"/>
            <a:ext cx="7391400" cy="5562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09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7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688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322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3A657-722E-4AA5-ADAB-80D957D00E2A}" type="datetimeFigureOut">
              <a:rPr lang="en-US" smtClean="0"/>
              <a:pPr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2EF6-6522-4C86-ADE5-99F23FE269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090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5833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96198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512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899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6096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1066800" y="6400800"/>
            <a:ext cx="6248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533400" cy="36195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D1809B9B-71D4-4435-9A7B-162E3E3CE3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2724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3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Centrifugal Barrel Polishing at </a:t>
            </a:r>
            <a:r>
              <a:rPr lang="en-US" sz="3600" dirty="0" err="1" smtClean="0">
                <a:solidFill>
                  <a:schemeClr val="bg1"/>
                </a:solidFill>
              </a:rPr>
              <a:t>Fermilab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(Tuesday, 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 smtClean="0">
                <a:solidFill>
                  <a:schemeClr val="bg1"/>
                </a:solidFill>
              </a:rPr>
              <a:t>ecember 6th at 10:20)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1148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Tesla Technology Collaboration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IHEP, Beijing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December 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-8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, 2011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9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543800" cy="533400"/>
          </a:xfrm>
        </p:spPr>
        <p:txBody>
          <a:bodyPr/>
          <a:lstStyle/>
          <a:p>
            <a:r>
              <a:rPr lang="en-US" dirty="0" smtClean="0"/>
              <a:t>Niobium Coupon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4343400" cy="5486400"/>
          </a:xfrm>
        </p:spPr>
        <p:txBody>
          <a:bodyPr/>
          <a:lstStyle/>
          <a:p>
            <a:r>
              <a:rPr lang="en-US" dirty="0" smtClean="0"/>
              <a:t>Can do CBP, EP, and HPR</a:t>
            </a:r>
          </a:p>
          <a:p>
            <a:r>
              <a:rPr lang="en-US" dirty="0" smtClean="0"/>
              <a:t>Coupons removable for morphological and chemical analysis</a:t>
            </a:r>
          </a:p>
          <a:p>
            <a:r>
              <a:rPr lang="en-US" dirty="0" smtClean="0"/>
              <a:t>SEM, EDS, EBSD, Surface </a:t>
            </a:r>
            <a:r>
              <a:rPr lang="en-US" dirty="0" err="1" smtClean="0"/>
              <a:t>Profilometer</a:t>
            </a:r>
            <a:r>
              <a:rPr lang="en-US" dirty="0" smtClean="0"/>
              <a:t>, Laser </a:t>
            </a:r>
            <a:r>
              <a:rPr lang="en-US" dirty="0" err="1" smtClean="0"/>
              <a:t>Confocal</a:t>
            </a:r>
            <a:r>
              <a:rPr lang="en-US" dirty="0" smtClean="0"/>
              <a:t> Microscope at Fermi</a:t>
            </a:r>
          </a:p>
          <a:p>
            <a:r>
              <a:rPr lang="en-US" dirty="0" smtClean="0"/>
              <a:t>SIMS, TEM as needed through collaborative work</a:t>
            </a:r>
            <a:endParaRPr lang="en-US" dirty="0"/>
          </a:p>
        </p:txBody>
      </p:sp>
      <p:pic>
        <p:nvPicPr>
          <p:cNvPr id="4" name="Content Placeholder 3" descr="screensho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3825" y="685800"/>
            <a:ext cx="4191000" cy="2818086"/>
          </a:xfrm>
          <a:prstGeom prst="rect">
            <a:avLst/>
          </a:prstGeom>
          <a:ln w="1905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426" y="3657600"/>
            <a:ext cx="4207289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Coupon Cavity</a:t>
            </a:r>
          </a:p>
          <a:p>
            <a:pPr lvl="1"/>
            <a:r>
              <a:rPr lang="en-US" dirty="0" smtClean="0"/>
              <a:t>Examine chemical and structural effects of each processing step</a:t>
            </a:r>
          </a:p>
          <a:p>
            <a:pPr lvl="1"/>
            <a:r>
              <a:rPr lang="en-US" dirty="0" smtClean="0"/>
              <a:t>Fine tune CBP for time, cavity performance, &amp; cost</a:t>
            </a:r>
          </a:p>
          <a:p>
            <a:r>
              <a:rPr lang="en-US" dirty="0" smtClean="0"/>
              <a:t>9 Cell Repair</a:t>
            </a:r>
          </a:p>
          <a:p>
            <a:pPr lvl="1"/>
            <a:r>
              <a:rPr lang="en-US" dirty="0" smtClean="0"/>
              <a:t>AC114 – 9 Cell Large Grain from DESY</a:t>
            </a:r>
          </a:p>
          <a:p>
            <a:pPr lvl="1"/>
            <a:r>
              <a:rPr lang="en-US" dirty="0" smtClean="0"/>
              <a:t>AES011-016</a:t>
            </a:r>
          </a:p>
          <a:p>
            <a:pPr lvl="1"/>
            <a:r>
              <a:rPr lang="en-US" dirty="0" smtClean="0"/>
              <a:t>NR001/2</a:t>
            </a:r>
          </a:p>
          <a:p>
            <a:r>
              <a:rPr lang="en-US" dirty="0" smtClean="0"/>
              <a:t>Set a baseline CBP process and tumble 5 virgin 9-cell fine grain 1.3 GHz cavities.</a:t>
            </a:r>
          </a:p>
          <a:p>
            <a:r>
              <a:rPr lang="en-US" dirty="0" smtClean="0"/>
              <a:t> </a:t>
            </a:r>
            <a:r>
              <a:rPr lang="en-US" dirty="0" smtClean="0"/>
              <a:t>Thin Film Support (Single Cell 1.3 GHz Tesla)</a:t>
            </a:r>
          </a:p>
          <a:p>
            <a:pPr lvl="1"/>
            <a:r>
              <a:rPr lang="en-US" dirty="0" smtClean="0"/>
              <a:t>Supply niobium single cell</a:t>
            </a:r>
          </a:p>
          <a:p>
            <a:pPr lvl="1"/>
            <a:r>
              <a:rPr lang="en-US" dirty="0" smtClean="0"/>
              <a:t>Develop CBP for copper and aluminum</a:t>
            </a:r>
          </a:p>
          <a:p>
            <a:r>
              <a:rPr lang="en-US" dirty="0" smtClean="0"/>
              <a:t>650 MHz Tumbling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50tfra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0830"/>
            <a:ext cx="4572000" cy="3041570"/>
          </a:xfrm>
        </p:spPr>
      </p:pic>
      <p:pic>
        <p:nvPicPr>
          <p:cNvPr id="6" name="Picture 5" descr="650tfram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6430"/>
            <a:ext cx="4572000" cy="3041570"/>
          </a:xfrm>
          <a:prstGeom prst="rect">
            <a:avLst/>
          </a:prstGeom>
        </p:spPr>
      </p:pic>
      <p:pic>
        <p:nvPicPr>
          <p:cNvPr id="5" name="Picture 4" descr="650tfram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25286"/>
            <a:ext cx="4572000" cy="3041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Proposed 650 Barrel and Frame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Should work on Beta = 0.6 and 0.9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6" descr="459630_MECH_POLISH_MAIN_ASSY_ILC_9-CELL_TOOLING_iass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816430"/>
            <a:ext cx="4572000" cy="30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8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series of six AES cavities (AES011 – AES016) were manufactured that have pitting.  </a:t>
            </a:r>
          </a:p>
          <a:p>
            <a:r>
              <a:rPr lang="en-US" dirty="0" smtClean="0"/>
              <a:t>The pitting is throughout the entire cell and not just near the equatorial weld(seen on AES013).</a:t>
            </a:r>
          </a:p>
          <a:p>
            <a:r>
              <a:rPr lang="en-US" dirty="0" smtClean="0"/>
              <a:t>The pitting was made more visible after EP.  This could be because EP made the pitting worse, made it more visible, or exposed more pits (Also AES013</a:t>
            </a:r>
            <a:r>
              <a:rPr lang="en-US" dirty="0" smtClean="0"/>
              <a:t>).</a:t>
            </a:r>
          </a:p>
          <a:p>
            <a:r>
              <a:rPr lang="en-US" dirty="0" smtClean="0"/>
              <a:t>After 1000 C bake more pitting appeared from EP.</a:t>
            </a:r>
            <a:endParaRPr lang="en-US" dirty="0" smtClean="0"/>
          </a:p>
          <a:p>
            <a:r>
              <a:rPr lang="en-US" dirty="0" smtClean="0"/>
              <a:t>AES013 went through baseline processing and reached 17 MV/m.</a:t>
            </a:r>
          </a:p>
          <a:p>
            <a:r>
              <a:rPr lang="en-US" dirty="0" smtClean="0"/>
              <a:t>The pitting </a:t>
            </a:r>
            <a:r>
              <a:rPr lang="en-US" dirty="0" smtClean="0"/>
              <a:t>was seen to </a:t>
            </a:r>
            <a:r>
              <a:rPr lang="en-US" dirty="0" smtClean="0"/>
              <a:t>be worse on </a:t>
            </a:r>
            <a:r>
              <a:rPr lang="en-US" dirty="0" smtClean="0"/>
              <a:t>some half cells. The thought was that it may be a material issue. </a:t>
            </a:r>
            <a:endParaRPr lang="en-US" dirty="0" smtClean="0"/>
          </a:p>
          <a:p>
            <a:r>
              <a:rPr lang="en-US" dirty="0" smtClean="0"/>
              <a:t>TB9AES012 was tumbled and the pitting was removed. After 30 microns EP the pitting returned</a:t>
            </a:r>
            <a:r>
              <a:rPr lang="en-US" dirty="0" smtClean="0"/>
              <a:t>. Tested to 35 MV/m.</a:t>
            </a:r>
            <a:endParaRPr lang="en-US" dirty="0" smtClean="0"/>
          </a:p>
          <a:p>
            <a:r>
              <a:rPr lang="en-US" dirty="0"/>
              <a:t>TB9AES012 also </a:t>
            </a:r>
            <a:r>
              <a:rPr lang="en-US" dirty="0" smtClean="0"/>
              <a:t>seems to have a small weld porosity issue.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82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Recrystallized fraction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4233992"/>
            <a:ext cx="2514600" cy="227965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100392"/>
            <a:ext cx="2514600" cy="20574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4233992"/>
            <a:ext cx="2590800" cy="227965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2100392"/>
            <a:ext cx="2590800" cy="20574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2087572"/>
            <a:ext cx="2514600" cy="2070219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4233992"/>
            <a:ext cx="2514600" cy="2279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1751000"/>
            <a:ext cx="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751000"/>
            <a:ext cx="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36178" y="1686468"/>
            <a:ext cx="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198" y="2488826"/>
            <a:ext cx="809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bulk EP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98" y="4958318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bulk EP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631"/>
            <a:ext cx="2164501" cy="15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2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43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TB9AES012 – Cell 1B Equator</a:t>
            </a:r>
            <a:br>
              <a:rPr lang="en-US" dirty="0" smtClean="0"/>
            </a:br>
            <a:r>
              <a:rPr lang="en-US" dirty="0" smtClean="0"/>
              <a:t>Pits Uncovered</a:t>
            </a:r>
            <a:endParaRPr lang="en-US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943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4210" y="1634491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picture is taken of the   cavity as received.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43434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single grain has been artificially colored orange to more easily identify the location.</a:t>
            </a:r>
            <a:endParaRPr lang="en-US" dirty="0"/>
          </a:p>
        </p:txBody>
      </p:sp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943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0400" y="1629000"/>
            <a:ext cx="15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picture is taken of the   cavity after barrel polishing (120-150 microns).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48000" y="18000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95600" y="53340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12600" y="5655855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3073360"/>
            <a:ext cx="1524000" cy="175432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These defects are not barrel polishing related. They are uncovered voids.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38400" y="2057400"/>
            <a:ext cx="2409600" cy="1893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2438400" y="3950523"/>
            <a:ext cx="2301837" cy="1428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2438400" y="3950523"/>
            <a:ext cx="2674200" cy="1857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00" y="1600200"/>
            <a:ext cx="5943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010400" y="1629000"/>
            <a:ext cx="15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picture is taken of the   cavity after barrel polishing and 30 microns EP.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37200" y="1767499"/>
            <a:ext cx="1371600" cy="92333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Defect remains after light EP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114800" y="1767499"/>
            <a:ext cx="228600" cy="184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89318" y="4445675"/>
            <a:ext cx="1411082" cy="1650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35000" y="4715470"/>
            <a:ext cx="2089200" cy="147732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pits appear and general appearance of area is odd(rough). Different chemical composition here?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308800" y="1859949"/>
            <a:ext cx="1806000" cy="374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5" idx="2"/>
          </p:cNvCxnSpPr>
          <p:nvPr/>
        </p:nvCxnSpPr>
        <p:spPr>
          <a:xfrm flipV="1">
            <a:off x="3124200" y="5270838"/>
            <a:ext cx="465118" cy="183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368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5" grpId="0" animBg="1"/>
      <p:bldP spid="12" grpId="0" animBg="1"/>
      <p:bldP spid="13" grpId="0" animBg="1"/>
      <p:bldP spid="8" grpId="0" animBg="1"/>
      <p:bldP spid="22" grpId="0"/>
      <p:bldP spid="18" grpId="0" animBg="1"/>
      <p:bldP spid="19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29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Pictures Away from the weld of TB9AES013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2800" dirty="0" smtClean="0"/>
              <a:t>All previous pictures taken around weld bead and equator of TB9AES012)</a:t>
            </a:r>
            <a:endParaRPr lang="en-US" sz="2800" dirty="0"/>
          </a:p>
        </p:txBody>
      </p:sp>
      <p:pic>
        <p:nvPicPr>
          <p:cNvPr id="4098" name="Picture 2" descr="Q:\TD_SCRF\Cavity Imaging\Fermilab\9-cell cavity\tb9aes013\tb9aes013_2_25_2011\equator1_b\tb9aes013_eq1_183.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8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07578" y="575413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1B</a:t>
            </a:r>
            <a:endParaRPr lang="en-US" sz="2400" dirty="0"/>
          </a:p>
        </p:txBody>
      </p:sp>
      <p:pic>
        <p:nvPicPr>
          <p:cNvPr id="4099" name="Picture 3" descr="Q:\TD_SCRF\Cavity Imaging\Fermilab\9-cell cavity\tb9aes013\tb9aes013_2_25_2011\equator1_t\tb9aes013_eq1_143.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32467"/>
            <a:ext cx="6858000" cy="48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583232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886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43800" cy="5334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TB9AES012 After Tumbling &amp; 30 Micron EP General Small Pitting Everywhere</a:t>
            </a:r>
            <a:endParaRPr lang="en-US" sz="2800" dirty="0"/>
          </a:p>
        </p:txBody>
      </p:sp>
      <p:pic>
        <p:nvPicPr>
          <p:cNvPr id="2050" name="Picture 2" descr="C:\Users\ccooper\Desktop\Pics\IMAG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7543800" cy="45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cooper\Desktop\Pics\IMAG0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97512"/>
            <a:ext cx="8062452" cy="48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25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7467600" cy="42291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9248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Centrifugal Barrel Polishing(CBP) is an </a:t>
            </a:r>
            <a:r>
              <a:rPr lang="en-US" sz="1800" b="1" i="1" dirty="0" smtClean="0"/>
              <a:t>alternative</a:t>
            </a:r>
            <a:r>
              <a:rPr lang="en-US" sz="1800" b="1" dirty="0" smtClean="0"/>
              <a:t> </a:t>
            </a:r>
            <a:r>
              <a:rPr lang="en-US" sz="1800" dirty="0" smtClean="0"/>
              <a:t>processing technique that polishes the inside of superconducting rf cavities by rotating the cavities at high speeds while filled with an abrasive media.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080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is Centrifugal Barrel Polishing?</a:t>
            </a:r>
            <a:endParaRPr lang="en-US" sz="3600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42475"/>
            <a:ext cx="3810000" cy="229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Curved Right Arrow 7"/>
          <p:cNvSpPr/>
          <p:nvPr/>
        </p:nvSpPr>
        <p:spPr>
          <a:xfrm rot="3360039">
            <a:off x="7372042" y="4252520"/>
            <a:ext cx="759164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4118884">
            <a:off x="5194865" y="62616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5029200" y="6248400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7273649" y="4191001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553070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75F6D"/>
                </a:solidFill>
              </a:rPr>
              <a:t>Main Shaft up to 115 RPM</a:t>
            </a:r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600" y="4136777"/>
            <a:ext cx="19812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575F6D"/>
              </a:solidFill>
            </a:endParaRPr>
          </a:p>
          <a:p>
            <a:r>
              <a:rPr lang="en-US" dirty="0" smtClean="0">
                <a:solidFill>
                  <a:srgbClr val="575F6D"/>
                </a:solidFill>
              </a:rPr>
              <a:t>Individual Barrels rotate 115 RPM in opposite direction to main shaft</a:t>
            </a:r>
          </a:p>
          <a:p>
            <a:endParaRPr lang="en-US" dirty="0" smtClean="0">
              <a:solidFill>
                <a:srgbClr val="575F6D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4191000" y="5542506"/>
            <a:ext cx="762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rved Right Arrow 21"/>
          <p:cNvSpPr/>
          <p:nvPr/>
        </p:nvSpPr>
        <p:spPr>
          <a:xfrm rot="14118884">
            <a:off x="4376760" y="5575865"/>
            <a:ext cx="457200" cy="457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9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  <p:bldP spid="18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43800" cy="533400"/>
          </a:xfrm>
        </p:spPr>
        <p:txBody>
          <a:bodyPr/>
          <a:lstStyle/>
          <a:p>
            <a:r>
              <a:rPr lang="en-US" dirty="0" smtClean="0"/>
              <a:t>Alternative to what? - Electropolishing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832475" cy="34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4196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Centrifugal Barrel Polishing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Cheaper Installed Cost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No toxic chemicals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Removes damage from manufacturing process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Gives order of magnitude better surface finish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May improve quality factor, accelerating gradient, and </a:t>
            </a:r>
            <a:r>
              <a:rPr lang="en-US" dirty="0" smtClean="0">
                <a:solidFill>
                  <a:prstClr val="white"/>
                </a:solidFill>
              </a:rPr>
              <a:t>yield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Easier to industrialize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3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60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Cavities Would be Processed with CBP</a:t>
            </a:r>
            <a:endParaRPr lang="en-US" sz="28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1295400" y="16002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Curved Left Arrow 30"/>
          <p:cNvSpPr/>
          <p:nvPr/>
        </p:nvSpPr>
        <p:spPr>
          <a:xfrm rot="10800000">
            <a:off x="533400" y="3429000"/>
            <a:ext cx="457200" cy="2971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662" y="902251"/>
            <a:ext cx="188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cs typeface="Arial" pitchFamily="34" charset="0"/>
              </a:rPr>
              <a:t>Baseline Cavity Process Path</a:t>
            </a:r>
            <a:endParaRPr lang="en-US" b="1" dirty="0">
              <a:solidFill>
                <a:prstClr val="white"/>
              </a:solidFill>
              <a:cs typeface="Arial" pitchFamily="34" charset="0"/>
            </a:endParaRPr>
          </a:p>
        </p:txBody>
      </p:sp>
      <p:graphicFrame>
        <p:nvGraphicFramePr>
          <p:cNvPr id="19" name="Diagram 18"/>
          <p:cNvGraphicFramePr/>
          <p:nvPr/>
        </p:nvGraphicFramePr>
        <p:xfrm>
          <a:off x="1295400" y="1600200"/>
          <a:ext cx="6096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2667000" y="1219200"/>
            <a:ext cx="685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53582" y="914400"/>
            <a:ext cx="203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cs typeface="Arial" pitchFamily="34" charset="0"/>
              </a:rPr>
              <a:t>Proposed CBP Process Path</a:t>
            </a:r>
            <a:endParaRPr lang="en-US" b="1" dirty="0">
              <a:solidFill>
                <a:prstClr val="white"/>
              </a:solidFill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="" xmlns:p14="http://schemas.microsoft.com/office/powerpoint/2010/main" val="199117320"/>
              </p:ext>
            </p:extLst>
          </p:nvPr>
        </p:nvGraphicFramePr>
        <p:xfrm>
          <a:off x="3962400" y="1600200"/>
          <a:ext cx="6096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791200" y="914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cs typeface="Arial" pitchFamily="34" charset="0"/>
              </a:rPr>
              <a:t>Proposed “Hydrogen Free” CBP Process Path</a:t>
            </a:r>
            <a:endParaRPr lang="en-US" b="1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257800" y="1219200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uble Bracket 16"/>
          <p:cNvSpPr/>
          <p:nvPr/>
        </p:nvSpPr>
        <p:spPr>
          <a:xfrm>
            <a:off x="838200" y="1557868"/>
            <a:ext cx="1828800" cy="27432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Double Bracket 17"/>
          <p:cNvSpPr/>
          <p:nvPr/>
        </p:nvSpPr>
        <p:spPr>
          <a:xfrm>
            <a:off x="3420533" y="1566335"/>
            <a:ext cx="1828800" cy="24384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Double Bracket 19"/>
          <p:cNvSpPr/>
          <p:nvPr/>
        </p:nvSpPr>
        <p:spPr>
          <a:xfrm>
            <a:off x="5867400" y="1524000"/>
            <a:ext cx="2286000" cy="1600200"/>
          </a:xfrm>
          <a:prstGeom prst="bracketPair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2667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800 C for 2 hours – Hydrogen Contamination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90800" y="3364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10000"/>
                  </a:prstClr>
                </a:solidFill>
              </a:rPr>
              <a:t>20 Micron EP</a:t>
            </a:r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90800" y="561649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10000"/>
                  </a:prstClr>
                </a:solidFill>
              </a:rPr>
              <a:t>48 Hour, 120 C</a:t>
            </a:r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90800" y="38978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10000"/>
                  </a:prstClr>
                </a:solidFill>
              </a:rPr>
              <a:t>For Sulfur Precipitate Removal</a:t>
            </a:r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0800" y="44312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10000"/>
                  </a:prstClr>
                </a:solidFill>
              </a:rPr>
              <a:t>1200 psi, Ultrapure Water</a:t>
            </a:r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90800" y="502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10000"/>
                  </a:prstClr>
                </a:solidFill>
              </a:rPr>
              <a:t>Class 10 Clean-room</a:t>
            </a:r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rot="10800000">
            <a:off x="609600" y="4615934"/>
            <a:ext cx="381000" cy="176507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90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2" grpId="0"/>
      <p:bldGraphic spid="23" grpId="0">
        <p:bldAsOne/>
      </p:bldGraphic>
      <p:bldP spid="24" grpId="0"/>
      <p:bldP spid="18" grpId="0" animBg="1"/>
      <p:bldP spid="20" grpId="0" animBg="1"/>
      <p:bldP spid="29" grpId="0"/>
      <p:bldP spid="30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533400"/>
          </a:xfrm>
        </p:spPr>
        <p:txBody>
          <a:bodyPr/>
          <a:lstStyle/>
          <a:p>
            <a:r>
              <a:rPr lang="en-US" dirty="0" smtClean="0"/>
              <a:t>Summary of Results on CBP(Not all presented)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7924800" cy="5562600"/>
          </a:xfrm>
        </p:spPr>
        <p:txBody>
          <a:bodyPr/>
          <a:lstStyle/>
          <a:p>
            <a:r>
              <a:rPr lang="en-US" dirty="0" smtClean="0"/>
              <a:t>Produces homogeneous finish removing defects associated with electron beam welding process.</a:t>
            </a:r>
          </a:p>
          <a:p>
            <a:r>
              <a:rPr lang="en-US" dirty="0" smtClean="0"/>
              <a:t>Mirror-like finish (15 nm R</a:t>
            </a:r>
            <a:r>
              <a:rPr lang="en-US" baseline="-25000" dirty="0" smtClean="0"/>
              <a:t>AVG</a:t>
            </a:r>
            <a:r>
              <a:rPr lang="en-US" dirty="0" smtClean="0"/>
              <a:t> compared to 100nm R</a:t>
            </a:r>
            <a:r>
              <a:rPr lang="en-US" baseline="-25000" dirty="0" smtClean="0"/>
              <a:t>AVG</a:t>
            </a:r>
            <a:r>
              <a:rPr lang="en-US" dirty="0" smtClean="0"/>
              <a:t> achievable by baseline technique).</a:t>
            </a:r>
          </a:p>
          <a:p>
            <a:r>
              <a:rPr lang="en-US" dirty="0" smtClean="0"/>
              <a:t>Improvement of </a:t>
            </a:r>
            <a:r>
              <a:rPr lang="en-US" i="1" dirty="0" smtClean="0"/>
              <a:t>Accelerating Gradient</a:t>
            </a:r>
            <a:r>
              <a:rPr lang="en-US" dirty="0" smtClean="0"/>
              <a:t> and </a:t>
            </a:r>
            <a:r>
              <a:rPr lang="en-US" i="1" dirty="0" smtClean="0"/>
              <a:t>Quality Factor</a:t>
            </a:r>
            <a:r>
              <a:rPr lang="en-US" dirty="0" smtClean="0"/>
              <a:t> over baseline technique(EP) on </a:t>
            </a:r>
            <a:r>
              <a:rPr lang="en-US" dirty="0" smtClean="0"/>
              <a:t>“good” </a:t>
            </a:r>
            <a:r>
              <a:rPr lang="en-US" dirty="0" smtClean="0"/>
              <a:t>cavities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Repair of cavities with a spot defect.</a:t>
            </a:r>
          </a:p>
          <a:p>
            <a:r>
              <a:rPr lang="en-US" dirty="0" smtClean="0"/>
              <a:t>Repair of cavities with gross defects.</a:t>
            </a:r>
          </a:p>
          <a:p>
            <a:r>
              <a:rPr lang="en-US" dirty="0" smtClean="0"/>
              <a:t>Repair of cavities with inclusions.</a:t>
            </a:r>
          </a:p>
          <a:p>
            <a:pPr lvl="1"/>
            <a:r>
              <a:rPr lang="en-US" dirty="0" smtClean="0"/>
              <a:t>Implies higher yields possible with CBP as a baseline technique.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6363015" y="3634929"/>
            <a:ext cx="381000" cy="1219200"/>
          </a:xfrm>
          <a:prstGeom prst="righ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380107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repairable with baseline processing</a:t>
            </a:r>
            <a:endParaRPr lang="en-US" dirty="0"/>
          </a:p>
        </p:txBody>
      </p:sp>
      <p:pic>
        <p:nvPicPr>
          <p:cNvPr id="7" name="Picture 6" descr="C:\Documents and Settings\ccooper\Desktop\Tumbling Paper\ACC002_eq1t_aftertumbling.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211287"/>
            <a:ext cx="4503098" cy="2819400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4114800" cy="28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Weld bead of </a:t>
            </a:r>
            <a:r>
              <a:rPr lang="en-US" dirty="0" err="1" smtClean="0"/>
              <a:t>electropolished</a:t>
            </a:r>
            <a:r>
              <a:rPr lang="en-US" dirty="0" smtClean="0"/>
              <a:t> cavity(left) and CBP cavity (right)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8392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543800" cy="533400"/>
          </a:xfrm>
        </p:spPr>
        <p:txBody>
          <a:bodyPr/>
          <a:lstStyle/>
          <a:p>
            <a:r>
              <a:rPr lang="en-US" sz="2000" dirty="0" smtClean="0"/>
              <a:t>Mirror </a:t>
            </a:r>
            <a:r>
              <a:rPr lang="en-US" sz="2000" dirty="0"/>
              <a:t>Finish from </a:t>
            </a:r>
            <a:r>
              <a:rPr lang="en-US" sz="2000" dirty="0" smtClean="0"/>
              <a:t>CBP on Single Cell Cavity CAT003 </a:t>
            </a:r>
            <a:br>
              <a:rPr lang="en-US" sz="2000" dirty="0" smtClean="0"/>
            </a:br>
            <a:r>
              <a:rPr lang="en-US" sz="2000" dirty="0" smtClean="0"/>
              <a:t>- which had extremely  Marginal Weld Bead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486" y="5562600"/>
            <a:ext cx="6742814" cy="1219200"/>
          </a:xfrm>
        </p:spPr>
        <p:txBody>
          <a:bodyPr/>
          <a:lstStyle/>
          <a:p>
            <a:r>
              <a:rPr lang="en-US" sz="1800" dirty="0" smtClean="0"/>
              <a:t>Shows even extremely marginal surfaces can be recovered……</a:t>
            </a:r>
            <a:r>
              <a:rPr lang="en-US" sz="1800" b="1" dirty="0" smtClean="0">
                <a:solidFill>
                  <a:srgbClr val="FF0000"/>
                </a:solidFill>
              </a:rPr>
              <a:t>Means </a:t>
            </a:r>
            <a:r>
              <a:rPr lang="en-US" sz="1800" b="1" dirty="0">
                <a:solidFill>
                  <a:srgbClr val="FF0000"/>
                </a:solidFill>
              </a:rPr>
              <a:t>H</a:t>
            </a:r>
            <a:r>
              <a:rPr lang="en-US" sz="1800" b="1" dirty="0" smtClean="0">
                <a:solidFill>
                  <a:srgbClr val="FF0000"/>
                </a:solidFill>
              </a:rPr>
              <a:t>igher Yields!</a:t>
            </a:r>
          </a:p>
          <a:p>
            <a:r>
              <a:rPr lang="en-US" sz="1800" dirty="0" smtClean="0"/>
              <a:t>Images at same location of same cavity after different processing steps.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1"/>
            <a:ext cx="80010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729734"/>
            <a:ext cx="1676400" cy="400110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 Received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729734"/>
            <a:ext cx="2819400" cy="400110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After Baseline Process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3170657"/>
            <a:ext cx="2514600" cy="400110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After Standard CBP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181290"/>
            <a:ext cx="2514600" cy="400110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After Heavy CBP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1921608"/>
            <a:ext cx="70199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401533" y="2732567"/>
            <a:ext cx="3429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14709" y="2732567"/>
            <a:ext cx="3429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7565" y="3234128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Inclusion not removed by EP, completely removed by CBP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3744433" y="2923067"/>
            <a:ext cx="963132" cy="31106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707565" y="2923067"/>
            <a:ext cx="2207144" cy="31106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6651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/>
        </p:nvGraphicFramePr>
        <p:xfrm>
          <a:off x="685800" y="838200"/>
          <a:ext cx="798195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533400"/>
          </a:xfrm>
        </p:spPr>
        <p:txBody>
          <a:bodyPr/>
          <a:lstStyle/>
          <a:p>
            <a:r>
              <a:rPr lang="en-US" sz="2400" dirty="0" smtClean="0"/>
              <a:t>Single Cell Cavities CAT003 &amp; CAT004 Improvement after CBP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4780504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Accelerating Gradient MV/m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468256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-CAT003 Baseline processing with EP – 2K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3810000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-CAT004 Extensive CBP – 2K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683566" y="235996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Quality Factor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5848" y="5211744"/>
            <a:ext cx="73914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CAT003 – Baseline EP, 200+ microns CBP, 15 micron EP, 3 hr 800 C bake, 15 </a:t>
            </a:r>
            <a:r>
              <a:rPr lang="en-US" dirty="0" err="1" smtClean="0">
                <a:solidFill>
                  <a:srgbClr val="FF0000"/>
                </a:solidFill>
              </a:rPr>
              <a:t>micronEP</a:t>
            </a:r>
            <a:r>
              <a:rPr lang="en-US" dirty="0" smtClean="0">
                <a:solidFill>
                  <a:srgbClr val="FF0000"/>
                </a:solidFill>
              </a:rPr>
              <a:t>, HPR, 120 C bake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CAT004 - </a:t>
            </a:r>
            <a:r>
              <a:rPr lang="en-US" dirty="0" smtClean="0">
                <a:solidFill>
                  <a:srgbClr val="00B050"/>
                </a:solidFill>
              </a:rPr>
              <a:t>200+ microns CBP, 15 micron EP, 3 hr 800 C bake, 15 </a:t>
            </a:r>
            <a:r>
              <a:rPr lang="en-US" dirty="0" err="1" smtClean="0">
                <a:solidFill>
                  <a:srgbClr val="00B050"/>
                </a:solidFill>
              </a:rPr>
              <a:t>micronEP</a:t>
            </a:r>
            <a:r>
              <a:rPr lang="en-US" dirty="0" smtClean="0">
                <a:solidFill>
                  <a:srgbClr val="00B050"/>
                </a:solidFill>
              </a:rPr>
              <a:t>, HPR, 120 C bake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752600" y="2877128"/>
            <a:ext cx="152400" cy="152400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52600" y="3265052"/>
            <a:ext cx="152400" cy="15240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18800342">
            <a:off x="1773252" y="3642247"/>
            <a:ext cx="110842" cy="104595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0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839" y="228600"/>
            <a:ext cx="7543800" cy="533400"/>
          </a:xfrm>
        </p:spPr>
        <p:txBody>
          <a:bodyPr/>
          <a:lstStyle/>
          <a:p>
            <a:r>
              <a:rPr lang="en-US" dirty="0" smtClean="0"/>
              <a:t>Seeing </a:t>
            </a:r>
            <a:r>
              <a:rPr lang="en-US" dirty="0" smtClean="0"/>
              <a:t>higher quality </a:t>
            </a:r>
            <a:r>
              <a:rPr lang="en-US" dirty="0" smtClean="0"/>
              <a:t>factors with CBP.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90639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90639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38200"/>
            <a:ext cx="7690639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05000" y="326767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TE1ACC002 – CBP/20 micron EP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2514600" y="2294931"/>
            <a:ext cx="171450" cy="981669"/>
          </a:xfrm>
          <a:prstGeom prst="straightConnector1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774558" y="990600"/>
            <a:ext cx="285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TE1ACC002 – CBP/20 micron EP/HF Rinse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3352801" y="1645861"/>
            <a:ext cx="1447799" cy="191869"/>
          </a:xfrm>
          <a:prstGeom prst="straightConnector1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334000" y="1834116"/>
            <a:ext cx="285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TE1RCAT003 – CBP/30 micron </a:t>
            </a:r>
            <a:r>
              <a:rPr lang="en-US" dirty="0" smtClean="0">
                <a:solidFill>
                  <a:schemeClr val="bg2"/>
                </a:solidFill>
              </a:rPr>
              <a:t>EP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5715001" y="2404247"/>
            <a:ext cx="1046420" cy="338953"/>
          </a:xfrm>
          <a:prstGeom prst="straightConnector1">
            <a:avLst/>
          </a:pr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796901" y="3935267"/>
            <a:ext cx="6477000" cy="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796901" y="3200400"/>
            <a:ext cx="6477000" cy="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162800" y="28194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Project X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52022" y="3951215"/>
            <a:ext cx="70617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ILC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715741" y="304576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Quality Factor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676400" y="5105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Accelerating Gradient MV/m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943600" y="5193268"/>
            <a:ext cx="293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test results @2k!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54864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Surface </a:t>
            </a:r>
            <a:r>
              <a:rPr lang="en-US" dirty="0" smtClean="0"/>
              <a:t>is smoother and more homogeneous.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Final surface chemistry from EP.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Do subsurface dislocations have some impact?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Hydrogen depth profile changed?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85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4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43800" cy="533400"/>
          </a:xfrm>
        </p:spPr>
        <p:txBody>
          <a:bodyPr/>
          <a:lstStyle/>
          <a:p>
            <a:r>
              <a:rPr lang="en-US" dirty="0" smtClean="0"/>
              <a:t>800C RGA Data for Hydrogen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32498574"/>
              </p:ext>
            </p:extLst>
          </p:nvPr>
        </p:nvGraphicFramePr>
        <p:xfrm>
          <a:off x="1447800" y="685800"/>
          <a:ext cx="6767513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76199" y="2428845"/>
            <a:ext cx="2057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Pressure, </a:t>
            </a:r>
            <a:r>
              <a:rPr lang="en-US" sz="2000" dirty="0" err="1" smtClean="0"/>
              <a:t>torr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5562600"/>
            <a:ext cx="2057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Time, min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0002" y="6019800"/>
            <a:ext cx="646659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Blue Trends       -  Tumbled, 3hour 800 C Hold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Orange Trends  -  Electropolished, 2hour 800 C Hold </a:t>
            </a:r>
            <a:endParaRPr lang="en-US" sz="2000" dirty="0">
              <a:solidFill>
                <a:schemeClr val="accent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32498574"/>
              </p:ext>
            </p:extLst>
          </p:nvPr>
        </p:nvGraphicFramePr>
        <p:xfrm>
          <a:off x="1447800" y="685800"/>
          <a:ext cx="6767513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32498574"/>
              </p:ext>
            </p:extLst>
          </p:nvPr>
        </p:nvGraphicFramePr>
        <p:xfrm>
          <a:off x="1447800" y="685800"/>
          <a:ext cx="6767513" cy="501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565935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8" grpId="0">
        <p:bldAsOne/>
      </p:bldGraphic>
      <p:bldGraphic spid="8" grpId="1">
        <p:bldAsOne/>
      </p:bldGraphic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1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ermi1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ermi1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Fermi1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Fermi1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2821</TotalTime>
  <Words>952</Words>
  <Application>Microsoft Office PowerPoint</Application>
  <PresentationFormat>On-screen Show (4:3)</PresentationFormat>
  <Paragraphs>141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Fermi1</vt:lpstr>
      <vt:lpstr>1_Fermi1</vt:lpstr>
      <vt:lpstr>2_Fermi1</vt:lpstr>
      <vt:lpstr>3_Fermi1</vt:lpstr>
      <vt:lpstr>4_Fermi1</vt:lpstr>
      <vt:lpstr>Centrifugal Barrel Polishing at Fermilab  (Tuesday, December 6th at 10:20)</vt:lpstr>
      <vt:lpstr>What is Centrifugal Barrel Polishing?</vt:lpstr>
      <vt:lpstr>Alternative to what? - Electropolishing</vt:lpstr>
      <vt:lpstr>How Cavities Would be Processed with CBP</vt:lpstr>
      <vt:lpstr>Summary of Results on CBP(Not all presented)</vt:lpstr>
      <vt:lpstr>Mirror Finish from CBP on Single Cell Cavity CAT003  - which had extremely  Marginal Weld Bead</vt:lpstr>
      <vt:lpstr>Single Cell Cavities CAT003 &amp; CAT004 Improvement after CBP</vt:lpstr>
      <vt:lpstr>Seeing higher quality factors with CBP.</vt:lpstr>
      <vt:lpstr>800C RGA Data for Hydrogen</vt:lpstr>
      <vt:lpstr>Niobium Coupon Cavity</vt:lpstr>
      <vt:lpstr>Future Work</vt:lpstr>
      <vt:lpstr>Proposed 650 Barrel and Frame Should work on Beta = 0.6 and 0.9</vt:lpstr>
      <vt:lpstr>Slide 13</vt:lpstr>
      <vt:lpstr>Issue </vt:lpstr>
      <vt:lpstr>Recrystallized fraction</vt:lpstr>
      <vt:lpstr>TB9AES012 – Cell 1B Equator Pits Uncovered</vt:lpstr>
      <vt:lpstr>Pictures Away from the weld of TB9AES013 (All previous pictures taken around weld bead and equator of TB9AES012)</vt:lpstr>
      <vt:lpstr>TB9AES012 After Tumbling &amp; 30 Micron EP General Small Pitting Everywhere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IB4 CPL Status</dc:title>
  <dc:creator>Charlie Cooper x2538 14153N</dc:creator>
  <cp:lastModifiedBy>ccooper</cp:lastModifiedBy>
  <cp:revision>55</cp:revision>
  <dcterms:created xsi:type="dcterms:W3CDTF">2011-10-27T13:42:07Z</dcterms:created>
  <dcterms:modified xsi:type="dcterms:W3CDTF">2011-12-05T16:14:28Z</dcterms:modified>
</cp:coreProperties>
</file>