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636FC-BF4F-414B-A715-1784F8C34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D177AB-3260-40C4-9605-13F70284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19779-E906-4026-B30B-85E31456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D41C-ACAE-4005-8966-EDEB2F0E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A0B8A-BB28-48DB-A2D2-8239C8DD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71C01-E23E-4EEF-A6AB-DC06B627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B9D890-8F52-4CA1-94DD-EA9ED03E6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AF233-9DE1-4936-A5A3-F91DF296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4A9EBB-3FBD-4C2D-BB2F-B30AEB4A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3BCB67-3FAB-422D-B45B-9FCA8A5F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3B36A3-70E1-4C4C-9A51-B6591B6A3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89EE3B-E28E-4519-85E6-0DF6D34F8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B752BA-56FB-42D1-AF40-DAFD4930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BF1DD7-4F17-4260-A4BF-AFD391CC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DA0606-4E63-429E-8B9A-F08D71B3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78C9B6-DFB4-41BD-9831-463A28A4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C41E78-2E2F-4BFC-B452-83E34D81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61569-67C1-4B17-B542-762B3EC1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FA3442-7247-419C-89D7-7061D3A4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7D524-CA75-49FF-B6F0-E0AC6A3A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9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3BDC0-8946-45DC-B218-91FF6E51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87B06-0BA1-439E-8DEA-6B064CED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15E3C5-F4A7-42AE-97D0-64AD4FD5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803770-53DF-41DA-B660-309073DE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4358EC-721E-4BED-8B12-CE8FDD00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605E9-8A99-4549-A125-11734ACE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4E5D75-690D-4FBC-9703-EF10EA782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FCB2FE-C727-4397-906F-7236916C8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44E02-4362-44CA-9A8C-08CC5087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97CEB2-7305-4BF1-A35C-EB4D7C5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97230D-8B95-49B5-8B13-6CC9A698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46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112458-41F0-4260-8898-062BD0F3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BB8274-E3E4-4AFE-8064-93DCA295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50E282-4668-4346-8E58-37B67C96E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A9E679-BCE4-404F-8A49-01F18101F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FC6D31-C86F-419D-908E-7713C68E0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9E3E0F0-7861-4A35-9D54-7316CB18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E6B8F5-99A7-44E5-A0D0-D4AFE2DA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7B308E-1D5A-41CB-861F-518F7924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2F3DA-A209-40FF-ACC5-3E2029EE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7C8EA8-341A-4851-8102-49506C3D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C49B2E-523C-4D4C-AB5D-982D0ACF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6194B7-2A40-4A5B-B24C-E2CFA4EA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07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C33804-7E55-4CA0-9DE2-E10A6A51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375EA5-7700-47EE-9622-37A828D5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0D35FD-E438-40E9-942C-D41F6665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1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06278-290F-4339-971F-D1C93E51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A99BB-04F6-4188-9A32-2A51F004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48A9BD-BFFD-4C84-998B-255997B6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47C75C-1E53-4125-A901-0FFDB855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880004-2AD9-4B73-9201-EC51C416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EAF8DA-B24D-4366-87F6-5A6CC2A1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6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AFAC8-2DE7-4CE6-8894-E0DD7B56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E2A8B6-61AA-4665-A932-E13CC9E3D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74834D-7E18-4973-8F4D-7895AF617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DA5072-5DC7-4E3D-BD07-7348E958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295567-816F-422C-BAF7-A7BEAD9E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DEA7F6-7462-4F80-82FA-D81360DD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7D75E3-8C5E-4B4E-9DE0-7B8EB1DCD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4BBDC6-A17C-435A-923F-76AE20A83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09F309-341F-4284-ADAA-761AEA757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3338-1533-4417-B4EA-6BC639004719}" type="datetimeFigureOut">
              <a:rPr lang="zh-CN" altLang="en-US" smtClean="0"/>
              <a:t>2024/5/30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1A2658-80C1-42D9-B576-018F5795F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F6216B-AD22-445B-99C6-DC7C1287A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E6C3-5FBC-4616-8F3E-F36C3A7EB6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1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1A8AAD-DDE9-4762-A595-F005E14C5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7" t="1211" r="19078" b="11460"/>
          <a:stretch/>
        </p:blipFill>
        <p:spPr>
          <a:xfrm>
            <a:off x="5499846" y="57815"/>
            <a:ext cx="4906445" cy="4063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C24C8A-05FC-475E-8B45-022F2256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16" y="2521293"/>
            <a:ext cx="4032384" cy="26842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432F6C-EF8E-4342-9A0A-D631125F941E}"/>
              </a:ext>
            </a:extLst>
          </p:cNvPr>
          <p:cNvSpPr txBox="1"/>
          <p:nvPr/>
        </p:nvSpPr>
        <p:spPr>
          <a:xfrm>
            <a:off x="60511" y="5513681"/>
            <a:ext cx="7098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主骨架形式：</a:t>
            </a:r>
            <a:r>
              <a:rPr lang="en-US" altLang="zh-CN" dirty="0"/>
              <a:t>16</a:t>
            </a:r>
            <a:r>
              <a:rPr lang="zh-CN" altLang="en-US" dirty="0"/>
              <a:t>边形，轴向</a:t>
            </a:r>
            <a:r>
              <a:rPr lang="en-US" altLang="zh-CN" dirty="0"/>
              <a:t>13</a:t>
            </a:r>
            <a:r>
              <a:rPr lang="zh-CN" altLang="en-US" dirty="0"/>
              <a:t>等分；</a:t>
            </a:r>
            <a:endParaRPr lang="en-US" altLang="zh-CN" dirty="0"/>
          </a:p>
          <a:p>
            <a:r>
              <a:rPr lang="zh-CN" altLang="en-US" dirty="0"/>
              <a:t>材料：碳纤维增强树脂；主体厚度</a:t>
            </a:r>
            <a:r>
              <a:rPr lang="en-US" altLang="zh-CN" dirty="0"/>
              <a:t>5mm</a:t>
            </a:r>
            <a:r>
              <a:rPr lang="zh-CN" altLang="en-US" dirty="0"/>
              <a:t>；局部加筋，厚度</a:t>
            </a:r>
            <a:r>
              <a:rPr lang="en-US" altLang="zh-CN" dirty="0"/>
              <a:t>15mm;</a:t>
            </a:r>
          </a:p>
          <a:p>
            <a:r>
              <a:rPr lang="zh-CN" altLang="en-US" dirty="0"/>
              <a:t>网格形式：长方形</a:t>
            </a:r>
            <a:r>
              <a:rPr lang="en-US" altLang="zh-CN" dirty="0"/>
              <a:t>+</a:t>
            </a:r>
            <a:r>
              <a:rPr lang="zh-CN" altLang="en-US" dirty="0"/>
              <a:t>正梯形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F3E3FB-50D1-4901-864E-A0031A2AE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85" t="13529" r="27289" b="4510"/>
          <a:stretch/>
        </p:blipFill>
        <p:spPr>
          <a:xfrm>
            <a:off x="330671" y="678614"/>
            <a:ext cx="4624569" cy="43537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80EC66E-0391-4F03-8689-4FF5AC1F4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21" y="3037743"/>
            <a:ext cx="3362573" cy="216777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CE33417-A1A1-4CB5-8EB3-FB9765F67C7D}"/>
              </a:ext>
            </a:extLst>
          </p:cNvPr>
          <p:cNvSpPr txBox="1"/>
          <p:nvPr/>
        </p:nvSpPr>
        <p:spPr>
          <a:xfrm>
            <a:off x="330671" y="216949"/>
            <a:ext cx="490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ECAL</a:t>
            </a:r>
            <a:r>
              <a:rPr lang="zh-CN" altLang="en-US" sz="2400" dirty="0"/>
              <a:t>结构设计</a:t>
            </a:r>
            <a:r>
              <a:rPr lang="en-US" altLang="zh-CN" sz="2400" dirty="0"/>
              <a:t>——05/31/2024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C7B4821-C1B1-424B-8B18-2657255E7BCE}"/>
              </a:ext>
            </a:extLst>
          </p:cNvPr>
          <p:cNvSpPr txBox="1"/>
          <p:nvPr/>
        </p:nvSpPr>
        <p:spPr>
          <a:xfrm>
            <a:off x="7158826" y="5513681"/>
            <a:ext cx="649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采用模块化安装；</a:t>
            </a:r>
            <a:endParaRPr lang="en-US" altLang="zh-CN" dirty="0"/>
          </a:p>
          <a:p>
            <a:r>
              <a:rPr lang="zh-CN" altLang="en-US" dirty="0"/>
              <a:t>每个网格内安装两个模块；</a:t>
            </a:r>
            <a:endParaRPr lang="en-US" altLang="zh-CN" dirty="0"/>
          </a:p>
          <a:p>
            <a:r>
              <a:rPr lang="zh-CN" altLang="en-US" dirty="0"/>
              <a:t>模块集成有晶体、</a:t>
            </a:r>
            <a:r>
              <a:rPr lang="en-US" altLang="zh-CN" dirty="0" err="1"/>
              <a:t>SiPM</a:t>
            </a:r>
            <a:r>
              <a:rPr lang="zh-CN" altLang="en-US" dirty="0"/>
              <a:t>、电子学板及安装框。</a:t>
            </a:r>
          </a:p>
        </p:txBody>
      </p:sp>
    </p:spTree>
    <p:extLst>
      <p:ext uri="{BB962C8B-B14F-4D97-AF65-F5344CB8AC3E}">
        <p14:creationId xmlns:p14="http://schemas.microsoft.com/office/powerpoint/2010/main" val="51488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BA0BD5-3502-4597-99E0-00C4D61CA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9" t="7048" r="25673"/>
          <a:stretch/>
        </p:blipFill>
        <p:spPr>
          <a:xfrm>
            <a:off x="941293" y="1129554"/>
            <a:ext cx="4141695" cy="41122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CAB500-9056-4FA3-B524-BF0FECB16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3" t="11823" r="28112" b="12923"/>
          <a:stretch/>
        </p:blipFill>
        <p:spPr>
          <a:xfrm>
            <a:off x="5325035" y="137092"/>
            <a:ext cx="5925672" cy="59456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3FD011-67D4-4534-9DC0-A0B80B09C9E8}"/>
              </a:ext>
            </a:extLst>
          </p:cNvPr>
          <p:cNvSpPr txBox="1"/>
          <p:nvPr/>
        </p:nvSpPr>
        <p:spPr>
          <a:xfrm>
            <a:off x="330671" y="309282"/>
            <a:ext cx="354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模块设计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86D06AD-1289-4EFA-8A88-3E8A3156C3B4}"/>
              </a:ext>
            </a:extLst>
          </p:cNvPr>
          <p:cNvCxnSpPr>
            <a:cxnSpLocks/>
          </p:cNvCxnSpPr>
          <p:nvPr/>
        </p:nvCxnSpPr>
        <p:spPr>
          <a:xfrm flipH="1">
            <a:off x="9419772" y="309282"/>
            <a:ext cx="1132115" cy="634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A1CA07F-CEA9-41F6-92FF-8731BD773FA9}"/>
              </a:ext>
            </a:extLst>
          </p:cNvPr>
          <p:cNvSpPr txBox="1"/>
          <p:nvPr/>
        </p:nvSpPr>
        <p:spPr>
          <a:xfrm>
            <a:off x="10551887" y="137092"/>
            <a:ext cx="6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压条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61D3932-6BEC-4269-8E23-D0630FE755F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0118593" y="1384713"/>
            <a:ext cx="782704" cy="485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4302964-3573-4DC1-BA7C-A99C732C94E7}"/>
              </a:ext>
            </a:extLst>
          </p:cNvPr>
          <p:cNvSpPr txBox="1"/>
          <p:nvPr/>
        </p:nvSpPr>
        <p:spPr>
          <a:xfrm>
            <a:off x="10901297" y="1200047"/>
            <a:ext cx="6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晶体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709D4C1-2D74-4D64-B205-6C382DC9190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0360640" y="2462605"/>
            <a:ext cx="782704" cy="485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27CBB71-7840-41EF-8FE2-814FFFADCC40}"/>
              </a:ext>
            </a:extLst>
          </p:cNvPr>
          <p:cNvSpPr txBox="1"/>
          <p:nvPr/>
        </p:nvSpPr>
        <p:spPr>
          <a:xfrm>
            <a:off x="11143344" y="2277939"/>
            <a:ext cx="123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电子学板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176E552-8E9D-42DF-941A-9B86FE0CBABB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432800" y="5428343"/>
            <a:ext cx="448451" cy="615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FC443A5-3737-4D2B-B50F-A0CDB21BB0AA}"/>
              </a:ext>
            </a:extLst>
          </p:cNvPr>
          <p:cNvSpPr txBox="1"/>
          <p:nvPr/>
        </p:nvSpPr>
        <p:spPr>
          <a:xfrm>
            <a:off x="8881251" y="5859544"/>
            <a:ext cx="123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框架</a:t>
            </a:r>
          </a:p>
        </p:txBody>
      </p:sp>
    </p:spTree>
    <p:extLst>
      <p:ext uri="{BB962C8B-B14F-4D97-AF65-F5344CB8AC3E}">
        <p14:creationId xmlns:p14="http://schemas.microsoft.com/office/powerpoint/2010/main" val="2461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DDBB8E-7BC7-45A5-9D64-A5392661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60" y="348343"/>
            <a:ext cx="9255848" cy="61613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DFD212-71CF-4C37-9DBC-9F3A2E6448F7}"/>
              </a:ext>
            </a:extLst>
          </p:cNvPr>
          <p:cNvSpPr txBox="1"/>
          <p:nvPr/>
        </p:nvSpPr>
        <p:spPr>
          <a:xfrm>
            <a:off x="667658" y="500742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碳纤维框厚度</a:t>
            </a:r>
            <a:r>
              <a:rPr lang="en-US" altLang="zh-CN" dirty="0"/>
              <a:t>2mm,</a:t>
            </a:r>
            <a:r>
              <a:rPr lang="zh-CN" altLang="en-US" dirty="0"/>
              <a:t>底部加筋，侧壁为镂空结构，窗口宽度</a:t>
            </a:r>
            <a:r>
              <a:rPr lang="en-US" altLang="zh-CN" dirty="0"/>
              <a:t>8mm</a:t>
            </a:r>
            <a:r>
              <a:rPr lang="zh-CN" altLang="en-US" dirty="0"/>
              <a:t>，便于安装</a:t>
            </a:r>
            <a:r>
              <a:rPr lang="en-US" altLang="zh-CN" dirty="0" err="1"/>
              <a:t>SiPM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653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95</Words>
  <Application>Microsoft Office PowerPoint</Application>
  <PresentationFormat>宽屏</PresentationFormat>
  <Paragraphs>13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Shaojing Hou</dc:creator>
  <cp:lastModifiedBy>Shaojing Hou</cp:lastModifiedBy>
  <cp:revision>8</cp:revision>
  <dcterms:created xsi:type="dcterms:W3CDTF">2024-05-30T08:51:18Z</dcterms:created>
  <dcterms:modified xsi:type="dcterms:W3CDTF">2024-05-31T01:07:57Z</dcterms:modified>
</cp:coreProperties>
</file>