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6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2F8BA6-480D-4E46-8F31-4BED05029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78EEED7-EFDF-0E49-A8E5-789EFAE098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DCBC95-7827-BD47-8686-A34FBE98B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EB40E3-FC5E-3146-A265-7B6A33A1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F19D3F-5837-8048-839B-A4E92AC91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66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B79000-89C0-9C40-890A-D0D7AD73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E8D230-F060-2644-8479-971B689E6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4CA3C9-2B10-E347-946E-942B9290F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3C8D85-1F06-2340-9C42-969EAB351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36478E-CA0B-5C42-8C63-97CA067F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8474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032B7B5-462B-BE45-9B30-40A73EC508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1E2CCD0-9C1E-F147-9993-B0D47CCF2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694F34-A96B-B34D-BF2D-08DF97E0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12CE77-FA38-A044-BFDF-D39A5C89F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BFC065-9FCE-874F-8E95-21E8B858F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999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D8FDAB-A2F8-EF48-966A-F86DCEC6E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F8EC45-C466-0046-9729-F9345CCE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8A2647-FA5D-1240-ADC0-2C0BFD686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E26A5-00E7-6043-AB9D-15DA39D0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38ACC5-A2B0-0445-96B2-477E9B352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883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AD0BF6-25DE-0243-B587-5DA912638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F4C9D8-E8B5-DC43-9A14-665E8CC26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C1964B-00DF-8346-8704-92B5BE9DB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81FCB8-AD4E-5C47-9CF3-0EAF62B2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19630F-FF83-1F46-898D-80F1D7254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733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3B09F8-12B3-2341-811C-0F4BDAF03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4CE310-7A92-B340-B2BB-CB5AF2605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3211AC-3C56-6743-BD5F-9D2BE311C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82AC88A-0768-254E-8F10-810230494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4410C3F-92D9-5643-861C-290BADA7F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DFC041-B85C-604A-A9D5-46C65B05E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5574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1C494D-FFCB-3940-B3BF-E7FD9379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A6BB5F-662D-FF4F-934F-0725905D5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BFC99C1-7591-D248-B11B-2E3FFC473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803F1F0-52BD-9B4A-9567-B556CCB76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D3299F6-B95B-BD42-9767-C6D025A90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AD546AD-DBBF-F44B-93DE-B3CAC1A70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0E17E81-E946-3A48-8622-B78FB00FD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BE1B01E-3014-C543-B6E0-372B13DD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320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8ADE0D-8E25-6341-A67E-269AA6A78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1CBEB6-66B3-B54C-875A-1184F96E3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6C3FA98-B679-9049-B736-8FE30813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8358725-EA7E-E842-833E-61DE6D2DA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9915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09D2ECC-8712-9E4E-91D6-FCF8086F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9B13103-BCBF-7344-BBB7-92AB8B81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2F6FA6-9056-DE45-B656-A955F04AE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8704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82DEE8-22A1-5546-8E74-A3A354B34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758299-A5EF-FB46-9102-C9E36CC81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7D6B530-F659-1046-B361-287E5129E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830C7F9-D6D9-FE4F-A4EC-27518E53D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083A60-5E05-FF4C-8098-D1A4EC0C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222468-3720-9F4B-9D6E-327953879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104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74F527-5948-2F4D-B3FC-32075F62C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8AAF43D-869A-0B4C-B19B-EAC2761A8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7967E2-BF3B-6B4B-A15D-7E91634C9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BA3696-0BFC-C842-80C7-ED66F9CD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731C15C-B377-C847-A3E1-62BEF48E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03981E-FED4-C244-B30A-AB7AE77EF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555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FB1F849-7126-9B45-BDDD-2263B2897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2EE6DB1-E0ED-344B-B3FE-F82D3FAE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8D81DCE-48AA-A945-AE07-0D16B8C921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9F03-9ED9-3A46-85E8-FD7DDA9BA045}" type="datetimeFigureOut">
              <a:rPr kumimoji="1" lang="zh-CN" altLang="en-US" smtClean="0"/>
              <a:t>2024/8/28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39B471-D2B9-E34D-BA27-EF5AB39C8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5A4EBB-CC23-5D45-867E-07CFDFFA8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73A92-B6BA-1847-AC5B-7B6C494615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6188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C0608AC0-4218-2544-9A9A-575C0978B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454" y="18255"/>
            <a:ext cx="10515600" cy="1325563"/>
          </a:xfrm>
        </p:spPr>
        <p:txBody>
          <a:bodyPr/>
          <a:lstStyle/>
          <a:p>
            <a:r>
              <a:rPr lang="zh-CN" altLang="en-US" dirty="0"/>
              <a:t>讨论话题 </a:t>
            </a:r>
            <a:r>
              <a:rPr lang="en-US" altLang="zh-CN" dirty="0"/>
              <a:t>(</a:t>
            </a:r>
            <a:r>
              <a:rPr lang="zh-CN" altLang="en-US" dirty="0"/>
              <a:t>抛几块               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A9FDFAE0-07A3-BC4F-AFB6-22C44FDB9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" y="1159727"/>
            <a:ext cx="11675327" cy="5680017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理论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实验互动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新信号，新思路</a:t>
            </a:r>
            <a:endParaRPr lang="en-US" altLang="zh-CN" sz="3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更精确的计算与预言</a:t>
            </a:r>
            <a:endParaRPr lang="en-US" altLang="zh-CN" sz="3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实验结果的解释和扩展</a:t>
            </a:r>
            <a:endParaRPr lang="en-US" altLang="zh-CN" sz="3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与相关实验之间的借鉴交流与合作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盲分析策略与流程</a:t>
            </a:r>
            <a:r>
              <a:rPr lang="en-US" altLang="zh-CN" sz="3100" dirty="0"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 如何避免</a:t>
            </a:r>
            <a:r>
              <a:rPr lang="en-US" altLang="zh-CN" sz="31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处理意外（</a:t>
            </a:r>
            <a:r>
              <a:rPr lang="en-US" altLang="zh-CN" sz="3100" dirty="0" err="1">
                <a:latin typeface="KaiTi" panose="02010609060101010101" pitchFamily="49" charset="-122"/>
                <a:ea typeface="KaiTi" panose="02010609060101010101" pitchFamily="49" charset="-122"/>
              </a:rPr>
              <a:t>reblinding</a:t>
            </a:r>
            <a:r>
              <a:rPr lang="en-US" altLang="zh-CN" sz="31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lvl="1"/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统计方法</a:t>
            </a:r>
            <a:endParaRPr lang="en-US" altLang="zh-CN" sz="3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2"/>
            <a:r>
              <a:rPr lang="zh-CN" altLang="en-US" sz="2300" dirty="0">
                <a:latin typeface="KaiTi" panose="02010609060101010101" pitchFamily="49" charset="-122"/>
                <a:ea typeface="KaiTi" panose="02010609060101010101" pitchFamily="49" charset="-122"/>
              </a:rPr>
              <a:t>多数据集处理与合并</a:t>
            </a:r>
            <a:endParaRPr lang="en-US" altLang="zh-CN" sz="23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2"/>
            <a:r>
              <a:rPr lang="zh-CN" altLang="en-US" sz="2300" dirty="0">
                <a:latin typeface="KaiTi" panose="02010609060101010101" pitchFamily="49" charset="-122"/>
                <a:ea typeface="KaiTi" panose="02010609060101010101" pitchFamily="49" charset="-122"/>
              </a:rPr>
              <a:t>小信号</a:t>
            </a:r>
            <a:endParaRPr lang="en-US" altLang="zh-CN" sz="23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不同实验之间类似课题的互动</a:t>
            </a:r>
            <a:endParaRPr lang="en-US" altLang="zh-CN" sz="3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对两个重点专项中新物理课题执行情况的意见建议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来自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BESIII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成员的意见建议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对新物理组组织管理的意见建议</a:t>
            </a:r>
            <a:endParaRPr lang="en-US" altLang="zh-CN" sz="3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3100" dirty="0">
                <a:latin typeface="KaiTi" panose="02010609060101010101" pitchFamily="49" charset="-122"/>
                <a:ea typeface="KaiTi" panose="02010609060101010101" pitchFamily="49" charset="-122"/>
              </a:rPr>
              <a:t>工具、方法、标准的问题和建议</a:t>
            </a:r>
            <a:endParaRPr lang="en-US" altLang="zh-CN" sz="3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600" dirty="0" err="1">
                <a:latin typeface="KaiTi" panose="02010609060101010101" pitchFamily="49" charset="-122"/>
                <a:ea typeface="KaiTi" panose="02010609060101010101" pitchFamily="49" charset="-122"/>
              </a:rPr>
              <a:t>AoB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任何开放性的问题和想法，报告里涉及问题的深入）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CN" altLang="en-US" dirty="0"/>
          </a:p>
        </p:txBody>
      </p:sp>
      <p:pic>
        <p:nvPicPr>
          <p:cNvPr id="1026" name="Picture 2" descr="Image result for 砖头">
            <a:extLst>
              <a:ext uri="{FF2B5EF4-FFF2-40B4-BE49-F238E27FC236}">
                <a16:creationId xmlns:a16="http://schemas.microsoft.com/office/drawing/2014/main" id="{2B9DFD19-732A-8647-87A4-AEE484C67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945" y="136622"/>
            <a:ext cx="1552110" cy="120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59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{21E71E97-AA9E-E344-95BF-A132F191B23F}tf10001073</Template>
  <TotalTime>407</TotalTime>
  <Words>121</Words>
  <Application>Microsoft Macintosh PowerPoint</Application>
  <PresentationFormat>宽屏</PresentationFormat>
  <Paragraphs>16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KaiTi</vt:lpstr>
      <vt:lpstr>Arial</vt:lpstr>
      <vt:lpstr>Office 主题​​</vt:lpstr>
      <vt:lpstr>讨论话题 (抛几块              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Dayong Wang</dc:creator>
  <cp:lastModifiedBy>Dayong Wang</cp:lastModifiedBy>
  <cp:revision>10</cp:revision>
  <dcterms:created xsi:type="dcterms:W3CDTF">2024-08-27T07:53:48Z</dcterms:created>
  <dcterms:modified xsi:type="dcterms:W3CDTF">2024-08-28T07:37:10Z</dcterms:modified>
</cp:coreProperties>
</file>