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5148D-64C1-7A25-1599-5BA85D43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CC78252-C19C-BBF6-BCB2-A6C73139B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27A28A-3CD7-BE51-3F76-94C2E312D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14DB-B383-4C23-B2B8-24EC1F8DF84B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C71E8B-1885-0BB4-7040-55686C2F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6E6A5A-E07F-7BA1-72B4-28C79F52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F83-08E0-4218-9672-C7B8DF686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51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83A8E5-D402-B5CC-BCAC-73225BEDD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A601670-EE3C-7A0E-FF4B-55C4E9528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BE93C7-4F46-2385-A1F5-1D1E0A01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14DB-B383-4C23-B2B8-24EC1F8DF84B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94DB3E-9422-88BF-3CC1-7044EDD7B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505DAC-D7C5-BA88-AFFD-79C1C450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F83-08E0-4218-9672-C7B8DF686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21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3443450-B506-7517-A22E-67BEE6D40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102378-19EB-E901-4727-14BE81182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05A221-1661-4489-4324-3744B0799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14DB-B383-4C23-B2B8-24EC1F8DF84B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34F7D1-BAF1-30A9-1E04-EE4BB5F7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BE3DF7-D8C5-504F-DA87-FC0F6247D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F83-08E0-4218-9672-C7B8DF686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2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978417-DB36-9D14-FC62-1E368AAF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4F766F-09C0-BE90-C913-F96F79C5A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D1129C-5F70-F983-8BFA-7CA17BC2D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14DB-B383-4C23-B2B8-24EC1F8DF84B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3452D9-FB79-3D16-F6E6-FD60FE9D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6B907F-18F4-D87A-60B1-F20105E5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F83-08E0-4218-9672-C7B8DF686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38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5B0247-E376-5F83-423D-AC1EE2CD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03974F1-1424-47B0-4C3E-1DE8E1646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8B0803-DD53-5C4C-F94A-586FBFFB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14DB-B383-4C23-B2B8-24EC1F8DF84B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5708DA-830C-5287-FF91-4F1D460F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64A1F5-FD25-A959-2425-3B67F6ED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F83-08E0-4218-9672-C7B8DF686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51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1B53EC-EECD-E755-3C8A-58561BD2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14E20B-BBFD-6F93-03A9-D1626498E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28B6528-955E-A761-0DBC-F947F6519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3E9A5BC-86E8-2F19-DD14-76E947457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14DB-B383-4C23-B2B8-24EC1F8DF84B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8A5D6B-B656-9FDB-A90D-AB40EDC31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539848A-3E96-4107-20FC-CB4507A08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F83-08E0-4218-9672-C7B8DF686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40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3CCBC6-6B54-CE5A-5274-AE63C6405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9E9F879-5653-1630-8C5E-0D94938D4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4912499-209F-8E6D-FCF6-A51D72859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7562E20-E944-07CF-D457-F3B30B1FD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64324C6-D41D-BB9F-58FB-8A99FD599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83327FC-23EC-0BAB-6DFC-70347A56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14DB-B383-4C23-B2B8-24EC1F8DF84B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176876B-5152-868B-F4C7-4B61A9A6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0EEE3FF-0A68-7735-4F2D-53922D882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F83-08E0-4218-9672-C7B8DF686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5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DB6F83-5EE5-8DD4-298C-E45980F36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4C6A495-F5F9-1085-D70C-D523581C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14DB-B383-4C23-B2B8-24EC1F8DF84B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C46BE37-0903-3B72-2239-600C42EA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8A3109-7962-90C2-5FDC-8888A0759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F83-08E0-4218-9672-C7B8DF686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67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B15F52A-3F78-E30E-963F-22BD40DB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14DB-B383-4C23-B2B8-24EC1F8DF84B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0F8A292-658C-9971-EC10-E763588C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9776DAC-CC24-F6F1-34B3-BDB235CB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F83-08E0-4218-9672-C7B8DF686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02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2E10E6-30DA-9B13-CFA9-C5775CE99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8A720B-916B-A1E1-25FA-7A6BEA3C4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389084A-E1DD-7991-069D-162BFB1AC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902AB16-FEF5-8757-29A8-14E06B638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14DB-B383-4C23-B2B8-24EC1F8DF84B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24D82D-D9CF-0F63-BF00-2A183A95F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490DF48-03BC-7391-9013-8FD004FB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F83-08E0-4218-9672-C7B8DF686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4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7DF19B-84C6-FD8B-2D5D-02B40BC4A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44C85D8-5520-A6E7-3F61-0E22E1971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EE6A9B-935F-D026-BBEE-A05F5A2EE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325DF4-0883-E471-35D4-E3985087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14DB-B383-4C23-B2B8-24EC1F8DF84B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1B9D8FC-1DA0-6A7E-8231-550F4A2A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08B0EA-44C6-7D07-1426-7B87FA7B8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F83-08E0-4218-9672-C7B8DF686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319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6283FA6-9FF1-E6B6-E063-98FD039A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48FDD7-4129-C037-6AFA-92D7B9690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9DC7DE-A8CB-F6FF-3722-092F502BC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14DB-B383-4C23-B2B8-24EC1F8DF84B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1AF3D0-63CF-DCCD-A199-0F9B1E5FA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3B50A9-2D01-E45D-0EB0-3F958748C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EBF83-08E0-4218-9672-C7B8DF686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69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C544B6-A2D1-8C3B-FEF6-593565DB7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088BC79-6BDE-A4AA-367F-CA3EBA6775A5}"/>
              </a:ext>
            </a:extLst>
          </p:cNvPr>
          <p:cNvSpPr txBox="1"/>
          <p:nvPr/>
        </p:nvSpPr>
        <p:spPr>
          <a:xfrm>
            <a:off x="2527969" y="4119625"/>
            <a:ext cx="2216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红色是</a:t>
            </a:r>
            <a:r>
              <a:rPr lang="en-US" altLang="zh-CN" dirty="0"/>
              <a:t>x</a:t>
            </a:r>
            <a:r>
              <a:rPr lang="zh-CN" altLang="en-US" dirty="0"/>
              <a:t>方向</a:t>
            </a:r>
            <a:endParaRPr lang="en-US" altLang="zh-CN" dirty="0"/>
          </a:p>
          <a:p>
            <a:r>
              <a:rPr lang="zh-CN" altLang="en-US" dirty="0"/>
              <a:t>蓝色是</a:t>
            </a:r>
            <a:r>
              <a:rPr lang="en-US" altLang="zh-CN" dirty="0"/>
              <a:t>y</a:t>
            </a:r>
            <a:r>
              <a:rPr lang="zh-CN" altLang="en-US" dirty="0"/>
              <a:t>方向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AC19047-8BD0-9931-6F6F-D5A1387F2C88}"/>
              </a:ext>
            </a:extLst>
          </p:cNvPr>
          <p:cNvSpPr txBox="1"/>
          <p:nvPr/>
        </p:nvSpPr>
        <p:spPr>
          <a:xfrm>
            <a:off x="653522" y="4384740"/>
            <a:ext cx="503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按标准差计算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9A90452-2AA0-F6D8-841F-C0358B4827B9}"/>
              </a:ext>
            </a:extLst>
          </p:cNvPr>
          <p:cNvSpPr txBox="1"/>
          <p:nvPr/>
        </p:nvSpPr>
        <p:spPr>
          <a:xfrm>
            <a:off x="6639339" y="4025348"/>
            <a:ext cx="264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10mmBe</a:t>
            </a:r>
            <a:r>
              <a:rPr lang="zh-CN" altLang="en-US" dirty="0"/>
              <a:t>板，</a:t>
            </a:r>
            <a:r>
              <a:rPr lang="en-US" altLang="zh-CN" dirty="0" err="1"/>
              <a:t>xy</a:t>
            </a:r>
            <a:r>
              <a:rPr lang="zh-CN" altLang="en-US" dirty="0"/>
              <a:t>分布</a:t>
            </a:r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7532AC7E-21F9-7904-1768-77814D172A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27024"/>
            <a:ext cx="4576149" cy="3801614"/>
          </a:xfr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81B5235-173D-09CD-FC8F-A5868EFE4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899" y="227024"/>
            <a:ext cx="5479901" cy="380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59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38290E-5FFD-2AEB-C3CB-83CD0692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2CCF9FF5-C2C0-4B1A-1DDA-4CB6CA630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54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</Words>
  <Application>Microsoft Office PowerPoint</Application>
  <PresentationFormat>宽屏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伟龙 韩</dc:creator>
  <cp:lastModifiedBy>伟龙 韩</cp:lastModifiedBy>
  <cp:revision>3</cp:revision>
  <dcterms:created xsi:type="dcterms:W3CDTF">2024-04-30T07:13:39Z</dcterms:created>
  <dcterms:modified xsi:type="dcterms:W3CDTF">2024-04-30T08:53:16Z</dcterms:modified>
</cp:coreProperties>
</file>