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9"/>
  </p:notesMasterIdLst>
  <p:sldIdLst>
    <p:sldId id="256" r:id="rId2"/>
    <p:sldId id="346" r:id="rId3"/>
    <p:sldId id="1828" r:id="rId4"/>
    <p:sldId id="1823" r:id="rId5"/>
    <p:sldId id="1826" r:id="rId6"/>
    <p:sldId id="1818" r:id="rId7"/>
    <p:sldId id="376" r:id="rId8"/>
    <p:sldId id="1824" r:id="rId9"/>
    <p:sldId id="1819" r:id="rId10"/>
    <p:sldId id="1829" r:id="rId11"/>
    <p:sldId id="1825" r:id="rId12"/>
    <p:sldId id="1821" r:id="rId13"/>
    <p:sldId id="1817" r:id="rId14"/>
    <p:sldId id="375" r:id="rId15"/>
    <p:sldId id="374" r:id="rId16"/>
    <p:sldId id="1820" r:id="rId17"/>
    <p:sldId id="37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451" autoAdjust="0"/>
  </p:normalViewPr>
  <p:slideViewPr>
    <p:cSldViewPr snapToGrid="0">
      <p:cViewPr varScale="1">
        <p:scale>
          <a:sx n="109" d="100"/>
          <a:sy n="109" d="100"/>
        </p:scale>
        <p:origin x="6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2BC5B-76C3-4117-A34E-4732ECE389B9}" type="datetimeFigureOut">
              <a:rPr lang="zh-CN" altLang="en-US" smtClean="0"/>
              <a:t>2024/5/19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91A2D-2216-46F4-8794-7EC486721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76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B9FB5B-B2F6-C338-FD8D-312493F20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0D13D6-003B-6DCC-5EED-E1D29D645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618EF-75E5-AA57-B127-8673C70D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3238-6BAB-4E7E-8423-285A194C02CF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82553A-73FA-9DEE-F84B-B3FF89E7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B0B5C8-F2E7-5108-C84A-2850CDE3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91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ADFE1A-7513-E5AD-3052-AA73F4A7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2" y="365125"/>
            <a:ext cx="9560981" cy="11557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E3D98B5-4753-EB7F-850B-74F2E7EAC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01A9C0-82DE-8E7C-FBF8-BB343EC1E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E806-6BA3-4992-AB67-43507DE0DA7B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0E667F-6362-EE60-19AF-317475113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A27596-50F1-BC23-12F2-68074955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25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49F1732-9AA0-0B6D-E9A4-DFB41D428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15F7F3-D370-13EF-D1FC-6449126D5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8219A2-5345-F301-EE30-985FA3E0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3CCF-2270-480D-9478-D6827834EC4B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0A9EC8-943A-6FB7-52F5-AA645C49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20639D-D8BC-7AF7-AD80-E3D63864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841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5573486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8FE0D23-B49A-E63C-1096-0E35F5C1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997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219EB8-22CC-FC0E-31D5-57B6BA393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39E4FB-96F3-DCB7-367D-92F4EC349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8729-84E2-4DA5-9AE1-34540DC730FA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3D4E35-3126-3ABA-F6B9-7C89A9E3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77B29A-4E27-0D26-E38B-48910E37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BEC9AFE4-600B-FA2B-8058-5F71A259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2" y="365125"/>
            <a:ext cx="9560981" cy="14160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847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9E0512-5E17-AE42-CD50-F8949E58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031B9D-CE62-D657-3D4F-B3E7E1E04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52BC48-2024-FD35-28C8-9E754886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866-AAF3-490D-8667-8E1FA7DF0DF3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34959-168B-750D-4B1F-02DDE086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FB37A7-7DC7-CF9F-9A3C-14874A315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93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6E80ED-B5E0-A199-4843-8D92AA7C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2" y="365125"/>
            <a:ext cx="9560981" cy="11557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39710C-A7D5-B488-B6C0-B815FCAAB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3A14ED-137E-9ED8-5484-ADF196FE2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1CE0EC-6479-E886-7866-06780E92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FA3A-5D6B-4DBA-A797-BB0EE5D6B73F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D2D68-1226-E632-7826-AC4AAFD7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0681F4-3E05-DB32-C092-574AA677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56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243C66-AFC9-E447-4873-7CBB40228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00DBC5-BCEB-3E59-93BF-337339A9A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5983CE-1B74-EEC9-9ACB-08112BF93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14012B5-9F95-D210-92F8-7951E140E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3DE66F4-B0F8-3902-999A-3C8D4A915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2017A0-AFA9-7400-3035-5498B9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A6BD-A536-4137-A51F-010042A60F3E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C5D62D-4D64-2B85-7DA6-6C6E79A2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E47E156-BE52-8D92-CDE9-B0322EBE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4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9D94F2-AFE8-072F-68BE-1254B08B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2" y="365125"/>
            <a:ext cx="9560981" cy="11557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269643E-FA34-A797-A3EF-4944DA50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046F7-1995-421F-8649-1207B66BE5CA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0738B1D-CAEF-72AB-3798-C8DEC1131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8491BBE-B872-2AC8-9988-424C10A2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00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14AA455-0E06-CCA3-641B-DC567897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4F1C-5F74-454F-8658-302060F3E429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F6FA29-5C03-3C1C-2F9F-87F3174DE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E611CA-AEBE-D5E3-9044-80B7EFBA4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42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AB304C-E442-ED77-A53C-BEAA1A54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523856-2DE6-71AB-AFC5-BA0EE6E2C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421409-7FCF-581F-89AF-4B5F267B0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F6D17B-0D7B-3366-903C-04892BE84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B0C4-8AC8-4180-A02C-2F96ED0894EF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66F1F6-69C2-9828-3BCE-5C39C3DF5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82C687-D2A4-F76D-41C1-6A551D07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52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DAFE39-CC40-013D-B9BF-97B29D1A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1F1B7D-2847-B007-604E-562372597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9FEF50-6FEE-7985-87C9-FA34EF6C6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4BC6A2-EA9F-318E-28A1-761E9A32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0965-9340-4803-B519-CAAF2A904742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8A6115-53FF-0AAE-1F4A-403E8BB5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2736C51-9B07-C2E1-11E7-8BF35B67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39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4F85FDC-2477-F224-EFB8-2FC7887CFF2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12187" y="355033"/>
            <a:ext cx="1927625" cy="1006459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ADCCF64-D805-B571-2890-93A8D305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2" y="365125"/>
            <a:ext cx="9560981" cy="1415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30E31F-4861-5601-5549-8DBCD7B39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39937"/>
            <a:ext cx="10515600" cy="413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1DF9AD-42EE-570E-3DDB-744BB527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B7536-6CF5-476E-8935-FF7FFB66E40D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5EF608-068C-130F-CEF2-43A882711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250E8-45F1-42FB-B374-04105BEBD0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404A402D-0DA5-C659-F0E3-E11793171162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rgbClr val="FFCF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宋体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9A8ADD88-D72F-679C-2A3B-452874BAAA88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宋体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65A52E70-47EB-BFC3-A248-4389311B4C61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宋体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925FA797-9F64-BBF0-0A58-376CD8B9ABDF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宋体"/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850AF698-5FD5-162B-03AD-37E5872F2D42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宋体"/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14CB4285-72D1-C729-D188-9D82B40310D1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宋体"/>
            </a:endParaRP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F897EBA5-52B9-D3BE-F2A5-48EF56E667A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宋体"/>
            </a:endParaRP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131951E0-090D-950A-D5B7-1B4B284CF1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317500"/>
            <a:ext cx="1697164" cy="107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48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DF608-1129-9F3D-C97E-2088A878C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325" y="1962150"/>
            <a:ext cx="9144000" cy="2409825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Considerations of the Wireless Application on CEPC Detector</a:t>
            </a:r>
            <a:endParaRPr lang="zh-CN" altLang="en-US" sz="40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0B41E89-17EF-5E10-E458-86C99D046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675" y="4783138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b="1" dirty="0"/>
              <a:t>Jun Hu</a:t>
            </a:r>
          </a:p>
          <a:p>
            <a:r>
              <a:rPr lang="en-US" altLang="zh-CN" sz="1800" dirty="0">
                <a:effectLst/>
                <a:latin typeface="+mn-ea"/>
              </a:rPr>
              <a:t>On behalf of the Elec-TDAQ syste</a:t>
            </a:r>
            <a:r>
              <a:rPr lang="en-US" altLang="zh-CN" sz="1800" dirty="0">
                <a:latin typeface="+mn-ea"/>
              </a:rPr>
              <a:t>m of the CEPC </a:t>
            </a:r>
            <a:r>
              <a:rPr lang="en-US" altLang="zh-CN" sz="1800" dirty="0" err="1">
                <a:latin typeface="+mn-ea"/>
              </a:rPr>
              <a:t>Ref_TDR</a:t>
            </a:r>
            <a:endParaRPr lang="en-US" altLang="zh-CN" dirty="0">
              <a:latin typeface="+mn-ea"/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94C11A-67BA-7397-1224-CC3D47C9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BAA3-C9A5-4413-97B8-6A900DE00729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BBF10D-A776-C253-8031-C94D2037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72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3775A1F-19B3-C468-D453-88B98717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CFEF-DD7B-4111-B99E-A2E83E90B7DB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43BFC6-1823-5923-FB55-DAB1CA15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818D145-B9A9-F121-843F-BAF5C57A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Free Space Optical</a:t>
            </a:r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85528E23-FDE8-0BBB-65CB-9B48BCA7F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9088" y="2039937"/>
            <a:ext cx="5174712" cy="4137025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Transceiver design</a:t>
            </a:r>
          </a:p>
          <a:p>
            <a:r>
              <a:rPr lang="en-US" altLang="zh-CN" sz="1800" dirty="0"/>
              <a:t>Optical path design with mechanical support</a:t>
            </a:r>
            <a:endParaRPr lang="zh-CN" altLang="en-US" sz="1800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C8A4BAB-9F32-D983-78B0-3845083DC0F1}"/>
              </a:ext>
            </a:extLst>
          </p:cNvPr>
          <p:cNvGrpSpPr/>
          <p:nvPr/>
        </p:nvGrpSpPr>
        <p:grpSpPr>
          <a:xfrm>
            <a:off x="633615" y="2096184"/>
            <a:ext cx="5020982" cy="2128128"/>
            <a:chOff x="318606" y="3891796"/>
            <a:chExt cx="5707121" cy="2418946"/>
          </a:xfrm>
        </p:grpSpPr>
        <p:pic>
          <p:nvPicPr>
            <p:cNvPr id="11" name="内容占位符 4">
              <a:extLst>
                <a:ext uri="{FF2B5EF4-FFF2-40B4-BE49-F238E27FC236}">
                  <a16:creationId xmlns:a16="http://schemas.microsoft.com/office/drawing/2014/main" id="{67DB84FE-DC82-9627-A50B-2AA1B1CDD4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613" b="10202"/>
            <a:stretch/>
          </p:blipFill>
          <p:spPr>
            <a:xfrm>
              <a:off x="318606" y="3891796"/>
              <a:ext cx="5707121" cy="2418946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D72D5E1-179A-1449-8293-29F3AB55E56D}"/>
                </a:ext>
              </a:extLst>
            </p:cNvPr>
            <p:cNvSpPr txBox="1"/>
            <p:nvPr/>
          </p:nvSpPr>
          <p:spPr>
            <a:xfrm>
              <a:off x="2787011" y="4082525"/>
              <a:ext cx="963849" cy="27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i="0" dirty="0">
                  <a:solidFill>
                    <a:srgbClr val="333333"/>
                  </a:solidFill>
                  <a:effectLst/>
                  <a:highlight>
                    <a:srgbClr val="FFFF00"/>
                  </a:highlight>
                  <a:latin typeface="PingFangSC-Medium"/>
                </a:rPr>
                <a:t>~0.8m – 6m</a:t>
              </a:r>
              <a:endParaRPr lang="zh-CN" altLang="en-US" sz="1000" b="1" dirty="0">
                <a:highlight>
                  <a:srgbClr val="FFFF00"/>
                </a:highlight>
              </a:endParaRPr>
            </a:p>
          </p:txBody>
        </p:sp>
        <p:cxnSp>
          <p:nvCxnSpPr>
            <p:cNvPr id="13" name="连接符: 曲线 12">
              <a:extLst>
                <a:ext uri="{FF2B5EF4-FFF2-40B4-BE49-F238E27FC236}">
                  <a16:creationId xmlns:a16="http://schemas.microsoft.com/office/drawing/2014/main" id="{22A273FC-367D-DA40-5BD9-4E3CABE652E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03975" y="4589695"/>
              <a:ext cx="1824990" cy="1149330"/>
            </a:xfrm>
            <a:prstGeom prst="curvedConnector3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70B8C21C-1534-7788-3498-9727084DC7BE}"/>
                </a:ext>
              </a:extLst>
            </p:cNvPr>
            <p:cNvCxnSpPr/>
            <p:nvPr/>
          </p:nvCxnSpPr>
          <p:spPr>
            <a:xfrm>
              <a:off x="1014228" y="4337855"/>
              <a:ext cx="4126174" cy="409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连接符: 曲线 14">
              <a:extLst>
                <a:ext uri="{FF2B5EF4-FFF2-40B4-BE49-F238E27FC236}">
                  <a16:creationId xmlns:a16="http://schemas.microsoft.com/office/drawing/2014/main" id="{6F520567-B22D-FD82-6899-0242D5DF146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421868" y="4707636"/>
              <a:ext cx="3140836" cy="985896"/>
            </a:xfrm>
            <a:prstGeom prst="curvedConnector3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D8B3A5F-EEEB-7ABF-A841-F146E7CF3CD1}"/>
                </a:ext>
              </a:extLst>
            </p:cNvPr>
            <p:cNvSpPr txBox="1"/>
            <p:nvPr/>
          </p:nvSpPr>
          <p:spPr>
            <a:xfrm>
              <a:off x="1460329" y="4668995"/>
              <a:ext cx="580608" cy="27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i="0" dirty="0">
                  <a:solidFill>
                    <a:srgbClr val="333333"/>
                  </a:solidFill>
                  <a:effectLst/>
                  <a:highlight>
                    <a:srgbClr val="FFFF00"/>
                  </a:highlight>
                  <a:latin typeface="PingFangSC-Medium"/>
                </a:rPr>
                <a:t>TX</a:t>
              </a:r>
              <a:endParaRPr lang="zh-CN" altLang="en-US" sz="1000" b="1" dirty="0">
                <a:highlight>
                  <a:srgbClr val="FFFF00"/>
                </a:highlight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CF32104-6406-5A2F-5EFF-A5239F3A7432}"/>
                </a:ext>
              </a:extLst>
            </p:cNvPr>
            <p:cNvSpPr txBox="1"/>
            <p:nvPr/>
          </p:nvSpPr>
          <p:spPr>
            <a:xfrm>
              <a:off x="4153487" y="4996171"/>
              <a:ext cx="580608" cy="27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i="0" dirty="0">
                  <a:solidFill>
                    <a:srgbClr val="333333"/>
                  </a:solidFill>
                  <a:effectLst/>
                  <a:highlight>
                    <a:srgbClr val="FFFF00"/>
                  </a:highlight>
                  <a:latin typeface="PingFangSC-Medium"/>
                </a:rPr>
                <a:t>RX</a:t>
              </a:r>
              <a:endParaRPr lang="zh-CN" altLang="en-US" sz="1000" b="1" dirty="0">
                <a:highlight>
                  <a:srgbClr val="FFFF00"/>
                </a:highlight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7CE9194-F0F6-91EF-66CB-58D230EBE7CB}"/>
                </a:ext>
              </a:extLst>
            </p:cNvPr>
            <p:cNvSpPr txBox="1"/>
            <p:nvPr/>
          </p:nvSpPr>
          <p:spPr>
            <a:xfrm>
              <a:off x="3454636" y="5765215"/>
              <a:ext cx="1649738" cy="27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>
                  <a:solidFill>
                    <a:srgbClr val="333333"/>
                  </a:solidFill>
                  <a:highlight>
                    <a:srgbClr val="FFFF00"/>
                  </a:highlight>
                </a:rPr>
                <a:t>FPGA readout board</a:t>
              </a:r>
              <a:endParaRPr lang="zh-CN" altLang="en-US" sz="1000" b="1" dirty="0">
                <a:highlight>
                  <a:srgbClr val="FFFF00"/>
                </a:highlight>
              </a:endParaRPr>
            </a:p>
          </p:txBody>
        </p:sp>
      </p:grpSp>
      <p:sp>
        <p:nvSpPr>
          <p:cNvPr id="20" name="椭圆 19">
            <a:extLst>
              <a:ext uri="{FF2B5EF4-FFF2-40B4-BE49-F238E27FC236}">
                <a16:creationId xmlns:a16="http://schemas.microsoft.com/office/drawing/2014/main" id="{D5E5C23F-8507-6229-D5A6-6F8EA9711E16}"/>
              </a:ext>
            </a:extLst>
          </p:cNvPr>
          <p:cNvSpPr/>
          <p:nvPr/>
        </p:nvSpPr>
        <p:spPr>
          <a:xfrm>
            <a:off x="9654796" y="3681308"/>
            <a:ext cx="785516" cy="252444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平行四边形 20">
            <a:extLst>
              <a:ext uri="{FF2B5EF4-FFF2-40B4-BE49-F238E27FC236}">
                <a16:creationId xmlns:a16="http://schemas.microsoft.com/office/drawing/2014/main" id="{3DB6AEC7-8708-F122-A002-ABB47BFDFF60}"/>
              </a:ext>
            </a:extLst>
          </p:cNvPr>
          <p:cNvSpPr/>
          <p:nvPr/>
        </p:nvSpPr>
        <p:spPr>
          <a:xfrm>
            <a:off x="6503981" y="5622037"/>
            <a:ext cx="2447514" cy="288758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0F43508-2ABB-19C9-DC31-498A6364FBE0}"/>
              </a:ext>
            </a:extLst>
          </p:cNvPr>
          <p:cNvCxnSpPr>
            <a:cxnSpLocks/>
          </p:cNvCxnSpPr>
          <p:nvPr/>
        </p:nvCxnSpPr>
        <p:spPr>
          <a:xfrm>
            <a:off x="8490102" y="5766416"/>
            <a:ext cx="158634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8687CC39-C108-8B71-A989-E3D01011E9B1}"/>
              </a:ext>
            </a:extLst>
          </p:cNvPr>
          <p:cNvCxnSpPr>
            <a:cxnSpLocks/>
          </p:cNvCxnSpPr>
          <p:nvPr/>
        </p:nvCxnSpPr>
        <p:spPr>
          <a:xfrm flipV="1">
            <a:off x="7916962" y="5683280"/>
            <a:ext cx="2215815" cy="83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C14DCE9F-4121-1F95-BB63-7BB92D99E181}"/>
              </a:ext>
            </a:extLst>
          </p:cNvPr>
          <p:cNvCxnSpPr>
            <a:cxnSpLocks/>
          </p:cNvCxnSpPr>
          <p:nvPr/>
        </p:nvCxnSpPr>
        <p:spPr>
          <a:xfrm flipV="1">
            <a:off x="7236449" y="5622037"/>
            <a:ext cx="2970705" cy="1443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1DCD604E-0AFB-176F-85FC-3E8D30DEC8E4}"/>
              </a:ext>
            </a:extLst>
          </p:cNvPr>
          <p:cNvCxnSpPr>
            <a:cxnSpLocks/>
          </p:cNvCxnSpPr>
          <p:nvPr/>
        </p:nvCxnSpPr>
        <p:spPr>
          <a:xfrm>
            <a:off x="6728935" y="5755468"/>
            <a:ext cx="3253265" cy="83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椭圆 30">
            <a:extLst>
              <a:ext uri="{FF2B5EF4-FFF2-40B4-BE49-F238E27FC236}">
                <a16:creationId xmlns:a16="http://schemas.microsoft.com/office/drawing/2014/main" id="{958939CA-82AF-8B65-FC26-A00EE70B2117}"/>
              </a:ext>
            </a:extLst>
          </p:cNvPr>
          <p:cNvSpPr/>
          <p:nvPr/>
        </p:nvSpPr>
        <p:spPr>
          <a:xfrm>
            <a:off x="6680808" y="5694226"/>
            <a:ext cx="148754" cy="831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31F0768C-E50B-BB7C-38E8-B10E2F6AA635}"/>
              </a:ext>
            </a:extLst>
          </p:cNvPr>
          <p:cNvSpPr/>
          <p:nvPr/>
        </p:nvSpPr>
        <p:spPr>
          <a:xfrm>
            <a:off x="7268350" y="5720481"/>
            <a:ext cx="148754" cy="831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AA39A8BD-6E04-9111-66B4-95B8C15C20DB}"/>
              </a:ext>
            </a:extLst>
          </p:cNvPr>
          <p:cNvSpPr/>
          <p:nvPr/>
        </p:nvSpPr>
        <p:spPr>
          <a:xfrm>
            <a:off x="7861543" y="5722653"/>
            <a:ext cx="148754" cy="831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96921AA8-070B-382A-E42E-BDA1274285FB}"/>
              </a:ext>
            </a:extLst>
          </p:cNvPr>
          <p:cNvSpPr/>
          <p:nvPr/>
        </p:nvSpPr>
        <p:spPr>
          <a:xfrm>
            <a:off x="8415725" y="5744523"/>
            <a:ext cx="148754" cy="831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C3FD7984-45A8-7D0A-842B-68F2D35312AC}"/>
              </a:ext>
            </a:extLst>
          </p:cNvPr>
          <p:cNvSpPr/>
          <p:nvPr/>
        </p:nvSpPr>
        <p:spPr>
          <a:xfrm>
            <a:off x="9810660" y="5810172"/>
            <a:ext cx="148754" cy="831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C5A36CC0-5913-854B-B11E-C251B60131AF}"/>
              </a:ext>
            </a:extLst>
          </p:cNvPr>
          <p:cNvSpPr/>
          <p:nvPr/>
        </p:nvSpPr>
        <p:spPr>
          <a:xfrm>
            <a:off x="9946106" y="5722675"/>
            <a:ext cx="148754" cy="831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A3B27759-2690-3747-2633-85DE6B0A3908}"/>
              </a:ext>
            </a:extLst>
          </p:cNvPr>
          <p:cNvSpPr/>
          <p:nvPr/>
        </p:nvSpPr>
        <p:spPr>
          <a:xfrm>
            <a:off x="10026954" y="5661410"/>
            <a:ext cx="148754" cy="831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848B8CFE-C7C4-37A0-B2CE-679C4A0C904F}"/>
              </a:ext>
            </a:extLst>
          </p:cNvPr>
          <p:cNvSpPr/>
          <p:nvPr/>
        </p:nvSpPr>
        <p:spPr>
          <a:xfrm>
            <a:off x="10107802" y="5560794"/>
            <a:ext cx="148754" cy="8313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4F347D1-06A7-14E9-AAD0-F9D47017AC47}"/>
              </a:ext>
            </a:extLst>
          </p:cNvPr>
          <p:cNvSpPr txBox="1"/>
          <p:nvPr/>
        </p:nvSpPr>
        <p:spPr>
          <a:xfrm>
            <a:off x="1893476" y="4229581"/>
            <a:ext cx="21139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/>
              <a:t>FSO with commercial components (up to 120Gbps bandwidth)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30806ED6-D3B7-CAAD-BDD1-2DED5D57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657" y="4684449"/>
            <a:ext cx="1997197" cy="1492513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1C75C352-9959-F9B6-DD15-1310B7D7F771}"/>
              </a:ext>
            </a:extLst>
          </p:cNvPr>
          <p:cNvSpPr txBox="1"/>
          <p:nvPr/>
        </p:nvSpPr>
        <p:spPr>
          <a:xfrm>
            <a:off x="9763818" y="4114072"/>
            <a:ext cx="8866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/>
              <a:t>Endcap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D049306B-85EE-9CAA-B62D-D95F33F3A64D}"/>
              </a:ext>
            </a:extLst>
          </p:cNvPr>
          <p:cNvSpPr txBox="1"/>
          <p:nvPr/>
        </p:nvSpPr>
        <p:spPr>
          <a:xfrm>
            <a:off x="7266678" y="5939220"/>
            <a:ext cx="8866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/>
              <a:t>ladder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98F35BA-3393-AB75-BCF1-29FC029F5D0D}"/>
              </a:ext>
            </a:extLst>
          </p:cNvPr>
          <p:cNvSpPr txBox="1"/>
          <p:nvPr/>
        </p:nvSpPr>
        <p:spPr>
          <a:xfrm>
            <a:off x="6316033" y="5170889"/>
            <a:ext cx="8258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/>
              <a:t>Transceiver </a:t>
            </a:r>
            <a:endParaRPr lang="zh-CN" altLang="en-US" sz="1000" dirty="0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05E20E37-491A-777E-57F7-6D68F494D403}"/>
              </a:ext>
            </a:extLst>
          </p:cNvPr>
          <p:cNvCxnSpPr>
            <a:stCxn id="46" idx="2"/>
          </p:cNvCxnSpPr>
          <p:nvPr/>
        </p:nvCxnSpPr>
        <p:spPr>
          <a:xfrm>
            <a:off x="6728935" y="5417110"/>
            <a:ext cx="26250" cy="244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5D949903-FC6F-C904-EAB8-BF38D97ED4FC}"/>
              </a:ext>
            </a:extLst>
          </p:cNvPr>
          <p:cNvSpPr txBox="1"/>
          <p:nvPr/>
        </p:nvSpPr>
        <p:spPr>
          <a:xfrm>
            <a:off x="2148878" y="6176962"/>
            <a:ext cx="14684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 err="1"/>
              <a:t>Cern</a:t>
            </a:r>
            <a:r>
              <a:rPr lang="en-US" altLang="zh-CN" sz="1000" dirty="0"/>
              <a:t> </a:t>
            </a:r>
            <a:r>
              <a:rPr lang="en-US" altLang="zh-CN" sz="1000" dirty="0" err="1"/>
              <a:t>VTRx</a:t>
            </a:r>
            <a:r>
              <a:rPr lang="en-US" altLang="zh-CN" sz="1000" dirty="0"/>
              <a:t>+ transceiver</a:t>
            </a:r>
          </a:p>
        </p:txBody>
      </p:sp>
    </p:spTree>
    <p:extLst>
      <p:ext uri="{BB962C8B-B14F-4D97-AF65-F5344CB8AC3E}">
        <p14:creationId xmlns:p14="http://schemas.microsoft.com/office/powerpoint/2010/main" val="412274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12B65BD-4086-7640-9F63-FC758F33F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082" y="2214495"/>
            <a:ext cx="4486616" cy="4179149"/>
          </a:xfrm>
        </p:spPr>
        <p:txBody>
          <a:bodyPr/>
          <a:lstStyle/>
          <a:p>
            <a:r>
              <a:rPr lang="en-US" altLang="zh-CN" sz="1800" dirty="0"/>
              <a:t>Significant advantages of use wireless technology to replace optical fibers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Reduction in connectors &amp; cables </a:t>
            </a:r>
          </a:p>
          <a:p>
            <a:pPr marL="457200" lvl="1" indent="0">
              <a:buNone/>
            </a:pPr>
            <a:r>
              <a:rPr lang="en-US" altLang="zh-CN" sz="1400" dirty="0"/>
              <a:t>      -&gt; lower material budget </a:t>
            </a:r>
          </a:p>
          <a:p>
            <a:pPr marL="457200" lvl="1" indent="0">
              <a:buNone/>
            </a:pPr>
            <a:r>
              <a:rPr lang="en-US" altLang="zh-CN" sz="1400" dirty="0"/>
              <a:t>      -&gt; reduced cost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Simplified fiber routing</a:t>
            </a:r>
          </a:p>
          <a:p>
            <a:pPr marL="457200" lvl="1" indent="0">
              <a:buNone/>
            </a:pPr>
            <a:r>
              <a:rPr lang="en-US" altLang="zh-CN" sz="1400" dirty="0"/>
              <a:t>      -&gt;from barrel to endcap</a:t>
            </a:r>
          </a:p>
          <a:p>
            <a:pPr marL="457200" lvl="1" indent="0">
              <a:buNone/>
            </a:pPr>
            <a:r>
              <a:rPr lang="en-US" altLang="zh-CN" sz="1400" dirty="0"/>
              <a:t>      -&gt;from endcap to the outside</a:t>
            </a:r>
          </a:p>
          <a:p>
            <a:pPr lvl="1"/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F11E3B9-DA4C-D544-26EE-259DAF45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E831-FE39-4833-B4C8-58323B9D59D7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CCB2A1-D814-E628-274D-32EB7D4E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91A32A1D-2943-5184-EE8E-534B3BDCE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9C82E289-412F-E1F7-F0C3-514F09A08BCA}"/>
              </a:ext>
            </a:extLst>
          </p:cNvPr>
          <p:cNvSpPr txBox="1">
            <a:spLocks/>
          </p:cNvSpPr>
          <p:nvPr/>
        </p:nvSpPr>
        <p:spPr>
          <a:xfrm>
            <a:off x="6197535" y="2000250"/>
            <a:ext cx="4779498" cy="4137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7" name="内容占位符 1">
            <a:extLst>
              <a:ext uri="{FF2B5EF4-FFF2-40B4-BE49-F238E27FC236}">
                <a16:creationId xmlns:a16="http://schemas.microsoft.com/office/drawing/2014/main" id="{4D7E218A-09D1-9053-D9AC-5566CF4A6425}"/>
              </a:ext>
            </a:extLst>
          </p:cNvPr>
          <p:cNvSpPr txBox="1">
            <a:spLocks/>
          </p:cNvSpPr>
          <p:nvPr/>
        </p:nvSpPr>
        <p:spPr>
          <a:xfrm>
            <a:off x="6197535" y="2214495"/>
            <a:ext cx="5230050" cy="3922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Significant challenges</a:t>
            </a:r>
          </a:p>
          <a:p>
            <a:pPr marL="742950" lvl="1" indent="-285750"/>
            <a:r>
              <a:rPr lang="en-US" altLang="zh-CN" sz="1400" dirty="0"/>
              <a:t>Need more tests</a:t>
            </a:r>
          </a:p>
          <a:p>
            <a:pPr marL="457200" lvl="1" indent="0">
              <a:buNone/>
            </a:pPr>
            <a:r>
              <a:rPr lang="en-US" altLang="zh-CN" sz="1400" dirty="0"/>
              <a:t>       -&gt; Interference with detector (should be OK, need test)</a:t>
            </a:r>
          </a:p>
          <a:p>
            <a:pPr marL="457200" lvl="1" indent="0">
              <a:buNone/>
            </a:pPr>
            <a:r>
              <a:rPr lang="en-US" altLang="zh-CN" sz="1400" dirty="0"/>
              <a:t>       -&gt; Clock transmission </a:t>
            </a:r>
          </a:p>
          <a:p>
            <a:pPr lvl="1"/>
            <a:r>
              <a:rPr lang="en-US" altLang="zh-CN" sz="1400" dirty="0"/>
              <a:t>Need more designs</a:t>
            </a:r>
          </a:p>
          <a:p>
            <a:pPr marL="457200" lvl="1" indent="0">
              <a:buNone/>
            </a:pPr>
            <a:r>
              <a:rPr lang="en-US" altLang="zh-CN" sz="1400" dirty="0"/>
              <a:t>       -&gt; </a:t>
            </a:r>
            <a:r>
              <a:rPr lang="en-US" altLang="zh-CN" sz="1400" dirty="0">
                <a:solidFill>
                  <a:srgbClr val="FF0000"/>
                </a:solidFill>
              </a:rPr>
              <a:t>Transceiver</a:t>
            </a:r>
            <a:r>
              <a:rPr lang="en-US" altLang="zh-CN" sz="1400" dirty="0"/>
              <a:t>: radiation hardness, power consumption</a:t>
            </a:r>
          </a:p>
          <a:p>
            <a:pPr marL="457200" lvl="1" indent="0">
              <a:buNone/>
            </a:pPr>
            <a:r>
              <a:rPr lang="en-US" altLang="zh-CN" sz="1400" dirty="0"/>
              <a:t>       -&gt; </a:t>
            </a:r>
            <a:r>
              <a:rPr lang="en-US" altLang="zh-CN" sz="1400" dirty="0">
                <a:solidFill>
                  <a:srgbClr val="FF0000"/>
                </a:solidFill>
              </a:rPr>
              <a:t>Antenna / lens</a:t>
            </a:r>
            <a:r>
              <a:rPr lang="en-US" altLang="zh-CN" sz="1400" dirty="0"/>
              <a:t>: position and direction</a:t>
            </a:r>
          </a:p>
          <a:p>
            <a:pPr marL="457200" lvl="1" indent="0">
              <a:buNone/>
            </a:pPr>
            <a:r>
              <a:rPr lang="en-US" altLang="zh-CN" sz="1400" dirty="0"/>
              <a:t>       -&gt; RF/optical path based on the module location.</a:t>
            </a:r>
          </a:p>
          <a:p>
            <a:pPr marL="742950" lvl="1" indent="-285750"/>
            <a:r>
              <a:rPr lang="en-US" altLang="zh-CN" sz="1400" dirty="0"/>
              <a:t>Requires high reliability.</a:t>
            </a:r>
          </a:p>
          <a:p>
            <a:pPr marL="742950" lvl="1" indent="-285750"/>
            <a:r>
              <a:rPr lang="en-US" altLang="zh-CN" sz="1400" dirty="0"/>
              <a:t>Power cables are still exists.</a:t>
            </a:r>
          </a:p>
          <a:p>
            <a:pPr marL="285750" indent="-285750"/>
            <a:endParaRPr lang="en-US" altLang="zh-CN" sz="1800" dirty="0"/>
          </a:p>
          <a:p>
            <a:pPr marL="285750" indent="-285750"/>
            <a:endParaRPr lang="zh-CN" altLang="en-US" dirty="0"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263106D1-80CC-E69C-F3FF-94D7D246142E}"/>
              </a:ext>
            </a:extLst>
          </p:cNvPr>
          <p:cNvSpPr/>
          <p:nvPr/>
        </p:nvSpPr>
        <p:spPr>
          <a:xfrm>
            <a:off x="764415" y="1910553"/>
            <a:ext cx="5101451" cy="431641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E709F78A-2305-5081-53E9-06AE10454A1A}"/>
              </a:ext>
            </a:extLst>
          </p:cNvPr>
          <p:cNvSpPr/>
          <p:nvPr/>
        </p:nvSpPr>
        <p:spPr>
          <a:xfrm>
            <a:off x="6103561" y="1910552"/>
            <a:ext cx="5366164" cy="43164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AD06FCC-0E12-C6C4-0543-9695F199CA7C}"/>
              </a:ext>
            </a:extLst>
          </p:cNvPr>
          <p:cNvSpPr/>
          <p:nvPr/>
        </p:nvSpPr>
        <p:spPr>
          <a:xfrm>
            <a:off x="6952647" y="5141769"/>
            <a:ext cx="3667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 you!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59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CFA8963-79FB-7319-3B38-17B456C17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8292733-5D36-2429-8701-DA60DF736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908D-31FA-4A07-B4FC-C34E69DDC9A8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C7B1BEF-B2E3-7EDB-7B55-45ECC15F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9F8C685-C7B3-BF8F-A88B-16C609E0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538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id="{155B4982-264F-5EFD-B36B-24740631D21F}"/>
              </a:ext>
            </a:extLst>
          </p:cNvPr>
          <p:cNvSpPr/>
          <p:nvPr/>
        </p:nvSpPr>
        <p:spPr>
          <a:xfrm>
            <a:off x="4748340" y="3104109"/>
            <a:ext cx="328612" cy="1620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182897E-BA67-33BF-231E-41AD64308CEB}"/>
              </a:ext>
            </a:extLst>
          </p:cNvPr>
          <p:cNvSpPr/>
          <p:nvPr/>
        </p:nvSpPr>
        <p:spPr>
          <a:xfrm>
            <a:off x="3058230" y="3085282"/>
            <a:ext cx="328612" cy="15725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013434C-B1AF-87D1-1186-04C7273802C8}"/>
              </a:ext>
            </a:extLst>
          </p:cNvPr>
          <p:cNvSpPr/>
          <p:nvPr/>
        </p:nvSpPr>
        <p:spPr>
          <a:xfrm>
            <a:off x="3902493" y="3091755"/>
            <a:ext cx="328612" cy="1572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6E931CE-8502-D237-81F0-76E4A550D318}"/>
              </a:ext>
            </a:extLst>
          </p:cNvPr>
          <p:cNvSpPr/>
          <p:nvPr/>
        </p:nvSpPr>
        <p:spPr>
          <a:xfrm>
            <a:off x="2030780" y="3106063"/>
            <a:ext cx="328612" cy="16201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57B32D6-953D-F5E6-0197-FD7295E0BEFC}"/>
              </a:ext>
            </a:extLst>
          </p:cNvPr>
          <p:cNvSpPr/>
          <p:nvPr/>
        </p:nvSpPr>
        <p:spPr>
          <a:xfrm>
            <a:off x="6286668" y="3085187"/>
            <a:ext cx="328612" cy="1572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8D40A8EA-81B0-0BE6-73A2-B243B11F2CB5}"/>
              </a:ext>
            </a:extLst>
          </p:cNvPr>
          <p:cNvSpPr txBox="1"/>
          <p:nvPr/>
        </p:nvSpPr>
        <p:spPr>
          <a:xfrm>
            <a:off x="2445117" y="3035974"/>
            <a:ext cx="564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LGAD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B92E051-2357-8D01-0C47-CA07221A6E42}"/>
              </a:ext>
            </a:extLst>
          </p:cNvPr>
          <p:cNvSpPr txBox="1"/>
          <p:nvPr/>
        </p:nvSpPr>
        <p:spPr>
          <a:xfrm>
            <a:off x="3472567" y="3025407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PCB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A78600CF-BC82-C30B-E605-3069CC084278}"/>
              </a:ext>
            </a:extLst>
          </p:cNvPr>
          <p:cNvSpPr txBox="1"/>
          <p:nvPr/>
        </p:nvSpPr>
        <p:spPr>
          <a:xfrm>
            <a:off x="4316831" y="3036285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ASIC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C20FE0A-8728-7AFE-4D28-98751B1FA98D}"/>
              </a:ext>
            </a:extLst>
          </p:cNvPr>
          <p:cNvSpPr txBox="1"/>
          <p:nvPr/>
        </p:nvSpPr>
        <p:spPr>
          <a:xfrm>
            <a:off x="5140818" y="3065426"/>
            <a:ext cx="1127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一级汇总、供电</a:t>
            </a:r>
            <a:endParaRPr lang="en-US" altLang="zh-CN" sz="1050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636741A-32EF-B10E-7453-A61DC83D5C16}"/>
              </a:ext>
            </a:extLst>
          </p:cNvPr>
          <p:cNvSpPr txBox="1"/>
          <p:nvPr/>
        </p:nvSpPr>
        <p:spPr>
          <a:xfrm>
            <a:off x="6637407" y="3050628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/>
              <a:t>柔性板</a:t>
            </a:r>
            <a:endParaRPr lang="en-US" altLang="zh-CN" sz="1050" dirty="0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A74083E1-EA9C-3B5F-22B9-309FE6CEAD50}"/>
              </a:ext>
            </a:extLst>
          </p:cNvPr>
          <p:cNvSpPr/>
          <p:nvPr/>
        </p:nvSpPr>
        <p:spPr>
          <a:xfrm>
            <a:off x="2030781" y="2430338"/>
            <a:ext cx="3859291" cy="1685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BD78AD56-ABE6-C54D-E18F-208A69BBB8E7}"/>
              </a:ext>
            </a:extLst>
          </p:cNvPr>
          <p:cNvCxnSpPr/>
          <p:nvPr/>
        </p:nvCxnSpPr>
        <p:spPr>
          <a:xfrm>
            <a:off x="3255822" y="2437942"/>
            <a:ext cx="0" cy="16850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1677CCF8-B6D8-CF25-A80F-1E1109206491}"/>
              </a:ext>
            </a:extLst>
          </p:cNvPr>
          <p:cNvCxnSpPr/>
          <p:nvPr/>
        </p:nvCxnSpPr>
        <p:spPr>
          <a:xfrm>
            <a:off x="4519470" y="2428618"/>
            <a:ext cx="0" cy="16850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>
            <a:extLst>
              <a:ext uri="{FF2B5EF4-FFF2-40B4-BE49-F238E27FC236}">
                <a16:creationId xmlns:a16="http://schemas.microsoft.com/office/drawing/2014/main" id="{4FF13E85-8031-2032-ABA9-ABFB31F5D71A}"/>
              </a:ext>
            </a:extLst>
          </p:cNvPr>
          <p:cNvSpPr/>
          <p:nvPr/>
        </p:nvSpPr>
        <p:spPr>
          <a:xfrm>
            <a:off x="2030780" y="2430338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8593BAD9-D37A-A1F6-8EF1-35A36F31D11A}"/>
              </a:ext>
            </a:extLst>
          </p:cNvPr>
          <p:cNvSpPr/>
          <p:nvPr/>
        </p:nvSpPr>
        <p:spPr>
          <a:xfrm>
            <a:off x="2202258" y="2430338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6D0E9963-4DC7-0DEC-AB9D-73E79B80BAAE}"/>
              </a:ext>
            </a:extLst>
          </p:cNvPr>
          <p:cNvSpPr/>
          <p:nvPr/>
        </p:nvSpPr>
        <p:spPr>
          <a:xfrm>
            <a:off x="2545214" y="2430337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1EBD6EA7-5C78-4040-40F8-48147342641D}"/>
              </a:ext>
            </a:extLst>
          </p:cNvPr>
          <p:cNvSpPr/>
          <p:nvPr/>
        </p:nvSpPr>
        <p:spPr>
          <a:xfrm>
            <a:off x="2373736" y="2430337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0FD0BA1B-464F-AA2D-9BF8-FA931064C27D}"/>
              </a:ext>
            </a:extLst>
          </p:cNvPr>
          <p:cNvSpPr/>
          <p:nvPr/>
        </p:nvSpPr>
        <p:spPr>
          <a:xfrm>
            <a:off x="2716692" y="2430338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585A75D2-F1DF-FB35-C7C6-E4FB4F7602E5}"/>
              </a:ext>
            </a:extLst>
          </p:cNvPr>
          <p:cNvSpPr/>
          <p:nvPr/>
        </p:nvSpPr>
        <p:spPr>
          <a:xfrm>
            <a:off x="2888170" y="2432069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3299E366-E958-ECBD-5D97-1A9F49EB7796}"/>
              </a:ext>
            </a:extLst>
          </p:cNvPr>
          <p:cNvSpPr/>
          <p:nvPr/>
        </p:nvSpPr>
        <p:spPr>
          <a:xfrm>
            <a:off x="3065266" y="2428619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FFDBB178-A28F-F854-A216-5EE71B557FB7}"/>
              </a:ext>
            </a:extLst>
          </p:cNvPr>
          <p:cNvCxnSpPr/>
          <p:nvPr/>
        </p:nvCxnSpPr>
        <p:spPr>
          <a:xfrm>
            <a:off x="2030780" y="2663894"/>
            <a:ext cx="0" cy="12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0CA4583D-FD4F-F9F1-6AA2-4C7633B8E787}"/>
              </a:ext>
            </a:extLst>
          </p:cNvPr>
          <p:cNvCxnSpPr>
            <a:cxnSpLocks/>
          </p:cNvCxnSpPr>
          <p:nvPr/>
        </p:nvCxnSpPr>
        <p:spPr>
          <a:xfrm>
            <a:off x="3236744" y="2629013"/>
            <a:ext cx="0" cy="155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D4B394FF-8481-F538-924D-8861546887DD}"/>
              </a:ext>
            </a:extLst>
          </p:cNvPr>
          <p:cNvCxnSpPr>
            <a:cxnSpLocks/>
          </p:cNvCxnSpPr>
          <p:nvPr/>
        </p:nvCxnSpPr>
        <p:spPr>
          <a:xfrm flipH="1">
            <a:off x="2073736" y="2755969"/>
            <a:ext cx="352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FA936DD4-FA60-7144-AB74-BAD3C6845A82}"/>
              </a:ext>
            </a:extLst>
          </p:cNvPr>
          <p:cNvCxnSpPr>
            <a:cxnSpLocks/>
            <a:stCxn id="88" idx="3"/>
          </p:cNvCxnSpPr>
          <p:nvPr/>
        </p:nvCxnSpPr>
        <p:spPr>
          <a:xfrm>
            <a:off x="3052058" y="2762722"/>
            <a:ext cx="180452" cy="2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87763318-EB9A-774A-32BE-6BB8D2DCAA82}"/>
              </a:ext>
            </a:extLst>
          </p:cNvPr>
          <p:cNvSpPr txBox="1"/>
          <p:nvPr/>
        </p:nvSpPr>
        <p:spPr>
          <a:xfrm>
            <a:off x="2394114" y="2639612"/>
            <a:ext cx="657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980mm 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442E6DC1-8BEF-D41B-9FD6-D8DE060A4C99}"/>
              </a:ext>
            </a:extLst>
          </p:cNvPr>
          <p:cNvSpPr/>
          <p:nvPr/>
        </p:nvSpPr>
        <p:spPr>
          <a:xfrm>
            <a:off x="5896306" y="2426555"/>
            <a:ext cx="3859291" cy="1685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49811ADE-2A5E-B48F-1507-83F2495C7414}"/>
              </a:ext>
            </a:extLst>
          </p:cNvPr>
          <p:cNvCxnSpPr/>
          <p:nvPr/>
        </p:nvCxnSpPr>
        <p:spPr>
          <a:xfrm>
            <a:off x="7121347" y="2434159"/>
            <a:ext cx="0" cy="16850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D88A941A-F8A7-17C1-9FF7-01D843EBFFE4}"/>
              </a:ext>
            </a:extLst>
          </p:cNvPr>
          <p:cNvCxnSpPr/>
          <p:nvPr/>
        </p:nvCxnSpPr>
        <p:spPr>
          <a:xfrm>
            <a:off x="8384995" y="2424835"/>
            <a:ext cx="0" cy="168507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 95">
            <a:extLst>
              <a:ext uri="{FF2B5EF4-FFF2-40B4-BE49-F238E27FC236}">
                <a16:creationId xmlns:a16="http://schemas.microsoft.com/office/drawing/2014/main" id="{10BA8029-9F4F-2215-4A2C-6BF2610A5D52}"/>
              </a:ext>
            </a:extLst>
          </p:cNvPr>
          <p:cNvSpPr/>
          <p:nvPr/>
        </p:nvSpPr>
        <p:spPr>
          <a:xfrm>
            <a:off x="5896305" y="2426555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96B1C0B3-6852-46D3-C128-A9E862F182B6}"/>
              </a:ext>
            </a:extLst>
          </p:cNvPr>
          <p:cNvSpPr/>
          <p:nvPr/>
        </p:nvSpPr>
        <p:spPr>
          <a:xfrm>
            <a:off x="6067783" y="2426555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73F357CD-EB64-C5DB-2C06-68478E8A88E1}"/>
              </a:ext>
            </a:extLst>
          </p:cNvPr>
          <p:cNvSpPr/>
          <p:nvPr/>
        </p:nvSpPr>
        <p:spPr>
          <a:xfrm>
            <a:off x="6410739" y="2426554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23221ED8-1CC3-7A7B-4379-C1E5D0AFBB09}"/>
              </a:ext>
            </a:extLst>
          </p:cNvPr>
          <p:cNvSpPr/>
          <p:nvPr/>
        </p:nvSpPr>
        <p:spPr>
          <a:xfrm>
            <a:off x="6239261" y="2426554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841E706B-45D4-735D-12A1-D76F2B7B418E}"/>
              </a:ext>
            </a:extLst>
          </p:cNvPr>
          <p:cNvSpPr/>
          <p:nvPr/>
        </p:nvSpPr>
        <p:spPr>
          <a:xfrm>
            <a:off x="6582217" y="2426555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8546F33C-F943-7DA9-750F-66242C5A02E3}"/>
              </a:ext>
            </a:extLst>
          </p:cNvPr>
          <p:cNvSpPr/>
          <p:nvPr/>
        </p:nvSpPr>
        <p:spPr>
          <a:xfrm>
            <a:off x="6753695" y="2423807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1675A961-F566-4E61-89EB-6D144C3B2DD7}"/>
              </a:ext>
            </a:extLst>
          </p:cNvPr>
          <p:cNvSpPr/>
          <p:nvPr/>
        </p:nvSpPr>
        <p:spPr>
          <a:xfrm>
            <a:off x="6931444" y="2422369"/>
            <a:ext cx="171478" cy="1685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3" name="文本框 152">
            <a:extLst>
              <a:ext uri="{FF2B5EF4-FFF2-40B4-BE49-F238E27FC236}">
                <a16:creationId xmlns:a16="http://schemas.microsoft.com/office/drawing/2014/main" id="{25C2576F-D5A4-1DA3-6633-3D9624A47C25}"/>
              </a:ext>
            </a:extLst>
          </p:cNvPr>
          <p:cNvSpPr txBox="1"/>
          <p:nvPr/>
        </p:nvSpPr>
        <p:spPr>
          <a:xfrm>
            <a:off x="5989254" y="252973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1">
                    <a:lumMod val="75000"/>
                  </a:schemeClr>
                </a:solidFill>
              </a:rPr>
              <a:t>7modules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751F241C-9301-03C3-60EB-61A3A1F9F525}"/>
              </a:ext>
            </a:extLst>
          </p:cNvPr>
          <p:cNvSpPr/>
          <p:nvPr/>
        </p:nvSpPr>
        <p:spPr>
          <a:xfrm>
            <a:off x="2515209" y="2046209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48BC9A7D-8C1C-D283-3936-77CC89EFE3DA}"/>
              </a:ext>
            </a:extLst>
          </p:cNvPr>
          <p:cNvSpPr/>
          <p:nvPr/>
        </p:nvSpPr>
        <p:spPr>
          <a:xfrm>
            <a:off x="3719159" y="2036014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6" name="矩形 155">
            <a:extLst>
              <a:ext uri="{FF2B5EF4-FFF2-40B4-BE49-F238E27FC236}">
                <a16:creationId xmlns:a16="http://schemas.microsoft.com/office/drawing/2014/main" id="{C1D466A8-1693-CF4C-0408-4FCC4E162664}"/>
              </a:ext>
            </a:extLst>
          </p:cNvPr>
          <p:cNvSpPr/>
          <p:nvPr/>
        </p:nvSpPr>
        <p:spPr>
          <a:xfrm>
            <a:off x="5039017" y="2017782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A2B4D3A9-90FE-3F5F-5C87-7D126AEF953F}"/>
              </a:ext>
            </a:extLst>
          </p:cNvPr>
          <p:cNvSpPr/>
          <p:nvPr/>
        </p:nvSpPr>
        <p:spPr>
          <a:xfrm>
            <a:off x="6309022" y="2026663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0BA151F9-24A6-713B-6E99-0E7EA064588C}"/>
              </a:ext>
            </a:extLst>
          </p:cNvPr>
          <p:cNvSpPr/>
          <p:nvPr/>
        </p:nvSpPr>
        <p:spPr>
          <a:xfrm>
            <a:off x="7628880" y="2032261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矩形 158">
            <a:extLst>
              <a:ext uri="{FF2B5EF4-FFF2-40B4-BE49-F238E27FC236}">
                <a16:creationId xmlns:a16="http://schemas.microsoft.com/office/drawing/2014/main" id="{AE1058E2-213E-9388-4132-CC1B5E4FEFB0}"/>
              </a:ext>
            </a:extLst>
          </p:cNvPr>
          <p:cNvSpPr/>
          <p:nvPr/>
        </p:nvSpPr>
        <p:spPr>
          <a:xfrm>
            <a:off x="8987170" y="2046209"/>
            <a:ext cx="257217" cy="1428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8" name="组合 177">
            <a:extLst>
              <a:ext uri="{FF2B5EF4-FFF2-40B4-BE49-F238E27FC236}">
                <a16:creationId xmlns:a16="http://schemas.microsoft.com/office/drawing/2014/main" id="{2732F978-1E70-A580-1B27-B28A308D7086}"/>
              </a:ext>
            </a:extLst>
          </p:cNvPr>
          <p:cNvGrpSpPr/>
          <p:nvPr/>
        </p:nvGrpSpPr>
        <p:grpSpPr>
          <a:xfrm>
            <a:off x="2134938" y="2222031"/>
            <a:ext cx="992031" cy="186087"/>
            <a:chOff x="690483" y="866813"/>
            <a:chExt cx="992031" cy="186087"/>
          </a:xfrm>
        </p:grpSpPr>
        <p:cxnSp>
          <p:nvCxnSpPr>
            <p:cNvPr id="161" name="直接箭头连接符 160">
              <a:extLst>
                <a:ext uri="{FF2B5EF4-FFF2-40B4-BE49-F238E27FC236}">
                  <a16:creationId xmlns:a16="http://schemas.microsoft.com/office/drawing/2014/main" id="{2498610E-EE47-C367-46B3-F7E93F36E1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箭头连接符 162">
              <a:extLst>
                <a:ext uri="{FF2B5EF4-FFF2-40B4-BE49-F238E27FC236}">
                  <a16:creationId xmlns:a16="http://schemas.microsoft.com/office/drawing/2014/main" id="{95CE50C2-66C4-3916-90F8-46384A4062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箭头连接符 164">
              <a:extLst>
                <a:ext uri="{FF2B5EF4-FFF2-40B4-BE49-F238E27FC236}">
                  <a16:creationId xmlns:a16="http://schemas.microsoft.com/office/drawing/2014/main" id="{87ACFD7E-8D1E-7F28-73FD-9E8AA4B7BF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箭头连接符 168">
              <a:extLst>
                <a:ext uri="{FF2B5EF4-FFF2-40B4-BE49-F238E27FC236}">
                  <a16:creationId xmlns:a16="http://schemas.microsoft.com/office/drawing/2014/main" id="{1BE8CCCD-7D95-2EEF-EB73-2D5A2C3D88D2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箭头连接符 170">
              <a:extLst>
                <a:ext uri="{FF2B5EF4-FFF2-40B4-BE49-F238E27FC236}">
                  <a16:creationId xmlns:a16="http://schemas.microsoft.com/office/drawing/2014/main" id="{7F4A2BA2-92B6-C5E3-B8C9-7C12C50F4628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箭头连接符 172">
              <a:extLst>
                <a:ext uri="{FF2B5EF4-FFF2-40B4-BE49-F238E27FC236}">
                  <a16:creationId xmlns:a16="http://schemas.microsoft.com/office/drawing/2014/main" id="{BB6955D7-0930-29D7-D125-E48AF1102B72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箭头连接符 174">
              <a:extLst>
                <a:ext uri="{FF2B5EF4-FFF2-40B4-BE49-F238E27FC236}">
                  <a16:creationId xmlns:a16="http://schemas.microsoft.com/office/drawing/2014/main" id="{7C9BBF83-11AD-CE90-B755-03C25F4DE732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组合 178">
            <a:extLst>
              <a:ext uri="{FF2B5EF4-FFF2-40B4-BE49-F238E27FC236}">
                <a16:creationId xmlns:a16="http://schemas.microsoft.com/office/drawing/2014/main" id="{990BCBBD-A94F-268D-247E-2480B52F7A76}"/>
              </a:ext>
            </a:extLst>
          </p:cNvPr>
          <p:cNvGrpSpPr/>
          <p:nvPr/>
        </p:nvGrpSpPr>
        <p:grpSpPr>
          <a:xfrm>
            <a:off x="3344557" y="2213994"/>
            <a:ext cx="992031" cy="186087"/>
            <a:chOff x="690483" y="866813"/>
            <a:chExt cx="992031" cy="186087"/>
          </a:xfrm>
        </p:grpSpPr>
        <p:cxnSp>
          <p:nvCxnSpPr>
            <p:cNvPr id="180" name="直接箭头连接符 179">
              <a:extLst>
                <a:ext uri="{FF2B5EF4-FFF2-40B4-BE49-F238E27FC236}">
                  <a16:creationId xmlns:a16="http://schemas.microsoft.com/office/drawing/2014/main" id="{D5E898B7-1F81-E100-5DDB-58D8381216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箭头连接符 180">
              <a:extLst>
                <a:ext uri="{FF2B5EF4-FFF2-40B4-BE49-F238E27FC236}">
                  <a16:creationId xmlns:a16="http://schemas.microsoft.com/office/drawing/2014/main" id="{DA155749-50A0-9417-D05A-7E45249F29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箭头连接符 181">
              <a:extLst>
                <a:ext uri="{FF2B5EF4-FFF2-40B4-BE49-F238E27FC236}">
                  <a16:creationId xmlns:a16="http://schemas.microsoft.com/office/drawing/2014/main" id="{8CC0B4BA-ABD5-F835-1C1F-43A1DBA7A9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箭头连接符 182">
              <a:extLst>
                <a:ext uri="{FF2B5EF4-FFF2-40B4-BE49-F238E27FC236}">
                  <a16:creationId xmlns:a16="http://schemas.microsoft.com/office/drawing/2014/main" id="{FAF59148-79F8-8226-6790-7AB7D12E649C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箭头连接符 183">
              <a:extLst>
                <a:ext uri="{FF2B5EF4-FFF2-40B4-BE49-F238E27FC236}">
                  <a16:creationId xmlns:a16="http://schemas.microsoft.com/office/drawing/2014/main" id="{46AF005C-E1DD-B314-6A58-C1A55543ED6B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箭头连接符 184">
              <a:extLst>
                <a:ext uri="{FF2B5EF4-FFF2-40B4-BE49-F238E27FC236}">
                  <a16:creationId xmlns:a16="http://schemas.microsoft.com/office/drawing/2014/main" id="{B6ED5402-28F2-4D9A-5C37-62A62A5B1B81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箭头连接符 185">
              <a:extLst>
                <a:ext uri="{FF2B5EF4-FFF2-40B4-BE49-F238E27FC236}">
                  <a16:creationId xmlns:a16="http://schemas.microsoft.com/office/drawing/2014/main" id="{4C460906-F6AF-931D-BB1A-30DE8B909D44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组合 186">
            <a:extLst>
              <a:ext uri="{FF2B5EF4-FFF2-40B4-BE49-F238E27FC236}">
                <a16:creationId xmlns:a16="http://schemas.microsoft.com/office/drawing/2014/main" id="{92549D3B-6D66-DE40-A7CC-49FF86327191}"/>
              </a:ext>
            </a:extLst>
          </p:cNvPr>
          <p:cNvGrpSpPr/>
          <p:nvPr/>
        </p:nvGrpSpPr>
        <p:grpSpPr>
          <a:xfrm>
            <a:off x="4665290" y="2200985"/>
            <a:ext cx="992031" cy="186087"/>
            <a:chOff x="690483" y="866813"/>
            <a:chExt cx="992031" cy="186087"/>
          </a:xfrm>
        </p:grpSpPr>
        <p:cxnSp>
          <p:nvCxnSpPr>
            <p:cNvPr id="188" name="直接箭头连接符 187">
              <a:extLst>
                <a:ext uri="{FF2B5EF4-FFF2-40B4-BE49-F238E27FC236}">
                  <a16:creationId xmlns:a16="http://schemas.microsoft.com/office/drawing/2014/main" id="{625B980E-827E-3194-4BFB-F395FCFE1E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箭头连接符 188">
              <a:extLst>
                <a:ext uri="{FF2B5EF4-FFF2-40B4-BE49-F238E27FC236}">
                  <a16:creationId xmlns:a16="http://schemas.microsoft.com/office/drawing/2014/main" id="{25F26453-67A0-FC70-C4E7-BCC1249C99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箭头连接符 189">
              <a:extLst>
                <a:ext uri="{FF2B5EF4-FFF2-40B4-BE49-F238E27FC236}">
                  <a16:creationId xmlns:a16="http://schemas.microsoft.com/office/drawing/2014/main" id="{6293A67A-5E9D-10E0-C97B-7748F6F525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箭头连接符 190">
              <a:extLst>
                <a:ext uri="{FF2B5EF4-FFF2-40B4-BE49-F238E27FC236}">
                  <a16:creationId xmlns:a16="http://schemas.microsoft.com/office/drawing/2014/main" id="{3D0ABB34-6C8A-4A3B-BBFE-21C935AE92F5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箭头连接符 191">
              <a:extLst>
                <a:ext uri="{FF2B5EF4-FFF2-40B4-BE49-F238E27FC236}">
                  <a16:creationId xmlns:a16="http://schemas.microsoft.com/office/drawing/2014/main" id="{7BAB7FB7-8D72-F15D-A578-27E20F36E67B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箭头连接符 192">
              <a:extLst>
                <a:ext uri="{FF2B5EF4-FFF2-40B4-BE49-F238E27FC236}">
                  <a16:creationId xmlns:a16="http://schemas.microsoft.com/office/drawing/2014/main" id="{9AD3B969-EED1-5E1D-6CA8-7E6C787197FA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箭头连接符 193">
              <a:extLst>
                <a:ext uri="{FF2B5EF4-FFF2-40B4-BE49-F238E27FC236}">
                  <a16:creationId xmlns:a16="http://schemas.microsoft.com/office/drawing/2014/main" id="{FFF2A5A4-B50D-74C5-D17D-6FE29611E48A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组合 194">
            <a:extLst>
              <a:ext uri="{FF2B5EF4-FFF2-40B4-BE49-F238E27FC236}">
                <a16:creationId xmlns:a16="http://schemas.microsoft.com/office/drawing/2014/main" id="{66B8CC5C-9D87-E9EA-4E34-57EC4432EAC3}"/>
              </a:ext>
            </a:extLst>
          </p:cNvPr>
          <p:cNvGrpSpPr/>
          <p:nvPr/>
        </p:nvGrpSpPr>
        <p:grpSpPr>
          <a:xfrm>
            <a:off x="5966239" y="2204608"/>
            <a:ext cx="992031" cy="186087"/>
            <a:chOff x="690483" y="866813"/>
            <a:chExt cx="992031" cy="186087"/>
          </a:xfrm>
        </p:grpSpPr>
        <p:cxnSp>
          <p:nvCxnSpPr>
            <p:cNvPr id="196" name="直接箭头连接符 195">
              <a:extLst>
                <a:ext uri="{FF2B5EF4-FFF2-40B4-BE49-F238E27FC236}">
                  <a16:creationId xmlns:a16="http://schemas.microsoft.com/office/drawing/2014/main" id="{FF999F28-3F2A-0833-4309-68A5DB4F62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箭头连接符 196">
              <a:extLst>
                <a:ext uri="{FF2B5EF4-FFF2-40B4-BE49-F238E27FC236}">
                  <a16:creationId xmlns:a16="http://schemas.microsoft.com/office/drawing/2014/main" id="{DCFC3AAC-D587-4886-FDAB-324A7BBC1D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箭头连接符 197">
              <a:extLst>
                <a:ext uri="{FF2B5EF4-FFF2-40B4-BE49-F238E27FC236}">
                  <a16:creationId xmlns:a16="http://schemas.microsoft.com/office/drawing/2014/main" id="{3A750622-2681-405F-98BC-85E79643E8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箭头连接符 198">
              <a:extLst>
                <a:ext uri="{FF2B5EF4-FFF2-40B4-BE49-F238E27FC236}">
                  <a16:creationId xmlns:a16="http://schemas.microsoft.com/office/drawing/2014/main" id="{2DEAA5F2-FDFE-EC92-47AB-1919BFE85AC1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箭头连接符 199">
              <a:extLst>
                <a:ext uri="{FF2B5EF4-FFF2-40B4-BE49-F238E27FC236}">
                  <a16:creationId xmlns:a16="http://schemas.microsoft.com/office/drawing/2014/main" id="{887C5F50-70FD-C1C3-1614-A42600261044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箭头连接符 200">
              <a:extLst>
                <a:ext uri="{FF2B5EF4-FFF2-40B4-BE49-F238E27FC236}">
                  <a16:creationId xmlns:a16="http://schemas.microsoft.com/office/drawing/2014/main" id="{798318C6-4DF4-D943-6E16-DAD1E0D3550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箭头连接符 201">
              <a:extLst>
                <a:ext uri="{FF2B5EF4-FFF2-40B4-BE49-F238E27FC236}">
                  <a16:creationId xmlns:a16="http://schemas.microsoft.com/office/drawing/2014/main" id="{FC7169FD-7E9D-CF9F-A068-259DA4767C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组合 202">
            <a:extLst>
              <a:ext uri="{FF2B5EF4-FFF2-40B4-BE49-F238E27FC236}">
                <a16:creationId xmlns:a16="http://schemas.microsoft.com/office/drawing/2014/main" id="{29387617-C3CD-37B2-5573-66FE4D03FC19}"/>
              </a:ext>
            </a:extLst>
          </p:cNvPr>
          <p:cNvGrpSpPr/>
          <p:nvPr/>
        </p:nvGrpSpPr>
        <p:grpSpPr>
          <a:xfrm>
            <a:off x="7278346" y="2194978"/>
            <a:ext cx="992031" cy="186087"/>
            <a:chOff x="690483" y="866813"/>
            <a:chExt cx="992031" cy="186087"/>
          </a:xfrm>
        </p:grpSpPr>
        <p:cxnSp>
          <p:nvCxnSpPr>
            <p:cNvPr id="204" name="直接箭头连接符 203">
              <a:extLst>
                <a:ext uri="{FF2B5EF4-FFF2-40B4-BE49-F238E27FC236}">
                  <a16:creationId xmlns:a16="http://schemas.microsoft.com/office/drawing/2014/main" id="{50D2AA4A-BC3A-0D99-B029-B05FC17246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箭头连接符 204">
              <a:extLst>
                <a:ext uri="{FF2B5EF4-FFF2-40B4-BE49-F238E27FC236}">
                  <a16:creationId xmlns:a16="http://schemas.microsoft.com/office/drawing/2014/main" id="{DAA9EBE3-DF74-E601-9435-56CEA046C5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箭头连接符 205">
              <a:extLst>
                <a:ext uri="{FF2B5EF4-FFF2-40B4-BE49-F238E27FC236}">
                  <a16:creationId xmlns:a16="http://schemas.microsoft.com/office/drawing/2014/main" id="{5446598F-0D54-8829-D854-5AC18F099F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箭头连接符 206">
              <a:extLst>
                <a:ext uri="{FF2B5EF4-FFF2-40B4-BE49-F238E27FC236}">
                  <a16:creationId xmlns:a16="http://schemas.microsoft.com/office/drawing/2014/main" id="{94A9405F-9AB4-44F0-81CA-CE63DDE928D9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箭头连接符 207">
              <a:extLst>
                <a:ext uri="{FF2B5EF4-FFF2-40B4-BE49-F238E27FC236}">
                  <a16:creationId xmlns:a16="http://schemas.microsoft.com/office/drawing/2014/main" id="{1DB4518E-06E7-0339-FFF4-8F90D235478F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箭头连接符 208">
              <a:extLst>
                <a:ext uri="{FF2B5EF4-FFF2-40B4-BE49-F238E27FC236}">
                  <a16:creationId xmlns:a16="http://schemas.microsoft.com/office/drawing/2014/main" id="{808BD54B-D83B-92BC-FBEC-02CBFA4D8FA6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箭头连接符 209">
              <a:extLst>
                <a:ext uri="{FF2B5EF4-FFF2-40B4-BE49-F238E27FC236}">
                  <a16:creationId xmlns:a16="http://schemas.microsoft.com/office/drawing/2014/main" id="{839A3C9C-17FE-76F0-F678-1244928A805A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组合 210">
            <a:extLst>
              <a:ext uri="{FF2B5EF4-FFF2-40B4-BE49-F238E27FC236}">
                <a16:creationId xmlns:a16="http://schemas.microsoft.com/office/drawing/2014/main" id="{0649833C-FEE9-EF45-B768-90A86F435D6A}"/>
              </a:ext>
            </a:extLst>
          </p:cNvPr>
          <p:cNvGrpSpPr/>
          <p:nvPr/>
        </p:nvGrpSpPr>
        <p:grpSpPr>
          <a:xfrm>
            <a:off x="8600669" y="2209519"/>
            <a:ext cx="992031" cy="186087"/>
            <a:chOff x="690483" y="866813"/>
            <a:chExt cx="992031" cy="186087"/>
          </a:xfrm>
        </p:grpSpPr>
        <p:cxnSp>
          <p:nvCxnSpPr>
            <p:cNvPr id="212" name="直接箭头连接符 211">
              <a:extLst>
                <a:ext uri="{FF2B5EF4-FFF2-40B4-BE49-F238E27FC236}">
                  <a16:creationId xmlns:a16="http://schemas.microsoft.com/office/drawing/2014/main" id="{6C844A28-3B96-0808-BE2D-C7299C6F0E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483" y="866813"/>
              <a:ext cx="500250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箭头连接符 212">
              <a:extLst>
                <a:ext uri="{FF2B5EF4-FFF2-40B4-BE49-F238E27FC236}">
                  <a16:creationId xmlns:a16="http://schemas.microsoft.com/office/drawing/2014/main" id="{0AECEB74-B5AB-49A2-2046-5A554687D9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350" y="870436"/>
              <a:ext cx="295383" cy="163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箭头连接符 213">
              <a:extLst>
                <a:ext uri="{FF2B5EF4-FFF2-40B4-BE49-F238E27FC236}">
                  <a16:creationId xmlns:a16="http://schemas.microsoft.com/office/drawing/2014/main" id="{0C9FA326-37B6-EBA2-B36F-44DA2CD677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1948" y="870436"/>
              <a:ext cx="138785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箭头连接符 214">
              <a:extLst>
                <a:ext uri="{FF2B5EF4-FFF2-40B4-BE49-F238E27FC236}">
                  <a16:creationId xmlns:a16="http://schemas.microsoft.com/office/drawing/2014/main" id="{552F4F40-9190-34A8-2ECD-612EDB1FD2DD}"/>
                </a:ext>
              </a:extLst>
            </p:cNvPr>
            <p:cNvCxnSpPr/>
            <p:nvPr/>
          </p:nvCxnSpPr>
          <p:spPr>
            <a:xfrm>
              <a:off x="1190733" y="870436"/>
              <a:ext cx="0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箭头连接符 215">
              <a:extLst>
                <a:ext uri="{FF2B5EF4-FFF2-40B4-BE49-F238E27FC236}">
                  <a16:creationId xmlns:a16="http://schemas.microsoft.com/office/drawing/2014/main" id="{8FF42B17-5F6D-DF50-A205-BDF335481B3F}"/>
                </a:ext>
              </a:extLst>
            </p:cNvPr>
            <p:cNvCxnSpPr/>
            <p:nvPr/>
          </p:nvCxnSpPr>
          <p:spPr>
            <a:xfrm>
              <a:off x="1190733" y="870436"/>
              <a:ext cx="149117" cy="182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箭头连接符 216">
              <a:extLst>
                <a:ext uri="{FF2B5EF4-FFF2-40B4-BE49-F238E27FC236}">
                  <a16:creationId xmlns:a16="http://schemas.microsoft.com/office/drawing/2014/main" id="{92976E9E-F86D-5AF0-B8F9-1D8A4B324298}"/>
                </a:ext>
              </a:extLst>
            </p:cNvPr>
            <p:cNvCxnSpPr>
              <a:cxnSpLocks/>
            </p:cNvCxnSpPr>
            <p:nvPr/>
          </p:nvCxnSpPr>
          <p:spPr>
            <a:xfrm>
              <a:off x="1204917" y="874722"/>
              <a:ext cx="284158" cy="170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箭头连接符 217">
              <a:extLst>
                <a:ext uri="{FF2B5EF4-FFF2-40B4-BE49-F238E27FC236}">
                  <a16:creationId xmlns:a16="http://schemas.microsoft.com/office/drawing/2014/main" id="{AF12210F-43C9-1554-44B2-56F0FFFE31B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63" y="871448"/>
              <a:ext cx="483151" cy="167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1" name="直接箭头连接符 220">
            <a:extLst>
              <a:ext uri="{FF2B5EF4-FFF2-40B4-BE49-F238E27FC236}">
                <a16:creationId xmlns:a16="http://schemas.microsoft.com/office/drawing/2014/main" id="{113FB362-032D-F0C1-42B0-1292C5FB961E}"/>
              </a:ext>
            </a:extLst>
          </p:cNvPr>
          <p:cNvCxnSpPr>
            <a:cxnSpLocks/>
          </p:cNvCxnSpPr>
          <p:nvPr/>
        </p:nvCxnSpPr>
        <p:spPr>
          <a:xfrm flipH="1">
            <a:off x="2663293" y="1327297"/>
            <a:ext cx="2800588" cy="678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接箭头连接符 223">
            <a:extLst>
              <a:ext uri="{FF2B5EF4-FFF2-40B4-BE49-F238E27FC236}">
                <a16:creationId xmlns:a16="http://schemas.microsoft.com/office/drawing/2014/main" id="{D94023E8-D9DD-27C6-B0DC-6D1649A6387B}"/>
              </a:ext>
            </a:extLst>
          </p:cNvPr>
          <p:cNvCxnSpPr>
            <a:cxnSpLocks/>
          </p:cNvCxnSpPr>
          <p:nvPr/>
        </p:nvCxnSpPr>
        <p:spPr>
          <a:xfrm flipH="1">
            <a:off x="3823638" y="1356772"/>
            <a:ext cx="1687759" cy="632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接箭头连接符 229">
            <a:extLst>
              <a:ext uri="{FF2B5EF4-FFF2-40B4-BE49-F238E27FC236}">
                <a16:creationId xmlns:a16="http://schemas.microsoft.com/office/drawing/2014/main" id="{C0F1108F-FF26-508B-DC48-5DAA8F26C7F2}"/>
              </a:ext>
            </a:extLst>
          </p:cNvPr>
          <p:cNvCxnSpPr>
            <a:cxnSpLocks/>
          </p:cNvCxnSpPr>
          <p:nvPr/>
        </p:nvCxnSpPr>
        <p:spPr>
          <a:xfrm flipH="1">
            <a:off x="5026755" y="1331436"/>
            <a:ext cx="512761" cy="63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接箭头连接符 245">
            <a:extLst>
              <a:ext uri="{FF2B5EF4-FFF2-40B4-BE49-F238E27FC236}">
                <a16:creationId xmlns:a16="http://schemas.microsoft.com/office/drawing/2014/main" id="{F41BDBB2-15E0-6D31-4A7C-1397AAB72899}"/>
              </a:ext>
            </a:extLst>
          </p:cNvPr>
          <p:cNvCxnSpPr>
            <a:cxnSpLocks/>
          </p:cNvCxnSpPr>
          <p:nvPr/>
        </p:nvCxnSpPr>
        <p:spPr>
          <a:xfrm>
            <a:off x="6256694" y="1266289"/>
            <a:ext cx="273105" cy="752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接箭头连接符 246">
            <a:extLst>
              <a:ext uri="{FF2B5EF4-FFF2-40B4-BE49-F238E27FC236}">
                <a16:creationId xmlns:a16="http://schemas.microsoft.com/office/drawing/2014/main" id="{47F92B32-5D1E-533B-015B-F5462D3400AB}"/>
              </a:ext>
            </a:extLst>
          </p:cNvPr>
          <p:cNvCxnSpPr>
            <a:cxnSpLocks/>
          </p:cNvCxnSpPr>
          <p:nvPr/>
        </p:nvCxnSpPr>
        <p:spPr>
          <a:xfrm>
            <a:off x="6256693" y="1246631"/>
            <a:ext cx="1521902" cy="718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箭头连接符 247">
            <a:extLst>
              <a:ext uri="{FF2B5EF4-FFF2-40B4-BE49-F238E27FC236}">
                <a16:creationId xmlns:a16="http://schemas.microsoft.com/office/drawing/2014/main" id="{FE41ACB2-2B09-F71B-9196-72CC7B170B7F}"/>
              </a:ext>
            </a:extLst>
          </p:cNvPr>
          <p:cNvCxnSpPr>
            <a:cxnSpLocks/>
          </p:cNvCxnSpPr>
          <p:nvPr/>
        </p:nvCxnSpPr>
        <p:spPr>
          <a:xfrm>
            <a:off x="6268051" y="1260197"/>
            <a:ext cx="2811545" cy="774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矩形 248">
            <a:extLst>
              <a:ext uri="{FF2B5EF4-FFF2-40B4-BE49-F238E27FC236}">
                <a16:creationId xmlns:a16="http://schemas.microsoft.com/office/drawing/2014/main" id="{82DFE127-8553-0676-A239-282F9653613B}"/>
              </a:ext>
            </a:extLst>
          </p:cNvPr>
          <p:cNvSpPr/>
          <p:nvPr/>
        </p:nvSpPr>
        <p:spPr>
          <a:xfrm>
            <a:off x="5448725" y="880782"/>
            <a:ext cx="684365" cy="3551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4" name="文本框 253">
            <a:extLst>
              <a:ext uri="{FF2B5EF4-FFF2-40B4-BE49-F238E27FC236}">
                <a16:creationId xmlns:a16="http://schemas.microsoft.com/office/drawing/2014/main" id="{6DC3DAFC-3778-5108-A173-C53EFE57B27F}"/>
              </a:ext>
            </a:extLst>
          </p:cNvPr>
          <p:cNvSpPr txBox="1"/>
          <p:nvPr/>
        </p:nvSpPr>
        <p:spPr>
          <a:xfrm>
            <a:off x="1791593" y="1999393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/>
              <a:t>二级汇总</a:t>
            </a:r>
          </a:p>
        </p:txBody>
      </p:sp>
      <p:sp>
        <p:nvSpPr>
          <p:cNvPr id="267" name="文本框 266">
            <a:extLst>
              <a:ext uri="{FF2B5EF4-FFF2-40B4-BE49-F238E27FC236}">
                <a16:creationId xmlns:a16="http://schemas.microsoft.com/office/drawing/2014/main" id="{326C7EB3-DAA3-42A9-0D67-044067FAE658}"/>
              </a:ext>
            </a:extLst>
          </p:cNvPr>
          <p:cNvSpPr txBox="1"/>
          <p:nvPr/>
        </p:nvSpPr>
        <p:spPr>
          <a:xfrm>
            <a:off x="9728322" y="2379035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总长：</a:t>
            </a:r>
            <a:r>
              <a:rPr lang="en-US" altLang="zh-CN" sz="1200" dirty="0"/>
              <a:t>5880mm</a:t>
            </a:r>
            <a:endParaRPr lang="zh-CN" altLang="en-US" sz="1200" dirty="0"/>
          </a:p>
        </p:txBody>
      </p:sp>
      <p:sp>
        <p:nvSpPr>
          <p:cNvPr id="268" name="文本框 267">
            <a:extLst>
              <a:ext uri="{FF2B5EF4-FFF2-40B4-BE49-F238E27FC236}">
                <a16:creationId xmlns:a16="http://schemas.microsoft.com/office/drawing/2014/main" id="{8C1C8A42-05A6-0488-35D4-80BE57C35F0C}"/>
              </a:ext>
            </a:extLst>
          </p:cNvPr>
          <p:cNvSpPr txBox="1"/>
          <p:nvPr/>
        </p:nvSpPr>
        <p:spPr>
          <a:xfrm>
            <a:off x="1457750" y="2390695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/>
              <a:t>6 staves</a:t>
            </a:r>
            <a:endParaRPr lang="zh-CN" altLang="en-US" sz="1000" dirty="0"/>
          </a:p>
        </p:txBody>
      </p:sp>
      <p:sp>
        <p:nvSpPr>
          <p:cNvPr id="292" name="文本框 291">
            <a:extLst>
              <a:ext uri="{FF2B5EF4-FFF2-40B4-BE49-F238E27FC236}">
                <a16:creationId xmlns:a16="http://schemas.microsoft.com/office/drawing/2014/main" id="{B8F5F1AB-F229-AC28-2757-3AC86F1E7A2F}"/>
              </a:ext>
            </a:extLst>
          </p:cNvPr>
          <p:cNvSpPr txBox="1"/>
          <p:nvPr/>
        </p:nvSpPr>
        <p:spPr>
          <a:xfrm>
            <a:off x="3884364" y="138087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光纤，电源线</a:t>
            </a:r>
          </a:p>
        </p:txBody>
      </p:sp>
      <p:sp>
        <p:nvSpPr>
          <p:cNvPr id="294" name="文本框 293">
            <a:extLst>
              <a:ext uri="{FF2B5EF4-FFF2-40B4-BE49-F238E27FC236}">
                <a16:creationId xmlns:a16="http://schemas.microsoft.com/office/drawing/2014/main" id="{6DE83A62-96D3-38C8-49E2-AF98447CE424}"/>
              </a:ext>
            </a:extLst>
          </p:cNvPr>
          <p:cNvSpPr txBox="1"/>
          <p:nvPr/>
        </p:nvSpPr>
        <p:spPr>
          <a:xfrm>
            <a:off x="6365567" y="1380110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/>
              <a:t>光纤，电源线</a:t>
            </a:r>
          </a:p>
        </p:txBody>
      </p:sp>
      <p:sp>
        <p:nvSpPr>
          <p:cNvPr id="297" name="文本框 296">
            <a:extLst>
              <a:ext uri="{FF2B5EF4-FFF2-40B4-BE49-F238E27FC236}">
                <a16:creationId xmlns:a16="http://schemas.microsoft.com/office/drawing/2014/main" id="{F82E428E-17C2-1617-A724-B3C504FC8C10}"/>
              </a:ext>
            </a:extLst>
          </p:cNvPr>
          <p:cNvSpPr txBox="1"/>
          <p:nvPr/>
        </p:nvSpPr>
        <p:spPr>
          <a:xfrm>
            <a:off x="1537077" y="1050924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LGAD</a:t>
            </a:r>
            <a:r>
              <a:rPr lang="zh-CN" altLang="en-US" sz="2800" dirty="0"/>
              <a:t>方案</a:t>
            </a:r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34CAE871-F15A-2FD0-4DF3-6C3B4BCC3EEE}"/>
              </a:ext>
            </a:extLst>
          </p:cNvPr>
          <p:cNvGrpSpPr/>
          <p:nvPr/>
        </p:nvGrpSpPr>
        <p:grpSpPr>
          <a:xfrm>
            <a:off x="1156292" y="3429732"/>
            <a:ext cx="10071306" cy="3059362"/>
            <a:chOff x="-76201" y="2426184"/>
            <a:chExt cx="10071306" cy="305936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90D31A4-740B-9C9D-53A6-6E927CFC0AF6}"/>
                </a:ext>
              </a:extLst>
            </p:cNvPr>
            <p:cNvSpPr/>
            <p:nvPr/>
          </p:nvSpPr>
          <p:spPr>
            <a:xfrm>
              <a:off x="295175" y="4969016"/>
              <a:ext cx="8961412" cy="46057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4FA327F-29AE-7010-092C-F97D3233436B}"/>
                </a:ext>
              </a:extLst>
            </p:cNvPr>
            <p:cNvSpPr/>
            <p:nvPr/>
          </p:nvSpPr>
          <p:spPr>
            <a:xfrm>
              <a:off x="-76201" y="2460151"/>
              <a:ext cx="9982201" cy="2514042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E2AB52B4-AC07-DE6E-F15A-D5E8FDD1801C}"/>
                </a:ext>
              </a:extLst>
            </p:cNvPr>
            <p:cNvCxnSpPr/>
            <p:nvPr/>
          </p:nvCxnSpPr>
          <p:spPr>
            <a:xfrm>
              <a:off x="3834076" y="2512735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F6862B7A-5B9D-5227-4991-4075EE29D01D}"/>
                </a:ext>
              </a:extLst>
            </p:cNvPr>
            <p:cNvCxnSpPr/>
            <p:nvPr/>
          </p:nvCxnSpPr>
          <p:spPr>
            <a:xfrm>
              <a:off x="2232289" y="2512734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A648202-2067-6564-DB59-D75CC03C9848}"/>
                </a:ext>
              </a:extLst>
            </p:cNvPr>
            <p:cNvSpPr/>
            <p:nvPr/>
          </p:nvSpPr>
          <p:spPr>
            <a:xfrm>
              <a:off x="2232289" y="2525537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523B9AF-D063-4919-4263-97FB1C354703}"/>
                </a:ext>
              </a:extLst>
            </p:cNvPr>
            <p:cNvSpPr/>
            <p:nvPr/>
          </p:nvSpPr>
          <p:spPr>
            <a:xfrm>
              <a:off x="2079918" y="2525537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C0142820-1740-1721-F887-867CC5B36B71}"/>
                </a:ext>
              </a:extLst>
            </p:cNvPr>
            <p:cNvSpPr/>
            <p:nvPr/>
          </p:nvSpPr>
          <p:spPr>
            <a:xfrm>
              <a:off x="8934545" y="4778841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63AB5DA-3D6C-59E0-AC3A-A59F4BB071CF}"/>
                </a:ext>
              </a:extLst>
            </p:cNvPr>
            <p:cNvSpPr/>
            <p:nvPr/>
          </p:nvSpPr>
          <p:spPr>
            <a:xfrm>
              <a:off x="2089414" y="4810515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5164BEA-4311-D702-D55D-38FF0FA251D1}"/>
                </a:ext>
              </a:extLst>
            </p:cNvPr>
            <p:cNvSpPr/>
            <p:nvPr/>
          </p:nvSpPr>
          <p:spPr>
            <a:xfrm>
              <a:off x="3603624" y="2519172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6FB44EC-74C3-52FE-0DAC-9665431C16C9}"/>
                </a:ext>
              </a:extLst>
            </p:cNvPr>
            <p:cNvSpPr/>
            <p:nvPr/>
          </p:nvSpPr>
          <p:spPr>
            <a:xfrm>
              <a:off x="4258938" y="2816171"/>
              <a:ext cx="1185938" cy="2165973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二级</a:t>
              </a:r>
              <a:endParaRPr lang="en-US" altLang="zh-CN" dirty="0"/>
            </a:p>
            <a:p>
              <a:pPr algn="ctr"/>
              <a:r>
                <a:rPr lang="zh-CN" altLang="en-US" dirty="0"/>
                <a:t>汇总板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779AB10-5E8E-572B-EAA5-7255EE29A105}"/>
                </a:ext>
              </a:extLst>
            </p:cNvPr>
            <p:cNvSpPr/>
            <p:nvPr/>
          </p:nvSpPr>
          <p:spPr>
            <a:xfrm>
              <a:off x="3853150" y="2512734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FE2635E-E386-8B12-32F7-6914C0983417}"/>
                </a:ext>
              </a:extLst>
            </p:cNvPr>
            <p:cNvSpPr/>
            <p:nvPr/>
          </p:nvSpPr>
          <p:spPr>
            <a:xfrm>
              <a:off x="3700779" y="2512734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B4ACCB6-286B-6DB3-5788-3369B0E13100}"/>
                </a:ext>
              </a:extLst>
            </p:cNvPr>
            <p:cNvSpPr/>
            <p:nvPr/>
          </p:nvSpPr>
          <p:spPr>
            <a:xfrm>
              <a:off x="3681701" y="4803378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730BCE85-6CE5-739A-3F8C-52C9F2BEDC92}"/>
                </a:ext>
              </a:extLst>
            </p:cNvPr>
            <p:cNvSpPr/>
            <p:nvPr/>
          </p:nvSpPr>
          <p:spPr>
            <a:xfrm>
              <a:off x="5669913" y="2519172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71C7EE8-F691-689E-4CDF-B3B51AE9CB04}"/>
                </a:ext>
              </a:extLst>
            </p:cNvPr>
            <p:cNvCxnSpPr/>
            <p:nvPr/>
          </p:nvCxnSpPr>
          <p:spPr>
            <a:xfrm>
              <a:off x="5724789" y="2542472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0AC3D54-03E8-C4E4-D15D-12B6CF4865AB}"/>
                </a:ext>
              </a:extLst>
            </p:cNvPr>
            <p:cNvSpPr/>
            <p:nvPr/>
          </p:nvSpPr>
          <p:spPr>
            <a:xfrm>
              <a:off x="5904174" y="2512739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50237791-1A52-474E-9B1C-E36488051F0E}"/>
                </a:ext>
              </a:extLst>
            </p:cNvPr>
            <p:cNvSpPr/>
            <p:nvPr/>
          </p:nvSpPr>
          <p:spPr>
            <a:xfrm>
              <a:off x="5751803" y="2512739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5FDCDA8A-B5F8-FBCD-5E28-A6DB4CB4943B}"/>
                </a:ext>
              </a:extLst>
            </p:cNvPr>
            <p:cNvSpPr/>
            <p:nvPr/>
          </p:nvSpPr>
          <p:spPr>
            <a:xfrm>
              <a:off x="5751803" y="4803378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2DBF0F45-C7B9-0BF0-71D9-115E93105975}"/>
                </a:ext>
              </a:extLst>
            </p:cNvPr>
            <p:cNvSpPr/>
            <p:nvPr/>
          </p:nvSpPr>
          <p:spPr>
            <a:xfrm>
              <a:off x="7333515" y="2522854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774D5B46-DA82-30CA-6612-5193824211FC}"/>
                </a:ext>
              </a:extLst>
            </p:cNvPr>
            <p:cNvCxnSpPr/>
            <p:nvPr/>
          </p:nvCxnSpPr>
          <p:spPr>
            <a:xfrm>
              <a:off x="7571051" y="2512736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26509E6-3F8A-47B6-BDD8-D694A90B0B08}"/>
                </a:ext>
              </a:extLst>
            </p:cNvPr>
            <p:cNvSpPr/>
            <p:nvPr/>
          </p:nvSpPr>
          <p:spPr>
            <a:xfrm>
              <a:off x="7432965" y="2531316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5E52BC7-1AFC-756D-9383-0B2D931E9387}"/>
                </a:ext>
              </a:extLst>
            </p:cNvPr>
            <p:cNvSpPr/>
            <p:nvPr/>
          </p:nvSpPr>
          <p:spPr>
            <a:xfrm>
              <a:off x="7585337" y="2525538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3715D36-19AD-89C3-F286-6E695FC44408}"/>
                </a:ext>
              </a:extLst>
            </p:cNvPr>
            <p:cNvSpPr/>
            <p:nvPr/>
          </p:nvSpPr>
          <p:spPr>
            <a:xfrm>
              <a:off x="7418680" y="4803378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85DDB2B2-24E9-2590-BCDC-4E253DC1FCE7}"/>
                </a:ext>
              </a:extLst>
            </p:cNvPr>
            <p:cNvCxnSpPr/>
            <p:nvPr/>
          </p:nvCxnSpPr>
          <p:spPr>
            <a:xfrm>
              <a:off x="2209424" y="2536453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78129B4-9704-D11C-EEDD-D5E2A291225B}"/>
                </a:ext>
              </a:extLst>
            </p:cNvPr>
            <p:cNvSpPr/>
            <p:nvPr/>
          </p:nvSpPr>
          <p:spPr>
            <a:xfrm>
              <a:off x="1978972" y="2514276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9F6638B4-E2BC-082E-6A17-2F218FCD985D}"/>
                </a:ext>
              </a:extLst>
            </p:cNvPr>
            <p:cNvSpPr/>
            <p:nvPr/>
          </p:nvSpPr>
          <p:spPr>
            <a:xfrm>
              <a:off x="2228498" y="2536452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5D427E96-6365-77B5-FED3-DC735CE984C3}"/>
                </a:ext>
              </a:extLst>
            </p:cNvPr>
            <p:cNvSpPr/>
            <p:nvPr/>
          </p:nvSpPr>
          <p:spPr>
            <a:xfrm>
              <a:off x="2076127" y="2536452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2C84CDE4-EF68-244F-23DC-C69C1F2DEEC9}"/>
                </a:ext>
              </a:extLst>
            </p:cNvPr>
            <p:cNvSpPr/>
            <p:nvPr/>
          </p:nvSpPr>
          <p:spPr>
            <a:xfrm>
              <a:off x="2057049" y="4827096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D7E4CB45-5F4C-07E1-9B1C-F6ADC59C3EC2}"/>
                </a:ext>
              </a:extLst>
            </p:cNvPr>
            <p:cNvCxnSpPr/>
            <p:nvPr/>
          </p:nvCxnSpPr>
          <p:spPr>
            <a:xfrm>
              <a:off x="9086936" y="2509558"/>
              <a:ext cx="0" cy="2396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0F2D520D-01D1-C0F5-7617-AA6739FE0B1B}"/>
                </a:ext>
              </a:extLst>
            </p:cNvPr>
            <p:cNvSpPr/>
            <p:nvPr/>
          </p:nvSpPr>
          <p:spPr>
            <a:xfrm>
              <a:off x="8788689" y="2525537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F26EF1FD-15A4-008E-CCC5-E462791459B2}"/>
                </a:ext>
              </a:extLst>
            </p:cNvPr>
            <p:cNvSpPr/>
            <p:nvPr/>
          </p:nvSpPr>
          <p:spPr>
            <a:xfrm>
              <a:off x="9050537" y="2526769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9D24EE91-EB23-C3EF-8A65-B176E4FDBCEC}"/>
                </a:ext>
              </a:extLst>
            </p:cNvPr>
            <p:cNvSpPr/>
            <p:nvPr/>
          </p:nvSpPr>
          <p:spPr>
            <a:xfrm>
              <a:off x="8883761" y="4800201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87092388-4919-C09E-3A47-67A5A1C9C538}"/>
                </a:ext>
              </a:extLst>
            </p:cNvPr>
            <p:cNvSpPr/>
            <p:nvPr/>
          </p:nvSpPr>
          <p:spPr>
            <a:xfrm>
              <a:off x="287300" y="2510160"/>
              <a:ext cx="468521" cy="246297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7D71CEF-056D-A9C7-F440-4C90B297C615}"/>
                </a:ext>
              </a:extLst>
            </p:cNvPr>
            <p:cNvSpPr/>
            <p:nvPr/>
          </p:nvSpPr>
          <p:spPr>
            <a:xfrm>
              <a:off x="327286" y="2525537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335A567-7D5B-3C2B-B73D-9952EB32E944}"/>
                </a:ext>
              </a:extLst>
            </p:cNvPr>
            <p:cNvSpPr/>
            <p:nvPr/>
          </p:nvSpPr>
          <p:spPr>
            <a:xfrm>
              <a:off x="311504" y="4781427"/>
              <a:ext cx="276172" cy="13938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8" name="组合 147">
              <a:extLst>
                <a:ext uri="{FF2B5EF4-FFF2-40B4-BE49-F238E27FC236}">
                  <a16:creationId xmlns:a16="http://schemas.microsoft.com/office/drawing/2014/main" id="{0EB3BA21-20FB-4FC1-ADE4-96A16D5D5DE2}"/>
                </a:ext>
              </a:extLst>
            </p:cNvPr>
            <p:cNvGrpSpPr/>
            <p:nvPr/>
          </p:nvGrpSpPr>
          <p:grpSpPr>
            <a:xfrm>
              <a:off x="387621" y="4959570"/>
              <a:ext cx="4180723" cy="387476"/>
              <a:chOff x="375285" y="4811397"/>
              <a:chExt cx="4180723" cy="387476"/>
            </a:xfrm>
          </p:grpSpPr>
          <p:cxnSp>
            <p:nvCxnSpPr>
              <p:cNvPr id="109" name="直接连接符 108">
                <a:extLst>
                  <a:ext uri="{FF2B5EF4-FFF2-40B4-BE49-F238E27FC236}">
                    <a16:creationId xmlns:a16="http://schemas.microsoft.com/office/drawing/2014/main" id="{02B35BF0-E61C-7B4E-A3EC-E8E48BC9D6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551" y="4830118"/>
                <a:ext cx="4801" cy="368755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>
                <a:extLst>
                  <a:ext uri="{FF2B5EF4-FFF2-40B4-BE49-F238E27FC236}">
                    <a16:creationId xmlns:a16="http://schemas.microsoft.com/office/drawing/2014/main" id="{00E42B9E-3B5A-CA51-FAE3-FA93F7FBCF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285" y="5191024"/>
                <a:ext cx="4180723" cy="7849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>
                <a:extLst>
                  <a:ext uri="{FF2B5EF4-FFF2-40B4-BE49-F238E27FC236}">
                    <a16:creationId xmlns:a16="http://schemas.microsoft.com/office/drawing/2014/main" id="{E957C899-31A4-DC01-0948-54D487D730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46079" y="4819629"/>
                <a:ext cx="4802" cy="364639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>
                <a:extLst>
                  <a:ext uri="{FF2B5EF4-FFF2-40B4-BE49-F238E27FC236}">
                    <a16:creationId xmlns:a16="http://schemas.microsoft.com/office/drawing/2014/main" id="{1F3B643E-F9C4-353D-C2B9-4FFE231383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0224" y="5059472"/>
                <a:ext cx="2538731" cy="0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>
                <a:extLst>
                  <a:ext uri="{FF2B5EF4-FFF2-40B4-BE49-F238E27FC236}">
                    <a16:creationId xmlns:a16="http://schemas.microsoft.com/office/drawing/2014/main" id="{5A8021CA-2C8B-B9CB-D85D-9335C86A4C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00224" y="4832998"/>
                <a:ext cx="3346" cy="212883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>
                <a:extLst>
                  <a:ext uri="{FF2B5EF4-FFF2-40B4-BE49-F238E27FC236}">
                    <a16:creationId xmlns:a16="http://schemas.microsoft.com/office/drawing/2014/main" id="{4DB028E9-7A4F-27B1-71CA-E9AFD5C95E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9796" y="4811397"/>
                <a:ext cx="0" cy="239602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>
                <a:extLst>
                  <a:ext uri="{FF2B5EF4-FFF2-40B4-BE49-F238E27FC236}">
                    <a16:creationId xmlns:a16="http://schemas.microsoft.com/office/drawing/2014/main" id="{7C00273C-5406-0038-66D1-3E336787A1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62605" y="4943863"/>
                <a:ext cx="622570" cy="2862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>
                <a:extLst>
                  <a:ext uri="{FF2B5EF4-FFF2-40B4-BE49-F238E27FC236}">
                    <a16:creationId xmlns:a16="http://schemas.microsoft.com/office/drawing/2014/main" id="{95389363-0F09-30B9-958F-0A819EEE0A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6626" y="4837653"/>
                <a:ext cx="0" cy="115434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>
                <a:extLst>
                  <a:ext uri="{FF2B5EF4-FFF2-40B4-BE49-F238E27FC236}">
                    <a16:creationId xmlns:a16="http://schemas.microsoft.com/office/drawing/2014/main" id="{53AAFFDD-BE79-A370-A94E-9372F82BC5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3960" y="4832998"/>
                <a:ext cx="0" cy="115434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组合 146">
              <a:extLst>
                <a:ext uri="{FF2B5EF4-FFF2-40B4-BE49-F238E27FC236}">
                  <a16:creationId xmlns:a16="http://schemas.microsoft.com/office/drawing/2014/main" id="{C6932F9F-79CC-5F83-D6A3-39BF108BD8AA}"/>
                </a:ext>
              </a:extLst>
            </p:cNvPr>
            <p:cNvGrpSpPr/>
            <p:nvPr/>
          </p:nvGrpSpPr>
          <p:grpSpPr>
            <a:xfrm flipH="1">
              <a:off x="4807913" y="4971867"/>
              <a:ext cx="4185524" cy="387476"/>
              <a:chOff x="4977071" y="4980784"/>
              <a:chExt cx="4185524" cy="387476"/>
            </a:xfrm>
          </p:grpSpPr>
          <p:cxnSp>
            <p:nvCxnSpPr>
              <p:cNvPr id="138" name="直接连接符 137">
                <a:extLst>
                  <a:ext uri="{FF2B5EF4-FFF2-40B4-BE49-F238E27FC236}">
                    <a16:creationId xmlns:a16="http://schemas.microsoft.com/office/drawing/2014/main" id="{6DB1CA8C-AF23-2057-F7E4-E4C3199BB7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7071" y="4984900"/>
                <a:ext cx="4801" cy="368755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>
                <a:extLst>
                  <a:ext uri="{FF2B5EF4-FFF2-40B4-BE49-F238E27FC236}">
                    <a16:creationId xmlns:a16="http://schemas.microsoft.com/office/drawing/2014/main" id="{758E06FD-BE09-1AB5-B0A1-A34BA49B05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81872" y="5360411"/>
                <a:ext cx="4180723" cy="7849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>
                <a:extLst>
                  <a:ext uri="{FF2B5EF4-FFF2-40B4-BE49-F238E27FC236}">
                    <a16:creationId xmlns:a16="http://schemas.microsoft.com/office/drawing/2014/main" id="{A1A4C5A3-C978-AFF4-58D2-DA29B578AC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52666" y="4989016"/>
                <a:ext cx="4802" cy="364639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>
                <a:extLst>
                  <a:ext uri="{FF2B5EF4-FFF2-40B4-BE49-F238E27FC236}">
                    <a16:creationId xmlns:a16="http://schemas.microsoft.com/office/drawing/2014/main" id="{619963A1-F069-1604-044D-15D02FD4BB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06811" y="5228859"/>
                <a:ext cx="2538731" cy="0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>
                <a:extLst>
                  <a:ext uri="{FF2B5EF4-FFF2-40B4-BE49-F238E27FC236}">
                    <a16:creationId xmlns:a16="http://schemas.microsoft.com/office/drawing/2014/main" id="{6BB86C7B-B683-9253-F76E-976AC074C5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06811" y="5002385"/>
                <a:ext cx="3346" cy="212883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>
                <a:extLst>
                  <a:ext uri="{FF2B5EF4-FFF2-40B4-BE49-F238E27FC236}">
                    <a16:creationId xmlns:a16="http://schemas.microsoft.com/office/drawing/2014/main" id="{7F6DD18B-7DFC-8FCC-39D4-3833E5B594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26383" y="4980784"/>
                <a:ext cx="0" cy="239602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>
                <a:extLst>
                  <a:ext uri="{FF2B5EF4-FFF2-40B4-BE49-F238E27FC236}">
                    <a16:creationId xmlns:a16="http://schemas.microsoft.com/office/drawing/2014/main" id="{69F063C5-B921-C5B1-E1CD-8C9F14A2FD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69192" y="5113250"/>
                <a:ext cx="622570" cy="2862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>
                <a:extLst>
                  <a:ext uri="{FF2B5EF4-FFF2-40B4-BE49-F238E27FC236}">
                    <a16:creationId xmlns:a16="http://schemas.microsoft.com/office/drawing/2014/main" id="{2ADA5CEC-A2A8-C08A-9F38-2B3000559D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3213" y="5007040"/>
                <a:ext cx="0" cy="115434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>
                <a:extLst>
                  <a:ext uri="{FF2B5EF4-FFF2-40B4-BE49-F238E27FC236}">
                    <a16:creationId xmlns:a16="http://schemas.microsoft.com/office/drawing/2014/main" id="{7C64CDEE-E9BC-A7A3-52DC-828FA1FB0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0547" y="5002385"/>
                <a:ext cx="0" cy="115434"/>
              </a:xfrm>
              <a:prstGeom prst="line">
                <a:avLst/>
              </a:prstGeom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0" name="文本框 149">
              <a:extLst>
                <a:ext uri="{FF2B5EF4-FFF2-40B4-BE49-F238E27FC236}">
                  <a16:creationId xmlns:a16="http://schemas.microsoft.com/office/drawing/2014/main" id="{F6038673-A959-015D-2A33-A076EAF29395}"/>
                </a:ext>
              </a:extLst>
            </p:cNvPr>
            <p:cNvSpPr txBox="1"/>
            <p:nvPr/>
          </p:nvSpPr>
          <p:spPr>
            <a:xfrm>
              <a:off x="2051813" y="4924236"/>
              <a:ext cx="3017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Power, HV, </a:t>
              </a:r>
              <a:r>
                <a:rPr lang="en-US" altLang="zh-CN" dirty="0" err="1"/>
                <a:t>clk</a:t>
              </a:r>
              <a:r>
                <a:rPr lang="zh-CN" altLang="en-US" dirty="0"/>
                <a:t>，</a:t>
              </a:r>
              <a:r>
                <a:rPr lang="en-US" altLang="zh-CN" dirty="0" err="1"/>
                <a:t>data,control</a:t>
              </a:r>
              <a:endParaRPr lang="en-US" altLang="zh-CN" dirty="0"/>
            </a:p>
          </p:txBody>
        </p:sp>
        <p:sp>
          <p:nvSpPr>
            <p:cNvPr id="262" name="文本框 261">
              <a:extLst>
                <a:ext uri="{FF2B5EF4-FFF2-40B4-BE49-F238E27FC236}">
                  <a16:creationId xmlns:a16="http://schemas.microsoft.com/office/drawing/2014/main" id="{1AA9B9DB-98EA-B059-DECC-07D3B2A20311}"/>
                </a:ext>
              </a:extLst>
            </p:cNvPr>
            <p:cNvSpPr txBox="1"/>
            <p:nvPr/>
          </p:nvSpPr>
          <p:spPr>
            <a:xfrm>
              <a:off x="7704258" y="499812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柔性板</a:t>
              </a:r>
            </a:p>
          </p:txBody>
        </p:sp>
        <p:sp>
          <p:nvSpPr>
            <p:cNvPr id="266" name="文本框 265">
              <a:extLst>
                <a:ext uri="{FF2B5EF4-FFF2-40B4-BE49-F238E27FC236}">
                  <a16:creationId xmlns:a16="http://schemas.microsoft.com/office/drawing/2014/main" id="{A8A75016-CA20-681F-8C68-381A37AF59F6}"/>
                </a:ext>
              </a:extLst>
            </p:cNvPr>
            <p:cNvSpPr txBox="1"/>
            <p:nvPr/>
          </p:nvSpPr>
          <p:spPr>
            <a:xfrm rot="21277953">
              <a:off x="9040998" y="5208547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/>
                <a:t>供电，光纤</a:t>
              </a: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E2C5A7E3-CE2B-100C-6B08-38BBAA3FF11F}"/>
                </a:ext>
              </a:extLst>
            </p:cNvPr>
            <p:cNvSpPr/>
            <p:nvPr/>
          </p:nvSpPr>
          <p:spPr>
            <a:xfrm>
              <a:off x="4672894" y="4509436"/>
              <a:ext cx="4937931" cy="779646"/>
            </a:xfrm>
            <a:custGeom>
              <a:avLst/>
              <a:gdLst>
                <a:gd name="connsiteX0" fmla="*/ 38672 w 4937931"/>
                <a:gd name="connsiteY0" fmla="*/ 0 h 779646"/>
                <a:gd name="connsiteX1" fmla="*/ 29047 w 4937931"/>
                <a:gd name="connsiteY1" fmla="*/ 38501 h 779646"/>
                <a:gd name="connsiteX2" fmla="*/ 171 w 4937931"/>
                <a:gd name="connsiteY2" fmla="*/ 389823 h 779646"/>
                <a:gd name="connsiteX3" fmla="*/ 14609 w 4937931"/>
                <a:gd name="connsiteY3" fmla="*/ 462012 h 779646"/>
                <a:gd name="connsiteX4" fmla="*/ 19422 w 4937931"/>
                <a:gd name="connsiteY4" fmla="*/ 486076 h 779646"/>
                <a:gd name="connsiteX5" fmla="*/ 33860 w 4937931"/>
                <a:gd name="connsiteY5" fmla="*/ 534202 h 779646"/>
                <a:gd name="connsiteX6" fmla="*/ 38672 w 4937931"/>
                <a:gd name="connsiteY6" fmla="*/ 563078 h 779646"/>
                <a:gd name="connsiteX7" fmla="*/ 53110 w 4937931"/>
                <a:gd name="connsiteY7" fmla="*/ 582328 h 779646"/>
                <a:gd name="connsiteX8" fmla="*/ 115674 w 4937931"/>
                <a:gd name="connsiteY8" fmla="*/ 664143 h 779646"/>
                <a:gd name="connsiteX9" fmla="*/ 134925 w 4937931"/>
                <a:gd name="connsiteY9" fmla="*/ 673768 h 779646"/>
                <a:gd name="connsiteX10" fmla="*/ 187864 w 4937931"/>
                <a:gd name="connsiteY10" fmla="*/ 678581 h 779646"/>
                <a:gd name="connsiteX11" fmla="*/ 332243 w 4937931"/>
                <a:gd name="connsiteY11" fmla="*/ 688206 h 779646"/>
                <a:gd name="connsiteX12" fmla="*/ 572874 w 4937931"/>
                <a:gd name="connsiteY12" fmla="*/ 697831 h 779646"/>
                <a:gd name="connsiteX13" fmla="*/ 1256268 w 4937931"/>
                <a:gd name="connsiteY13" fmla="*/ 707457 h 779646"/>
                <a:gd name="connsiteX14" fmla="*/ 1352521 w 4937931"/>
                <a:gd name="connsiteY14" fmla="*/ 712269 h 779646"/>
                <a:gd name="connsiteX15" fmla="*/ 1496900 w 4937931"/>
                <a:gd name="connsiteY15" fmla="*/ 721895 h 779646"/>
                <a:gd name="connsiteX16" fmla="*/ 1660529 w 4937931"/>
                <a:gd name="connsiteY16" fmla="*/ 726707 h 779646"/>
                <a:gd name="connsiteX17" fmla="*/ 1901161 w 4937931"/>
                <a:gd name="connsiteY17" fmla="*/ 736332 h 779646"/>
                <a:gd name="connsiteX18" fmla="*/ 2194731 w 4937931"/>
                <a:gd name="connsiteY18" fmla="*/ 745958 h 779646"/>
                <a:gd name="connsiteX19" fmla="*/ 2642306 w 4937931"/>
                <a:gd name="connsiteY19" fmla="*/ 779646 h 779646"/>
                <a:gd name="connsiteX20" fmla="*/ 3176508 w 4937931"/>
                <a:gd name="connsiteY20" fmla="*/ 774833 h 779646"/>
                <a:gd name="connsiteX21" fmla="*/ 3648146 w 4937931"/>
                <a:gd name="connsiteY21" fmla="*/ 750770 h 779646"/>
                <a:gd name="connsiteX22" fmla="*/ 4018719 w 4937931"/>
                <a:gd name="connsiteY22" fmla="*/ 697831 h 779646"/>
                <a:gd name="connsiteX23" fmla="*/ 4370041 w 4937931"/>
                <a:gd name="connsiteY23" fmla="*/ 683393 h 779646"/>
                <a:gd name="connsiteX24" fmla="*/ 4519232 w 4937931"/>
                <a:gd name="connsiteY24" fmla="*/ 683393 h 779646"/>
                <a:gd name="connsiteX25" fmla="*/ 4601047 w 4937931"/>
                <a:gd name="connsiteY25" fmla="*/ 702644 h 779646"/>
                <a:gd name="connsiteX26" fmla="*/ 4639548 w 4937931"/>
                <a:gd name="connsiteY26" fmla="*/ 712269 h 779646"/>
                <a:gd name="connsiteX27" fmla="*/ 4870554 w 4937931"/>
                <a:gd name="connsiteY27" fmla="*/ 721895 h 779646"/>
                <a:gd name="connsiteX28" fmla="*/ 4937931 w 4937931"/>
                <a:gd name="connsiteY28" fmla="*/ 736332 h 77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37931" h="779646">
                  <a:moveTo>
                    <a:pt x="38672" y="0"/>
                  </a:moveTo>
                  <a:cubicBezTo>
                    <a:pt x="35464" y="12834"/>
                    <a:pt x="30347" y="25336"/>
                    <a:pt x="29047" y="38501"/>
                  </a:cubicBezTo>
                  <a:cubicBezTo>
                    <a:pt x="17498" y="155434"/>
                    <a:pt x="7410" y="272544"/>
                    <a:pt x="171" y="389823"/>
                  </a:cubicBezTo>
                  <a:cubicBezTo>
                    <a:pt x="-1430" y="415758"/>
                    <a:pt x="8531" y="437699"/>
                    <a:pt x="14609" y="462012"/>
                  </a:cubicBezTo>
                  <a:cubicBezTo>
                    <a:pt x="16593" y="469948"/>
                    <a:pt x="17270" y="478184"/>
                    <a:pt x="19422" y="486076"/>
                  </a:cubicBezTo>
                  <a:cubicBezTo>
                    <a:pt x="28626" y="519824"/>
                    <a:pt x="28224" y="506022"/>
                    <a:pt x="33860" y="534202"/>
                  </a:cubicBezTo>
                  <a:cubicBezTo>
                    <a:pt x="35774" y="543771"/>
                    <a:pt x="35048" y="554018"/>
                    <a:pt x="38672" y="563078"/>
                  </a:cubicBezTo>
                  <a:cubicBezTo>
                    <a:pt x="41651" y="570525"/>
                    <a:pt x="48484" y="575775"/>
                    <a:pt x="53110" y="582328"/>
                  </a:cubicBezTo>
                  <a:cubicBezTo>
                    <a:pt x="64625" y="598641"/>
                    <a:pt x="91714" y="646172"/>
                    <a:pt x="115674" y="664143"/>
                  </a:cubicBezTo>
                  <a:cubicBezTo>
                    <a:pt x="121413" y="668448"/>
                    <a:pt x="127890" y="672361"/>
                    <a:pt x="134925" y="673768"/>
                  </a:cubicBezTo>
                  <a:cubicBezTo>
                    <a:pt x="152300" y="677243"/>
                    <a:pt x="170192" y="677288"/>
                    <a:pt x="187864" y="678581"/>
                  </a:cubicBezTo>
                  <a:lnTo>
                    <a:pt x="332243" y="688206"/>
                  </a:lnTo>
                  <a:cubicBezTo>
                    <a:pt x="408288" y="692862"/>
                    <a:pt x="499272" y="696555"/>
                    <a:pt x="572874" y="697831"/>
                  </a:cubicBezTo>
                  <a:lnTo>
                    <a:pt x="1256268" y="707457"/>
                  </a:lnTo>
                  <a:lnTo>
                    <a:pt x="1352521" y="712269"/>
                  </a:lnTo>
                  <a:lnTo>
                    <a:pt x="1496900" y="721895"/>
                  </a:lnTo>
                  <a:cubicBezTo>
                    <a:pt x="1551407" y="724450"/>
                    <a:pt x="1605997" y="724760"/>
                    <a:pt x="1660529" y="726707"/>
                  </a:cubicBezTo>
                  <a:lnTo>
                    <a:pt x="1901161" y="736332"/>
                  </a:lnTo>
                  <a:lnTo>
                    <a:pt x="2194731" y="745958"/>
                  </a:lnTo>
                  <a:cubicBezTo>
                    <a:pt x="2290289" y="754490"/>
                    <a:pt x="2527840" y="778873"/>
                    <a:pt x="2642306" y="779646"/>
                  </a:cubicBezTo>
                  <a:lnTo>
                    <a:pt x="3176508" y="774833"/>
                  </a:lnTo>
                  <a:cubicBezTo>
                    <a:pt x="3333721" y="766812"/>
                    <a:pt x="3491147" y="762230"/>
                    <a:pt x="3648146" y="750770"/>
                  </a:cubicBezTo>
                  <a:cubicBezTo>
                    <a:pt x="3808785" y="739045"/>
                    <a:pt x="3859898" y="716795"/>
                    <a:pt x="4018719" y="697831"/>
                  </a:cubicBezTo>
                  <a:cubicBezTo>
                    <a:pt x="4119154" y="685839"/>
                    <a:pt x="4277555" y="685495"/>
                    <a:pt x="4370041" y="683393"/>
                  </a:cubicBezTo>
                  <a:cubicBezTo>
                    <a:pt x="4437732" y="676625"/>
                    <a:pt x="4431338" y="674887"/>
                    <a:pt x="4519232" y="683393"/>
                  </a:cubicBezTo>
                  <a:cubicBezTo>
                    <a:pt x="4550368" y="686406"/>
                    <a:pt x="4571932" y="694880"/>
                    <a:pt x="4601047" y="702644"/>
                  </a:cubicBezTo>
                  <a:cubicBezTo>
                    <a:pt x="4613829" y="706052"/>
                    <a:pt x="4626441" y="710482"/>
                    <a:pt x="4639548" y="712269"/>
                  </a:cubicBezTo>
                  <a:cubicBezTo>
                    <a:pt x="4687404" y="718795"/>
                    <a:pt x="4863629" y="721691"/>
                    <a:pt x="4870554" y="721895"/>
                  </a:cubicBezTo>
                  <a:cubicBezTo>
                    <a:pt x="4924827" y="738176"/>
                    <a:pt x="4901932" y="736332"/>
                    <a:pt x="4937931" y="736332"/>
                  </a:cubicBezTo>
                </a:path>
              </a:pathLst>
            </a:custGeom>
            <a:noFill/>
            <a:ln w="666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3400A78A-44C7-29CB-BA16-B2FCDDA19D6D}"/>
                </a:ext>
              </a:extLst>
            </p:cNvPr>
            <p:cNvSpPr/>
            <p:nvPr/>
          </p:nvSpPr>
          <p:spPr>
            <a:xfrm>
              <a:off x="479657" y="2519172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E9E931E1-DBE6-D138-BD72-6201C30B3CD1}"/>
                </a:ext>
              </a:extLst>
            </p:cNvPr>
            <p:cNvSpPr/>
            <p:nvPr/>
          </p:nvSpPr>
          <p:spPr>
            <a:xfrm>
              <a:off x="8905135" y="2514276"/>
              <a:ext cx="123801" cy="222048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id="{9620E7A2-4033-0EAA-345A-3EA368DA5B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3171" y="2478895"/>
              <a:ext cx="1" cy="2487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482F85E0-714C-8EF9-C9A2-E238B8B19F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92595" y="2485643"/>
              <a:ext cx="1" cy="2487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8768382C-2C02-759D-596F-B4F02B0551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9867" y="2434339"/>
              <a:ext cx="1" cy="2487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id="{46D8B246-AACA-89F2-91AF-B31E968DB1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8656" y="2426184"/>
              <a:ext cx="1" cy="24870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641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53604D5-DA29-8C1B-7303-F6D5D6538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8834D-D0A1-D7B0-3C66-F88A01F3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A993F-B3C6-47FC-96A6-D7D75744E2C8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69CC4C-FB26-FA9E-E89D-9EA2E706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B5E2DFEF-26BA-43D0-630E-09C4CEE1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8C207F32-58CD-F4B5-C2F3-DE5F92E7EC03}"/>
              </a:ext>
            </a:extLst>
          </p:cNvPr>
          <p:cNvGrpSpPr/>
          <p:nvPr/>
        </p:nvGrpSpPr>
        <p:grpSpPr>
          <a:xfrm>
            <a:off x="5337279" y="2039937"/>
            <a:ext cx="6622137" cy="1716850"/>
            <a:chOff x="5497988" y="1714522"/>
            <a:chExt cx="6622137" cy="171685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ED739F0-EB4B-ADF9-4E6A-24C593E89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97988" y="1714522"/>
              <a:ext cx="6622137" cy="1716850"/>
            </a:xfrm>
            <a:prstGeom prst="rect">
              <a:avLst/>
            </a:prstGeom>
          </p:spPr>
        </p:pic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B07D281A-887D-B795-ACD6-27848B6693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86792" y="2600332"/>
              <a:ext cx="0" cy="1625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6BD94D04-7CAC-6B2C-563A-54565E67E9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86792" y="2412291"/>
              <a:ext cx="0" cy="1625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D13B0E9D-C906-95E7-6717-208D240CA1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84452" y="2410444"/>
              <a:ext cx="0" cy="1625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62EED27F-9961-14E1-A41A-CB42065669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86792" y="2235428"/>
              <a:ext cx="0" cy="1625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06B719C2-D440-0886-4EB8-7A324A09FB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84452" y="2235428"/>
              <a:ext cx="0" cy="1625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68A10B7B-0C56-3D22-0A52-38F29D4C88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88186" y="2235428"/>
              <a:ext cx="0" cy="1625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82798710-B386-BB0E-0FEA-F52AEFB5F953}"/>
                </a:ext>
              </a:extLst>
            </p:cNvPr>
            <p:cNvCxnSpPr>
              <a:cxnSpLocks/>
            </p:cNvCxnSpPr>
            <p:nvPr/>
          </p:nvCxnSpPr>
          <p:spPr>
            <a:xfrm>
              <a:off x="9765422" y="2281169"/>
              <a:ext cx="169700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9728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63BF0FE-0048-34D8-7D3C-79323A78B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85CDE6-D193-D143-1BAA-C4296D2B4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4E4C-0572-4ACD-8F8F-9F26D6ADB709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BEC7F5-3B3A-08DE-E452-CCA9EAEF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3586F8C4-F1F5-FD6E-3CA0-EA1A5187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224727F-F117-0931-2ABC-0D5DAFB39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1" y="365125"/>
            <a:ext cx="12082158" cy="595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39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1E0FAD2-B848-BBAB-C069-C3677578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6790" y="3057525"/>
            <a:ext cx="4407010" cy="3119437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Radiation hardens</a:t>
            </a:r>
          </a:p>
          <a:p>
            <a:r>
              <a:rPr lang="en-US" altLang="zh-CN" sz="1800" dirty="0"/>
              <a:t>Silicon photonic chips</a:t>
            </a:r>
          </a:p>
          <a:p>
            <a:r>
              <a:rPr lang="en-US" altLang="zh-CN" sz="1800" dirty="0"/>
              <a:t>DWDM</a:t>
            </a:r>
          </a:p>
          <a:p>
            <a:endParaRPr lang="en-US" altLang="zh-CN" sz="1800" dirty="0"/>
          </a:p>
          <a:p>
            <a:r>
              <a:rPr lang="en-US" altLang="zh-CN" sz="1800" dirty="0"/>
              <a:t>Lens size is a key limitation inside detector </a:t>
            </a:r>
            <a:endParaRPr lang="zh-CN" altLang="en-US" sz="1800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47F5232-D183-9702-7D2E-D2D8CAB8E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EB63-1697-4777-BD48-17B96B346C31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E54AEF-1C43-CA34-77BF-346D00D4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BD74206-C50B-0B87-00DC-5E6FC917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3161923-3BFD-25FB-F241-A40302CF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554"/>
          <a:stretch/>
        </p:blipFill>
        <p:spPr>
          <a:xfrm>
            <a:off x="216010" y="871538"/>
            <a:ext cx="6730780" cy="548481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E9D8F1C-6F0A-0CF5-0A2B-771A876C470F}"/>
              </a:ext>
            </a:extLst>
          </p:cNvPr>
          <p:cNvSpPr/>
          <p:nvPr/>
        </p:nvSpPr>
        <p:spPr>
          <a:xfrm>
            <a:off x="5605992" y="1782762"/>
            <a:ext cx="590550" cy="11811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FSO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47DEF95-8291-185A-AAB8-31B7B9A82FDA}"/>
              </a:ext>
            </a:extLst>
          </p:cNvPr>
          <p:cNvSpPr/>
          <p:nvPr/>
        </p:nvSpPr>
        <p:spPr>
          <a:xfrm>
            <a:off x="10757958" y="1782762"/>
            <a:ext cx="590550" cy="11811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FSO</a:t>
            </a:r>
            <a:endParaRPr lang="zh-CN" altLang="en-US" dirty="0"/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D1043D6E-0BE6-8853-2A81-B5984D96E6B2}"/>
              </a:ext>
            </a:extLst>
          </p:cNvPr>
          <p:cNvSpPr/>
          <p:nvPr/>
        </p:nvSpPr>
        <p:spPr>
          <a:xfrm>
            <a:off x="6363230" y="2268537"/>
            <a:ext cx="4262437" cy="2095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374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129F17B-39FD-7852-B5E0-650D633F8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2249" y="3281363"/>
            <a:ext cx="4083454" cy="3211512"/>
          </a:xfrm>
        </p:spPr>
        <p:txBody>
          <a:bodyPr>
            <a:normAutofit/>
          </a:bodyPr>
          <a:lstStyle/>
          <a:p>
            <a:r>
              <a:rPr lang="en-US" altLang="zh-CN" sz="1600" dirty="0"/>
              <a:t>Multi endpoints: </a:t>
            </a:r>
          </a:p>
          <a:p>
            <a:pPr lvl="1"/>
            <a:r>
              <a:rPr lang="en-US" altLang="zh-CN" sz="1400" dirty="0"/>
              <a:t>Use repeaters to expand the distance or through layers</a:t>
            </a:r>
          </a:p>
          <a:p>
            <a:pPr lvl="1"/>
            <a:r>
              <a:rPr lang="en-US" altLang="zh-CN" sz="1400" dirty="0"/>
              <a:t>Need more space in outer layer</a:t>
            </a:r>
          </a:p>
          <a:p>
            <a:r>
              <a:rPr lang="en-US" altLang="zh-CN" sz="1600" dirty="0"/>
              <a:t>Mixed endpoints</a:t>
            </a:r>
          </a:p>
          <a:p>
            <a:pPr lvl="1"/>
            <a:r>
              <a:rPr lang="en-US" altLang="zh-CN" sz="1400" dirty="0"/>
              <a:t>Serial transmission</a:t>
            </a:r>
          </a:p>
          <a:p>
            <a:pPr lvl="1"/>
            <a:r>
              <a:rPr lang="en-US" altLang="zh-CN" sz="1400" dirty="0"/>
              <a:t>Need special design in multiplexing </a:t>
            </a:r>
          </a:p>
          <a:p>
            <a:pPr lvl="1"/>
            <a:r>
              <a:rPr lang="en-US" altLang="zh-CN" sz="1400" dirty="0"/>
              <a:t>Save space</a:t>
            </a:r>
          </a:p>
          <a:p>
            <a:r>
              <a:rPr lang="en-US" altLang="zh-CN" sz="1800" dirty="0"/>
              <a:t>RF Waveguide</a:t>
            </a:r>
          </a:p>
          <a:p>
            <a:pPr lvl="1"/>
            <a:r>
              <a:rPr lang="en-US" altLang="zh-CN" sz="1400" dirty="0"/>
              <a:t>Can be bend </a:t>
            </a:r>
          </a:p>
          <a:p>
            <a:pPr lvl="1"/>
            <a:r>
              <a:rPr lang="en-US" altLang="zh-CN" sz="1400" dirty="0"/>
              <a:t>extend distance</a:t>
            </a:r>
          </a:p>
          <a:p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E98D7E-0F66-DBE1-41B1-CD8B5CEB7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9322-B0AB-430C-813A-0D6F00FA7EE7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1BF636-37D5-9CC7-733E-64407F366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9996AAF-C2DD-3C5B-882B-98B6548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structure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05EE3BB-CA81-56BE-1034-489C98F78892}"/>
              </a:ext>
            </a:extLst>
          </p:cNvPr>
          <p:cNvSpPr/>
          <p:nvPr/>
        </p:nvSpPr>
        <p:spPr>
          <a:xfrm>
            <a:off x="1323535" y="2281306"/>
            <a:ext cx="586740" cy="2333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TX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E336D2D-024C-4D41-EDB0-AA5BEDBB9F1B}"/>
              </a:ext>
            </a:extLst>
          </p:cNvPr>
          <p:cNvSpPr/>
          <p:nvPr/>
        </p:nvSpPr>
        <p:spPr>
          <a:xfrm>
            <a:off x="2789688" y="2281306"/>
            <a:ext cx="586740" cy="2286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RX</a:t>
            </a:r>
            <a:endParaRPr lang="zh-CN" altLang="en-US" dirty="0"/>
          </a:p>
        </p:txBody>
      </p:sp>
      <p:pic>
        <p:nvPicPr>
          <p:cNvPr id="31" name="pic">
            <a:extLst>
              <a:ext uri="{FF2B5EF4-FFF2-40B4-BE49-F238E27FC236}">
                <a16:creationId xmlns:a16="http://schemas.microsoft.com/office/drawing/2014/main" id="{500DB3E6-B408-47B1-702F-CB488169CB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8840" y="2197988"/>
            <a:ext cx="320000" cy="400000"/>
          </a:xfrm>
          <a:prstGeom prst="rect">
            <a:avLst/>
          </a:prstGeom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9B524A48-7A88-BFB4-AF26-F8894F5FA833}"/>
              </a:ext>
            </a:extLst>
          </p:cNvPr>
          <p:cNvSpPr/>
          <p:nvPr/>
        </p:nvSpPr>
        <p:spPr>
          <a:xfrm>
            <a:off x="838200" y="2319440"/>
            <a:ext cx="485335" cy="1570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B9126B04-8465-BFF5-C649-89134A163514}"/>
              </a:ext>
            </a:extLst>
          </p:cNvPr>
          <p:cNvSpPr/>
          <p:nvPr/>
        </p:nvSpPr>
        <p:spPr>
          <a:xfrm>
            <a:off x="3376428" y="2314163"/>
            <a:ext cx="485335" cy="1570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AFA6D91-3B22-971C-AFB3-4452E4FBF17A}"/>
              </a:ext>
            </a:extLst>
          </p:cNvPr>
          <p:cNvSpPr txBox="1"/>
          <p:nvPr/>
        </p:nvSpPr>
        <p:spPr>
          <a:xfrm>
            <a:off x="4313066" y="2208043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Point to point</a:t>
            </a:r>
            <a:endParaRPr lang="zh-CN" altLang="en-US" dirty="0"/>
          </a:p>
        </p:txBody>
      </p:sp>
      <p:sp>
        <p:nvSpPr>
          <p:cNvPr id="83" name="矩形: 圆角 82">
            <a:extLst>
              <a:ext uri="{FF2B5EF4-FFF2-40B4-BE49-F238E27FC236}">
                <a16:creationId xmlns:a16="http://schemas.microsoft.com/office/drawing/2014/main" id="{195CD54F-33E0-75FB-FE69-F6F4F0ADB9E7}"/>
              </a:ext>
            </a:extLst>
          </p:cNvPr>
          <p:cNvSpPr/>
          <p:nvPr/>
        </p:nvSpPr>
        <p:spPr>
          <a:xfrm>
            <a:off x="466750" y="2047635"/>
            <a:ext cx="5919982" cy="7102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04BB147-A2FE-40FC-DE7F-F18B04832E5C}"/>
              </a:ext>
            </a:extLst>
          </p:cNvPr>
          <p:cNvGrpSpPr/>
          <p:nvPr/>
        </p:nvGrpSpPr>
        <p:grpSpPr>
          <a:xfrm>
            <a:off x="466750" y="2931987"/>
            <a:ext cx="7045398" cy="1778936"/>
            <a:chOff x="466750" y="3010172"/>
            <a:chExt cx="7045398" cy="177893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970FCED-56A1-C775-D2FC-B3D76E702897}"/>
                </a:ext>
              </a:extLst>
            </p:cNvPr>
            <p:cNvSpPr/>
            <p:nvPr/>
          </p:nvSpPr>
          <p:spPr>
            <a:xfrm>
              <a:off x="1162374" y="3215954"/>
              <a:ext cx="586740" cy="23336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TX</a:t>
              </a:r>
              <a:endParaRPr lang="zh-CN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A6E905E-A121-0396-6664-22CC18B08E0C}"/>
                </a:ext>
              </a:extLst>
            </p:cNvPr>
            <p:cNvSpPr/>
            <p:nvPr/>
          </p:nvSpPr>
          <p:spPr>
            <a:xfrm>
              <a:off x="6176972" y="3215954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RX</a:t>
              </a:r>
              <a:endParaRPr lang="zh-CN" altLang="en-US" dirty="0"/>
            </a:p>
          </p:txBody>
        </p:sp>
        <p:pic>
          <p:nvPicPr>
            <p:cNvPr id="18" name="pic">
              <a:extLst>
                <a:ext uri="{FF2B5EF4-FFF2-40B4-BE49-F238E27FC236}">
                  <a16:creationId xmlns:a16="http://schemas.microsoft.com/office/drawing/2014/main" id="{FC3C6192-42E0-B26D-0DF1-89E2DA41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27679" y="3132636"/>
              <a:ext cx="320000" cy="400000"/>
            </a:xfrm>
            <a:prstGeom prst="rect">
              <a:avLst/>
            </a:prstGeom>
          </p:spPr>
        </p:pic>
        <p:sp>
          <p:nvSpPr>
            <p:cNvPr id="19" name="箭头: 右 18">
              <a:extLst>
                <a:ext uri="{FF2B5EF4-FFF2-40B4-BE49-F238E27FC236}">
                  <a16:creationId xmlns:a16="http://schemas.microsoft.com/office/drawing/2014/main" id="{71E18543-B609-5C2C-AADA-26CFFE0A6684}"/>
                </a:ext>
              </a:extLst>
            </p:cNvPr>
            <p:cNvSpPr/>
            <p:nvPr/>
          </p:nvSpPr>
          <p:spPr>
            <a:xfrm>
              <a:off x="677039" y="3254088"/>
              <a:ext cx="485335" cy="15709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箭头: 右 19">
              <a:extLst>
                <a:ext uri="{FF2B5EF4-FFF2-40B4-BE49-F238E27FC236}">
                  <a16:creationId xmlns:a16="http://schemas.microsoft.com/office/drawing/2014/main" id="{33D4DB3C-EED8-657C-1CEB-9EDF1AAB53F2}"/>
                </a:ext>
              </a:extLst>
            </p:cNvPr>
            <p:cNvSpPr/>
            <p:nvPr/>
          </p:nvSpPr>
          <p:spPr>
            <a:xfrm>
              <a:off x="6763712" y="3248811"/>
              <a:ext cx="485335" cy="15709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DE4AB73-6841-B9B3-CA78-9D2EDEF3129B}"/>
                </a:ext>
              </a:extLst>
            </p:cNvPr>
            <p:cNvSpPr/>
            <p:nvPr/>
          </p:nvSpPr>
          <p:spPr>
            <a:xfrm>
              <a:off x="2628527" y="3215954"/>
              <a:ext cx="1121130" cy="22860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Repeater</a:t>
              </a:r>
              <a:endParaRPr lang="zh-CN" altLang="en-US" dirty="0"/>
            </a:p>
          </p:txBody>
        </p:sp>
        <p:pic>
          <p:nvPicPr>
            <p:cNvPr id="23" name="pic">
              <a:extLst>
                <a:ext uri="{FF2B5EF4-FFF2-40B4-BE49-F238E27FC236}">
                  <a16:creationId xmlns:a16="http://schemas.microsoft.com/office/drawing/2014/main" id="{4A13189C-63A4-8830-FF84-4288BA8CB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50306" y="3132636"/>
              <a:ext cx="320000" cy="4000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567AD83-7A07-DB7C-6FA2-67090BE43C2F}"/>
                </a:ext>
              </a:extLst>
            </p:cNvPr>
            <p:cNvSpPr/>
            <p:nvPr/>
          </p:nvSpPr>
          <p:spPr>
            <a:xfrm>
              <a:off x="3282252" y="3788848"/>
              <a:ext cx="586740" cy="23336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TX</a:t>
              </a:r>
              <a:endParaRPr lang="zh-CN" altLang="en-US" dirty="0"/>
            </a:p>
          </p:txBody>
        </p:sp>
        <p:pic>
          <p:nvPicPr>
            <p:cNvPr id="25" name="pic">
              <a:extLst>
                <a:ext uri="{FF2B5EF4-FFF2-40B4-BE49-F238E27FC236}">
                  <a16:creationId xmlns:a16="http://schemas.microsoft.com/office/drawing/2014/main" id="{47C76391-F1EC-DC82-8CAE-CBB440783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47557" y="3705530"/>
              <a:ext cx="320000" cy="400000"/>
            </a:xfrm>
            <a:prstGeom prst="rect">
              <a:avLst/>
            </a:prstGeom>
          </p:spPr>
        </p:pic>
        <p:sp>
          <p:nvSpPr>
            <p:cNvPr id="26" name="箭头: 右 25">
              <a:extLst>
                <a:ext uri="{FF2B5EF4-FFF2-40B4-BE49-F238E27FC236}">
                  <a16:creationId xmlns:a16="http://schemas.microsoft.com/office/drawing/2014/main" id="{40EB9AE6-3AE1-8724-A99C-739E252509C8}"/>
                </a:ext>
              </a:extLst>
            </p:cNvPr>
            <p:cNvSpPr/>
            <p:nvPr/>
          </p:nvSpPr>
          <p:spPr>
            <a:xfrm>
              <a:off x="2796917" y="3826982"/>
              <a:ext cx="485335" cy="15709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BED9379-C009-9330-E1C3-4C7A0855272E}"/>
                </a:ext>
              </a:extLst>
            </p:cNvPr>
            <p:cNvSpPr/>
            <p:nvPr/>
          </p:nvSpPr>
          <p:spPr>
            <a:xfrm>
              <a:off x="6176972" y="3788848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RX</a:t>
              </a:r>
              <a:endParaRPr lang="zh-CN" altLang="en-US" dirty="0"/>
            </a:p>
          </p:txBody>
        </p:sp>
        <p:sp>
          <p:nvSpPr>
            <p:cNvPr id="32" name="箭头: 右 31">
              <a:extLst>
                <a:ext uri="{FF2B5EF4-FFF2-40B4-BE49-F238E27FC236}">
                  <a16:creationId xmlns:a16="http://schemas.microsoft.com/office/drawing/2014/main" id="{460F04E9-EB87-25FD-F5EE-04948A0A8C68}"/>
                </a:ext>
              </a:extLst>
            </p:cNvPr>
            <p:cNvSpPr/>
            <p:nvPr/>
          </p:nvSpPr>
          <p:spPr>
            <a:xfrm>
              <a:off x="6763712" y="3821705"/>
              <a:ext cx="485335" cy="15709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418F36A-C5C3-352D-ED7D-325365437166}"/>
                </a:ext>
              </a:extLst>
            </p:cNvPr>
            <p:cNvSpPr txBox="1"/>
            <p:nvPr/>
          </p:nvSpPr>
          <p:spPr>
            <a:xfrm>
              <a:off x="986905" y="4085877"/>
              <a:ext cx="1741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Multi endpoints</a:t>
              </a:r>
              <a:endParaRPr lang="zh-CN" altLang="en-US" dirty="0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AAF9DBD-49E1-8952-B48A-973600E182D8}"/>
                </a:ext>
              </a:extLst>
            </p:cNvPr>
            <p:cNvSpPr/>
            <p:nvPr/>
          </p:nvSpPr>
          <p:spPr>
            <a:xfrm>
              <a:off x="4442453" y="3788848"/>
              <a:ext cx="1121130" cy="22860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Repeater</a:t>
              </a:r>
              <a:endParaRPr lang="zh-CN" altLang="en-US" dirty="0"/>
            </a:p>
          </p:txBody>
        </p:sp>
        <p:pic>
          <p:nvPicPr>
            <p:cNvPr id="59" name="pic">
              <a:extLst>
                <a:ext uri="{FF2B5EF4-FFF2-40B4-BE49-F238E27FC236}">
                  <a16:creationId xmlns:a16="http://schemas.microsoft.com/office/drawing/2014/main" id="{62ABAB4D-2296-3A37-8B4F-D8427E240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64232" y="3705530"/>
              <a:ext cx="320000" cy="400000"/>
            </a:xfrm>
            <a:prstGeom prst="rect">
              <a:avLst/>
            </a:prstGeom>
          </p:spPr>
        </p:pic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9B6FD544-6C04-ABEE-C7B1-EC5942CDEE23}"/>
                </a:ext>
              </a:extLst>
            </p:cNvPr>
            <p:cNvSpPr/>
            <p:nvPr/>
          </p:nvSpPr>
          <p:spPr>
            <a:xfrm>
              <a:off x="5096178" y="4361742"/>
              <a:ext cx="586740" cy="23336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TX</a:t>
              </a:r>
              <a:endParaRPr lang="zh-CN" altLang="en-US" dirty="0"/>
            </a:p>
          </p:txBody>
        </p:sp>
        <p:pic>
          <p:nvPicPr>
            <p:cNvPr id="61" name="pic">
              <a:extLst>
                <a:ext uri="{FF2B5EF4-FFF2-40B4-BE49-F238E27FC236}">
                  <a16:creationId xmlns:a16="http://schemas.microsoft.com/office/drawing/2014/main" id="{493827AB-863D-7C27-76F9-2B10D6B9F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61483" y="4278424"/>
              <a:ext cx="320000" cy="400000"/>
            </a:xfrm>
            <a:prstGeom prst="rect">
              <a:avLst/>
            </a:prstGeom>
          </p:spPr>
        </p:pic>
        <p:sp>
          <p:nvSpPr>
            <p:cNvPr id="62" name="箭头: 右 61">
              <a:extLst>
                <a:ext uri="{FF2B5EF4-FFF2-40B4-BE49-F238E27FC236}">
                  <a16:creationId xmlns:a16="http://schemas.microsoft.com/office/drawing/2014/main" id="{77803A60-8133-1084-5B72-88B193A53A36}"/>
                </a:ext>
              </a:extLst>
            </p:cNvPr>
            <p:cNvSpPr/>
            <p:nvPr/>
          </p:nvSpPr>
          <p:spPr>
            <a:xfrm>
              <a:off x="4610843" y="4399876"/>
              <a:ext cx="485335" cy="15709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3D157F01-54D1-09F4-4A62-2400EFD42A67}"/>
                </a:ext>
              </a:extLst>
            </p:cNvPr>
            <p:cNvSpPr/>
            <p:nvPr/>
          </p:nvSpPr>
          <p:spPr>
            <a:xfrm>
              <a:off x="4434333" y="3215954"/>
              <a:ext cx="1121130" cy="22860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Repeater</a:t>
              </a:r>
              <a:endParaRPr lang="zh-CN" altLang="en-US" dirty="0"/>
            </a:p>
          </p:txBody>
        </p:sp>
        <p:pic>
          <p:nvPicPr>
            <p:cNvPr id="64" name="pic">
              <a:extLst>
                <a:ext uri="{FF2B5EF4-FFF2-40B4-BE49-F238E27FC236}">
                  <a16:creationId xmlns:a16="http://schemas.microsoft.com/office/drawing/2014/main" id="{82058C09-1DCE-A1A7-95E4-5DC1068B1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56112" y="3132636"/>
              <a:ext cx="320000" cy="400000"/>
            </a:xfrm>
            <a:prstGeom prst="rect">
              <a:avLst/>
            </a:prstGeom>
          </p:spPr>
        </p:pic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EAFC95AD-C31E-05FD-41B7-9E754C043D19}"/>
                </a:ext>
              </a:extLst>
            </p:cNvPr>
            <p:cNvSpPr/>
            <p:nvPr/>
          </p:nvSpPr>
          <p:spPr>
            <a:xfrm>
              <a:off x="6185807" y="436650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RX</a:t>
              </a:r>
              <a:endParaRPr lang="zh-CN" altLang="en-US" dirty="0"/>
            </a:p>
          </p:txBody>
        </p:sp>
        <p:sp>
          <p:nvSpPr>
            <p:cNvPr id="66" name="箭头: 右 65">
              <a:extLst>
                <a:ext uri="{FF2B5EF4-FFF2-40B4-BE49-F238E27FC236}">
                  <a16:creationId xmlns:a16="http://schemas.microsoft.com/office/drawing/2014/main" id="{AF8AD1B6-D876-BF85-59EC-94ADCBDF5921}"/>
                </a:ext>
              </a:extLst>
            </p:cNvPr>
            <p:cNvSpPr/>
            <p:nvPr/>
          </p:nvSpPr>
          <p:spPr>
            <a:xfrm>
              <a:off x="6772547" y="4399357"/>
              <a:ext cx="485335" cy="15709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: 圆角 83">
              <a:extLst>
                <a:ext uri="{FF2B5EF4-FFF2-40B4-BE49-F238E27FC236}">
                  <a16:creationId xmlns:a16="http://schemas.microsoft.com/office/drawing/2014/main" id="{7FE87FB9-239A-D562-8838-A565720A58BC}"/>
                </a:ext>
              </a:extLst>
            </p:cNvPr>
            <p:cNvSpPr/>
            <p:nvPr/>
          </p:nvSpPr>
          <p:spPr>
            <a:xfrm>
              <a:off x="466750" y="3010172"/>
              <a:ext cx="7045398" cy="17789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943AD0E-D6A8-7EFC-E294-A3E99663BDD2}"/>
              </a:ext>
            </a:extLst>
          </p:cNvPr>
          <p:cNvGrpSpPr/>
          <p:nvPr/>
        </p:nvGrpSpPr>
        <p:grpSpPr>
          <a:xfrm>
            <a:off x="466750" y="4882170"/>
            <a:ext cx="7045398" cy="1559809"/>
            <a:chOff x="466750" y="4882170"/>
            <a:chExt cx="7045398" cy="1559809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922F3D0-0035-3D7D-8D6A-4AC112C6E3DE}"/>
                </a:ext>
              </a:extLst>
            </p:cNvPr>
            <p:cNvSpPr/>
            <p:nvPr/>
          </p:nvSpPr>
          <p:spPr>
            <a:xfrm>
              <a:off x="1750807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TX</a:t>
              </a:r>
              <a:endParaRPr lang="zh-CN" altLang="en-US" dirty="0"/>
            </a:p>
          </p:txBody>
        </p:sp>
        <p:pic>
          <p:nvPicPr>
            <p:cNvPr id="37" name="pic">
              <a:extLst>
                <a:ext uri="{FF2B5EF4-FFF2-40B4-BE49-F238E27FC236}">
                  <a16:creationId xmlns:a16="http://schemas.microsoft.com/office/drawing/2014/main" id="{18384F6D-E9AA-2CFE-6931-AC31171BD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66211" y="5502372"/>
              <a:ext cx="320000" cy="400000"/>
            </a:xfrm>
            <a:prstGeom prst="rect">
              <a:avLst/>
            </a:prstGeom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4CD889F-73E0-F825-C9B7-C05B2FDF5A28}"/>
                </a:ext>
              </a:extLst>
            </p:cNvPr>
            <p:cNvSpPr/>
            <p:nvPr/>
          </p:nvSpPr>
          <p:spPr>
            <a:xfrm>
              <a:off x="586967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RX</a:t>
              </a:r>
              <a:endParaRPr lang="zh-CN" altLang="en-US" dirty="0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26E34CF9-4902-C626-020F-897990A4BC35}"/>
                </a:ext>
              </a:extLst>
            </p:cNvPr>
            <p:cNvSpPr txBox="1"/>
            <p:nvPr/>
          </p:nvSpPr>
          <p:spPr>
            <a:xfrm>
              <a:off x="2777489" y="6072647"/>
              <a:ext cx="1842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Mixed endpoints</a:t>
              </a:r>
              <a:endParaRPr lang="zh-CN" altLang="en-US" dirty="0"/>
            </a:p>
          </p:txBody>
        </p:sp>
        <p:sp>
          <p:nvSpPr>
            <p:cNvPr id="48" name="箭头: 右 47">
              <a:extLst>
                <a:ext uri="{FF2B5EF4-FFF2-40B4-BE49-F238E27FC236}">
                  <a16:creationId xmlns:a16="http://schemas.microsoft.com/office/drawing/2014/main" id="{57F176F7-51FD-49F7-2C5F-0177C488130D}"/>
                </a:ext>
              </a:extLst>
            </p:cNvPr>
            <p:cNvSpPr/>
            <p:nvPr/>
          </p:nvSpPr>
          <p:spPr>
            <a:xfrm rot="5400000">
              <a:off x="1231810" y="5232014"/>
              <a:ext cx="485335" cy="15709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9D9DB7EF-8347-F366-3CCB-6EC6E6BD385A}"/>
                </a:ext>
              </a:extLst>
            </p:cNvPr>
            <p:cNvSpPr/>
            <p:nvPr/>
          </p:nvSpPr>
          <p:spPr>
            <a:xfrm>
              <a:off x="1168887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mux</a:t>
              </a:r>
              <a:endParaRPr lang="zh-CN" altLang="en-US" sz="1400" dirty="0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90699E7E-C1FD-E50B-5A62-9393359E2F19}"/>
                </a:ext>
              </a:extLst>
            </p:cNvPr>
            <p:cNvSpPr/>
            <p:nvPr/>
          </p:nvSpPr>
          <p:spPr>
            <a:xfrm>
              <a:off x="4099144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TX</a:t>
              </a:r>
              <a:endParaRPr lang="zh-CN" altLang="en-US" dirty="0"/>
            </a:p>
          </p:txBody>
        </p:sp>
        <p:pic>
          <p:nvPicPr>
            <p:cNvPr id="73" name="pic">
              <a:extLst>
                <a:ext uri="{FF2B5EF4-FFF2-40B4-BE49-F238E27FC236}">
                  <a16:creationId xmlns:a16="http://schemas.microsoft.com/office/drawing/2014/main" id="{BF5A14B8-C995-2548-CF72-81C144D5B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714548" y="5502372"/>
              <a:ext cx="320000" cy="400000"/>
            </a:xfrm>
            <a:prstGeom prst="rect">
              <a:avLst/>
            </a:prstGeom>
          </p:spPr>
        </p:pic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9AE01A24-0178-8904-7844-4407544F576F}"/>
                </a:ext>
              </a:extLst>
            </p:cNvPr>
            <p:cNvSpPr/>
            <p:nvPr/>
          </p:nvSpPr>
          <p:spPr>
            <a:xfrm>
              <a:off x="2935304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RX</a:t>
              </a:r>
              <a:endParaRPr lang="zh-CN" altLang="en-US" dirty="0"/>
            </a:p>
          </p:txBody>
        </p:sp>
        <p:sp>
          <p:nvSpPr>
            <p:cNvPr id="76" name="箭头: 右 75">
              <a:extLst>
                <a:ext uri="{FF2B5EF4-FFF2-40B4-BE49-F238E27FC236}">
                  <a16:creationId xmlns:a16="http://schemas.microsoft.com/office/drawing/2014/main" id="{34699D41-94FA-A796-2593-7541340E14A2}"/>
                </a:ext>
              </a:extLst>
            </p:cNvPr>
            <p:cNvSpPr/>
            <p:nvPr/>
          </p:nvSpPr>
          <p:spPr>
            <a:xfrm rot="5400000">
              <a:off x="3580147" y="5232014"/>
              <a:ext cx="485335" cy="15709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927191E3-0E1F-FA1A-F030-8BA2F21FF91B}"/>
                </a:ext>
              </a:extLst>
            </p:cNvPr>
            <p:cNvSpPr/>
            <p:nvPr/>
          </p:nvSpPr>
          <p:spPr>
            <a:xfrm>
              <a:off x="3517224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mux</a:t>
              </a:r>
              <a:endParaRPr lang="zh-CN" altLang="en-US" sz="1400" dirty="0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C49BB1A9-5111-675C-9E57-F55B6C84C175}"/>
                </a:ext>
              </a:extLst>
            </p:cNvPr>
            <p:cNvSpPr/>
            <p:nvPr/>
          </p:nvSpPr>
          <p:spPr>
            <a:xfrm>
              <a:off x="6450558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TX</a:t>
              </a:r>
              <a:endParaRPr lang="zh-CN" altLang="en-US" dirty="0"/>
            </a:p>
          </p:txBody>
        </p:sp>
        <p:pic>
          <p:nvPicPr>
            <p:cNvPr id="79" name="pic">
              <a:extLst>
                <a:ext uri="{FF2B5EF4-FFF2-40B4-BE49-F238E27FC236}">
                  <a16:creationId xmlns:a16="http://schemas.microsoft.com/office/drawing/2014/main" id="{A320D89C-1C5D-5C11-7FC4-3E37CFB79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065962" y="5502372"/>
              <a:ext cx="320000" cy="400000"/>
            </a:xfrm>
            <a:prstGeom prst="rect">
              <a:avLst/>
            </a:prstGeom>
          </p:spPr>
        </p:pic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2A799F41-F3CB-A4AB-1E9F-EB30D09BAEE0}"/>
                </a:ext>
              </a:extLst>
            </p:cNvPr>
            <p:cNvSpPr/>
            <p:nvPr/>
          </p:nvSpPr>
          <p:spPr>
            <a:xfrm>
              <a:off x="5286718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RX</a:t>
              </a:r>
              <a:endParaRPr lang="zh-CN" altLang="en-US" dirty="0"/>
            </a:p>
          </p:txBody>
        </p:sp>
        <p:sp>
          <p:nvSpPr>
            <p:cNvPr id="81" name="箭头: 右 80">
              <a:extLst>
                <a:ext uri="{FF2B5EF4-FFF2-40B4-BE49-F238E27FC236}">
                  <a16:creationId xmlns:a16="http://schemas.microsoft.com/office/drawing/2014/main" id="{FBF56F4B-8C09-C640-D9D2-B87130337C42}"/>
                </a:ext>
              </a:extLst>
            </p:cNvPr>
            <p:cNvSpPr/>
            <p:nvPr/>
          </p:nvSpPr>
          <p:spPr>
            <a:xfrm rot="5400000">
              <a:off x="5931561" y="5232014"/>
              <a:ext cx="485335" cy="15709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77F5850B-D21F-66CD-A6E2-A34DB2F14AC3}"/>
                </a:ext>
              </a:extLst>
            </p:cNvPr>
            <p:cNvSpPr/>
            <p:nvPr/>
          </p:nvSpPr>
          <p:spPr>
            <a:xfrm>
              <a:off x="5868638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mux</a:t>
              </a:r>
              <a:endParaRPr lang="zh-CN" altLang="en-US" sz="1400" dirty="0"/>
            </a:p>
          </p:txBody>
        </p:sp>
        <p:sp>
          <p:nvSpPr>
            <p:cNvPr id="85" name="矩形: 圆角 84">
              <a:extLst>
                <a:ext uri="{FF2B5EF4-FFF2-40B4-BE49-F238E27FC236}">
                  <a16:creationId xmlns:a16="http://schemas.microsoft.com/office/drawing/2014/main" id="{B2895569-B358-C455-C21B-19A40499EC11}"/>
                </a:ext>
              </a:extLst>
            </p:cNvPr>
            <p:cNvSpPr/>
            <p:nvPr/>
          </p:nvSpPr>
          <p:spPr>
            <a:xfrm>
              <a:off x="466750" y="4882170"/>
              <a:ext cx="7045398" cy="15598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EA039EEC-BC92-37DD-385E-BFD06CA36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139" y="64338"/>
            <a:ext cx="3722742" cy="2693572"/>
          </a:xfrm>
          <a:prstGeom prst="rect">
            <a:avLst/>
          </a:prstGeom>
        </p:spPr>
      </p:pic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7F16265A-F4D2-CEBD-9487-0E7B6EE4B58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08348" y="2174125"/>
            <a:ext cx="1028791" cy="376239"/>
          </a:xfrm>
          <a:prstGeom prst="curvedConnector3">
            <a:avLst>
              <a:gd name="adj1" fmla="val 3564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">
            <a:extLst>
              <a:ext uri="{FF2B5EF4-FFF2-40B4-BE49-F238E27FC236}">
                <a16:creationId xmlns:a16="http://schemas.microsoft.com/office/drawing/2014/main" id="{4D7AAD7B-3115-5A72-1CA3-473150B1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4372" y="2812940"/>
            <a:ext cx="320000" cy="4000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FA5AE896-CC27-F98C-9172-6CDE388EB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7245" y="5553228"/>
            <a:ext cx="1329648" cy="121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0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">
            <a:extLst>
              <a:ext uri="{FF2B5EF4-FFF2-40B4-BE49-F238E27FC236}">
                <a16:creationId xmlns:a16="http://schemas.microsoft.com/office/drawing/2014/main" id="{C32CE683-B642-9D57-67A0-A79243CEB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6871" y="1869087"/>
            <a:ext cx="7360000" cy="1910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4711F48-E08F-2C3F-D4FF-97D0EB8B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2" y="365125"/>
            <a:ext cx="9560981" cy="1377950"/>
          </a:xfrm>
        </p:spPr>
        <p:txBody>
          <a:bodyPr/>
          <a:lstStyle/>
          <a:p>
            <a:r>
              <a:rPr lang="en-US" altLang="zh-CN" dirty="0"/>
              <a:t>Research progress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035D4D-812E-EE09-F33A-E5CBD01A51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4207073"/>
            <a:ext cx="10515600" cy="196989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err="1"/>
              <a:t>WiFi</a:t>
            </a:r>
            <a:r>
              <a:rPr lang="en-US" altLang="zh-CN" dirty="0"/>
              <a:t> (2.4GHz, 5GHz)</a:t>
            </a:r>
          </a:p>
          <a:p>
            <a:pPr lvl="1"/>
            <a:r>
              <a:rPr lang="en-US" altLang="zh-CN" dirty="0"/>
              <a:t>large antenna volume, high power consumption, narrow frequency band, and high interference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Millimeter Wave (24GHz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45GHz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60GHz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en-US" altLang="zh-CN" dirty="0">
                <a:solidFill>
                  <a:srgbClr val="FF0000"/>
                </a:solidFill>
              </a:rPr>
              <a:t>77GHz)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Optical wireless communication (OWC)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/ Free Space Optical (FSO) 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CCD4E66-5069-B383-3E3B-DFFEFB0A0912}"/>
              </a:ext>
            </a:extLst>
          </p:cNvPr>
          <p:cNvSpPr txBox="1"/>
          <p:nvPr/>
        </p:nvSpPr>
        <p:spPr>
          <a:xfrm>
            <a:off x="5038977" y="3779087"/>
            <a:ext cx="2728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+mn-ea"/>
              </a:rPr>
              <a:t>Electromagnetic Spectrum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C392B29-6F3F-32C8-B730-058280B680A4}"/>
              </a:ext>
            </a:extLst>
          </p:cNvPr>
          <p:cNvSpPr/>
          <p:nvPr/>
        </p:nvSpPr>
        <p:spPr>
          <a:xfrm>
            <a:off x="4332930" y="2736151"/>
            <a:ext cx="333829" cy="781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CAC63F9-2790-481F-4846-7867F053B766}"/>
              </a:ext>
            </a:extLst>
          </p:cNvPr>
          <p:cNvSpPr/>
          <p:nvPr/>
        </p:nvSpPr>
        <p:spPr>
          <a:xfrm>
            <a:off x="4915813" y="2736151"/>
            <a:ext cx="333829" cy="781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5CF16DCD-72B5-DEE0-AD01-3F424B5271AB}"/>
              </a:ext>
            </a:extLst>
          </p:cNvPr>
          <p:cNvSpPr/>
          <p:nvPr/>
        </p:nvSpPr>
        <p:spPr>
          <a:xfrm>
            <a:off x="6139957" y="2736151"/>
            <a:ext cx="333829" cy="781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24C3EE-CB67-3C52-D4C8-D5E1D619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6CA0-F630-4959-8EA7-2CB8E239F0B2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6EB297-9E5D-9777-1E17-5C182B13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523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6691EC0-1029-40A7-BF04-964FEB645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Radial data readout between layers of barrel </a:t>
            </a:r>
          </a:p>
          <a:p>
            <a:endParaRPr lang="en-US" altLang="zh-CN" dirty="0"/>
          </a:p>
          <a:p>
            <a:r>
              <a:rPr lang="en-US" altLang="zh-CN" sz="2800" dirty="0"/>
              <a:t>Axial data readout</a:t>
            </a:r>
            <a:r>
              <a:rPr lang="en-US" altLang="zh-CN" dirty="0"/>
              <a:t> from barrel to endcap</a:t>
            </a:r>
          </a:p>
          <a:p>
            <a:endParaRPr lang="en-US" altLang="zh-CN" dirty="0"/>
          </a:p>
          <a:p>
            <a:r>
              <a:rPr lang="en-US" altLang="zh-CN" sz="2800" dirty="0"/>
              <a:t>Data readout</a:t>
            </a:r>
            <a:r>
              <a:rPr lang="en-US" altLang="zh-CN" dirty="0"/>
              <a:t> in the endcap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88BEE6F-C8FE-0940-4D8F-A80898FF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5ACF-9A26-4A2E-8C10-24E46CBF0F68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E111D0-FF4D-F5A9-4CE6-7A33D771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B772C95-C996-E8F9-C4AB-A98D602B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8E8D976-8152-E5C6-D632-AB376E955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7" t="15253" r="49547" b="15630"/>
          <a:stretch/>
        </p:blipFill>
        <p:spPr>
          <a:xfrm>
            <a:off x="7410450" y="2565399"/>
            <a:ext cx="4600575" cy="3790951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BBECF30-35A5-A4F8-D008-959EF15ED013}"/>
              </a:ext>
            </a:extLst>
          </p:cNvPr>
          <p:cNvCxnSpPr/>
          <p:nvPr/>
        </p:nvCxnSpPr>
        <p:spPr>
          <a:xfrm>
            <a:off x="9777413" y="3800475"/>
            <a:ext cx="109537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连接符: 肘形 9">
            <a:extLst>
              <a:ext uri="{FF2B5EF4-FFF2-40B4-BE49-F238E27FC236}">
                <a16:creationId xmlns:a16="http://schemas.microsoft.com/office/drawing/2014/main" id="{FA1E3CC2-3158-8025-5712-A792E527D4C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144127" y="3171827"/>
            <a:ext cx="1771647" cy="466724"/>
          </a:xfrm>
          <a:prstGeom prst="bentConnector3">
            <a:avLst>
              <a:gd name="adj1" fmla="val 53495"/>
            </a:avLst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67617DE-A852-CC54-ABA5-78B64A2193E7}"/>
              </a:ext>
            </a:extLst>
          </p:cNvPr>
          <p:cNvCxnSpPr/>
          <p:nvPr/>
        </p:nvCxnSpPr>
        <p:spPr>
          <a:xfrm>
            <a:off x="9772650" y="4291012"/>
            <a:ext cx="109537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FA917D27-5A28-5069-3C12-DC94A43931F1}"/>
              </a:ext>
            </a:extLst>
          </p:cNvPr>
          <p:cNvCxnSpPr/>
          <p:nvPr/>
        </p:nvCxnSpPr>
        <p:spPr>
          <a:xfrm>
            <a:off x="9772650" y="3357562"/>
            <a:ext cx="109537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01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EE9C5B2B-E23F-3F18-ED8B-1F852784F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2" t="2724" r="5156" b="4583"/>
          <a:stretch/>
        </p:blipFill>
        <p:spPr>
          <a:xfrm>
            <a:off x="4704134" y="2093555"/>
            <a:ext cx="2196448" cy="2191495"/>
          </a:xfrm>
          <a:prstGeom prst="rect">
            <a:avLst/>
          </a:prstGeom>
        </p:spPr>
      </p:pic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D7D69EF8-CA0C-0BBD-B5B1-580281ECA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18" t="4417" r="5655" b="3465"/>
          <a:stretch/>
        </p:blipFill>
        <p:spPr>
          <a:xfrm>
            <a:off x="5068827" y="2466814"/>
            <a:ext cx="1458520" cy="1436233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13EC18-32F0-0458-1D53-6D3E1710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998C929F-6B02-8E09-8383-BFD4C16C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Radial data readout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909EE89-98D4-B856-42BA-C0475CD33D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0" t="3732" r="3748" b="2152"/>
          <a:stretch/>
        </p:blipFill>
        <p:spPr>
          <a:xfrm>
            <a:off x="5317257" y="2701782"/>
            <a:ext cx="955838" cy="960791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470EE4F-D718-0703-D478-2D1EAEA204A0}"/>
              </a:ext>
            </a:extLst>
          </p:cNvPr>
          <p:cNvCxnSpPr>
            <a:cxnSpLocks/>
          </p:cNvCxnSpPr>
          <p:nvPr/>
        </p:nvCxnSpPr>
        <p:spPr>
          <a:xfrm>
            <a:off x="6248377" y="3257272"/>
            <a:ext cx="12247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595C2F6-0F87-CB46-9DE7-501795861486}"/>
              </a:ext>
            </a:extLst>
          </p:cNvPr>
          <p:cNvGrpSpPr/>
          <p:nvPr/>
        </p:nvGrpSpPr>
        <p:grpSpPr>
          <a:xfrm>
            <a:off x="4596408" y="4670291"/>
            <a:ext cx="7045398" cy="1754326"/>
            <a:chOff x="5035239" y="1868089"/>
            <a:chExt cx="7045398" cy="1754326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29314E7A-2EF9-0E61-8FDC-9A559DA9ECA4}"/>
                </a:ext>
              </a:extLst>
            </p:cNvPr>
            <p:cNvSpPr/>
            <p:nvPr/>
          </p:nvSpPr>
          <p:spPr>
            <a:xfrm>
              <a:off x="5942455" y="2062724"/>
              <a:ext cx="586740" cy="23013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TX</a:t>
              </a:r>
              <a:endParaRPr lang="zh-CN" altLang="en-US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CA939BD-79E4-BA03-58A0-3E4607C771BA}"/>
                </a:ext>
              </a:extLst>
            </p:cNvPr>
            <p:cNvSpPr/>
            <p:nvPr/>
          </p:nvSpPr>
          <p:spPr>
            <a:xfrm>
              <a:off x="10745461" y="2071024"/>
              <a:ext cx="586740" cy="22544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RX</a:t>
              </a:r>
              <a:endParaRPr lang="zh-CN" altLang="en-US" dirty="0"/>
            </a:p>
          </p:txBody>
        </p:sp>
        <p:pic>
          <p:nvPicPr>
            <p:cNvPr id="37" name="pic">
              <a:extLst>
                <a:ext uri="{FF2B5EF4-FFF2-40B4-BE49-F238E27FC236}">
                  <a16:creationId xmlns:a16="http://schemas.microsoft.com/office/drawing/2014/main" id="{F379D964-20BE-A9A3-C92A-819B7D7A0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607760" y="1980559"/>
              <a:ext cx="320000" cy="394466"/>
            </a:xfrm>
            <a:prstGeom prst="rect">
              <a:avLst/>
            </a:prstGeom>
          </p:spPr>
        </p:pic>
        <p:sp>
          <p:nvSpPr>
            <p:cNvPr id="38" name="箭头: 右 37">
              <a:extLst>
                <a:ext uri="{FF2B5EF4-FFF2-40B4-BE49-F238E27FC236}">
                  <a16:creationId xmlns:a16="http://schemas.microsoft.com/office/drawing/2014/main" id="{05E9E559-88A8-7651-B4D0-47DBCAF3CD29}"/>
                </a:ext>
              </a:extLst>
            </p:cNvPr>
            <p:cNvSpPr/>
            <p:nvPr/>
          </p:nvSpPr>
          <p:spPr>
            <a:xfrm>
              <a:off x="5457120" y="2100331"/>
              <a:ext cx="485335" cy="15492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箭头: 右 38">
              <a:extLst>
                <a:ext uri="{FF2B5EF4-FFF2-40B4-BE49-F238E27FC236}">
                  <a16:creationId xmlns:a16="http://schemas.microsoft.com/office/drawing/2014/main" id="{B36D0FEE-5728-6EEB-5A44-BD00ADA9C658}"/>
                </a:ext>
              </a:extLst>
            </p:cNvPr>
            <p:cNvSpPr/>
            <p:nvPr/>
          </p:nvSpPr>
          <p:spPr>
            <a:xfrm>
              <a:off x="11332201" y="2103427"/>
              <a:ext cx="485335" cy="15492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BD69408-E7C2-376B-E34F-DE5A6BFB51C3}"/>
                </a:ext>
              </a:extLst>
            </p:cNvPr>
            <p:cNvSpPr/>
            <p:nvPr/>
          </p:nvSpPr>
          <p:spPr>
            <a:xfrm>
              <a:off x="7197016" y="2071024"/>
              <a:ext cx="1121130" cy="225441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Repeater</a:t>
              </a:r>
              <a:endParaRPr lang="zh-CN" altLang="en-US" dirty="0"/>
            </a:p>
          </p:txBody>
        </p:sp>
        <p:pic>
          <p:nvPicPr>
            <p:cNvPr id="41" name="pic">
              <a:extLst>
                <a:ext uri="{FF2B5EF4-FFF2-40B4-BE49-F238E27FC236}">
                  <a16:creationId xmlns:a16="http://schemas.microsoft.com/office/drawing/2014/main" id="{003C4CB7-89C7-1F22-CE97-1DD213000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518795" y="1988859"/>
              <a:ext cx="320000" cy="394466"/>
            </a:xfrm>
            <a:prstGeom prst="rect">
              <a:avLst/>
            </a:prstGeom>
          </p:spPr>
        </p:pic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26845C7C-5A05-52D4-75B7-6704CE91D2ED}"/>
                </a:ext>
              </a:extLst>
            </p:cNvPr>
            <p:cNvSpPr/>
            <p:nvPr/>
          </p:nvSpPr>
          <p:spPr>
            <a:xfrm>
              <a:off x="7850741" y="2635993"/>
              <a:ext cx="586740" cy="23013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TX</a:t>
              </a:r>
              <a:endParaRPr lang="zh-CN" altLang="en-US" dirty="0"/>
            </a:p>
          </p:txBody>
        </p:sp>
        <p:pic>
          <p:nvPicPr>
            <p:cNvPr id="43" name="pic">
              <a:extLst>
                <a:ext uri="{FF2B5EF4-FFF2-40B4-BE49-F238E27FC236}">
                  <a16:creationId xmlns:a16="http://schemas.microsoft.com/office/drawing/2014/main" id="{002F17D9-AC79-CD20-5A48-A60C2EBCC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516046" y="2553827"/>
              <a:ext cx="320000" cy="394466"/>
            </a:xfrm>
            <a:prstGeom prst="rect">
              <a:avLst/>
            </a:prstGeom>
          </p:spPr>
        </p:pic>
        <p:sp>
          <p:nvSpPr>
            <p:cNvPr id="44" name="箭头: 右 43">
              <a:extLst>
                <a:ext uri="{FF2B5EF4-FFF2-40B4-BE49-F238E27FC236}">
                  <a16:creationId xmlns:a16="http://schemas.microsoft.com/office/drawing/2014/main" id="{08F789A3-8BC3-33B4-14DA-BF25813D16AA}"/>
                </a:ext>
              </a:extLst>
            </p:cNvPr>
            <p:cNvSpPr/>
            <p:nvPr/>
          </p:nvSpPr>
          <p:spPr>
            <a:xfrm>
              <a:off x="7365406" y="2673599"/>
              <a:ext cx="485335" cy="15492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05C689D3-1D53-49C5-E0A8-2C3EF7F53B4C}"/>
                </a:ext>
              </a:extLst>
            </p:cNvPr>
            <p:cNvSpPr/>
            <p:nvPr/>
          </p:nvSpPr>
          <p:spPr>
            <a:xfrm>
              <a:off x="10745461" y="2635993"/>
              <a:ext cx="586740" cy="22544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RX</a:t>
              </a:r>
              <a:endParaRPr lang="zh-CN" altLang="en-US" dirty="0"/>
            </a:p>
          </p:txBody>
        </p:sp>
        <p:sp>
          <p:nvSpPr>
            <p:cNvPr id="46" name="箭头: 右 45">
              <a:extLst>
                <a:ext uri="{FF2B5EF4-FFF2-40B4-BE49-F238E27FC236}">
                  <a16:creationId xmlns:a16="http://schemas.microsoft.com/office/drawing/2014/main" id="{0F51360D-36D8-F1D8-B6F9-B3C52A7BBC0E}"/>
                </a:ext>
              </a:extLst>
            </p:cNvPr>
            <p:cNvSpPr/>
            <p:nvPr/>
          </p:nvSpPr>
          <p:spPr>
            <a:xfrm>
              <a:off x="11332201" y="2668395"/>
              <a:ext cx="485335" cy="15492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6A88B802-3A11-871A-EB94-0002CE5E6CED}"/>
                </a:ext>
              </a:extLst>
            </p:cNvPr>
            <p:cNvSpPr txBox="1"/>
            <p:nvPr/>
          </p:nvSpPr>
          <p:spPr>
            <a:xfrm>
              <a:off x="5317978" y="3147676"/>
              <a:ext cx="3339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Multi-endpoints with mm-wave</a:t>
              </a:r>
              <a:endParaRPr lang="zh-CN" altLang="en-US" dirty="0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2C1F09F-F2C4-C8E3-D539-00E3A1EE2FBD}"/>
                </a:ext>
              </a:extLst>
            </p:cNvPr>
            <p:cNvSpPr/>
            <p:nvPr/>
          </p:nvSpPr>
          <p:spPr>
            <a:xfrm>
              <a:off x="9010942" y="2635993"/>
              <a:ext cx="1121130" cy="225441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Repeater</a:t>
              </a:r>
              <a:endParaRPr lang="zh-CN" altLang="en-US" dirty="0"/>
            </a:p>
          </p:txBody>
        </p:sp>
        <p:pic>
          <p:nvPicPr>
            <p:cNvPr id="49" name="pic">
              <a:extLst>
                <a:ext uri="{FF2B5EF4-FFF2-40B4-BE49-F238E27FC236}">
                  <a16:creationId xmlns:a16="http://schemas.microsoft.com/office/drawing/2014/main" id="{27DC9B8A-2215-AE0E-803F-7AAAA8431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332721" y="2553827"/>
              <a:ext cx="320000" cy="394466"/>
            </a:xfrm>
            <a:prstGeom prst="rect">
              <a:avLst/>
            </a:prstGeom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BFE74E0F-94D7-237F-4EC6-7402D1BAB756}"/>
                </a:ext>
              </a:extLst>
            </p:cNvPr>
            <p:cNvSpPr/>
            <p:nvPr/>
          </p:nvSpPr>
          <p:spPr>
            <a:xfrm>
              <a:off x="9664667" y="3200961"/>
              <a:ext cx="586740" cy="23013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TX</a:t>
              </a:r>
              <a:endParaRPr lang="zh-CN" altLang="en-US" dirty="0"/>
            </a:p>
          </p:txBody>
        </p:sp>
        <p:pic>
          <p:nvPicPr>
            <p:cNvPr id="51" name="pic">
              <a:extLst>
                <a:ext uri="{FF2B5EF4-FFF2-40B4-BE49-F238E27FC236}">
                  <a16:creationId xmlns:a16="http://schemas.microsoft.com/office/drawing/2014/main" id="{28E2ED05-BA72-B8AF-CBBF-9FB6C503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329972" y="3118796"/>
              <a:ext cx="320000" cy="394466"/>
            </a:xfrm>
            <a:prstGeom prst="rect">
              <a:avLst/>
            </a:prstGeom>
          </p:spPr>
        </p:pic>
        <p:sp>
          <p:nvSpPr>
            <p:cNvPr id="52" name="箭头: 右 51">
              <a:extLst>
                <a:ext uri="{FF2B5EF4-FFF2-40B4-BE49-F238E27FC236}">
                  <a16:creationId xmlns:a16="http://schemas.microsoft.com/office/drawing/2014/main" id="{D60D3AC7-B1A5-0CA0-1D28-001D1DA22252}"/>
                </a:ext>
              </a:extLst>
            </p:cNvPr>
            <p:cNvSpPr/>
            <p:nvPr/>
          </p:nvSpPr>
          <p:spPr>
            <a:xfrm>
              <a:off x="9179332" y="3238568"/>
              <a:ext cx="485335" cy="15492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8D73FAC-EB28-0728-FF50-880A294330C2}"/>
                </a:ext>
              </a:extLst>
            </p:cNvPr>
            <p:cNvSpPr/>
            <p:nvPr/>
          </p:nvSpPr>
          <p:spPr>
            <a:xfrm>
              <a:off x="9002822" y="2071024"/>
              <a:ext cx="1121130" cy="225441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Repeater</a:t>
              </a:r>
              <a:endParaRPr lang="zh-CN" altLang="en-US" dirty="0"/>
            </a:p>
          </p:txBody>
        </p:sp>
        <p:pic>
          <p:nvPicPr>
            <p:cNvPr id="54" name="pic">
              <a:extLst>
                <a:ext uri="{FF2B5EF4-FFF2-40B4-BE49-F238E27FC236}">
                  <a16:creationId xmlns:a16="http://schemas.microsoft.com/office/drawing/2014/main" id="{BBABEB76-9A7D-194B-72C4-1583DC4A3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324601" y="1988859"/>
              <a:ext cx="320000" cy="394466"/>
            </a:xfrm>
            <a:prstGeom prst="rect">
              <a:avLst/>
            </a:prstGeom>
          </p:spPr>
        </p:pic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FAB35B2A-6FFC-3407-B155-C024A6F55ED1}"/>
                </a:ext>
              </a:extLst>
            </p:cNvPr>
            <p:cNvSpPr/>
            <p:nvPr/>
          </p:nvSpPr>
          <p:spPr>
            <a:xfrm>
              <a:off x="10754296" y="3205653"/>
              <a:ext cx="586740" cy="22544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RX</a:t>
              </a:r>
              <a:endParaRPr lang="zh-CN" altLang="en-US" dirty="0"/>
            </a:p>
          </p:txBody>
        </p:sp>
        <p:sp>
          <p:nvSpPr>
            <p:cNvPr id="56" name="箭头: 右 55">
              <a:extLst>
                <a:ext uri="{FF2B5EF4-FFF2-40B4-BE49-F238E27FC236}">
                  <a16:creationId xmlns:a16="http://schemas.microsoft.com/office/drawing/2014/main" id="{8E406E25-7FED-CE5C-347A-6C3D92D2C888}"/>
                </a:ext>
              </a:extLst>
            </p:cNvPr>
            <p:cNvSpPr/>
            <p:nvPr/>
          </p:nvSpPr>
          <p:spPr>
            <a:xfrm>
              <a:off x="11341036" y="3238056"/>
              <a:ext cx="485335" cy="15492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1889F829-D200-E5DE-02C3-1B534859AAAA}"/>
                </a:ext>
              </a:extLst>
            </p:cNvPr>
            <p:cNvSpPr/>
            <p:nvPr/>
          </p:nvSpPr>
          <p:spPr>
            <a:xfrm>
              <a:off x="5035239" y="1868089"/>
              <a:ext cx="7045398" cy="175432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9" name="内容占位符 1">
            <a:extLst>
              <a:ext uri="{FF2B5EF4-FFF2-40B4-BE49-F238E27FC236}">
                <a16:creationId xmlns:a16="http://schemas.microsoft.com/office/drawing/2014/main" id="{04C5CE70-C61D-58FA-F460-F63063485EA3}"/>
              </a:ext>
            </a:extLst>
          </p:cNvPr>
          <p:cNvSpPr txBox="1">
            <a:spLocks/>
          </p:cNvSpPr>
          <p:nvPr/>
        </p:nvSpPr>
        <p:spPr>
          <a:xfrm>
            <a:off x="305856" y="4410193"/>
            <a:ext cx="4098178" cy="2339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rgbClr val="FF0000"/>
                </a:solidFill>
              </a:rPr>
              <a:t>Radial readout </a:t>
            </a:r>
            <a:r>
              <a:rPr lang="en-US" altLang="zh-CN" sz="1800" dirty="0"/>
              <a:t>with mm-wave</a:t>
            </a:r>
          </a:p>
          <a:p>
            <a:pPr lvl="1"/>
            <a:r>
              <a:rPr lang="en-US" altLang="zh-CN" sz="1400" dirty="0"/>
              <a:t>12- 24 cm transmission distance </a:t>
            </a:r>
          </a:p>
          <a:p>
            <a:pPr lvl="1"/>
            <a:r>
              <a:rPr lang="en-US" altLang="zh-CN" sz="1400" dirty="0"/>
              <a:t>Data rate : &lt; 30Mbps</a:t>
            </a:r>
          </a:p>
          <a:p>
            <a:r>
              <a:rPr lang="en-US" altLang="zh-CN" sz="1800" dirty="0"/>
              <a:t>Axial readout to endcap</a:t>
            </a:r>
          </a:p>
          <a:p>
            <a:pPr lvl="1"/>
            <a:r>
              <a:rPr lang="en-US" altLang="zh-CN" sz="1400" dirty="0"/>
              <a:t>Only at the outermost layer or dedicated aggregation layer.</a:t>
            </a:r>
          </a:p>
          <a:p>
            <a:pPr lvl="1"/>
            <a:endParaRPr lang="en-US" altLang="zh-CN" sz="1400" dirty="0"/>
          </a:p>
          <a:p>
            <a:pPr lvl="1"/>
            <a:endParaRPr lang="en-US" altLang="zh-CN" sz="1400" dirty="0"/>
          </a:p>
          <a:p>
            <a:pPr lvl="1"/>
            <a:endParaRPr lang="zh-CN" altLang="en-US" sz="1400" dirty="0"/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60776673-6F45-94F6-4891-9943A38AA4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6127" r="42900"/>
          <a:stretch/>
        </p:blipFill>
        <p:spPr>
          <a:xfrm>
            <a:off x="512874" y="2013156"/>
            <a:ext cx="3684142" cy="2432095"/>
          </a:xfrm>
          <a:prstGeom prst="rect">
            <a:avLst/>
          </a:prstGeom>
        </p:spPr>
      </p:pic>
      <p:sp>
        <p:nvSpPr>
          <p:cNvPr id="63" name="箭头: 上下 62">
            <a:extLst>
              <a:ext uri="{FF2B5EF4-FFF2-40B4-BE49-F238E27FC236}">
                <a16:creationId xmlns:a16="http://schemas.microsoft.com/office/drawing/2014/main" id="{56561E9B-1F48-26A1-A1AE-A6204220FF3C}"/>
              </a:ext>
            </a:extLst>
          </p:cNvPr>
          <p:cNvSpPr/>
          <p:nvPr/>
        </p:nvSpPr>
        <p:spPr>
          <a:xfrm>
            <a:off x="1002206" y="2771775"/>
            <a:ext cx="104974" cy="657226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箭头: 左右 63">
            <a:extLst>
              <a:ext uri="{FF2B5EF4-FFF2-40B4-BE49-F238E27FC236}">
                <a16:creationId xmlns:a16="http://schemas.microsoft.com/office/drawing/2014/main" id="{B4F470C8-E123-D4CA-AC73-D171CB9EF6DA}"/>
              </a:ext>
            </a:extLst>
          </p:cNvPr>
          <p:cNvSpPr/>
          <p:nvPr/>
        </p:nvSpPr>
        <p:spPr>
          <a:xfrm>
            <a:off x="1197051" y="2589939"/>
            <a:ext cx="1750502" cy="111839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5" name="直接箭头连接符 84">
            <a:extLst>
              <a:ext uri="{FF2B5EF4-FFF2-40B4-BE49-F238E27FC236}">
                <a16:creationId xmlns:a16="http://schemas.microsoft.com/office/drawing/2014/main" id="{8A6671A4-891A-9060-3647-20D94ED5BE4C}"/>
              </a:ext>
            </a:extLst>
          </p:cNvPr>
          <p:cNvCxnSpPr>
            <a:cxnSpLocks/>
          </p:cNvCxnSpPr>
          <p:nvPr/>
        </p:nvCxnSpPr>
        <p:spPr>
          <a:xfrm>
            <a:off x="6493323" y="3182177"/>
            <a:ext cx="12247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6E879E25-3A81-EAAF-9BFD-6799E6194708}"/>
              </a:ext>
            </a:extLst>
          </p:cNvPr>
          <p:cNvCxnSpPr>
            <a:cxnSpLocks/>
          </p:cNvCxnSpPr>
          <p:nvPr/>
        </p:nvCxnSpPr>
        <p:spPr>
          <a:xfrm>
            <a:off x="6852680" y="3297174"/>
            <a:ext cx="12247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箭头连接符 86">
            <a:extLst>
              <a:ext uri="{FF2B5EF4-FFF2-40B4-BE49-F238E27FC236}">
                <a16:creationId xmlns:a16="http://schemas.microsoft.com/office/drawing/2014/main" id="{7DCF4EFC-3F89-759C-34D8-1798860C0EE9}"/>
              </a:ext>
            </a:extLst>
          </p:cNvPr>
          <p:cNvCxnSpPr>
            <a:cxnSpLocks/>
          </p:cNvCxnSpPr>
          <p:nvPr/>
        </p:nvCxnSpPr>
        <p:spPr>
          <a:xfrm>
            <a:off x="6852680" y="3229204"/>
            <a:ext cx="12247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>
            <a:extLst>
              <a:ext uri="{FF2B5EF4-FFF2-40B4-BE49-F238E27FC236}">
                <a16:creationId xmlns:a16="http://schemas.microsoft.com/office/drawing/2014/main" id="{91F4B692-1145-0099-2604-5027BADEA505}"/>
              </a:ext>
            </a:extLst>
          </p:cNvPr>
          <p:cNvCxnSpPr>
            <a:cxnSpLocks/>
          </p:cNvCxnSpPr>
          <p:nvPr/>
        </p:nvCxnSpPr>
        <p:spPr>
          <a:xfrm>
            <a:off x="6852680" y="3155709"/>
            <a:ext cx="12247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5CEBA9D7-3875-686A-8DC4-C7BE508DFB84}"/>
              </a:ext>
            </a:extLst>
          </p:cNvPr>
          <p:cNvCxnSpPr>
            <a:cxnSpLocks/>
          </p:cNvCxnSpPr>
          <p:nvPr/>
        </p:nvCxnSpPr>
        <p:spPr>
          <a:xfrm flipH="1">
            <a:off x="6370850" y="3257272"/>
            <a:ext cx="12247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>
            <a:extLst>
              <a:ext uri="{FF2B5EF4-FFF2-40B4-BE49-F238E27FC236}">
                <a16:creationId xmlns:a16="http://schemas.microsoft.com/office/drawing/2014/main" id="{C39D0DC0-E4FA-A021-17D0-A7866D8599E6}"/>
              </a:ext>
            </a:extLst>
          </p:cNvPr>
          <p:cNvCxnSpPr>
            <a:cxnSpLocks/>
          </p:cNvCxnSpPr>
          <p:nvPr/>
        </p:nvCxnSpPr>
        <p:spPr>
          <a:xfrm flipH="1">
            <a:off x="6728596" y="3297174"/>
            <a:ext cx="12247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>
            <a:extLst>
              <a:ext uri="{FF2B5EF4-FFF2-40B4-BE49-F238E27FC236}">
                <a16:creationId xmlns:a16="http://schemas.microsoft.com/office/drawing/2014/main" id="{13B598DD-3C14-E4EB-DE4F-02291DE55634}"/>
              </a:ext>
            </a:extLst>
          </p:cNvPr>
          <p:cNvCxnSpPr>
            <a:cxnSpLocks/>
          </p:cNvCxnSpPr>
          <p:nvPr/>
        </p:nvCxnSpPr>
        <p:spPr>
          <a:xfrm flipH="1">
            <a:off x="6728596" y="3229204"/>
            <a:ext cx="12247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>
            <a:extLst>
              <a:ext uri="{FF2B5EF4-FFF2-40B4-BE49-F238E27FC236}">
                <a16:creationId xmlns:a16="http://schemas.microsoft.com/office/drawing/2014/main" id="{524FF787-087B-BED9-B503-73BEEB63E3BC}"/>
              </a:ext>
            </a:extLst>
          </p:cNvPr>
          <p:cNvCxnSpPr>
            <a:cxnSpLocks/>
          </p:cNvCxnSpPr>
          <p:nvPr/>
        </p:nvCxnSpPr>
        <p:spPr>
          <a:xfrm>
            <a:off x="6493324" y="3261878"/>
            <a:ext cx="122473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94">
            <a:extLst>
              <a:ext uri="{FF2B5EF4-FFF2-40B4-BE49-F238E27FC236}">
                <a16:creationId xmlns:a16="http://schemas.microsoft.com/office/drawing/2014/main" id="{063B441C-66D8-F05E-CC86-7C381E442881}"/>
              </a:ext>
            </a:extLst>
          </p:cNvPr>
          <p:cNvSpPr txBox="1"/>
          <p:nvPr/>
        </p:nvSpPr>
        <p:spPr>
          <a:xfrm>
            <a:off x="344320" y="3057216"/>
            <a:ext cx="6651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Radial readout</a:t>
            </a: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88F25636-91CF-CE56-A32B-77DCE16506C5}"/>
              </a:ext>
            </a:extLst>
          </p:cNvPr>
          <p:cNvSpPr txBox="1"/>
          <p:nvPr/>
        </p:nvSpPr>
        <p:spPr>
          <a:xfrm>
            <a:off x="1708506" y="2356161"/>
            <a:ext cx="11046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/>
              <a:t>Axial readout </a:t>
            </a:r>
          </a:p>
        </p:txBody>
      </p: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1BE80ABA-7BD8-2216-4712-23E4792D25C6}"/>
              </a:ext>
            </a:extLst>
          </p:cNvPr>
          <p:cNvCxnSpPr/>
          <p:nvPr/>
        </p:nvCxnSpPr>
        <p:spPr>
          <a:xfrm>
            <a:off x="1160585" y="3149677"/>
            <a:ext cx="1308295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9AE6DF04-DB69-C89D-8E8D-B9C98DA33C40}"/>
              </a:ext>
            </a:extLst>
          </p:cNvPr>
          <p:cNvCxnSpPr>
            <a:cxnSpLocks/>
          </p:cNvCxnSpPr>
          <p:nvPr/>
        </p:nvCxnSpPr>
        <p:spPr>
          <a:xfrm>
            <a:off x="1160585" y="3359020"/>
            <a:ext cx="928467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id="{A6FA8555-62F2-F8A5-59CA-0F687A2FFA6F}"/>
              </a:ext>
            </a:extLst>
          </p:cNvPr>
          <p:cNvCxnSpPr>
            <a:cxnSpLocks/>
          </p:cNvCxnSpPr>
          <p:nvPr/>
        </p:nvCxnSpPr>
        <p:spPr>
          <a:xfrm>
            <a:off x="1160585" y="2799026"/>
            <a:ext cx="1765495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C90DF3-0021-E6D8-43AF-BB3F06D3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3F81-0C81-449B-80BD-90474E0D2B87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48C26AE-F3AD-0E40-F703-B7307A0F25C8}"/>
              </a:ext>
            </a:extLst>
          </p:cNvPr>
          <p:cNvSpPr txBox="1"/>
          <p:nvPr/>
        </p:nvSpPr>
        <p:spPr>
          <a:xfrm>
            <a:off x="8610599" y="3217199"/>
            <a:ext cx="33714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1800" dirty="0">
                <a:solidFill>
                  <a:srgbClr val="FF0000"/>
                </a:solidFill>
              </a:rPr>
              <a:t>Repeaters</a:t>
            </a:r>
            <a:r>
              <a:rPr lang="en-US" altLang="zh-CN" sz="1800" dirty="0"/>
              <a:t>: Amplify and re-transmit RF signals over long distances or through layers. 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388FB34-2732-9472-23ED-4BDA0C1D230A}"/>
              </a:ext>
            </a:extLst>
          </p:cNvPr>
          <p:cNvGrpSpPr/>
          <p:nvPr/>
        </p:nvGrpSpPr>
        <p:grpSpPr>
          <a:xfrm>
            <a:off x="7251792" y="1715974"/>
            <a:ext cx="2332447" cy="3232489"/>
            <a:chOff x="7251792" y="1715974"/>
            <a:chExt cx="2332447" cy="3232489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FF7F598-BD2E-90DA-F63B-3C4F89721608}"/>
                </a:ext>
              </a:extLst>
            </p:cNvPr>
            <p:cNvGrpSpPr/>
            <p:nvPr/>
          </p:nvGrpSpPr>
          <p:grpSpPr>
            <a:xfrm rot="1529996">
              <a:off x="7516206" y="1715974"/>
              <a:ext cx="1355024" cy="3232489"/>
              <a:chOff x="9312052" y="1306307"/>
              <a:chExt cx="1355024" cy="3232489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A2B0B57-B241-BE92-3F45-54680F789CEF}"/>
                  </a:ext>
                </a:extLst>
              </p:cNvPr>
              <p:cNvSpPr/>
              <p:nvPr/>
            </p:nvSpPr>
            <p:spPr>
              <a:xfrm>
                <a:off x="9840346" y="2393978"/>
                <a:ext cx="155462" cy="110401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" name="连接符: 肘形 5">
                <a:extLst>
                  <a:ext uri="{FF2B5EF4-FFF2-40B4-BE49-F238E27FC236}">
                    <a16:creationId xmlns:a16="http://schemas.microsoft.com/office/drawing/2014/main" id="{F518DE67-7CB1-F50B-8F37-B80E4D726C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70348" y="3405218"/>
                <a:ext cx="479421" cy="11435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连接符: 肘形 7">
                <a:extLst>
                  <a:ext uri="{FF2B5EF4-FFF2-40B4-BE49-F238E27FC236}">
                    <a16:creationId xmlns:a16="http://schemas.microsoft.com/office/drawing/2014/main" id="{074B8DD1-B8D2-D58B-67C9-0DD820E23F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14396" y="3405218"/>
                <a:ext cx="445967" cy="11435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等腰三角形 9">
                <a:extLst>
                  <a:ext uri="{FF2B5EF4-FFF2-40B4-BE49-F238E27FC236}">
                    <a16:creationId xmlns:a16="http://schemas.microsoft.com/office/drawing/2014/main" id="{F9EC2E91-3AC7-4CC8-8826-82B3FB700B28}"/>
                  </a:ext>
                </a:extLst>
              </p:cNvPr>
              <p:cNvSpPr/>
              <p:nvPr/>
            </p:nvSpPr>
            <p:spPr>
              <a:xfrm rot="20042034">
                <a:off x="9312052" y="3000882"/>
                <a:ext cx="227399" cy="19694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F635E80C-380D-06B2-1023-22C1A79154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69021" y="3173505"/>
                <a:ext cx="117684" cy="23953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等腰三角形 13">
                <a:extLst>
                  <a:ext uri="{FF2B5EF4-FFF2-40B4-BE49-F238E27FC236}">
                    <a16:creationId xmlns:a16="http://schemas.microsoft.com/office/drawing/2014/main" id="{1AA0ED31-FE92-1C0F-75D5-404867372159}"/>
                  </a:ext>
                </a:extLst>
              </p:cNvPr>
              <p:cNvSpPr/>
              <p:nvPr/>
            </p:nvSpPr>
            <p:spPr>
              <a:xfrm rot="1972602">
                <a:off x="10303135" y="3025717"/>
                <a:ext cx="227399" cy="19694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EB69B123-E14E-804D-AAD6-6604A73F8784}"/>
                  </a:ext>
                </a:extLst>
              </p:cNvPr>
              <p:cNvCxnSpPr>
                <a:cxnSpLocks/>
              </p:cNvCxnSpPr>
              <p:nvPr/>
            </p:nvCxnSpPr>
            <p:spPr>
              <a:xfrm rot="3530568" flipH="1" flipV="1">
                <a:off x="10244569" y="3180951"/>
                <a:ext cx="117684" cy="23953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6FCD98FF-C0CE-420D-4B89-3EBE5EF9083D}"/>
                  </a:ext>
                </a:extLst>
              </p:cNvPr>
              <p:cNvSpPr/>
              <p:nvPr/>
            </p:nvSpPr>
            <p:spPr>
              <a:xfrm rot="1212897">
                <a:off x="9437125" y="3434786"/>
                <a:ext cx="155462" cy="110401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7B60548-2EDD-5132-CD14-920644B75F52}"/>
                  </a:ext>
                </a:extLst>
              </p:cNvPr>
              <p:cNvSpPr/>
              <p:nvPr/>
            </p:nvSpPr>
            <p:spPr>
              <a:xfrm rot="20399830">
                <a:off x="9874415" y="1306307"/>
                <a:ext cx="155462" cy="110401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6AE719EB-A19A-E65B-B2E0-918147EB3D7E}"/>
                  </a:ext>
                </a:extLst>
              </p:cNvPr>
              <p:cNvGrpSpPr/>
              <p:nvPr/>
            </p:nvGrpSpPr>
            <p:grpSpPr>
              <a:xfrm rot="20424786">
                <a:off x="9448594" y="1892321"/>
                <a:ext cx="1218482" cy="518687"/>
                <a:chOff x="184000" y="4318549"/>
                <a:chExt cx="1218482" cy="518687"/>
              </a:xfrm>
            </p:grpSpPr>
            <p:cxnSp>
              <p:nvCxnSpPr>
                <p:cNvPr id="19" name="连接符: 肘形 18">
                  <a:extLst>
                    <a:ext uri="{FF2B5EF4-FFF2-40B4-BE49-F238E27FC236}">
                      <a16:creationId xmlns:a16="http://schemas.microsoft.com/office/drawing/2014/main" id="{43D45F05-0D41-15AA-1D54-2686708AAE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2296" y="4722885"/>
                  <a:ext cx="479421" cy="114351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连接符: 肘形 19">
                  <a:extLst>
                    <a:ext uri="{FF2B5EF4-FFF2-40B4-BE49-F238E27FC236}">
                      <a16:creationId xmlns:a16="http://schemas.microsoft.com/office/drawing/2014/main" id="{2845D3DF-8316-1EBE-B416-7B874B677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6344" y="4722885"/>
                  <a:ext cx="445967" cy="114351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等腰三角形 20">
                  <a:extLst>
                    <a:ext uri="{FF2B5EF4-FFF2-40B4-BE49-F238E27FC236}">
                      <a16:creationId xmlns:a16="http://schemas.microsoft.com/office/drawing/2014/main" id="{325D1556-4856-E2BB-5020-40E34269BC79}"/>
                    </a:ext>
                  </a:extLst>
                </p:cNvPr>
                <p:cNvSpPr/>
                <p:nvPr/>
              </p:nvSpPr>
              <p:spPr>
                <a:xfrm rot="20042034">
                  <a:off x="184000" y="4318549"/>
                  <a:ext cx="227399" cy="196948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6E02C1E2-88F6-DBF4-D8C7-3A819D7452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0969" y="4491172"/>
                  <a:ext cx="117684" cy="23953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等腰三角形 22">
                  <a:extLst>
                    <a:ext uri="{FF2B5EF4-FFF2-40B4-BE49-F238E27FC236}">
                      <a16:creationId xmlns:a16="http://schemas.microsoft.com/office/drawing/2014/main" id="{006A2361-546F-DC35-BAD6-AE55E50174E3}"/>
                    </a:ext>
                  </a:extLst>
                </p:cNvPr>
                <p:cNvSpPr/>
                <p:nvPr/>
              </p:nvSpPr>
              <p:spPr>
                <a:xfrm rot="1972602">
                  <a:off x="1175083" y="4343384"/>
                  <a:ext cx="227399" cy="196948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174DA2ED-7178-FCCC-706B-2E1BAF2AE4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3530568" flipH="1" flipV="1">
                  <a:off x="1116517" y="4498618"/>
                  <a:ext cx="117684" cy="23953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3296978-77C7-394D-8AEF-FA5D55FE256F}"/>
                </a:ext>
              </a:extLst>
            </p:cNvPr>
            <p:cNvSpPr txBox="1"/>
            <p:nvPr/>
          </p:nvSpPr>
          <p:spPr>
            <a:xfrm>
              <a:off x="8795766" y="2281219"/>
              <a:ext cx="78847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ea typeface="FZYaShiHeiS" panose="02000500000000000000" pitchFamily="2" charset="-122"/>
                  <a:cs typeface="Arial" panose="020B0604020202020204" pitchFamily="34" charset="0"/>
                </a:rPr>
                <a:t>repeater</a:t>
              </a:r>
              <a:endParaRPr lang="zh-CN" altLang="en-US" sz="1000" dirty="0"/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BBFC31DE-16B0-9259-91D5-5AEC79B4251D}"/>
                </a:ext>
              </a:extLst>
            </p:cNvPr>
            <p:cNvSpPr txBox="1"/>
            <p:nvPr/>
          </p:nvSpPr>
          <p:spPr>
            <a:xfrm>
              <a:off x="7251792" y="4322140"/>
              <a:ext cx="1121129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latin typeface="Arial" panose="020B0604020202020204" pitchFamily="34" charset="0"/>
                  <a:ea typeface="FZYaShiHeiS" panose="02000500000000000000" pitchFamily="2" charset="-122"/>
                  <a:cs typeface="Arial" panose="020B0604020202020204" pitchFamily="34" charset="0"/>
                </a:rPr>
                <a:t>Ladder/support</a:t>
              </a:r>
              <a:endParaRPr lang="zh-CN" altLang="en-US" sz="1000" dirty="0"/>
            </a:p>
          </p:txBody>
        </p:sp>
      </p:grpSp>
      <p:cxnSp>
        <p:nvCxnSpPr>
          <p:cNvPr id="61" name="直接连接符 60">
            <a:extLst>
              <a:ext uri="{FF2B5EF4-FFF2-40B4-BE49-F238E27FC236}">
                <a16:creationId xmlns:a16="http://schemas.microsoft.com/office/drawing/2014/main" id="{D89514DD-5266-26E8-D191-D0396BB9D55E}"/>
              </a:ext>
            </a:extLst>
          </p:cNvPr>
          <p:cNvCxnSpPr/>
          <p:nvPr/>
        </p:nvCxnSpPr>
        <p:spPr>
          <a:xfrm>
            <a:off x="1542757" y="3057216"/>
            <a:ext cx="165749" cy="15998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51BA42AF-072E-3A23-646B-B96F9944475B}"/>
              </a:ext>
            </a:extLst>
          </p:cNvPr>
          <p:cNvCxnSpPr>
            <a:cxnSpLocks/>
          </p:cNvCxnSpPr>
          <p:nvPr/>
        </p:nvCxnSpPr>
        <p:spPr>
          <a:xfrm flipV="1">
            <a:off x="1549829" y="3061487"/>
            <a:ext cx="164807" cy="1557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3E91C91D-FD8E-2AF4-F65E-E0F0F06CDB6F}"/>
              </a:ext>
            </a:extLst>
          </p:cNvPr>
          <p:cNvCxnSpPr/>
          <p:nvPr/>
        </p:nvCxnSpPr>
        <p:spPr>
          <a:xfrm>
            <a:off x="1489427" y="3274482"/>
            <a:ext cx="165749" cy="15998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EDF1E1B4-1691-38B3-8E72-8516B2194957}"/>
              </a:ext>
            </a:extLst>
          </p:cNvPr>
          <p:cNvCxnSpPr>
            <a:cxnSpLocks/>
          </p:cNvCxnSpPr>
          <p:nvPr/>
        </p:nvCxnSpPr>
        <p:spPr>
          <a:xfrm flipV="1">
            <a:off x="1496499" y="3278753"/>
            <a:ext cx="164807" cy="1557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1E066239-8E22-FB0A-2D1E-6D09D8ED57E4}"/>
              </a:ext>
            </a:extLst>
          </p:cNvPr>
          <p:cNvSpPr txBox="1"/>
          <p:nvPr/>
        </p:nvSpPr>
        <p:spPr>
          <a:xfrm>
            <a:off x="1682592" y="1844185"/>
            <a:ext cx="2409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Silicon</a:t>
            </a:r>
            <a:r>
              <a:rPr lang="zh-CN" altLang="en-US" b="1" dirty="0"/>
              <a:t> </a:t>
            </a:r>
            <a:r>
              <a:rPr lang="en-US" altLang="zh-CN" b="1" dirty="0"/>
              <a:t>inner tracker</a:t>
            </a:r>
            <a:endParaRPr lang="zh-CN" altLang="en-US" b="1" dirty="0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09C20FA0-68DD-CAF3-F177-A9F422879C11}"/>
              </a:ext>
            </a:extLst>
          </p:cNvPr>
          <p:cNvSpPr/>
          <p:nvPr/>
        </p:nvSpPr>
        <p:spPr>
          <a:xfrm>
            <a:off x="6370850" y="3182177"/>
            <a:ext cx="268507" cy="17683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3EA36DA0-D738-24BC-B6C1-27A6EF210BDE}"/>
              </a:ext>
            </a:extLst>
          </p:cNvPr>
          <p:cNvCxnSpPr/>
          <p:nvPr/>
        </p:nvCxnSpPr>
        <p:spPr>
          <a:xfrm>
            <a:off x="6615796" y="3429000"/>
            <a:ext cx="747029" cy="233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2C4AFC51-2028-81B2-6C65-B8ABAE095A8A}"/>
              </a:ext>
            </a:extLst>
          </p:cNvPr>
          <p:cNvCxnSpPr/>
          <p:nvPr/>
        </p:nvCxnSpPr>
        <p:spPr>
          <a:xfrm>
            <a:off x="1572301" y="2732756"/>
            <a:ext cx="165749" cy="15998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4C1001B4-E6DF-857F-6E34-A8A508245003}"/>
              </a:ext>
            </a:extLst>
          </p:cNvPr>
          <p:cNvCxnSpPr>
            <a:cxnSpLocks/>
          </p:cNvCxnSpPr>
          <p:nvPr/>
        </p:nvCxnSpPr>
        <p:spPr>
          <a:xfrm flipV="1">
            <a:off x="1579373" y="2737027"/>
            <a:ext cx="164807" cy="1557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4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 animBg="1"/>
      <p:bldP spid="64" grpId="0" animBg="1"/>
      <p:bldP spid="95" grpId="0"/>
      <p:bldP spid="96" grpId="0"/>
      <p:bldP spid="31" grpId="0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9563F3-D537-E933-69A0-E157890F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A819-0310-41E3-8653-4BA7C5841B5B}" type="datetime1">
              <a:rPr lang="zh-CN" altLang="en-US" smtClean="0"/>
              <a:t>2024/5/20</a:t>
            </a:fld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59AFBF-12FB-53A0-EDE0-0FE238DC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11" name="Rectangle 4157">
            <a:extLst>
              <a:ext uri="{FF2B5EF4-FFF2-40B4-BE49-F238E27FC236}">
                <a16:creationId xmlns:a16="http://schemas.microsoft.com/office/drawing/2014/main" id="{986C7211-0426-28EA-D870-B742B7AB77EC}"/>
              </a:ext>
            </a:extLst>
          </p:cNvPr>
          <p:cNvSpPr/>
          <p:nvPr/>
        </p:nvSpPr>
        <p:spPr>
          <a:xfrm>
            <a:off x="1473526" y="3209490"/>
            <a:ext cx="9334498" cy="1825610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216">
            <a:extLst>
              <a:ext uri="{FF2B5EF4-FFF2-40B4-BE49-F238E27FC236}">
                <a16:creationId xmlns:a16="http://schemas.microsoft.com/office/drawing/2014/main" id="{F1D1E22C-B5B9-1370-E3E2-B885DC3840E8}"/>
              </a:ext>
            </a:extLst>
          </p:cNvPr>
          <p:cNvGrpSpPr/>
          <p:nvPr/>
        </p:nvGrpSpPr>
        <p:grpSpPr>
          <a:xfrm>
            <a:off x="1473526" y="3305953"/>
            <a:ext cx="1333500" cy="1320799"/>
            <a:chOff x="2641600" y="1354664"/>
            <a:chExt cx="2565400" cy="2516295"/>
          </a:xfrm>
        </p:grpSpPr>
        <p:sp>
          <p:nvSpPr>
            <p:cNvPr id="1079" name="Rectangle 1217">
              <a:extLst>
                <a:ext uri="{FF2B5EF4-FFF2-40B4-BE49-F238E27FC236}">
                  <a16:creationId xmlns:a16="http://schemas.microsoft.com/office/drawing/2014/main" id="{62C9B2B7-EBCD-4804-51BA-8F2D322B205D}"/>
                </a:ext>
              </a:extLst>
            </p:cNvPr>
            <p:cNvSpPr/>
            <p:nvPr/>
          </p:nvSpPr>
          <p:spPr>
            <a:xfrm>
              <a:off x="2641600" y="1354664"/>
              <a:ext cx="2565400" cy="2493436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0" name="Group 1218">
              <a:extLst>
                <a:ext uri="{FF2B5EF4-FFF2-40B4-BE49-F238E27FC236}">
                  <a16:creationId xmlns:a16="http://schemas.microsoft.com/office/drawing/2014/main" id="{027BCE6B-46EF-4DB9-6D9F-053A2899B12C}"/>
                </a:ext>
              </a:extLst>
            </p:cNvPr>
            <p:cNvGrpSpPr/>
            <p:nvPr/>
          </p:nvGrpSpPr>
          <p:grpSpPr>
            <a:xfrm>
              <a:off x="2647534" y="1371876"/>
              <a:ext cx="2547691" cy="936572"/>
              <a:chOff x="2647534" y="1371876"/>
              <a:chExt cx="2547691" cy="936572"/>
            </a:xfrm>
          </p:grpSpPr>
          <p:grpSp>
            <p:nvGrpSpPr>
              <p:cNvPr id="1167" name="Group 1305">
                <a:extLst>
                  <a:ext uri="{FF2B5EF4-FFF2-40B4-BE49-F238E27FC236}">
                    <a16:creationId xmlns:a16="http://schemas.microsoft.com/office/drawing/2014/main" id="{B289276D-C741-AAF8-8490-F63B84B36064}"/>
                  </a:ext>
                </a:extLst>
              </p:cNvPr>
              <p:cNvGrpSpPr/>
              <p:nvPr/>
            </p:nvGrpSpPr>
            <p:grpSpPr>
              <a:xfrm>
                <a:off x="2647535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246" name="Rectangle 1384">
                  <a:extLst>
                    <a:ext uri="{FF2B5EF4-FFF2-40B4-BE49-F238E27FC236}">
                      <a16:creationId xmlns:a16="http://schemas.microsoft.com/office/drawing/2014/main" id="{BCEBF427-928B-E085-DF7B-BC3EBDD8DCE0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7" name="Rectangle 1385">
                  <a:extLst>
                    <a:ext uri="{FF2B5EF4-FFF2-40B4-BE49-F238E27FC236}">
                      <a16:creationId xmlns:a16="http://schemas.microsoft.com/office/drawing/2014/main" id="{F77A8C45-ECB0-8DAD-86F6-A6C8F533C93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8" name="Freeform 1386">
                  <a:extLst>
                    <a:ext uri="{FF2B5EF4-FFF2-40B4-BE49-F238E27FC236}">
                      <a16:creationId xmlns:a16="http://schemas.microsoft.com/office/drawing/2014/main" id="{F2505A8C-31CC-6118-24AB-2B0C8EE9DDA9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9" name="Freeform 1387">
                  <a:extLst>
                    <a:ext uri="{FF2B5EF4-FFF2-40B4-BE49-F238E27FC236}">
                      <a16:creationId xmlns:a16="http://schemas.microsoft.com/office/drawing/2014/main" id="{4250A45D-4612-C895-4328-5990DC7B6F5F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0" name="Freeform 1388">
                  <a:extLst>
                    <a:ext uri="{FF2B5EF4-FFF2-40B4-BE49-F238E27FC236}">
                      <a16:creationId xmlns:a16="http://schemas.microsoft.com/office/drawing/2014/main" id="{D4734AE4-343B-5D2E-AC9C-7F248A2E3C25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8" name="Group 1306">
                <a:extLst>
                  <a:ext uri="{FF2B5EF4-FFF2-40B4-BE49-F238E27FC236}">
                    <a16:creationId xmlns:a16="http://schemas.microsoft.com/office/drawing/2014/main" id="{08452637-168F-6259-21C1-BAFEAD5C401D}"/>
                  </a:ext>
                </a:extLst>
              </p:cNvPr>
              <p:cNvGrpSpPr/>
              <p:nvPr/>
            </p:nvGrpSpPr>
            <p:grpSpPr>
              <a:xfrm>
                <a:off x="3011638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241" name="Rectangle 1379">
                  <a:extLst>
                    <a:ext uri="{FF2B5EF4-FFF2-40B4-BE49-F238E27FC236}">
                      <a16:creationId xmlns:a16="http://schemas.microsoft.com/office/drawing/2014/main" id="{E3C8503C-001B-D28E-B82B-7E4DB9AADD6D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2" name="Rectangle 1380">
                  <a:extLst>
                    <a:ext uri="{FF2B5EF4-FFF2-40B4-BE49-F238E27FC236}">
                      <a16:creationId xmlns:a16="http://schemas.microsoft.com/office/drawing/2014/main" id="{A606A3AA-5C07-7197-DDF8-88ADE49D139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3" name="Freeform 1381">
                  <a:extLst>
                    <a:ext uri="{FF2B5EF4-FFF2-40B4-BE49-F238E27FC236}">
                      <a16:creationId xmlns:a16="http://schemas.microsoft.com/office/drawing/2014/main" id="{DCACE8E5-F03A-EFB5-5EFC-8299F3EF64ED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4" name="Freeform 1382">
                  <a:extLst>
                    <a:ext uri="{FF2B5EF4-FFF2-40B4-BE49-F238E27FC236}">
                      <a16:creationId xmlns:a16="http://schemas.microsoft.com/office/drawing/2014/main" id="{D999C052-C080-5427-F39C-1645A97FD2F8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5" name="Freeform 1383">
                  <a:extLst>
                    <a:ext uri="{FF2B5EF4-FFF2-40B4-BE49-F238E27FC236}">
                      <a16:creationId xmlns:a16="http://schemas.microsoft.com/office/drawing/2014/main" id="{042CCC88-8447-7EE1-3CDF-D25F71153424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9" name="Group 1307">
                <a:extLst>
                  <a:ext uri="{FF2B5EF4-FFF2-40B4-BE49-F238E27FC236}">
                    <a16:creationId xmlns:a16="http://schemas.microsoft.com/office/drawing/2014/main" id="{C948BC75-6CC7-DB34-0229-D74F1BDBFD0B}"/>
                  </a:ext>
                </a:extLst>
              </p:cNvPr>
              <p:cNvGrpSpPr/>
              <p:nvPr/>
            </p:nvGrpSpPr>
            <p:grpSpPr>
              <a:xfrm>
                <a:off x="3375741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236" name="Rectangle 1374">
                  <a:extLst>
                    <a:ext uri="{FF2B5EF4-FFF2-40B4-BE49-F238E27FC236}">
                      <a16:creationId xmlns:a16="http://schemas.microsoft.com/office/drawing/2014/main" id="{31F8BF5D-151F-3A64-A761-6478A76E68F2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7" name="Rectangle 1375">
                  <a:extLst>
                    <a:ext uri="{FF2B5EF4-FFF2-40B4-BE49-F238E27FC236}">
                      <a16:creationId xmlns:a16="http://schemas.microsoft.com/office/drawing/2014/main" id="{FF8F4130-BC1B-6B00-45F2-762BA4E89DA0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8" name="Freeform 1376">
                  <a:extLst>
                    <a:ext uri="{FF2B5EF4-FFF2-40B4-BE49-F238E27FC236}">
                      <a16:creationId xmlns:a16="http://schemas.microsoft.com/office/drawing/2014/main" id="{78E303FE-2860-D924-636F-5F83CE03B65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9" name="Freeform 1377">
                  <a:extLst>
                    <a:ext uri="{FF2B5EF4-FFF2-40B4-BE49-F238E27FC236}">
                      <a16:creationId xmlns:a16="http://schemas.microsoft.com/office/drawing/2014/main" id="{A62ACDF4-67D9-7195-68DD-5B468F8B330F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0" name="Freeform 1378">
                  <a:extLst>
                    <a:ext uri="{FF2B5EF4-FFF2-40B4-BE49-F238E27FC236}">
                      <a16:creationId xmlns:a16="http://schemas.microsoft.com/office/drawing/2014/main" id="{478600E4-0891-2820-91B0-B9EB7D89547F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0" name="Group 1308">
                <a:extLst>
                  <a:ext uri="{FF2B5EF4-FFF2-40B4-BE49-F238E27FC236}">
                    <a16:creationId xmlns:a16="http://schemas.microsoft.com/office/drawing/2014/main" id="{A1A0796C-6BA0-935B-DB0E-FBD0AFD617C7}"/>
                  </a:ext>
                </a:extLst>
              </p:cNvPr>
              <p:cNvGrpSpPr/>
              <p:nvPr/>
            </p:nvGrpSpPr>
            <p:grpSpPr>
              <a:xfrm>
                <a:off x="3739844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231" name="Rectangle 1369">
                  <a:extLst>
                    <a:ext uri="{FF2B5EF4-FFF2-40B4-BE49-F238E27FC236}">
                      <a16:creationId xmlns:a16="http://schemas.microsoft.com/office/drawing/2014/main" id="{36BDFF8F-C435-7931-0894-BEA92D54E31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2" name="Rectangle 1370">
                  <a:extLst>
                    <a:ext uri="{FF2B5EF4-FFF2-40B4-BE49-F238E27FC236}">
                      <a16:creationId xmlns:a16="http://schemas.microsoft.com/office/drawing/2014/main" id="{F6C375AE-4620-69ED-E8BB-5B92FA76BE2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3" name="Freeform 1371">
                  <a:extLst>
                    <a:ext uri="{FF2B5EF4-FFF2-40B4-BE49-F238E27FC236}">
                      <a16:creationId xmlns:a16="http://schemas.microsoft.com/office/drawing/2014/main" id="{2614C034-9C34-21F1-E150-A041D91604BD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4" name="Freeform 1372">
                  <a:extLst>
                    <a:ext uri="{FF2B5EF4-FFF2-40B4-BE49-F238E27FC236}">
                      <a16:creationId xmlns:a16="http://schemas.microsoft.com/office/drawing/2014/main" id="{FBD78CD7-6493-433A-7DFB-F855BF25CE37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5" name="Freeform 1373">
                  <a:extLst>
                    <a:ext uri="{FF2B5EF4-FFF2-40B4-BE49-F238E27FC236}">
                      <a16:creationId xmlns:a16="http://schemas.microsoft.com/office/drawing/2014/main" id="{DAFABC82-F342-C1E3-6552-FF1DD0D09ED7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1" name="Group 1309">
                <a:extLst>
                  <a:ext uri="{FF2B5EF4-FFF2-40B4-BE49-F238E27FC236}">
                    <a16:creationId xmlns:a16="http://schemas.microsoft.com/office/drawing/2014/main" id="{8159C591-947A-5A42-3199-439F241D1585}"/>
                  </a:ext>
                </a:extLst>
              </p:cNvPr>
              <p:cNvGrpSpPr/>
              <p:nvPr/>
            </p:nvGrpSpPr>
            <p:grpSpPr>
              <a:xfrm>
                <a:off x="4103947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226" name="Rectangle 1364">
                  <a:extLst>
                    <a:ext uri="{FF2B5EF4-FFF2-40B4-BE49-F238E27FC236}">
                      <a16:creationId xmlns:a16="http://schemas.microsoft.com/office/drawing/2014/main" id="{ADEFE6C7-73DD-E314-9BF8-962CF741BB1B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7" name="Rectangle 1365">
                  <a:extLst>
                    <a:ext uri="{FF2B5EF4-FFF2-40B4-BE49-F238E27FC236}">
                      <a16:creationId xmlns:a16="http://schemas.microsoft.com/office/drawing/2014/main" id="{7A8A373B-6EAD-06A1-99A6-F0910C2D225A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8" name="Freeform 1366">
                  <a:extLst>
                    <a:ext uri="{FF2B5EF4-FFF2-40B4-BE49-F238E27FC236}">
                      <a16:creationId xmlns:a16="http://schemas.microsoft.com/office/drawing/2014/main" id="{ED82B086-A667-B0BE-ED65-395FCC6C1DB3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9" name="Freeform 1367">
                  <a:extLst>
                    <a:ext uri="{FF2B5EF4-FFF2-40B4-BE49-F238E27FC236}">
                      <a16:creationId xmlns:a16="http://schemas.microsoft.com/office/drawing/2014/main" id="{BD8803E6-8936-37BD-712A-A4A74D33F372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0" name="Freeform 1368">
                  <a:extLst>
                    <a:ext uri="{FF2B5EF4-FFF2-40B4-BE49-F238E27FC236}">
                      <a16:creationId xmlns:a16="http://schemas.microsoft.com/office/drawing/2014/main" id="{BBA6178F-9873-2E4A-4D1B-C8615CC64EEF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2" name="Group 1310">
                <a:extLst>
                  <a:ext uri="{FF2B5EF4-FFF2-40B4-BE49-F238E27FC236}">
                    <a16:creationId xmlns:a16="http://schemas.microsoft.com/office/drawing/2014/main" id="{9ABAFB00-B420-C65B-8A17-74CFE8F01CFA}"/>
                  </a:ext>
                </a:extLst>
              </p:cNvPr>
              <p:cNvGrpSpPr/>
              <p:nvPr/>
            </p:nvGrpSpPr>
            <p:grpSpPr>
              <a:xfrm>
                <a:off x="4468050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221" name="Rectangle 1359">
                  <a:extLst>
                    <a:ext uri="{FF2B5EF4-FFF2-40B4-BE49-F238E27FC236}">
                      <a16:creationId xmlns:a16="http://schemas.microsoft.com/office/drawing/2014/main" id="{82462591-453B-E181-1C1A-BF52FFDCBAEF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2" name="Rectangle 1360">
                  <a:extLst>
                    <a:ext uri="{FF2B5EF4-FFF2-40B4-BE49-F238E27FC236}">
                      <a16:creationId xmlns:a16="http://schemas.microsoft.com/office/drawing/2014/main" id="{84562B03-413A-5627-397C-EE3EA67C36A3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3" name="Freeform 1361">
                  <a:extLst>
                    <a:ext uri="{FF2B5EF4-FFF2-40B4-BE49-F238E27FC236}">
                      <a16:creationId xmlns:a16="http://schemas.microsoft.com/office/drawing/2014/main" id="{130EF1B9-837B-28E1-2178-819D7E16B4BD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4" name="Freeform 1362">
                  <a:extLst>
                    <a:ext uri="{FF2B5EF4-FFF2-40B4-BE49-F238E27FC236}">
                      <a16:creationId xmlns:a16="http://schemas.microsoft.com/office/drawing/2014/main" id="{D92C784A-AC74-31F7-1B45-BE20C6D2BA68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5" name="Freeform 1363">
                  <a:extLst>
                    <a:ext uri="{FF2B5EF4-FFF2-40B4-BE49-F238E27FC236}">
                      <a16:creationId xmlns:a16="http://schemas.microsoft.com/office/drawing/2014/main" id="{5CBA3EB5-0D71-7BD9-8EE2-94488548437B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3" name="Group 1311">
                <a:extLst>
                  <a:ext uri="{FF2B5EF4-FFF2-40B4-BE49-F238E27FC236}">
                    <a16:creationId xmlns:a16="http://schemas.microsoft.com/office/drawing/2014/main" id="{FFC21FE2-8A66-DA09-0F84-E688871B743A}"/>
                  </a:ext>
                </a:extLst>
              </p:cNvPr>
              <p:cNvGrpSpPr/>
              <p:nvPr/>
            </p:nvGrpSpPr>
            <p:grpSpPr>
              <a:xfrm>
                <a:off x="4832153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216" name="Rectangle 1354">
                  <a:extLst>
                    <a:ext uri="{FF2B5EF4-FFF2-40B4-BE49-F238E27FC236}">
                      <a16:creationId xmlns:a16="http://schemas.microsoft.com/office/drawing/2014/main" id="{B3594532-A05D-A2EC-C4E3-EA80C3BDCCB8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7" name="Rectangle 1355">
                  <a:extLst>
                    <a:ext uri="{FF2B5EF4-FFF2-40B4-BE49-F238E27FC236}">
                      <a16:creationId xmlns:a16="http://schemas.microsoft.com/office/drawing/2014/main" id="{832354AF-1944-1519-10B2-F8FD5E9F12E6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8" name="Freeform 1356">
                  <a:extLst>
                    <a:ext uri="{FF2B5EF4-FFF2-40B4-BE49-F238E27FC236}">
                      <a16:creationId xmlns:a16="http://schemas.microsoft.com/office/drawing/2014/main" id="{92AADC2D-6E2A-7E0F-BB70-7F405DEF8299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9" name="Freeform 1357">
                  <a:extLst>
                    <a:ext uri="{FF2B5EF4-FFF2-40B4-BE49-F238E27FC236}">
                      <a16:creationId xmlns:a16="http://schemas.microsoft.com/office/drawing/2014/main" id="{5F70B90B-73B0-C0AA-2FA4-8AC725F29CA9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0" name="Freeform 1358">
                  <a:extLst>
                    <a:ext uri="{FF2B5EF4-FFF2-40B4-BE49-F238E27FC236}">
                      <a16:creationId xmlns:a16="http://schemas.microsoft.com/office/drawing/2014/main" id="{6D352671-F15D-6C42-B063-489D4F0E8888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4" name="Group 1312">
                <a:extLst>
                  <a:ext uri="{FF2B5EF4-FFF2-40B4-BE49-F238E27FC236}">
                    <a16:creationId xmlns:a16="http://schemas.microsoft.com/office/drawing/2014/main" id="{F9C94ED8-08F1-F6EB-32E7-B0E26308FA1E}"/>
                  </a:ext>
                </a:extLst>
              </p:cNvPr>
              <p:cNvGrpSpPr/>
              <p:nvPr/>
            </p:nvGrpSpPr>
            <p:grpSpPr>
              <a:xfrm rot="10800000">
                <a:off x="2647534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211" name="Rectangle 1349">
                  <a:extLst>
                    <a:ext uri="{FF2B5EF4-FFF2-40B4-BE49-F238E27FC236}">
                      <a16:creationId xmlns:a16="http://schemas.microsoft.com/office/drawing/2014/main" id="{1304D486-93B1-595D-007A-80BFC3C2B982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2" name="Rectangle 1350">
                  <a:extLst>
                    <a:ext uri="{FF2B5EF4-FFF2-40B4-BE49-F238E27FC236}">
                      <a16:creationId xmlns:a16="http://schemas.microsoft.com/office/drawing/2014/main" id="{4618D87A-AF43-4A08-4C62-E5C0E6BE852D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3" name="Freeform 1351">
                  <a:extLst>
                    <a:ext uri="{FF2B5EF4-FFF2-40B4-BE49-F238E27FC236}">
                      <a16:creationId xmlns:a16="http://schemas.microsoft.com/office/drawing/2014/main" id="{429D60E3-97EA-B351-FC07-26D35E35B0D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4" name="Freeform 1352">
                  <a:extLst>
                    <a:ext uri="{FF2B5EF4-FFF2-40B4-BE49-F238E27FC236}">
                      <a16:creationId xmlns:a16="http://schemas.microsoft.com/office/drawing/2014/main" id="{3A7083EF-51C8-FA25-5366-EEF1EFFAB6B3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5" name="Freeform 1353">
                  <a:extLst>
                    <a:ext uri="{FF2B5EF4-FFF2-40B4-BE49-F238E27FC236}">
                      <a16:creationId xmlns:a16="http://schemas.microsoft.com/office/drawing/2014/main" id="{90CE4E73-3060-2F7C-2745-9B8FE0F70F65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5" name="Group 1313">
                <a:extLst>
                  <a:ext uri="{FF2B5EF4-FFF2-40B4-BE49-F238E27FC236}">
                    <a16:creationId xmlns:a16="http://schemas.microsoft.com/office/drawing/2014/main" id="{FC32DE6B-8F16-7241-0000-32DD10472F41}"/>
                  </a:ext>
                </a:extLst>
              </p:cNvPr>
              <p:cNvGrpSpPr/>
              <p:nvPr/>
            </p:nvGrpSpPr>
            <p:grpSpPr>
              <a:xfrm rot="10800000">
                <a:off x="3011637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206" name="Rectangle 1344">
                  <a:extLst>
                    <a:ext uri="{FF2B5EF4-FFF2-40B4-BE49-F238E27FC236}">
                      <a16:creationId xmlns:a16="http://schemas.microsoft.com/office/drawing/2014/main" id="{246C1847-AD9A-DF47-ACBC-E1F492138A33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7" name="Rectangle 1345">
                  <a:extLst>
                    <a:ext uri="{FF2B5EF4-FFF2-40B4-BE49-F238E27FC236}">
                      <a16:creationId xmlns:a16="http://schemas.microsoft.com/office/drawing/2014/main" id="{50723FF5-6E45-90CC-6ECF-8C1837741DD0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8" name="Freeform 1346">
                  <a:extLst>
                    <a:ext uri="{FF2B5EF4-FFF2-40B4-BE49-F238E27FC236}">
                      <a16:creationId xmlns:a16="http://schemas.microsoft.com/office/drawing/2014/main" id="{D0014FB6-B946-5F81-5DD0-DA78E71CE4CE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9" name="Freeform 1347">
                  <a:extLst>
                    <a:ext uri="{FF2B5EF4-FFF2-40B4-BE49-F238E27FC236}">
                      <a16:creationId xmlns:a16="http://schemas.microsoft.com/office/drawing/2014/main" id="{317BF80B-BB93-2085-C255-FBF6F471644F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0" name="Freeform 1348">
                  <a:extLst>
                    <a:ext uri="{FF2B5EF4-FFF2-40B4-BE49-F238E27FC236}">
                      <a16:creationId xmlns:a16="http://schemas.microsoft.com/office/drawing/2014/main" id="{527BFF21-3D14-B1C1-0DA7-56BE157B913C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6" name="Group 1314">
                <a:extLst>
                  <a:ext uri="{FF2B5EF4-FFF2-40B4-BE49-F238E27FC236}">
                    <a16:creationId xmlns:a16="http://schemas.microsoft.com/office/drawing/2014/main" id="{DC6B1540-FEC9-7606-B79E-C1D6198D470F}"/>
                  </a:ext>
                </a:extLst>
              </p:cNvPr>
              <p:cNvGrpSpPr/>
              <p:nvPr/>
            </p:nvGrpSpPr>
            <p:grpSpPr>
              <a:xfrm rot="10800000">
                <a:off x="3375740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201" name="Rectangle 1339">
                  <a:extLst>
                    <a:ext uri="{FF2B5EF4-FFF2-40B4-BE49-F238E27FC236}">
                      <a16:creationId xmlns:a16="http://schemas.microsoft.com/office/drawing/2014/main" id="{DC4B6C98-A826-A26A-EB1C-08C54D28BE7A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2" name="Rectangle 1340">
                  <a:extLst>
                    <a:ext uri="{FF2B5EF4-FFF2-40B4-BE49-F238E27FC236}">
                      <a16:creationId xmlns:a16="http://schemas.microsoft.com/office/drawing/2014/main" id="{3D12F04C-0F65-3B1D-564D-8A61050B2747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3" name="Freeform 1341">
                  <a:extLst>
                    <a:ext uri="{FF2B5EF4-FFF2-40B4-BE49-F238E27FC236}">
                      <a16:creationId xmlns:a16="http://schemas.microsoft.com/office/drawing/2014/main" id="{8004FCF9-C37B-4AC1-0C06-CD1F814C125B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4" name="Freeform 1342">
                  <a:extLst>
                    <a:ext uri="{FF2B5EF4-FFF2-40B4-BE49-F238E27FC236}">
                      <a16:creationId xmlns:a16="http://schemas.microsoft.com/office/drawing/2014/main" id="{A08AEF81-442B-11D7-C704-5D0BCC27868A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5" name="Freeform 1343">
                  <a:extLst>
                    <a:ext uri="{FF2B5EF4-FFF2-40B4-BE49-F238E27FC236}">
                      <a16:creationId xmlns:a16="http://schemas.microsoft.com/office/drawing/2014/main" id="{B39803D8-B80C-2DF9-A116-6B9699EA62C0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7" name="Group 1315">
                <a:extLst>
                  <a:ext uri="{FF2B5EF4-FFF2-40B4-BE49-F238E27FC236}">
                    <a16:creationId xmlns:a16="http://schemas.microsoft.com/office/drawing/2014/main" id="{CC29110E-59EA-B26B-725B-E6EA4062337A}"/>
                  </a:ext>
                </a:extLst>
              </p:cNvPr>
              <p:cNvGrpSpPr/>
              <p:nvPr/>
            </p:nvGrpSpPr>
            <p:grpSpPr>
              <a:xfrm rot="10800000">
                <a:off x="3739843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196" name="Rectangle 1334">
                  <a:extLst>
                    <a:ext uri="{FF2B5EF4-FFF2-40B4-BE49-F238E27FC236}">
                      <a16:creationId xmlns:a16="http://schemas.microsoft.com/office/drawing/2014/main" id="{BCB3C0A4-24DA-56E6-9730-1E3AF2A0066F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7" name="Rectangle 1335">
                  <a:extLst>
                    <a:ext uri="{FF2B5EF4-FFF2-40B4-BE49-F238E27FC236}">
                      <a16:creationId xmlns:a16="http://schemas.microsoft.com/office/drawing/2014/main" id="{0EC85380-B845-7916-52DC-A236CA1F4DDE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8" name="Freeform 1336">
                  <a:extLst>
                    <a:ext uri="{FF2B5EF4-FFF2-40B4-BE49-F238E27FC236}">
                      <a16:creationId xmlns:a16="http://schemas.microsoft.com/office/drawing/2014/main" id="{6125A64B-93B1-F378-A666-D77590952B55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9" name="Freeform 1337">
                  <a:extLst>
                    <a:ext uri="{FF2B5EF4-FFF2-40B4-BE49-F238E27FC236}">
                      <a16:creationId xmlns:a16="http://schemas.microsoft.com/office/drawing/2014/main" id="{86E3A93E-7DEF-6D09-ADBA-869A7D13926E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0" name="Freeform 1338">
                  <a:extLst>
                    <a:ext uri="{FF2B5EF4-FFF2-40B4-BE49-F238E27FC236}">
                      <a16:creationId xmlns:a16="http://schemas.microsoft.com/office/drawing/2014/main" id="{A3B0BE7A-71B0-9013-6D4A-82760FBE19EC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8" name="Group 1316">
                <a:extLst>
                  <a:ext uri="{FF2B5EF4-FFF2-40B4-BE49-F238E27FC236}">
                    <a16:creationId xmlns:a16="http://schemas.microsoft.com/office/drawing/2014/main" id="{C2FFAA60-87F8-7DA5-CF38-6D4309A075FF}"/>
                  </a:ext>
                </a:extLst>
              </p:cNvPr>
              <p:cNvGrpSpPr/>
              <p:nvPr/>
            </p:nvGrpSpPr>
            <p:grpSpPr>
              <a:xfrm rot="10800000">
                <a:off x="4103946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191" name="Rectangle 1329">
                  <a:extLst>
                    <a:ext uri="{FF2B5EF4-FFF2-40B4-BE49-F238E27FC236}">
                      <a16:creationId xmlns:a16="http://schemas.microsoft.com/office/drawing/2014/main" id="{93BC3BE0-3E9E-0781-4DCC-97113DF8D53B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2" name="Rectangle 1330">
                  <a:extLst>
                    <a:ext uri="{FF2B5EF4-FFF2-40B4-BE49-F238E27FC236}">
                      <a16:creationId xmlns:a16="http://schemas.microsoft.com/office/drawing/2014/main" id="{42B21565-1C3B-2398-A683-DD6DA1535A09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3" name="Freeform 1331">
                  <a:extLst>
                    <a:ext uri="{FF2B5EF4-FFF2-40B4-BE49-F238E27FC236}">
                      <a16:creationId xmlns:a16="http://schemas.microsoft.com/office/drawing/2014/main" id="{761F001C-D7A5-1534-EAB2-89F4790469E5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4" name="Freeform 1332">
                  <a:extLst>
                    <a:ext uri="{FF2B5EF4-FFF2-40B4-BE49-F238E27FC236}">
                      <a16:creationId xmlns:a16="http://schemas.microsoft.com/office/drawing/2014/main" id="{9F98098A-C44E-EB82-4FE5-D357C370BE73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5" name="Freeform 1333">
                  <a:extLst>
                    <a:ext uri="{FF2B5EF4-FFF2-40B4-BE49-F238E27FC236}">
                      <a16:creationId xmlns:a16="http://schemas.microsoft.com/office/drawing/2014/main" id="{2FAEA383-A042-5BCA-5FBE-C60F5256AF74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9" name="Group 1317">
                <a:extLst>
                  <a:ext uri="{FF2B5EF4-FFF2-40B4-BE49-F238E27FC236}">
                    <a16:creationId xmlns:a16="http://schemas.microsoft.com/office/drawing/2014/main" id="{230A7401-A5E8-5CBD-F053-9E8818672ACB}"/>
                  </a:ext>
                </a:extLst>
              </p:cNvPr>
              <p:cNvGrpSpPr/>
              <p:nvPr/>
            </p:nvGrpSpPr>
            <p:grpSpPr>
              <a:xfrm rot="10800000">
                <a:off x="4468049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186" name="Rectangle 1324">
                  <a:extLst>
                    <a:ext uri="{FF2B5EF4-FFF2-40B4-BE49-F238E27FC236}">
                      <a16:creationId xmlns:a16="http://schemas.microsoft.com/office/drawing/2014/main" id="{2CACCDBE-810F-579D-5B59-5DAD732BDE14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7" name="Rectangle 1325">
                  <a:extLst>
                    <a:ext uri="{FF2B5EF4-FFF2-40B4-BE49-F238E27FC236}">
                      <a16:creationId xmlns:a16="http://schemas.microsoft.com/office/drawing/2014/main" id="{62F762F1-40D6-2EE2-F0E6-FDF598E31A74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8" name="Freeform 1326">
                  <a:extLst>
                    <a:ext uri="{FF2B5EF4-FFF2-40B4-BE49-F238E27FC236}">
                      <a16:creationId xmlns:a16="http://schemas.microsoft.com/office/drawing/2014/main" id="{F9975703-D3A6-1EA6-AD22-D3F90F7F13D5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9" name="Freeform 1327">
                  <a:extLst>
                    <a:ext uri="{FF2B5EF4-FFF2-40B4-BE49-F238E27FC236}">
                      <a16:creationId xmlns:a16="http://schemas.microsoft.com/office/drawing/2014/main" id="{ACF874B8-E498-B5C5-1408-9D16C54F2C45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0" name="Freeform 1328">
                  <a:extLst>
                    <a:ext uri="{FF2B5EF4-FFF2-40B4-BE49-F238E27FC236}">
                      <a16:creationId xmlns:a16="http://schemas.microsoft.com/office/drawing/2014/main" id="{49A3593A-77E5-E047-7E8A-0FF408645D70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0" name="Group 1318">
                <a:extLst>
                  <a:ext uri="{FF2B5EF4-FFF2-40B4-BE49-F238E27FC236}">
                    <a16:creationId xmlns:a16="http://schemas.microsoft.com/office/drawing/2014/main" id="{5E9ECC3C-B848-0550-4632-5AC4AD7771B3}"/>
                  </a:ext>
                </a:extLst>
              </p:cNvPr>
              <p:cNvGrpSpPr/>
              <p:nvPr/>
            </p:nvGrpSpPr>
            <p:grpSpPr>
              <a:xfrm rot="10800000">
                <a:off x="4832152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181" name="Rectangle 1319">
                  <a:extLst>
                    <a:ext uri="{FF2B5EF4-FFF2-40B4-BE49-F238E27FC236}">
                      <a16:creationId xmlns:a16="http://schemas.microsoft.com/office/drawing/2014/main" id="{F157EA07-3748-411C-5E92-F8452AB6879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2" name="Rectangle 1320">
                  <a:extLst>
                    <a:ext uri="{FF2B5EF4-FFF2-40B4-BE49-F238E27FC236}">
                      <a16:creationId xmlns:a16="http://schemas.microsoft.com/office/drawing/2014/main" id="{D82AB1FD-E562-0CFA-F335-391FDDB0CBB0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3" name="Freeform 1321">
                  <a:extLst>
                    <a:ext uri="{FF2B5EF4-FFF2-40B4-BE49-F238E27FC236}">
                      <a16:creationId xmlns:a16="http://schemas.microsoft.com/office/drawing/2014/main" id="{62E00832-26FA-B37A-CB7D-09876F65E906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4" name="Freeform 1322">
                  <a:extLst>
                    <a:ext uri="{FF2B5EF4-FFF2-40B4-BE49-F238E27FC236}">
                      <a16:creationId xmlns:a16="http://schemas.microsoft.com/office/drawing/2014/main" id="{4B164B4A-12E2-0722-1397-68330C5A34E0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5" name="Freeform 1323">
                  <a:extLst>
                    <a:ext uri="{FF2B5EF4-FFF2-40B4-BE49-F238E27FC236}">
                      <a16:creationId xmlns:a16="http://schemas.microsoft.com/office/drawing/2014/main" id="{C6CBC23C-6A26-30BB-937C-AED41AE98FD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81" name="Group 1219">
              <a:extLst>
                <a:ext uri="{FF2B5EF4-FFF2-40B4-BE49-F238E27FC236}">
                  <a16:creationId xmlns:a16="http://schemas.microsoft.com/office/drawing/2014/main" id="{251F57A2-7035-948F-3A6A-9DB97886D2DC}"/>
                </a:ext>
              </a:extLst>
            </p:cNvPr>
            <p:cNvGrpSpPr/>
            <p:nvPr/>
          </p:nvGrpSpPr>
          <p:grpSpPr>
            <a:xfrm>
              <a:off x="2647887" y="2769108"/>
              <a:ext cx="2547691" cy="936572"/>
              <a:chOff x="2647534" y="1371876"/>
              <a:chExt cx="2547691" cy="936572"/>
            </a:xfrm>
          </p:grpSpPr>
          <p:grpSp>
            <p:nvGrpSpPr>
              <p:cNvPr id="1083" name="Group 1221">
                <a:extLst>
                  <a:ext uri="{FF2B5EF4-FFF2-40B4-BE49-F238E27FC236}">
                    <a16:creationId xmlns:a16="http://schemas.microsoft.com/office/drawing/2014/main" id="{E10CF05D-C1C1-3230-3665-486523492FC9}"/>
                  </a:ext>
                </a:extLst>
              </p:cNvPr>
              <p:cNvGrpSpPr/>
              <p:nvPr/>
            </p:nvGrpSpPr>
            <p:grpSpPr>
              <a:xfrm>
                <a:off x="2647535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162" name="Rectangle 1300">
                  <a:extLst>
                    <a:ext uri="{FF2B5EF4-FFF2-40B4-BE49-F238E27FC236}">
                      <a16:creationId xmlns:a16="http://schemas.microsoft.com/office/drawing/2014/main" id="{6F5AA3CF-F43F-E032-0921-CD95EDFE251F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3" name="Rectangle 1301">
                  <a:extLst>
                    <a:ext uri="{FF2B5EF4-FFF2-40B4-BE49-F238E27FC236}">
                      <a16:creationId xmlns:a16="http://schemas.microsoft.com/office/drawing/2014/main" id="{4BFC8865-67BF-6404-E6EF-7A9D2A828511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4" name="Freeform 1302">
                  <a:extLst>
                    <a:ext uri="{FF2B5EF4-FFF2-40B4-BE49-F238E27FC236}">
                      <a16:creationId xmlns:a16="http://schemas.microsoft.com/office/drawing/2014/main" id="{20FAB9F7-BB93-A390-D3BE-9D67E4949C6C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5" name="Freeform 1303">
                  <a:extLst>
                    <a:ext uri="{FF2B5EF4-FFF2-40B4-BE49-F238E27FC236}">
                      <a16:creationId xmlns:a16="http://schemas.microsoft.com/office/drawing/2014/main" id="{0E895B21-636C-B9C9-2E6D-CAC405BB23D6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6" name="Freeform 1304">
                  <a:extLst>
                    <a:ext uri="{FF2B5EF4-FFF2-40B4-BE49-F238E27FC236}">
                      <a16:creationId xmlns:a16="http://schemas.microsoft.com/office/drawing/2014/main" id="{A111ADD1-F487-1930-CDF7-CF57E9DDE588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4" name="Group 1222">
                <a:extLst>
                  <a:ext uri="{FF2B5EF4-FFF2-40B4-BE49-F238E27FC236}">
                    <a16:creationId xmlns:a16="http://schemas.microsoft.com/office/drawing/2014/main" id="{885E668E-BA82-125B-6CA5-C8273EB19833}"/>
                  </a:ext>
                </a:extLst>
              </p:cNvPr>
              <p:cNvGrpSpPr/>
              <p:nvPr/>
            </p:nvGrpSpPr>
            <p:grpSpPr>
              <a:xfrm>
                <a:off x="3011638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157" name="Rectangle 1295">
                  <a:extLst>
                    <a:ext uri="{FF2B5EF4-FFF2-40B4-BE49-F238E27FC236}">
                      <a16:creationId xmlns:a16="http://schemas.microsoft.com/office/drawing/2014/main" id="{39B6DA6D-893B-ECD6-0E5E-CB2B1883189B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8" name="Rectangle 1296">
                  <a:extLst>
                    <a:ext uri="{FF2B5EF4-FFF2-40B4-BE49-F238E27FC236}">
                      <a16:creationId xmlns:a16="http://schemas.microsoft.com/office/drawing/2014/main" id="{1E33B26D-1D90-7BFC-9B4C-C02A25F99DE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9" name="Freeform 1297">
                  <a:extLst>
                    <a:ext uri="{FF2B5EF4-FFF2-40B4-BE49-F238E27FC236}">
                      <a16:creationId xmlns:a16="http://schemas.microsoft.com/office/drawing/2014/main" id="{3190864C-74A5-A550-83BC-836D12CD0275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0" name="Freeform 1298">
                  <a:extLst>
                    <a:ext uri="{FF2B5EF4-FFF2-40B4-BE49-F238E27FC236}">
                      <a16:creationId xmlns:a16="http://schemas.microsoft.com/office/drawing/2014/main" id="{04C4BADA-555E-D20A-54C5-4B48BC611B05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1" name="Freeform 1299">
                  <a:extLst>
                    <a:ext uri="{FF2B5EF4-FFF2-40B4-BE49-F238E27FC236}">
                      <a16:creationId xmlns:a16="http://schemas.microsoft.com/office/drawing/2014/main" id="{7E2BBD38-3DFE-4CB4-E445-24104170C3CB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5" name="Group 1223">
                <a:extLst>
                  <a:ext uri="{FF2B5EF4-FFF2-40B4-BE49-F238E27FC236}">
                    <a16:creationId xmlns:a16="http://schemas.microsoft.com/office/drawing/2014/main" id="{F8C77324-19EE-7D74-9406-AEC9580645A6}"/>
                  </a:ext>
                </a:extLst>
              </p:cNvPr>
              <p:cNvGrpSpPr/>
              <p:nvPr/>
            </p:nvGrpSpPr>
            <p:grpSpPr>
              <a:xfrm>
                <a:off x="3375741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152" name="Rectangle 1290">
                  <a:extLst>
                    <a:ext uri="{FF2B5EF4-FFF2-40B4-BE49-F238E27FC236}">
                      <a16:creationId xmlns:a16="http://schemas.microsoft.com/office/drawing/2014/main" id="{C802116E-42DF-D43C-2627-DD2B98A96A01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3" name="Rectangle 1291">
                  <a:extLst>
                    <a:ext uri="{FF2B5EF4-FFF2-40B4-BE49-F238E27FC236}">
                      <a16:creationId xmlns:a16="http://schemas.microsoft.com/office/drawing/2014/main" id="{B425EE3B-462A-9069-CAAA-AB421DE5666C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4" name="Freeform 1292">
                  <a:extLst>
                    <a:ext uri="{FF2B5EF4-FFF2-40B4-BE49-F238E27FC236}">
                      <a16:creationId xmlns:a16="http://schemas.microsoft.com/office/drawing/2014/main" id="{06DA2ADC-3110-52F8-4BDB-233EBAAACD9C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5" name="Freeform 1293">
                  <a:extLst>
                    <a:ext uri="{FF2B5EF4-FFF2-40B4-BE49-F238E27FC236}">
                      <a16:creationId xmlns:a16="http://schemas.microsoft.com/office/drawing/2014/main" id="{DF0D829B-BEEB-4D04-71BC-D86B9268B349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6" name="Freeform 1294">
                  <a:extLst>
                    <a:ext uri="{FF2B5EF4-FFF2-40B4-BE49-F238E27FC236}">
                      <a16:creationId xmlns:a16="http://schemas.microsoft.com/office/drawing/2014/main" id="{F0F12217-B20C-D275-F98B-E67FDB5BA60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6" name="Group 1224">
                <a:extLst>
                  <a:ext uri="{FF2B5EF4-FFF2-40B4-BE49-F238E27FC236}">
                    <a16:creationId xmlns:a16="http://schemas.microsoft.com/office/drawing/2014/main" id="{61B3D5AE-34BD-F2B4-3024-EFEEAC159768}"/>
                  </a:ext>
                </a:extLst>
              </p:cNvPr>
              <p:cNvGrpSpPr/>
              <p:nvPr/>
            </p:nvGrpSpPr>
            <p:grpSpPr>
              <a:xfrm>
                <a:off x="3739844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147" name="Rectangle 1285">
                  <a:extLst>
                    <a:ext uri="{FF2B5EF4-FFF2-40B4-BE49-F238E27FC236}">
                      <a16:creationId xmlns:a16="http://schemas.microsoft.com/office/drawing/2014/main" id="{9ADD7076-7D9A-416B-6F49-F687092F184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8" name="Rectangle 1286">
                  <a:extLst>
                    <a:ext uri="{FF2B5EF4-FFF2-40B4-BE49-F238E27FC236}">
                      <a16:creationId xmlns:a16="http://schemas.microsoft.com/office/drawing/2014/main" id="{FA0000C0-681F-D6A1-236B-9339A1D44092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9" name="Freeform 1287">
                  <a:extLst>
                    <a:ext uri="{FF2B5EF4-FFF2-40B4-BE49-F238E27FC236}">
                      <a16:creationId xmlns:a16="http://schemas.microsoft.com/office/drawing/2014/main" id="{AFDEC403-45C3-ACBD-8D04-CF40B797F0F9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0" name="Freeform 1288">
                  <a:extLst>
                    <a:ext uri="{FF2B5EF4-FFF2-40B4-BE49-F238E27FC236}">
                      <a16:creationId xmlns:a16="http://schemas.microsoft.com/office/drawing/2014/main" id="{51BF8AFE-9693-E429-F3E6-DA79C0E03ADC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1" name="Freeform 1289">
                  <a:extLst>
                    <a:ext uri="{FF2B5EF4-FFF2-40B4-BE49-F238E27FC236}">
                      <a16:creationId xmlns:a16="http://schemas.microsoft.com/office/drawing/2014/main" id="{E2631C5C-762B-D2D5-0A12-30FD7E3A4BBA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7" name="Group 1225">
                <a:extLst>
                  <a:ext uri="{FF2B5EF4-FFF2-40B4-BE49-F238E27FC236}">
                    <a16:creationId xmlns:a16="http://schemas.microsoft.com/office/drawing/2014/main" id="{3A3A9C79-3542-38DA-4559-D53FEA8AB931}"/>
                  </a:ext>
                </a:extLst>
              </p:cNvPr>
              <p:cNvGrpSpPr/>
              <p:nvPr/>
            </p:nvGrpSpPr>
            <p:grpSpPr>
              <a:xfrm>
                <a:off x="4103947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142" name="Rectangle 1280">
                  <a:extLst>
                    <a:ext uri="{FF2B5EF4-FFF2-40B4-BE49-F238E27FC236}">
                      <a16:creationId xmlns:a16="http://schemas.microsoft.com/office/drawing/2014/main" id="{6D77DD30-2C50-ECC0-56DC-F4C97D7FA397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3" name="Rectangle 1281">
                  <a:extLst>
                    <a:ext uri="{FF2B5EF4-FFF2-40B4-BE49-F238E27FC236}">
                      <a16:creationId xmlns:a16="http://schemas.microsoft.com/office/drawing/2014/main" id="{493DE291-0914-AB1B-893B-F17CE8CD1C8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4" name="Freeform 1282">
                  <a:extLst>
                    <a:ext uri="{FF2B5EF4-FFF2-40B4-BE49-F238E27FC236}">
                      <a16:creationId xmlns:a16="http://schemas.microsoft.com/office/drawing/2014/main" id="{CE1EECEB-4B43-EE46-8E39-BD732DC2E9F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5" name="Freeform 1283">
                  <a:extLst>
                    <a:ext uri="{FF2B5EF4-FFF2-40B4-BE49-F238E27FC236}">
                      <a16:creationId xmlns:a16="http://schemas.microsoft.com/office/drawing/2014/main" id="{59F3C563-AB63-E71B-3EA9-C81B531A0291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6" name="Freeform 1284">
                  <a:extLst>
                    <a:ext uri="{FF2B5EF4-FFF2-40B4-BE49-F238E27FC236}">
                      <a16:creationId xmlns:a16="http://schemas.microsoft.com/office/drawing/2014/main" id="{E89CA81F-D6E4-B604-8D86-CA160E08D703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8" name="Group 1226">
                <a:extLst>
                  <a:ext uri="{FF2B5EF4-FFF2-40B4-BE49-F238E27FC236}">
                    <a16:creationId xmlns:a16="http://schemas.microsoft.com/office/drawing/2014/main" id="{A85C5286-1335-CA00-0694-D9E39A7DD00C}"/>
                  </a:ext>
                </a:extLst>
              </p:cNvPr>
              <p:cNvGrpSpPr/>
              <p:nvPr/>
            </p:nvGrpSpPr>
            <p:grpSpPr>
              <a:xfrm>
                <a:off x="4468050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137" name="Rectangle 1275">
                  <a:extLst>
                    <a:ext uri="{FF2B5EF4-FFF2-40B4-BE49-F238E27FC236}">
                      <a16:creationId xmlns:a16="http://schemas.microsoft.com/office/drawing/2014/main" id="{7448F344-9D4A-C8AF-BE02-F995AE306AB3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8" name="Rectangle 1276">
                  <a:extLst>
                    <a:ext uri="{FF2B5EF4-FFF2-40B4-BE49-F238E27FC236}">
                      <a16:creationId xmlns:a16="http://schemas.microsoft.com/office/drawing/2014/main" id="{844C495B-8D58-D98E-B959-A6E115720533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9" name="Freeform 1277">
                  <a:extLst>
                    <a:ext uri="{FF2B5EF4-FFF2-40B4-BE49-F238E27FC236}">
                      <a16:creationId xmlns:a16="http://schemas.microsoft.com/office/drawing/2014/main" id="{6DFA2795-48BF-7A85-C71D-6FE9FB0C210E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0" name="Freeform 1278">
                  <a:extLst>
                    <a:ext uri="{FF2B5EF4-FFF2-40B4-BE49-F238E27FC236}">
                      <a16:creationId xmlns:a16="http://schemas.microsoft.com/office/drawing/2014/main" id="{7173D633-19CF-3D15-8E0E-11E6B5FFA3D1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1" name="Freeform 1279">
                  <a:extLst>
                    <a:ext uri="{FF2B5EF4-FFF2-40B4-BE49-F238E27FC236}">
                      <a16:creationId xmlns:a16="http://schemas.microsoft.com/office/drawing/2014/main" id="{3BD36784-7C98-86E8-FB26-B5EE129B710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9" name="Group 1227">
                <a:extLst>
                  <a:ext uri="{FF2B5EF4-FFF2-40B4-BE49-F238E27FC236}">
                    <a16:creationId xmlns:a16="http://schemas.microsoft.com/office/drawing/2014/main" id="{5DE0528B-62D3-913C-442A-952772833C1F}"/>
                  </a:ext>
                </a:extLst>
              </p:cNvPr>
              <p:cNvGrpSpPr/>
              <p:nvPr/>
            </p:nvGrpSpPr>
            <p:grpSpPr>
              <a:xfrm>
                <a:off x="4832153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132" name="Rectangle 1270">
                  <a:extLst>
                    <a:ext uri="{FF2B5EF4-FFF2-40B4-BE49-F238E27FC236}">
                      <a16:creationId xmlns:a16="http://schemas.microsoft.com/office/drawing/2014/main" id="{AAB64626-0B04-3F88-D9AF-928E9479DBFC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3" name="Rectangle 1271">
                  <a:extLst>
                    <a:ext uri="{FF2B5EF4-FFF2-40B4-BE49-F238E27FC236}">
                      <a16:creationId xmlns:a16="http://schemas.microsoft.com/office/drawing/2014/main" id="{63684EFB-2B7B-B96B-8573-532F9C6068B2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4" name="Freeform 1272">
                  <a:extLst>
                    <a:ext uri="{FF2B5EF4-FFF2-40B4-BE49-F238E27FC236}">
                      <a16:creationId xmlns:a16="http://schemas.microsoft.com/office/drawing/2014/main" id="{2F38845B-1D9B-B99D-B8B5-3C470C01252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5" name="Freeform 1273">
                  <a:extLst>
                    <a:ext uri="{FF2B5EF4-FFF2-40B4-BE49-F238E27FC236}">
                      <a16:creationId xmlns:a16="http://schemas.microsoft.com/office/drawing/2014/main" id="{7B031D21-13DD-C682-5453-C76179EC3615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6" name="Freeform 1274">
                  <a:extLst>
                    <a:ext uri="{FF2B5EF4-FFF2-40B4-BE49-F238E27FC236}">
                      <a16:creationId xmlns:a16="http://schemas.microsoft.com/office/drawing/2014/main" id="{F9D6B344-4BA4-24F6-1C96-AB0246072A6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0" name="Group 1228">
                <a:extLst>
                  <a:ext uri="{FF2B5EF4-FFF2-40B4-BE49-F238E27FC236}">
                    <a16:creationId xmlns:a16="http://schemas.microsoft.com/office/drawing/2014/main" id="{39373936-0DCA-3D77-B1C3-2DAEFC046B43}"/>
                  </a:ext>
                </a:extLst>
              </p:cNvPr>
              <p:cNvGrpSpPr/>
              <p:nvPr/>
            </p:nvGrpSpPr>
            <p:grpSpPr>
              <a:xfrm rot="10800000">
                <a:off x="2647534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127" name="Rectangle 1265">
                  <a:extLst>
                    <a:ext uri="{FF2B5EF4-FFF2-40B4-BE49-F238E27FC236}">
                      <a16:creationId xmlns:a16="http://schemas.microsoft.com/office/drawing/2014/main" id="{DD25BCEC-ABA3-575C-61C0-4B39E69D1250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8" name="Rectangle 1266">
                  <a:extLst>
                    <a:ext uri="{FF2B5EF4-FFF2-40B4-BE49-F238E27FC236}">
                      <a16:creationId xmlns:a16="http://schemas.microsoft.com/office/drawing/2014/main" id="{E23FB053-D0EB-F170-29D8-8484794D8112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9" name="Freeform 1267">
                  <a:extLst>
                    <a:ext uri="{FF2B5EF4-FFF2-40B4-BE49-F238E27FC236}">
                      <a16:creationId xmlns:a16="http://schemas.microsoft.com/office/drawing/2014/main" id="{2302299A-D47A-1205-C922-E0C827DEA8E8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0" name="Freeform 1268">
                  <a:extLst>
                    <a:ext uri="{FF2B5EF4-FFF2-40B4-BE49-F238E27FC236}">
                      <a16:creationId xmlns:a16="http://schemas.microsoft.com/office/drawing/2014/main" id="{35C07E35-6CCA-75C1-7693-7A89F45D9286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1" name="Freeform 1269">
                  <a:extLst>
                    <a:ext uri="{FF2B5EF4-FFF2-40B4-BE49-F238E27FC236}">
                      <a16:creationId xmlns:a16="http://schemas.microsoft.com/office/drawing/2014/main" id="{5B4CFF22-032B-FA7B-1750-453925384101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1" name="Group 1229">
                <a:extLst>
                  <a:ext uri="{FF2B5EF4-FFF2-40B4-BE49-F238E27FC236}">
                    <a16:creationId xmlns:a16="http://schemas.microsoft.com/office/drawing/2014/main" id="{901FC73F-21F8-3727-EFBF-7CE3A2455C98}"/>
                  </a:ext>
                </a:extLst>
              </p:cNvPr>
              <p:cNvGrpSpPr/>
              <p:nvPr/>
            </p:nvGrpSpPr>
            <p:grpSpPr>
              <a:xfrm rot="10800000">
                <a:off x="3011637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122" name="Rectangle 1260">
                  <a:extLst>
                    <a:ext uri="{FF2B5EF4-FFF2-40B4-BE49-F238E27FC236}">
                      <a16:creationId xmlns:a16="http://schemas.microsoft.com/office/drawing/2014/main" id="{6F346312-F42C-CD57-6781-CE5858DE718B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3" name="Rectangle 1261">
                  <a:extLst>
                    <a:ext uri="{FF2B5EF4-FFF2-40B4-BE49-F238E27FC236}">
                      <a16:creationId xmlns:a16="http://schemas.microsoft.com/office/drawing/2014/main" id="{6E0D557C-A4DD-A4AE-E725-10DD48AE8D8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4" name="Freeform 1262">
                  <a:extLst>
                    <a:ext uri="{FF2B5EF4-FFF2-40B4-BE49-F238E27FC236}">
                      <a16:creationId xmlns:a16="http://schemas.microsoft.com/office/drawing/2014/main" id="{5F3282B0-A1FC-83AA-C465-E0AE827DE26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5" name="Freeform 1263">
                  <a:extLst>
                    <a:ext uri="{FF2B5EF4-FFF2-40B4-BE49-F238E27FC236}">
                      <a16:creationId xmlns:a16="http://schemas.microsoft.com/office/drawing/2014/main" id="{5EAA5BB6-9ADE-110A-3810-00B01D835BAF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6" name="Freeform 1264">
                  <a:extLst>
                    <a:ext uri="{FF2B5EF4-FFF2-40B4-BE49-F238E27FC236}">
                      <a16:creationId xmlns:a16="http://schemas.microsoft.com/office/drawing/2014/main" id="{193E36B4-DBA6-4C43-3BDF-4323801C43EE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2" name="Group 1230">
                <a:extLst>
                  <a:ext uri="{FF2B5EF4-FFF2-40B4-BE49-F238E27FC236}">
                    <a16:creationId xmlns:a16="http://schemas.microsoft.com/office/drawing/2014/main" id="{470BBA41-E163-3C6F-D3DD-0733641A7703}"/>
                  </a:ext>
                </a:extLst>
              </p:cNvPr>
              <p:cNvGrpSpPr/>
              <p:nvPr/>
            </p:nvGrpSpPr>
            <p:grpSpPr>
              <a:xfrm rot="10800000">
                <a:off x="3375740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117" name="Rectangle 1255">
                  <a:extLst>
                    <a:ext uri="{FF2B5EF4-FFF2-40B4-BE49-F238E27FC236}">
                      <a16:creationId xmlns:a16="http://schemas.microsoft.com/office/drawing/2014/main" id="{005C2B32-0060-3EE1-3621-F079F67FADBC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8" name="Rectangle 1256">
                  <a:extLst>
                    <a:ext uri="{FF2B5EF4-FFF2-40B4-BE49-F238E27FC236}">
                      <a16:creationId xmlns:a16="http://schemas.microsoft.com/office/drawing/2014/main" id="{75DBD5CB-D68A-F3C2-8174-E1F3A8D51527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9" name="Freeform 1257">
                  <a:extLst>
                    <a:ext uri="{FF2B5EF4-FFF2-40B4-BE49-F238E27FC236}">
                      <a16:creationId xmlns:a16="http://schemas.microsoft.com/office/drawing/2014/main" id="{C70088B1-1028-094E-05F9-FBEE2159938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0" name="Freeform 1258">
                  <a:extLst>
                    <a:ext uri="{FF2B5EF4-FFF2-40B4-BE49-F238E27FC236}">
                      <a16:creationId xmlns:a16="http://schemas.microsoft.com/office/drawing/2014/main" id="{5BB16D1C-2016-6669-5AE9-D4972AFB8773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1" name="Freeform 1259">
                  <a:extLst>
                    <a:ext uri="{FF2B5EF4-FFF2-40B4-BE49-F238E27FC236}">
                      <a16:creationId xmlns:a16="http://schemas.microsoft.com/office/drawing/2014/main" id="{F8F69647-37B7-6F7A-B114-3C5A4B6AFB24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3" name="Group 1231">
                <a:extLst>
                  <a:ext uri="{FF2B5EF4-FFF2-40B4-BE49-F238E27FC236}">
                    <a16:creationId xmlns:a16="http://schemas.microsoft.com/office/drawing/2014/main" id="{58C5CC9F-10A7-A627-A911-727E34FAD760}"/>
                  </a:ext>
                </a:extLst>
              </p:cNvPr>
              <p:cNvGrpSpPr/>
              <p:nvPr/>
            </p:nvGrpSpPr>
            <p:grpSpPr>
              <a:xfrm rot="10800000">
                <a:off x="3739843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112" name="Rectangle 1250">
                  <a:extLst>
                    <a:ext uri="{FF2B5EF4-FFF2-40B4-BE49-F238E27FC236}">
                      <a16:creationId xmlns:a16="http://schemas.microsoft.com/office/drawing/2014/main" id="{B8EDF3F7-C467-10AC-4AE8-EECF8F7A1CC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3" name="Rectangle 1251">
                  <a:extLst>
                    <a:ext uri="{FF2B5EF4-FFF2-40B4-BE49-F238E27FC236}">
                      <a16:creationId xmlns:a16="http://schemas.microsoft.com/office/drawing/2014/main" id="{E5CF4B7E-BCF4-8476-FC3E-0160A8ECA881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4" name="Freeform 1252">
                  <a:extLst>
                    <a:ext uri="{FF2B5EF4-FFF2-40B4-BE49-F238E27FC236}">
                      <a16:creationId xmlns:a16="http://schemas.microsoft.com/office/drawing/2014/main" id="{3165113E-B105-6FDB-5B04-DF442B5F8D94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5" name="Freeform 1253">
                  <a:extLst>
                    <a:ext uri="{FF2B5EF4-FFF2-40B4-BE49-F238E27FC236}">
                      <a16:creationId xmlns:a16="http://schemas.microsoft.com/office/drawing/2014/main" id="{82875BC4-B44B-71AA-5FC5-59EBED8F55F2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6" name="Freeform 1254">
                  <a:extLst>
                    <a:ext uri="{FF2B5EF4-FFF2-40B4-BE49-F238E27FC236}">
                      <a16:creationId xmlns:a16="http://schemas.microsoft.com/office/drawing/2014/main" id="{BAD4C790-1EE5-D610-D8D2-6F86CA55FC7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4" name="Group 1232">
                <a:extLst>
                  <a:ext uri="{FF2B5EF4-FFF2-40B4-BE49-F238E27FC236}">
                    <a16:creationId xmlns:a16="http://schemas.microsoft.com/office/drawing/2014/main" id="{71A0C51B-FF25-B14D-AD7E-A90B16E66BFC}"/>
                  </a:ext>
                </a:extLst>
              </p:cNvPr>
              <p:cNvGrpSpPr/>
              <p:nvPr/>
            </p:nvGrpSpPr>
            <p:grpSpPr>
              <a:xfrm rot="10800000">
                <a:off x="4103946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107" name="Rectangle 1245">
                  <a:extLst>
                    <a:ext uri="{FF2B5EF4-FFF2-40B4-BE49-F238E27FC236}">
                      <a16:creationId xmlns:a16="http://schemas.microsoft.com/office/drawing/2014/main" id="{FAC700B5-0475-481B-757F-4D42CD97DCB4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8" name="Rectangle 1246">
                  <a:extLst>
                    <a:ext uri="{FF2B5EF4-FFF2-40B4-BE49-F238E27FC236}">
                      <a16:creationId xmlns:a16="http://schemas.microsoft.com/office/drawing/2014/main" id="{583175B4-D83E-B5C0-993B-B43BC6B06DC6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9" name="Freeform 1247">
                  <a:extLst>
                    <a:ext uri="{FF2B5EF4-FFF2-40B4-BE49-F238E27FC236}">
                      <a16:creationId xmlns:a16="http://schemas.microsoft.com/office/drawing/2014/main" id="{97317311-6182-307A-BE48-0427AAFB1B8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0" name="Freeform 1248">
                  <a:extLst>
                    <a:ext uri="{FF2B5EF4-FFF2-40B4-BE49-F238E27FC236}">
                      <a16:creationId xmlns:a16="http://schemas.microsoft.com/office/drawing/2014/main" id="{E50A7B83-C016-7C6D-C14B-9939AB81E817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1" name="Freeform 1249">
                  <a:extLst>
                    <a:ext uri="{FF2B5EF4-FFF2-40B4-BE49-F238E27FC236}">
                      <a16:creationId xmlns:a16="http://schemas.microsoft.com/office/drawing/2014/main" id="{063D0B61-ACD0-8A54-C1AB-67256479491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5" name="Group 1233">
                <a:extLst>
                  <a:ext uri="{FF2B5EF4-FFF2-40B4-BE49-F238E27FC236}">
                    <a16:creationId xmlns:a16="http://schemas.microsoft.com/office/drawing/2014/main" id="{9C42537F-673C-9E4B-AF9B-FE3C82F5C1F9}"/>
                  </a:ext>
                </a:extLst>
              </p:cNvPr>
              <p:cNvGrpSpPr/>
              <p:nvPr/>
            </p:nvGrpSpPr>
            <p:grpSpPr>
              <a:xfrm rot="10800000">
                <a:off x="4468049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102" name="Rectangle 1240">
                  <a:extLst>
                    <a:ext uri="{FF2B5EF4-FFF2-40B4-BE49-F238E27FC236}">
                      <a16:creationId xmlns:a16="http://schemas.microsoft.com/office/drawing/2014/main" id="{A2B57560-480A-F95B-AE9E-A58B2BA90C5C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3" name="Rectangle 1241">
                  <a:extLst>
                    <a:ext uri="{FF2B5EF4-FFF2-40B4-BE49-F238E27FC236}">
                      <a16:creationId xmlns:a16="http://schemas.microsoft.com/office/drawing/2014/main" id="{B8ABFFEC-0BCA-7A96-F94D-64EAA9EA845D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4" name="Freeform 1242">
                  <a:extLst>
                    <a:ext uri="{FF2B5EF4-FFF2-40B4-BE49-F238E27FC236}">
                      <a16:creationId xmlns:a16="http://schemas.microsoft.com/office/drawing/2014/main" id="{974ADCA0-4640-2C23-D0DE-A092D8605B3D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5" name="Freeform 1243">
                  <a:extLst>
                    <a:ext uri="{FF2B5EF4-FFF2-40B4-BE49-F238E27FC236}">
                      <a16:creationId xmlns:a16="http://schemas.microsoft.com/office/drawing/2014/main" id="{576040C3-C45F-7BAD-E225-3BE575E9DDE1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6" name="Freeform 1244">
                  <a:extLst>
                    <a:ext uri="{FF2B5EF4-FFF2-40B4-BE49-F238E27FC236}">
                      <a16:creationId xmlns:a16="http://schemas.microsoft.com/office/drawing/2014/main" id="{40EE6290-25F3-9D10-080E-7C2483850A6A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6" name="Group 1234">
                <a:extLst>
                  <a:ext uri="{FF2B5EF4-FFF2-40B4-BE49-F238E27FC236}">
                    <a16:creationId xmlns:a16="http://schemas.microsoft.com/office/drawing/2014/main" id="{E9425584-30DB-BE60-32EC-58140B5EA992}"/>
                  </a:ext>
                </a:extLst>
              </p:cNvPr>
              <p:cNvGrpSpPr/>
              <p:nvPr/>
            </p:nvGrpSpPr>
            <p:grpSpPr>
              <a:xfrm rot="10800000">
                <a:off x="4832152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097" name="Rectangle 1235">
                  <a:extLst>
                    <a:ext uri="{FF2B5EF4-FFF2-40B4-BE49-F238E27FC236}">
                      <a16:creationId xmlns:a16="http://schemas.microsoft.com/office/drawing/2014/main" id="{C232BCAB-993F-A96D-507B-DE90BBCCAE00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8" name="Rectangle 1236">
                  <a:extLst>
                    <a:ext uri="{FF2B5EF4-FFF2-40B4-BE49-F238E27FC236}">
                      <a16:creationId xmlns:a16="http://schemas.microsoft.com/office/drawing/2014/main" id="{4B5FCC69-E253-DC66-16DB-2A9C4C81D14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9" name="Freeform 1237">
                  <a:extLst>
                    <a:ext uri="{FF2B5EF4-FFF2-40B4-BE49-F238E27FC236}">
                      <a16:creationId xmlns:a16="http://schemas.microsoft.com/office/drawing/2014/main" id="{FC530F7E-ADB6-7E1A-19F4-164312849BB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0" name="Freeform 1238">
                  <a:extLst>
                    <a:ext uri="{FF2B5EF4-FFF2-40B4-BE49-F238E27FC236}">
                      <a16:creationId xmlns:a16="http://schemas.microsoft.com/office/drawing/2014/main" id="{F6849F90-0164-CB17-C287-2D69FA03184A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1" name="Freeform 1239">
                  <a:extLst>
                    <a:ext uri="{FF2B5EF4-FFF2-40B4-BE49-F238E27FC236}">
                      <a16:creationId xmlns:a16="http://schemas.microsoft.com/office/drawing/2014/main" id="{EBF56E4C-C83A-9647-C2E9-3FB762873323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82" name="Rectangle 1220">
              <a:extLst>
                <a:ext uri="{FF2B5EF4-FFF2-40B4-BE49-F238E27FC236}">
                  <a16:creationId xmlns:a16="http://schemas.microsoft.com/office/drawing/2014/main" id="{E0DBE6CB-AFCA-7501-C182-5DDABD8F509E}"/>
                </a:ext>
              </a:extLst>
            </p:cNvPr>
            <p:cNvSpPr/>
            <p:nvPr/>
          </p:nvSpPr>
          <p:spPr>
            <a:xfrm>
              <a:off x="3835400" y="3825240"/>
              <a:ext cx="296333" cy="45719"/>
            </a:xfrm>
            <a:prstGeom prst="rect">
              <a:avLst/>
            </a:prstGeom>
            <a:solidFill>
              <a:srgbClr val="EBEBEB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2600">
            <a:extLst>
              <a:ext uri="{FF2B5EF4-FFF2-40B4-BE49-F238E27FC236}">
                <a16:creationId xmlns:a16="http://schemas.microsoft.com/office/drawing/2014/main" id="{981E2C82-5292-C76F-81CE-9661EF728A09}"/>
              </a:ext>
            </a:extLst>
          </p:cNvPr>
          <p:cNvGrpSpPr/>
          <p:nvPr/>
        </p:nvGrpSpPr>
        <p:grpSpPr>
          <a:xfrm rot="10800000">
            <a:off x="2807026" y="3599816"/>
            <a:ext cx="1333500" cy="1320799"/>
            <a:chOff x="2641600" y="1354664"/>
            <a:chExt cx="2565400" cy="2516295"/>
          </a:xfrm>
        </p:grpSpPr>
        <p:sp>
          <p:nvSpPr>
            <p:cNvPr id="907" name="Rectangle 2601">
              <a:extLst>
                <a:ext uri="{FF2B5EF4-FFF2-40B4-BE49-F238E27FC236}">
                  <a16:creationId xmlns:a16="http://schemas.microsoft.com/office/drawing/2014/main" id="{7481BD00-E965-2DEE-930E-F07B5B1917A9}"/>
                </a:ext>
              </a:extLst>
            </p:cNvPr>
            <p:cNvSpPr/>
            <p:nvPr/>
          </p:nvSpPr>
          <p:spPr>
            <a:xfrm>
              <a:off x="2641600" y="1354664"/>
              <a:ext cx="2565400" cy="2493436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8" name="Group 2602">
              <a:extLst>
                <a:ext uri="{FF2B5EF4-FFF2-40B4-BE49-F238E27FC236}">
                  <a16:creationId xmlns:a16="http://schemas.microsoft.com/office/drawing/2014/main" id="{0EE25681-8CF6-E4F7-38B3-3A3274C1872B}"/>
                </a:ext>
              </a:extLst>
            </p:cNvPr>
            <p:cNvGrpSpPr/>
            <p:nvPr/>
          </p:nvGrpSpPr>
          <p:grpSpPr>
            <a:xfrm>
              <a:off x="2647534" y="1371876"/>
              <a:ext cx="2547691" cy="936572"/>
              <a:chOff x="2647534" y="1371876"/>
              <a:chExt cx="2547691" cy="936572"/>
            </a:xfrm>
          </p:grpSpPr>
          <p:grpSp>
            <p:nvGrpSpPr>
              <p:cNvPr id="995" name="Group 2689">
                <a:extLst>
                  <a:ext uri="{FF2B5EF4-FFF2-40B4-BE49-F238E27FC236}">
                    <a16:creationId xmlns:a16="http://schemas.microsoft.com/office/drawing/2014/main" id="{98B9CB79-196C-2B71-C23D-A34008FCB3DD}"/>
                  </a:ext>
                </a:extLst>
              </p:cNvPr>
              <p:cNvGrpSpPr/>
              <p:nvPr/>
            </p:nvGrpSpPr>
            <p:grpSpPr>
              <a:xfrm>
                <a:off x="2647535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074" name="Rectangle 2768">
                  <a:extLst>
                    <a:ext uri="{FF2B5EF4-FFF2-40B4-BE49-F238E27FC236}">
                      <a16:creationId xmlns:a16="http://schemas.microsoft.com/office/drawing/2014/main" id="{040B0238-C399-09C9-4A0D-2993FED2DD5D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5" name="Rectangle 2769">
                  <a:extLst>
                    <a:ext uri="{FF2B5EF4-FFF2-40B4-BE49-F238E27FC236}">
                      <a16:creationId xmlns:a16="http://schemas.microsoft.com/office/drawing/2014/main" id="{60BD15DA-2688-6658-6529-FBF0082B96BD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6" name="Freeform 2770">
                  <a:extLst>
                    <a:ext uri="{FF2B5EF4-FFF2-40B4-BE49-F238E27FC236}">
                      <a16:creationId xmlns:a16="http://schemas.microsoft.com/office/drawing/2014/main" id="{3ED6B87B-9725-3967-F7F3-56BF0D57D89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7" name="Freeform 2771">
                  <a:extLst>
                    <a:ext uri="{FF2B5EF4-FFF2-40B4-BE49-F238E27FC236}">
                      <a16:creationId xmlns:a16="http://schemas.microsoft.com/office/drawing/2014/main" id="{E4F54FFE-0A5E-2CD1-95E1-10629E05989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8" name="Freeform 2772">
                  <a:extLst>
                    <a:ext uri="{FF2B5EF4-FFF2-40B4-BE49-F238E27FC236}">
                      <a16:creationId xmlns:a16="http://schemas.microsoft.com/office/drawing/2014/main" id="{26B31B86-9688-2B01-ACB6-D7896F1B47E9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6" name="Group 2690">
                <a:extLst>
                  <a:ext uri="{FF2B5EF4-FFF2-40B4-BE49-F238E27FC236}">
                    <a16:creationId xmlns:a16="http://schemas.microsoft.com/office/drawing/2014/main" id="{AB8D6826-0BEB-D30F-CD37-89D195D61D4B}"/>
                  </a:ext>
                </a:extLst>
              </p:cNvPr>
              <p:cNvGrpSpPr/>
              <p:nvPr/>
            </p:nvGrpSpPr>
            <p:grpSpPr>
              <a:xfrm>
                <a:off x="3011638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069" name="Rectangle 2763">
                  <a:extLst>
                    <a:ext uri="{FF2B5EF4-FFF2-40B4-BE49-F238E27FC236}">
                      <a16:creationId xmlns:a16="http://schemas.microsoft.com/office/drawing/2014/main" id="{E68C5E86-C7E7-C529-DB0E-5D65AD59948D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0" name="Rectangle 2764">
                  <a:extLst>
                    <a:ext uri="{FF2B5EF4-FFF2-40B4-BE49-F238E27FC236}">
                      <a16:creationId xmlns:a16="http://schemas.microsoft.com/office/drawing/2014/main" id="{8A9B6209-C06B-4700-158F-A305D0A70923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1" name="Freeform 2765">
                  <a:extLst>
                    <a:ext uri="{FF2B5EF4-FFF2-40B4-BE49-F238E27FC236}">
                      <a16:creationId xmlns:a16="http://schemas.microsoft.com/office/drawing/2014/main" id="{AA1F8789-5AC2-BDA1-E87C-00A7186550AD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2" name="Freeform 2766">
                  <a:extLst>
                    <a:ext uri="{FF2B5EF4-FFF2-40B4-BE49-F238E27FC236}">
                      <a16:creationId xmlns:a16="http://schemas.microsoft.com/office/drawing/2014/main" id="{03E04E61-171E-9199-E2CD-8346C453690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3" name="Freeform 2767">
                  <a:extLst>
                    <a:ext uri="{FF2B5EF4-FFF2-40B4-BE49-F238E27FC236}">
                      <a16:creationId xmlns:a16="http://schemas.microsoft.com/office/drawing/2014/main" id="{CBC389AA-3BA5-C19E-C082-4E9253E1C898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7" name="Group 2691">
                <a:extLst>
                  <a:ext uri="{FF2B5EF4-FFF2-40B4-BE49-F238E27FC236}">
                    <a16:creationId xmlns:a16="http://schemas.microsoft.com/office/drawing/2014/main" id="{67E38603-A2D2-173B-BFED-D0F34187025A}"/>
                  </a:ext>
                </a:extLst>
              </p:cNvPr>
              <p:cNvGrpSpPr/>
              <p:nvPr/>
            </p:nvGrpSpPr>
            <p:grpSpPr>
              <a:xfrm>
                <a:off x="3375741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064" name="Rectangle 2758">
                  <a:extLst>
                    <a:ext uri="{FF2B5EF4-FFF2-40B4-BE49-F238E27FC236}">
                      <a16:creationId xmlns:a16="http://schemas.microsoft.com/office/drawing/2014/main" id="{C967F620-0749-0F38-19C7-90141151CE67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5" name="Rectangle 2759">
                  <a:extLst>
                    <a:ext uri="{FF2B5EF4-FFF2-40B4-BE49-F238E27FC236}">
                      <a16:creationId xmlns:a16="http://schemas.microsoft.com/office/drawing/2014/main" id="{6C698296-0644-E459-9157-10A5ADB8176D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6" name="Freeform 2760">
                  <a:extLst>
                    <a:ext uri="{FF2B5EF4-FFF2-40B4-BE49-F238E27FC236}">
                      <a16:creationId xmlns:a16="http://schemas.microsoft.com/office/drawing/2014/main" id="{A85B1608-7995-A537-3E1D-9AEA21A5E31C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7" name="Freeform 2761">
                  <a:extLst>
                    <a:ext uri="{FF2B5EF4-FFF2-40B4-BE49-F238E27FC236}">
                      <a16:creationId xmlns:a16="http://schemas.microsoft.com/office/drawing/2014/main" id="{3F0EB6E1-9A4B-2C13-8160-2F3971499FDF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8" name="Freeform 2762">
                  <a:extLst>
                    <a:ext uri="{FF2B5EF4-FFF2-40B4-BE49-F238E27FC236}">
                      <a16:creationId xmlns:a16="http://schemas.microsoft.com/office/drawing/2014/main" id="{F33C671A-8EAC-EDD4-3EA9-62142D092C1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8" name="Group 2692">
                <a:extLst>
                  <a:ext uri="{FF2B5EF4-FFF2-40B4-BE49-F238E27FC236}">
                    <a16:creationId xmlns:a16="http://schemas.microsoft.com/office/drawing/2014/main" id="{13A99C9A-575D-AD8B-7377-4A812164D30D}"/>
                  </a:ext>
                </a:extLst>
              </p:cNvPr>
              <p:cNvGrpSpPr/>
              <p:nvPr/>
            </p:nvGrpSpPr>
            <p:grpSpPr>
              <a:xfrm>
                <a:off x="3739844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059" name="Rectangle 2753">
                  <a:extLst>
                    <a:ext uri="{FF2B5EF4-FFF2-40B4-BE49-F238E27FC236}">
                      <a16:creationId xmlns:a16="http://schemas.microsoft.com/office/drawing/2014/main" id="{82FA1054-BE07-9E48-4AD7-DE7615BAA754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0" name="Rectangle 2754">
                  <a:extLst>
                    <a:ext uri="{FF2B5EF4-FFF2-40B4-BE49-F238E27FC236}">
                      <a16:creationId xmlns:a16="http://schemas.microsoft.com/office/drawing/2014/main" id="{965767AE-49BC-DBF7-6CAF-A657B3E16F67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1" name="Freeform 2755">
                  <a:extLst>
                    <a:ext uri="{FF2B5EF4-FFF2-40B4-BE49-F238E27FC236}">
                      <a16:creationId xmlns:a16="http://schemas.microsoft.com/office/drawing/2014/main" id="{40DE6F82-25C9-C224-821E-AAE7BAB4230E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2" name="Freeform 2756">
                  <a:extLst>
                    <a:ext uri="{FF2B5EF4-FFF2-40B4-BE49-F238E27FC236}">
                      <a16:creationId xmlns:a16="http://schemas.microsoft.com/office/drawing/2014/main" id="{7DCD83EE-86D0-42D4-0C1F-B0DC972442E3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3" name="Freeform 2757">
                  <a:extLst>
                    <a:ext uri="{FF2B5EF4-FFF2-40B4-BE49-F238E27FC236}">
                      <a16:creationId xmlns:a16="http://schemas.microsoft.com/office/drawing/2014/main" id="{6850B248-3813-CCE6-72E3-A1B38189B16B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9" name="Group 2693">
                <a:extLst>
                  <a:ext uri="{FF2B5EF4-FFF2-40B4-BE49-F238E27FC236}">
                    <a16:creationId xmlns:a16="http://schemas.microsoft.com/office/drawing/2014/main" id="{8A3DFC35-311D-B964-BE77-FE2A52A32094}"/>
                  </a:ext>
                </a:extLst>
              </p:cNvPr>
              <p:cNvGrpSpPr/>
              <p:nvPr/>
            </p:nvGrpSpPr>
            <p:grpSpPr>
              <a:xfrm>
                <a:off x="4103947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054" name="Rectangle 2748">
                  <a:extLst>
                    <a:ext uri="{FF2B5EF4-FFF2-40B4-BE49-F238E27FC236}">
                      <a16:creationId xmlns:a16="http://schemas.microsoft.com/office/drawing/2014/main" id="{5C4C94AC-00A3-BF96-DFF2-39059A2B178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5" name="Rectangle 2749">
                  <a:extLst>
                    <a:ext uri="{FF2B5EF4-FFF2-40B4-BE49-F238E27FC236}">
                      <a16:creationId xmlns:a16="http://schemas.microsoft.com/office/drawing/2014/main" id="{59C4C269-0E97-81B4-E292-E9BBBDB2631E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6" name="Freeform 2750">
                  <a:extLst>
                    <a:ext uri="{FF2B5EF4-FFF2-40B4-BE49-F238E27FC236}">
                      <a16:creationId xmlns:a16="http://schemas.microsoft.com/office/drawing/2014/main" id="{29E06150-5587-0E8D-10AB-E926ECA1E354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7" name="Freeform 2751">
                  <a:extLst>
                    <a:ext uri="{FF2B5EF4-FFF2-40B4-BE49-F238E27FC236}">
                      <a16:creationId xmlns:a16="http://schemas.microsoft.com/office/drawing/2014/main" id="{D92D4026-E493-E68A-9EBA-9737770692AE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8" name="Freeform 2752">
                  <a:extLst>
                    <a:ext uri="{FF2B5EF4-FFF2-40B4-BE49-F238E27FC236}">
                      <a16:creationId xmlns:a16="http://schemas.microsoft.com/office/drawing/2014/main" id="{CAEA8EB9-0041-9B4F-D51B-FA3377CA2510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0" name="Group 2694">
                <a:extLst>
                  <a:ext uri="{FF2B5EF4-FFF2-40B4-BE49-F238E27FC236}">
                    <a16:creationId xmlns:a16="http://schemas.microsoft.com/office/drawing/2014/main" id="{95409A5D-45ED-536D-026D-60331C7952E4}"/>
                  </a:ext>
                </a:extLst>
              </p:cNvPr>
              <p:cNvGrpSpPr/>
              <p:nvPr/>
            </p:nvGrpSpPr>
            <p:grpSpPr>
              <a:xfrm>
                <a:off x="4468050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049" name="Rectangle 2743">
                  <a:extLst>
                    <a:ext uri="{FF2B5EF4-FFF2-40B4-BE49-F238E27FC236}">
                      <a16:creationId xmlns:a16="http://schemas.microsoft.com/office/drawing/2014/main" id="{E24DDF90-9DC9-0234-D622-FFD5EB719DC4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0" name="Rectangle 2744">
                  <a:extLst>
                    <a:ext uri="{FF2B5EF4-FFF2-40B4-BE49-F238E27FC236}">
                      <a16:creationId xmlns:a16="http://schemas.microsoft.com/office/drawing/2014/main" id="{306A0734-7AA0-E299-94DD-8B15126179C2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1" name="Freeform 2745">
                  <a:extLst>
                    <a:ext uri="{FF2B5EF4-FFF2-40B4-BE49-F238E27FC236}">
                      <a16:creationId xmlns:a16="http://schemas.microsoft.com/office/drawing/2014/main" id="{B44B4EF7-431C-64FF-9C5D-3E2F35B05EE3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2" name="Freeform 2746">
                  <a:extLst>
                    <a:ext uri="{FF2B5EF4-FFF2-40B4-BE49-F238E27FC236}">
                      <a16:creationId xmlns:a16="http://schemas.microsoft.com/office/drawing/2014/main" id="{84702468-B0BE-9027-DD63-89F81A6161D2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3" name="Freeform 2747">
                  <a:extLst>
                    <a:ext uri="{FF2B5EF4-FFF2-40B4-BE49-F238E27FC236}">
                      <a16:creationId xmlns:a16="http://schemas.microsoft.com/office/drawing/2014/main" id="{93FA147D-9E8F-D723-A9B8-9B92C59A59E0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1" name="Group 2695">
                <a:extLst>
                  <a:ext uri="{FF2B5EF4-FFF2-40B4-BE49-F238E27FC236}">
                    <a16:creationId xmlns:a16="http://schemas.microsoft.com/office/drawing/2014/main" id="{5F794634-3199-FF19-765E-23F695C9EA1F}"/>
                  </a:ext>
                </a:extLst>
              </p:cNvPr>
              <p:cNvGrpSpPr/>
              <p:nvPr/>
            </p:nvGrpSpPr>
            <p:grpSpPr>
              <a:xfrm>
                <a:off x="4832153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044" name="Rectangle 2738">
                  <a:extLst>
                    <a:ext uri="{FF2B5EF4-FFF2-40B4-BE49-F238E27FC236}">
                      <a16:creationId xmlns:a16="http://schemas.microsoft.com/office/drawing/2014/main" id="{B31B2025-40E9-7B4E-C1C7-4793CDF822AC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Rectangle 2739">
                  <a:extLst>
                    <a:ext uri="{FF2B5EF4-FFF2-40B4-BE49-F238E27FC236}">
                      <a16:creationId xmlns:a16="http://schemas.microsoft.com/office/drawing/2014/main" id="{E990A919-D671-DC1A-7F0E-D27CA7DD5F10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6" name="Freeform 2740">
                  <a:extLst>
                    <a:ext uri="{FF2B5EF4-FFF2-40B4-BE49-F238E27FC236}">
                      <a16:creationId xmlns:a16="http://schemas.microsoft.com/office/drawing/2014/main" id="{60378A2B-A93C-73C7-EB3B-BC13FEEA0786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7" name="Freeform 2741">
                  <a:extLst>
                    <a:ext uri="{FF2B5EF4-FFF2-40B4-BE49-F238E27FC236}">
                      <a16:creationId xmlns:a16="http://schemas.microsoft.com/office/drawing/2014/main" id="{9870B0E1-3CB4-0769-82AC-17BF0CE237A4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8" name="Freeform 2742">
                  <a:extLst>
                    <a:ext uri="{FF2B5EF4-FFF2-40B4-BE49-F238E27FC236}">
                      <a16:creationId xmlns:a16="http://schemas.microsoft.com/office/drawing/2014/main" id="{72FCA23F-7D8F-14F8-2EE1-DC21345C0C09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2" name="Group 2696">
                <a:extLst>
                  <a:ext uri="{FF2B5EF4-FFF2-40B4-BE49-F238E27FC236}">
                    <a16:creationId xmlns:a16="http://schemas.microsoft.com/office/drawing/2014/main" id="{02D95E81-6221-8683-092E-1E286F293098}"/>
                  </a:ext>
                </a:extLst>
              </p:cNvPr>
              <p:cNvGrpSpPr/>
              <p:nvPr/>
            </p:nvGrpSpPr>
            <p:grpSpPr>
              <a:xfrm rot="10800000">
                <a:off x="2647534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039" name="Rectangle 2733">
                  <a:extLst>
                    <a:ext uri="{FF2B5EF4-FFF2-40B4-BE49-F238E27FC236}">
                      <a16:creationId xmlns:a16="http://schemas.microsoft.com/office/drawing/2014/main" id="{E9F6AADB-AEA4-6148-4694-25654F2F98DA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0" name="Rectangle 2734">
                  <a:extLst>
                    <a:ext uri="{FF2B5EF4-FFF2-40B4-BE49-F238E27FC236}">
                      <a16:creationId xmlns:a16="http://schemas.microsoft.com/office/drawing/2014/main" id="{9BAD1A32-CA27-6530-F824-B2A9DED1BD16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 2735">
                  <a:extLst>
                    <a:ext uri="{FF2B5EF4-FFF2-40B4-BE49-F238E27FC236}">
                      <a16:creationId xmlns:a16="http://schemas.microsoft.com/office/drawing/2014/main" id="{F5DA0131-D4F1-7451-8D55-BBFE4DA96E52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2" name="Freeform 2736">
                  <a:extLst>
                    <a:ext uri="{FF2B5EF4-FFF2-40B4-BE49-F238E27FC236}">
                      <a16:creationId xmlns:a16="http://schemas.microsoft.com/office/drawing/2014/main" id="{FA142784-64BC-2AA6-FB87-E97ADCED0088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3" name="Freeform 2737">
                  <a:extLst>
                    <a:ext uri="{FF2B5EF4-FFF2-40B4-BE49-F238E27FC236}">
                      <a16:creationId xmlns:a16="http://schemas.microsoft.com/office/drawing/2014/main" id="{1EA09BF1-E4CC-DB96-434A-77A04E0BA9C7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3" name="Group 2697">
                <a:extLst>
                  <a:ext uri="{FF2B5EF4-FFF2-40B4-BE49-F238E27FC236}">
                    <a16:creationId xmlns:a16="http://schemas.microsoft.com/office/drawing/2014/main" id="{CB8C5EB4-B67A-959A-9FC3-15A8C0046D13}"/>
                  </a:ext>
                </a:extLst>
              </p:cNvPr>
              <p:cNvGrpSpPr/>
              <p:nvPr/>
            </p:nvGrpSpPr>
            <p:grpSpPr>
              <a:xfrm rot="10800000">
                <a:off x="3011637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034" name="Rectangle 2728">
                  <a:extLst>
                    <a:ext uri="{FF2B5EF4-FFF2-40B4-BE49-F238E27FC236}">
                      <a16:creationId xmlns:a16="http://schemas.microsoft.com/office/drawing/2014/main" id="{B8D78DCF-0595-59EE-65DF-3EE19E76F62F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5" name="Rectangle 2729">
                  <a:extLst>
                    <a:ext uri="{FF2B5EF4-FFF2-40B4-BE49-F238E27FC236}">
                      <a16:creationId xmlns:a16="http://schemas.microsoft.com/office/drawing/2014/main" id="{33D27626-119D-F21A-F7CE-0C01978500EB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6" name="Freeform 2730">
                  <a:extLst>
                    <a:ext uri="{FF2B5EF4-FFF2-40B4-BE49-F238E27FC236}">
                      <a16:creationId xmlns:a16="http://schemas.microsoft.com/office/drawing/2014/main" id="{97D22679-D61E-1BD6-7374-881CD4CEE74B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7" name="Freeform 2731">
                  <a:extLst>
                    <a:ext uri="{FF2B5EF4-FFF2-40B4-BE49-F238E27FC236}">
                      <a16:creationId xmlns:a16="http://schemas.microsoft.com/office/drawing/2014/main" id="{EB7B5E2A-4A2C-0CEF-4C60-55C7ED193C3E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8" name="Freeform 2732">
                  <a:extLst>
                    <a:ext uri="{FF2B5EF4-FFF2-40B4-BE49-F238E27FC236}">
                      <a16:creationId xmlns:a16="http://schemas.microsoft.com/office/drawing/2014/main" id="{24DC8A16-F4FA-F00B-EBCA-FA8D3F260AB7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4" name="Group 2698">
                <a:extLst>
                  <a:ext uri="{FF2B5EF4-FFF2-40B4-BE49-F238E27FC236}">
                    <a16:creationId xmlns:a16="http://schemas.microsoft.com/office/drawing/2014/main" id="{340FFF52-2A63-9E31-A82F-626AA7E94C1C}"/>
                  </a:ext>
                </a:extLst>
              </p:cNvPr>
              <p:cNvGrpSpPr/>
              <p:nvPr/>
            </p:nvGrpSpPr>
            <p:grpSpPr>
              <a:xfrm rot="10800000">
                <a:off x="3375740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029" name="Rectangle 2723">
                  <a:extLst>
                    <a:ext uri="{FF2B5EF4-FFF2-40B4-BE49-F238E27FC236}">
                      <a16:creationId xmlns:a16="http://schemas.microsoft.com/office/drawing/2014/main" id="{0C0C619A-EB88-D74C-A239-26989C43ED0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0" name="Rectangle 2724">
                  <a:extLst>
                    <a:ext uri="{FF2B5EF4-FFF2-40B4-BE49-F238E27FC236}">
                      <a16:creationId xmlns:a16="http://schemas.microsoft.com/office/drawing/2014/main" id="{0E064482-7AC4-0FE0-B025-8AF31E6C1A09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1" name="Freeform 2725">
                  <a:extLst>
                    <a:ext uri="{FF2B5EF4-FFF2-40B4-BE49-F238E27FC236}">
                      <a16:creationId xmlns:a16="http://schemas.microsoft.com/office/drawing/2014/main" id="{1B49BD7D-A7B6-5838-56A1-380449AD373C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2" name="Freeform 2726">
                  <a:extLst>
                    <a:ext uri="{FF2B5EF4-FFF2-40B4-BE49-F238E27FC236}">
                      <a16:creationId xmlns:a16="http://schemas.microsoft.com/office/drawing/2014/main" id="{FDC9EC92-1C94-52E8-BB43-4C5EC23546C7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3" name="Freeform 2727">
                  <a:extLst>
                    <a:ext uri="{FF2B5EF4-FFF2-40B4-BE49-F238E27FC236}">
                      <a16:creationId xmlns:a16="http://schemas.microsoft.com/office/drawing/2014/main" id="{04F05655-61BB-118A-A0C4-48F550A3D8AA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5" name="Group 2699">
                <a:extLst>
                  <a:ext uri="{FF2B5EF4-FFF2-40B4-BE49-F238E27FC236}">
                    <a16:creationId xmlns:a16="http://schemas.microsoft.com/office/drawing/2014/main" id="{69D7F591-79A3-677B-4ECD-D0241F6C488D}"/>
                  </a:ext>
                </a:extLst>
              </p:cNvPr>
              <p:cNvGrpSpPr/>
              <p:nvPr/>
            </p:nvGrpSpPr>
            <p:grpSpPr>
              <a:xfrm rot="10800000">
                <a:off x="3739843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024" name="Rectangle 2718">
                  <a:extLst>
                    <a:ext uri="{FF2B5EF4-FFF2-40B4-BE49-F238E27FC236}">
                      <a16:creationId xmlns:a16="http://schemas.microsoft.com/office/drawing/2014/main" id="{95D8FA09-959C-DDE8-C14B-051178824818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5" name="Rectangle 2719">
                  <a:extLst>
                    <a:ext uri="{FF2B5EF4-FFF2-40B4-BE49-F238E27FC236}">
                      <a16:creationId xmlns:a16="http://schemas.microsoft.com/office/drawing/2014/main" id="{4BADC3CF-6F83-106C-5455-3B67046B5D7C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6" name="Freeform 2720">
                  <a:extLst>
                    <a:ext uri="{FF2B5EF4-FFF2-40B4-BE49-F238E27FC236}">
                      <a16:creationId xmlns:a16="http://schemas.microsoft.com/office/drawing/2014/main" id="{95230E6F-0C3B-1A9D-3E6A-AA0E37E32DAA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7" name="Freeform 2721">
                  <a:extLst>
                    <a:ext uri="{FF2B5EF4-FFF2-40B4-BE49-F238E27FC236}">
                      <a16:creationId xmlns:a16="http://schemas.microsoft.com/office/drawing/2014/main" id="{26833D85-68AD-BDFC-7098-47F19CFA4847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8" name="Freeform 2722">
                  <a:extLst>
                    <a:ext uri="{FF2B5EF4-FFF2-40B4-BE49-F238E27FC236}">
                      <a16:creationId xmlns:a16="http://schemas.microsoft.com/office/drawing/2014/main" id="{B347BEEF-A883-6EA9-C201-9C603495787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6" name="Group 2700">
                <a:extLst>
                  <a:ext uri="{FF2B5EF4-FFF2-40B4-BE49-F238E27FC236}">
                    <a16:creationId xmlns:a16="http://schemas.microsoft.com/office/drawing/2014/main" id="{241779F3-56B4-60E2-AC12-EC7810FF9759}"/>
                  </a:ext>
                </a:extLst>
              </p:cNvPr>
              <p:cNvGrpSpPr/>
              <p:nvPr/>
            </p:nvGrpSpPr>
            <p:grpSpPr>
              <a:xfrm rot="10800000">
                <a:off x="4103946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019" name="Rectangle 2713">
                  <a:extLst>
                    <a:ext uri="{FF2B5EF4-FFF2-40B4-BE49-F238E27FC236}">
                      <a16:creationId xmlns:a16="http://schemas.microsoft.com/office/drawing/2014/main" id="{87F9F483-E1AC-B0ED-6AE4-106E7CC6C3CB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0" name="Rectangle 2714">
                  <a:extLst>
                    <a:ext uri="{FF2B5EF4-FFF2-40B4-BE49-F238E27FC236}">
                      <a16:creationId xmlns:a16="http://schemas.microsoft.com/office/drawing/2014/main" id="{051B8487-027D-867D-28D7-DD5CAF06B5E9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1" name="Freeform 2715">
                  <a:extLst>
                    <a:ext uri="{FF2B5EF4-FFF2-40B4-BE49-F238E27FC236}">
                      <a16:creationId xmlns:a16="http://schemas.microsoft.com/office/drawing/2014/main" id="{CCACC496-8736-D070-1265-866963984C9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2" name="Freeform 2716">
                  <a:extLst>
                    <a:ext uri="{FF2B5EF4-FFF2-40B4-BE49-F238E27FC236}">
                      <a16:creationId xmlns:a16="http://schemas.microsoft.com/office/drawing/2014/main" id="{27501A3E-D02E-FA2C-8289-D28D5A48AC72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3" name="Freeform 2717">
                  <a:extLst>
                    <a:ext uri="{FF2B5EF4-FFF2-40B4-BE49-F238E27FC236}">
                      <a16:creationId xmlns:a16="http://schemas.microsoft.com/office/drawing/2014/main" id="{639E34DC-EE44-5C71-3C4A-0412F6C031B3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7" name="Group 2701">
                <a:extLst>
                  <a:ext uri="{FF2B5EF4-FFF2-40B4-BE49-F238E27FC236}">
                    <a16:creationId xmlns:a16="http://schemas.microsoft.com/office/drawing/2014/main" id="{DFF99DE2-87BE-BE37-47E5-56523B41ADEC}"/>
                  </a:ext>
                </a:extLst>
              </p:cNvPr>
              <p:cNvGrpSpPr/>
              <p:nvPr/>
            </p:nvGrpSpPr>
            <p:grpSpPr>
              <a:xfrm rot="10800000">
                <a:off x="4468049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014" name="Rectangle 2708">
                  <a:extLst>
                    <a:ext uri="{FF2B5EF4-FFF2-40B4-BE49-F238E27FC236}">
                      <a16:creationId xmlns:a16="http://schemas.microsoft.com/office/drawing/2014/main" id="{90A0A98F-31FE-F100-BC22-1E6E9A54A038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5" name="Rectangle 2709">
                  <a:extLst>
                    <a:ext uri="{FF2B5EF4-FFF2-40B4-BE49-F238E27FC236}">
                      <a16:creationId xmlns:a16="http://schemas.microsoft.com/office/drawing/2014/main" id="{308A91ED-EB63-02F0-E6B6-E4CAF8147927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6" name="Freeform 2710">
                  <a:extLst>
                    <a:ext uri="{FF2B5EF4-FFF2-40B4-BE49-F238E27FC236}">
                      <a16:creationId xmlns:a16="http://schemas.microsoft.com/office/drawing/2014/main" id="{DDE229FE-5657-9DEF-9584-C990387EBBD6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7" name="Freeform 2711">
                  <a:extLst>
                    <a:ext uri="{FF2B5EF4-FFF2-40B4-BE49-F238E27FC236}">
                      <a16:creationId xmlns:a16="http://schemas.microsoft.com/office/drawing/2014/main" id="{62D4C4E1-9657-61F8-89DC-ABF597570F66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8" name="Freeform 2712">
                  <a:extLst>
                    <a:ext uri="{FF2B5EF4-FFF2-40B4-BE49-F238E27FC236}">
                      <a16:creationId xmlns:a16="http://schemas.microsoft.com/office/drawing/2014/main" id="{F5005850-116F-B48B-AE3D-C6A6FCFB3FB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8" name="Group 2702">
                <a:extLst>
                  <a:ext uri="{FF2B5EF4-FFF2-40B4-BE49-F238E27FC236}">
                    <a16:creationId xmlns:a16="http://schemas.microsoft.com/office/drawing/2014/main" id="{676B874C-041E-D2EE-0288-FAB555FBB816}"/>
                  </a:ext>
                </a:extLst>
              </p:cNvPr>
              <p:cNvGrpSpPr/>
              <p:nvPr/>
            </p:nvGrpSpPr>
            <p:grpSpPr>
              <a:xfrm rot="10800000">
                <a:off x="4832152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009" name="Rectangle 2703">
                  <a:extLst>
                    <a:ext uri="{FF2B5EF4-FFF2-40B4-BE49-F238E27FC236}">
                      <a16:creationId xmlns:a16="http://schemas.microsoft.com/office/drawing/2014/main" id="{B7FE027F-03D5-7CF5-0F60-60BD75419172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0" name="Rectangle 2704">
                  <a:extLst>
                    <a:ext uri="{FF2B5EF4-FFF2-40B4-BE49-F238E27FC236}">
                      <a16:creationId xmlns:a16="http://schemas.microsoft.com/office/drawing/2014/main" id="{4ED180D4-2134-DCB9-8E4C-55CDE891C228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1" name="Freeform 2705">
                  <a:extLst>
                    <a:ext uri="{FF2B5EF4-FFF2-40B4-BE49-F238E27FC236}">
                      <a16:creationId xmlns:a16="http://schemas.microsoft.com/office/drawing/2014/main" id="{D50726F4-E35C-0509-88AB-66C332BB86B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2" name="Freeform 2706">
                  <a:extLst>
                    <a:ext uri="{FF2B5EF4-FFF2-40B4-BE49-F238E27FC236}">
                      <a16:creationId xmlns:a16="http://schemas.microsoft.com/office/drawing/2014/main" id="{7C1A7A57-35C0-29BB-0CC3-697923599828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3" name="Freeform 2707">
                  <a:extLst>
                    <a:ext uri="{FF2B5EF4-FFF2-40B4-BE49-F238E27FC236}">
                      <a16:creationId xmlns:a16="http://schemas.microsoft.com/office/drawing/2014/main" id="{C6895EEA-A4D0-290C-6E6E-689B89341871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09" name="Group 2603">
              <a:extLst>
                <a:ext uri="{FF2B5EF4-FFF2-40B4-BE49-F238E27FC236}">
                  <a16:creationId xmlns:a16="http://schemas.microsoft.com/office/drawing/2014/main" id="{00D4BB1F-E490-EDDF-220E-96C7B3F3CC89}"/>
                </a:ext>
              </a:extLst>
            </p:cNvPr>
            <p:cNvGrpSpPr/>
            <p:nvPr/>
          </p:nvGrpSpPr>
          <p:grpSpPr>
            <a:xfrm>
              <a:off x="2647887" y="2769108"/>
              <a:ext cx="2547691" cy="936572"/>
              <a:chOff x="2647534" y="1371876"/>
              <a:chExt cx="2547691" cy="936572"/>
            </a:xfrm>
          </p:grpSpPr>
          <p:grpSp>
            <p:nvGrpSpPr>
              <p:cNvPr id="911" name="Group 2605">
                <a:extLst>
                  <a:ext uri="{FF2B5EF4-FFF2-40B4-BE49-F238E27FC236}">
                    <a16:creationId xmlns:a16="http://schemas.microsoft.com/office/drawing/2014/main" id="{28C24F62-A1BD-8A28-912E-E2234E2AE1F2}"/>
                  </a:ext>
                </a:extLst>
              </p:cNvPr>
              <p:cNvGrpSpPr/>
              <p:nvPr/>
            </p:nvGrpSpPr>
            <p:grpSpPr>
              <a:xfrm>
                <a:off x="2647535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990" name="Rectangle 2684">
                  <a:extLst>
                    <a:ext uri="{FF2B5EF4-FFF2-40B4-BE49-F238E27FC236}">
                      <a16:creationId xmlns:a16="http://schemas.microsoft.com/office/drawing/2014/main" id="{24596CE0-287B-2F23-7440-EFC6F9223987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1" name="Rectangle 2685">
                  <a:extLst>
                    <a:ext uri="{FF2B5EF4-FFF2-40B4-BE49-F238E27FC236}">
                      <a16:creationId xmlns:a16="http://schemas.microsoft.com/office/drawing/2014/main" id="{6BA68885-C47B-CB87-1DEC-080A9B7BE643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2" name="Freeform 2686">
                  <a:extLst>
                    <a:ext uri="{FF2B5EF4-FFF2-40B4-BE49-F238E27FC236}">
                      <a16:creationId xmlns:a16="http://schemas.microsoft.com/office/drawing/2014/main" id="{3E034A3D-56BE-5932-6EDE-83D9EAD85FBA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3" name="Freeform 2687">
                  <a:extLst>
                    <a:ext uri="{FF2B5EF4-FFF2-40B4-BE49-F238E27FC236}">
                      <a16:creationId xmlns:a16="http://schemas.microsoft.com/office/drawing/2014/main" id="{A8BF4FF7-2D4D-4CDD-C8C7-A2FE0EC54FEC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4" name="Freeform 2688">
                  <a:extLst>
                    <a:ext uri="{FF2B5EF4-FFF2-40B4-BE49-F238E27FC236}">
                      <a16:creationId xmlns:a16="http://schemas.microsoft.com/office/drawing/2014/main" id="{003A90EF-C672-BFD5-A122-E782358127A5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2" name="Group 2606">
                <a:extLst>
                  <a:ext uri="{FF2B5EF4-FFF2-40B4-BE49-F238E27FC236}">
                    <a16:creationId xmlns:a16="http://schemas.microsoft.com/office/drawing/2014/main" id="{C0E228B0-64B8-D639-D2DA-09E7787D386A}"/>
                  </a:ext>
                </a:extLst>
              </p:cNvPr>
              <p:cNvGrpSpPr/>
              <p:nvPr/>
            </p:nvGrpSpPr>
            <p:grpSpPr>
              <a:xfrm>
                <a:off x="3011638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985" name="Rectangle 2679">
                  <a:extLst>
                    <a:ext uri="{FF2B5EF4-FFF2-40B4-BE49-F238E27FC236}">
                      <a16:creationId xmlns:a16="http://schemas.microsoft.com/office/drawing/2014/main" id="{2B572046-40EE-C38E-3CE0-0158259E78A6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6" name="Rectangle 2680">
                  <a:extLst>
                    <a:ext uri="{FF2B5EF4-FFF2-40B4-BE49-F238E27FC236}">
                      <a16:creationId xmlns:a16="http://schemas.microsoft.com/office/drawing/2014/main" id="{A23AF4EB-26A0-81BD-945A-E04BE0DD5FC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7" name="Freeform 2681">
                  <a:extLst>
                    <a:ext uri="{FF2B5EF4-FFF2-40B4-BE49-F238E27FC236}">
                      <a16:creationId xmlns:a16="http://schemas.microsoft.com/office/drawing/2014/main" id="{681AE7F1-6937-4714-4DEB-FA2C017083EE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8" name="Freeform 2682">
                  <a:extLst>
                    <a:ext uri="{FF2B5EF4-FFF2-40B4-BE49-F238E27FC236}">
                      <a16:creationId xmlns:a16="http://schemas.microsoft.com/office/drawing/2014/main" id="{04AE19BA-EB9A-4D50-3CDD-DDFD39EFAB2F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9" name="Freeform 2683">
                  <a:extLst>
                    <a:ext uri="{FF2B5EF4-FFF2-40B4-BE49-F238E27FC236}">
                      <a16:creationId xmlns:a16="http://schemas.microsoft.com/office/drawing/2014/main" id="{55532568-99FE-02E9-96C2-4A24975E52A4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3" name="Group 2607">
                <a:extLst>
                  <a:ext uri="{FF2B5EF4-FFF2-40B4-BE49-F238E27FC236}">
                    <a16:creationId xmlns:a16="http://schemas.microsoft.com/office/drawing/2014/main" id="{2DF12576-973C-2F0E-682E-E4C0E2874DCF}"/>
                  </a:ext>
                </a:extLst>
              </p:cNvPr>
              <p:cNvGrpSpPr/>
              <p:nvPr/>
            </p:nvGrpSpPr>
            <p:grpSpPr>
              <a:xfrm>
                <a:off x="3375741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980" name="Rectangle 2674">
                  <a:extLst>
                    <a:ext uri="{FF2B5EF4-FFF2-40B4-BE49-F238E27FC236}">
                      <a16:creationId xmlns:a16="http://schemas.microsoft.com/office/drawing/2014/main" id="{CFF62D52-6BC9-7447-F5D7-F91A4F0EEC22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1" name="Rectangle 2675">
                  <a:extLst>
                    <a:ext uri="{FF2B5EF4-FFF2-40B4-BE49-F238E27FC236}">
                      <a16:creationId xmlns:a16="http://schemas.microsoft.com/office/drawing/2014/main" id="{824FCB49-D048-D4BF-86D8-441870F6281A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2" name="Freeform 2676">
                  <a:extLst>
                    <a:ext uri="{FF2B5EF4-FFF2-40B4-BE49-F238E27FC236}">
                      <a16:creationId xmlns:a16="http://schemas.microsoft.com/office/drawing/2014/main" id="{B03FF4EB-2897-789D-EC7B-0AB24E8DD8BB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3" name="Freeform 2677">
                  <a:extLst>
                    <a:ext uri="{FF2B5EF4-FFF2-40B4-BE49-F238E27FC236}">
                      <a16:creationId xmlns:a16="http://schemas.microsoft.com/office/drawing/2014/main" id="{90130319-F024-AB41-E9D7-0CD8AA4ED4D3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4" name="Freeform 2678">
                  <a:extLst>
                    <a:ext uri="{FF2B5EF4-FFF2-40B4-BE49-F238E27FC236}">
                      <a16:creationId xmlns:a16="http://schemas.microsoft.com/office/drawing/2014/main" id="{E392D42A-F841-B5D0-8044-98852EDAB62B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4" name="Group 2608">
                <a:extLst>
                  <a:ext uri="{FF2B5EF4-FFF2-40B4-BE49-F238E27FC236}">
                    <a16:creationId xmlns:a16="http://schemas.microsoft.com/office/drawing/2014/main" id="{216AA2D1-134C-D5B3-C3A3-48AE036B639C}"/>
                  </a:ext>
                </a:extLst>
              </p:cNvPr>
              <p:cNvGrpSpPr/>
              <p:nvPr/>
            </p:nvGrpSpPr>
            <p:grpSpPr>
              <a:xfrm>
                <a:off x="3739844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975" name="Rectangle 2669">
                  <a:extLst>
                    <a:ext uri="{FF2B5EF4-FFF2-40B4-BE49-F238E27FC236}">
                      <a16:creationId xmlns:a16="http://schemas.microsoft.com/office/drawing/2014/main" id="{6AB2DAEB-3E76-E091-808F-494A7638A0F4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6" name="Rectangle 2670">
                  <a:extLst>
                    <a:ext uri="{FF2B5EF4-FFF2-40B4-BE49-F238E27FC236}">
                      <a16:creationId xmlns:a16="http://schemas.microsoft.com/office/drawing/2014/main" id="{0E017E93-A629-062D-4F82-96F1A06FBEE3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7" name="Freeform 2671">
                  <a:extLst>
                    <a:ext uri="{FF2B5EF4-FFF2-40B4-BE49-F238E27FC236}">
                      <a16:creationId xmlns:a16="http://schemas.microsoft.com/office/drawing/2014/main" id="{AFAA5049-49C7-4743-DBCB-28BC1179ACD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8" name="Freeform 2672">
                  <a:extLst>
                    <a:ext uri="{FF2B5EF4-FFF2-40B4-BE49-F238E27FC236}">
                      <a16:creationId xmlns:a16="http://schemas.microsoft.com/office/drawing/2014/main" id="{9DD56156-8219-671F-0136-DF8EBC32BE49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9" name="Freeform 2673">
                  <a:extLst>
                    <a:ext uri="{FF2B5EF4-FFF2-40B4-BE49-F238E27FC236}">
                      <a16:creationId xmlns:a16="http://schemas.microsoft.com/office/drawing/2014/main" id="{BECA8B9D-9430-0453-B631-A1AC5817D185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5" name="Group 2609">
                <a:extLst>
                  <a:ext uri="{FF2B5EF4-FFF2-40B4-BE49-F238E27FC236}">
                    <a16:creationId xmlns:a16="http://schemas.microsoft.com/office/drawing/2014/main" id="{15DADF58-D8C4-2F77-F598-FDC3A9FC264F}"/>
                  </a:ext>
                </a:extLst>
              </p:cNvPr>
              <p:cNvGrpSpPr/>
              <p:nvPr/>
            </p:nvGrpSpPr>
            <p:grpSpPr>
              <a:xfrm>
                <a:off x="4103947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970" name="Rectangle 2664">
                  <a:extLst>
                    <a:ext uri="{FF2B5EF4-FFF2-40B4-BE49-F238E27FC236}">
                      <a16:creationId xmlns:a16="http://schemas.microsoft.com/office/drawing/2014/main" id="{20E35E4E-E103-1A48-A1A8-670FBBD63782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1" name="Rectangle 2665">
                  <a:extLst>
                    <a:ext uri="{FF2B5EF4-FFF2-40B4-BE49-F238E27FC236}">
                      <a16:creationId xmlns:a16="http://schemas.microsoft.com/office/drawing/2014/main" id="{AC9231E9-AAA3-A069-968D-095439DEB278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2" name="Freeform 2666">
                  <a:extLst>
                    <a:ext uri="{FF2B5EF4-FFF2-40B4-BE49-F238E27FC236}">
                      <a16:creationId xmlns:a16="http://schemas.microsoft.com/office/drawing/2014/main" id="{609456D4-8DA3-071B-FA4C-041510D9903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3" name="Freeform 2667">
                  <a:extLst>
                    <a:ext uri="{FF2B5EF4-FFF2-40B4-BE49-F238E27FC236}">
                      <a16:creationId xmlns:a16="http://schemas.microsoft.com/office/drawing/2014/main" id="{0B86D839-4518-1FA8-37F1-1BB5913AA6AC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4" name="Freeform 2668">
                  <a:extLst>
                    <a:ext uri="{FF2B5EF4-FFF2-40B4-BE49-F238E27FC236}">
                      <a16:creationId xmlns:a16="http://schemas.microsoft.com/office/drawing/2014/main" id="{5288D90C-EDCC-CA1D-0A07-72C87E3826E3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6" name="Group 2610">
                <a:extLst>
                  <a:ext uri="{FF2B5EF4-FFF2-40B4-BE49-F238E27FC236}">
                    <a16:creationId xmlns:a16="http://schemas.microsoft.com/office/drawing/2014/main" id="{EE1D1CD3-37F2-7BC9-9001-4482A38A7FFD}"/>
                  </a:ext>
                </a:extLst>
              </p:cNvPr>
              <p:cNvGrpSpPr/>
              <p:nvPr/>
            </p:nvGrpSpPr>
            <p:grpSpPr>
              <a:xfrm>
                <a:off x="4468050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965" name="Rectangle 2659">
                  <a:extLst>
                    <a:ext uri="{FF2B5EF4-FFF2-40B4-BE49-F238E27FC236}">
                      <a16:creationId xmlns:a16="http://schemas.microsoft.com/office/drawing/2014/main" id="{D57D5A5C-1E54-B14D-10CD-71CEB3AC9B30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6" name="Rectangle 2660">
                  <a:extLst>
                    <a:ext uri="{FF2B5EF4-FFF2-40B4-BE49-F238E27FC236}">
                      <a16:creationId xmlns:a16="http://schemas.microsoft.com/office/drawing/2014/main" id="{7B33DF57-A32A-82BF-748D-43FA28F914D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7" name="Freeform 2661">
                  <a:extLst>
                    <a:ext uri="{FF2B5EF4-FFF2-40B4-BE49-F238E27FC236}">
                      <a16:creationId xmlns:a16="http://schemas.microsoft.com/office/drawing/2014/main" id="{965AD773-7941-0B1F-4962-27262402BAB2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8" name="Freeform 2662">
                  <a:extLst>
                    <a:ext uri="{FF2B5EF4-FFF2-40B4-BE49-F238E27FC236}">
                      <a16:creationId xmlns:a16="http://schemas.microsoft.com/office/drawing/2014/main" id="{7CF4F34A-C8ED-EB4D-3A8F-645A6E9661D7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9" name="Freeform 2663">
                  <a:extLst>
                    <a:ext uri="{FF2B5EF4-FFF2-40B4-BE49-F238E27FC236}">
                      <a16:creationId xmlns:a16="http://schemas.microsoft.com/office/drawing/2014/main" id="{9B7DCA34-AD70-9D37-874E-5566BB9FEC4A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7" name="Group 2611">
                <a:extLst>
                  <a:ext uri="{FF2B5EF4-FFF2-40B4-BE49-F238E27FC236}">
                    <a16:creationId xmlns:a16="http://schemas.microsoft.com/office/drawing/2014/main" id="{36E93EBB-2D5A-B4E2-9EFC-A22FC14E39E2}"/>
                  </a:ext>
                </a:extLst>
              </p:cNvPr>
              <p:cNvGrpSpPr/>
              <p:nvPr/>
            </p:nvGrpSpPr>
            <p:grpSpPr>
              <a:xfrm>
                <a:off x="4832153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960" name="Rectangle 2654">
                  <a:extLst>
                    <a:ext uri="{FF2B5EF4-FFF2-40B4-BE49-F238E27FC236}">
                      <a16:creationId xmlns:a16="http://schemas.microsoft.com/office/drawing/2014/main" id="{C32F5DA3-FA29-8079-76E0-2B960B87B8FC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1" name="Rectangle 2655">
                  <a:extLst>
                    <a:ext uri="{FF2B5EF4-FFF2-40B4-BE49-F238E27FC236}">
                      <a16:creationId xmlns:a16="http://schemas.microsoft.com/office/drawing/2014/main" id="{BDA8C7C1-32C6-6BA7-89DF-E7BBE7FCA268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2" name="Freeform 2656">
                  <a:extLst>
                    <a:ext uri="{FF2B5EF4-FFF2-40B4-BE49-F238E27FC236}">
                      <a16:creationId xmlns:a16="http://schemas.microsoft.com/office/drawing/2014/main" id="{32369311-DD4D-1A3B-5BF9-558FDA495D91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3" name="Freeform 2657">
                  <a:extLst>
                    <a:ext uri="{FF2B5EF4-FFF2-40B4-BE49-F238E27FC236}">
                      <a16:creationId xmlns:a16="http://schemas.microsoft.com/office/drawing/2014/main" id="{6861EBCE-550C-70E5-1A75-B9CE704A201E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4" name="Freeform 2658">
                  <a:extLst>
                    <a:ext uri="{FF2B5EF4-FFF2-40B4-BE49-F238E27FC236}">
                      <a16:creationId xmlns:a16="http://schemas.microsoft.com/office/drawing/2014/main" id="{7DBA1BB4-E0D1-1842-8B77-D9C8C56639F8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8" name="Group 2612">
                <a:extLst>
                  <a:ext uri="{FF2B5EF4-FFF2-40B4-BE49-F238E27FC236}">
                    <a16:creationId xmlns:a16="http://schemas.microsoft.com/office/drawing/2014/main" id="{455F294B-A969-AB72-1D7E-DC281FA6E2F6}"/>
                  </a:ext>
                </a:extLst>
              </p:cNvPr>
              <p:cNvGrpSpPr/>
              <p:nvPr/>
            </p:nvGrpSpPr>
            <p:grpSpPr>
              <a:xfrm rot="10800000">
                <a:off x="2647534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955" name="Rectangle 2649">
                  <a:extLst>
                    <a:ext uri="{FF2B5EF4-FFF2-40B4-BE49-F238E27FC236}">
                      <a16:creationId xmlns:a16="http://schemas.microsoft.com/office/drawing/2014/main" id="{D7B31FAC-23B1-722E-130F-EA85712A08D1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6" name="Rectangle 2650">
                  <a:extLst>
                    <a:ext uri="{FF2B5EF4-FFF2-40B4-BE49-F238E27FC236}">
                      <a16:creationId xmlns:a16="http://schemas.microsoft.com/office/drawing/2014/main" id="{072E2DA8-FFA2-2549-BFCD-445EDB9FF364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7" name="Freeform 2651">
                  <a:extLst>
                    <a:ext uri="{FF2B5EF4-FFF2-40B4-BE49-F238E27FC236}">
                      <a16:creationId xmlns:a16="http://schemas.microsoft.com/office/drawing/2014/main" id="{AD6D4ED9-0088-B6E6-8B4E-F08AAAF209C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8" name="Freeform 2652">
                  <a:extLst>
                    <a:ext uri="{FF2B5EF4-FFF2-40B4-BE49-F238E27FC236}">
                      <a16:creationId xmlns:a16="http://schemas.microsoft.com/office/drawing/2014/main" id="{90B36283-D1CE-0246-F80C-21C1E8F81DF2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9" name="Freeform 2653">
                  <a:extLst>
                    <a:ext uri="{FF2B5EF4-FFF2-40B4-BE49-F238E27FC236}">
                      <a16:creationId xmlns:a16="http://schemas.microsoft.com/office/drawing/2014/main" id="{58B1B09C-300A-2F16-9FB0-F2A011913A1B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9" name="Group 2613">
                <a:extLst>
                  <a:ext uri="{FF2B5EF4-FFF2-40B4-BE49-F238E27FC236}">
                    <a16:creationId xmlns:a16="http://schemas.microsoft.com/office/drawing/2014/main" id="{3EB53F8D-789C-58F4-72E0-94117D79D1A0}"/>
                  </a:ext>
                </a:extLst>
              </p:cNvPr>
              <p:cNvGrpSpPr/>
              <p:nvPr/>
            </p:nvGrpSpPr>
            <p:grpSpPr>
              <a:xfrm rot="10800000">
                <a:off x="3011637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950" name="Rectangle 2644">
                  <a:extLst>
                    <a:ext uri="{FF2B5EF4-FFF2-40B4-BE49-F238E27FC236}">
                      <a16:creationId xmlns:a16="http://schemas.microsoft.com/office/drawing/2014/main" id="{EA2F30C0-3180-BA77-897C-08E62528F01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1" name="Rectangle 2645">
                  <a:extLst>
                    <a:ext uri="{FF2B5EF4-FFF2-40B4-BE49-F238E27FC236}">
                      <a16:creationId xmlns:a16="http://schemas.microsoft.com/office/drawing/2014/main" id="{F4C22EBC-6014-D638-456B-B32CA6324254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2" name="Freeform 2646">
                  <a:extLst>
                    <a:ext uri="{FF2B5EF4-FFF2-40B4-BE49-F238E27FC236}">
                      <a16:creationId xmlns:a16="http://schemas.microsoft.com/office/drawing/2014/main" id="{DFEA9726-BEA6-149D-4CBC-8023B28E9075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3" name="Freeform 2647">
                  <a:extLst>
                    <a:ext uri="{FF2B5EF4-FFF2-40B4-BE49-F238E27FC236}">
                      <a16:creationId xmlns:a16="http://schemas.microsoft.com/office/drawing/2014/main" id="{78998E07-FBA1-589C-2F6A-F15E2BEDA9E9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4" name="Freeform 2648">
                  <a:extLst>
                    <a:ext uri="{FF2B5EF4-FFF2-40B4-BE49-F238E27FC236}">
                      <a16:creationId xmlns:a16="http://schemas.microsoft.com/office/drawing/2014/main" id="{C47DAA69-DCDA-CA72-5D0F-AD96771058F1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0" name="Group 2614">
                <a:extLst>
                  <a:ext uri="{FF2B5EF4-FFF2-40B4-BE49-F238E27FC236}">
                    <a16:creationId xmlns:a16="http://schemas.microsoft.com/office/drawing/2014/main" id="{320163A8-99B1-3B20-4183-84AA22BE3F82}"/>
                  </a:ext>
                </a:extLst>
              </p:cNvPr>
              <p:cNvGrpSpPr/>
              <p:nvPr/>
            </p:nvGrpSpPr>
            <p:grpSpPr>
              <a:xfrm rot="10800000">
                <a:off x="3375740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945" name="Rectangle 2639">
                  <a:extLst>
                    <a:ext uri="{FF2B5EF4-FFF2-40B4-BE49-F238E27FC236}">
                      <a16:creationId xmlns:a16="http://schemas.microsoft.com/office/drawing/2014/main" id="{CA20E364-2F20-B424-D920-D71A0C0A66C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6" name="Rectangle 2640">
                  <a:extLst>
                    <a:ext uri="{FF2B5EF4-FFF2-40B4-BE49-F238E27FC236}">
                      <a16:creationId xmlns:a16="http://schemas.microsoft.com/office/drawing/2014/main" id="{727578EB-2405-6054-A3D4-AEFDA1D12986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7" name="Freeform 2641">
                  <a:extLst>
                    <a:ext uri="{FF2B5EF4-FFF2-40B4-BE49-F238E27FC236}">
                      <a16:creationId xmlns:a16="http://schemas.microsoft.com/office/drawing/2014/main" id="{6C7BFD82-F207-2A4B-9192-1B8465124738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8" name="Freeform 2642">
                  <a:extLst>
                    <a:ext uri="{FF2B5EF4-FFF2-40B4-BE49-F238E27FC236}">
                      <a16:creationId xmlns:a16="http://schemas.microsoft.com/office/drawing/2014/main" id="{C246A90D-5B61-2820-1942-1B6869D902E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9" name="Freeform 2643">
                  <a:extLst>
                    <a:ext uri="{FF2B5EF4-FFF2-40B4-BE49-F238E27FC236}">
                      <a16:creationId xmlns:a16="http://schemas.microsoft.com/office/drawing/2014/main" id="{D05EFC68-50F8-5A49-CDBC-A35FEE3AD6F5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1" name="Group 2615">
                <a:extLst>
                  <a:ext uri="{FF2B5EF4-FFF2-40B4-BE49-F238E27FC236}">
                    <a16:creationId xmlns:a16="http://schemas.microsoft.com/office/drawing/2014/main" id="{A133645C-7031-3392-9139-26D6ECF2A0DC}"/>
                  </a:ext>
                </a:extLst>
              </p:cNvPr>
              <p:cNvGrpSpPr/>
              <p:nvPr/>
            </p:nvGrpSpPr>
            <p:grpSpPr>
              <a:xfrm rot="10800000">
                <a:off x="3739843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940" name="Rectangle 2634">
                  <a:extLst>
                    <a:ext uri="{FF2B5EF4-FFF2-40B4-BE49-F238E27FC236}">
                      <a16:creationId xmlns:a16="http://schemas.microsoft.com/office/drawing/2014/main" id="{45CE4047-1CC8-1677-9348-2195E60E071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1" name="Rectangle 2635">
                  <a:extLst>
                    <a:ext uri="{FF2B5EF4-FFF2-40B4-BE49-F238E27FC236}">
                      <a16:creationId xmlns:a16="http://schemas.microsoft.com/office/drawing/2014/main" id="{16A599E6-0C7A-B7B9-3DB1-141DB4602286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2" name="Freeform 2636">
                  <a:extLst>
                    <a:ext uri="{FF2B5EF4-FFF2-40B4-BE49-F238E27FC236}">
                      <a16:creationId xmlns:a16="http://schemas.microsoft.com/office/drawing/2014/main" id="{6F1FF26D-8D55-3F54-4C21-C5B177FB352C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3" name="Freeform 2637">
                  <a:extLst>
                    <a:ext uri="{FF2B5EF4-FFF2-40B4-BE49-F238E27FC236}">
                      <a16:creationId xmlns:a16="http://schemas.microsoft.com/office/drawing/2014/main" id="{A535EBBA-067F-F308-587F-EA24D38FEAEF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4" name="Freeform 2638">
                  <a:extLst>
                    <a:ext uri="{FF2B5EF4-FFF2-40B4-BE49-F238E27FC236}">
                      <a16:creationId xmlns:a16="http://schemas.microsoft.com/office/drawing/2014/main" id="{8BFB3114-569B-2C02-EEA6-52EE8E042ABF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2" name="Group 2616">
                <a:extLst>
                  <a:ext uri="{FF2B5EF4-FFF2-40B4-BE49-F238E27FC236}">
                    <a16:creationId xmlns:a16="http://schemas.microsoft.com/office/drawing/2014/main" id="{DE4EFDCE-14A6-A83C-86BA-DB21C890DD1F}"/>
                  </a:ext>
                </a:extLst>
              </p:cNvPr>
              <p:cNvGrpSpPr/>
              <p:nvPr/>
            </p:nvGrpSpPr>
            <p:grpSpPr>
              <a:xfrm rot="10800000">
                <a:off x="4103946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935" name="Rectangle 2629">
                  <a:extLst>
                    <a:ext uri="{FF2B5EF4-FFF2-40B4-BE49-F238E27FC236}">
                      <a16:creationId xmlns:a16="http://schemas.microsoft.com/office/drawing/2014/main" id="{30C2F827-0E5C-ACD5-1481-DE66629FEB11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6" name="Rectangle 2630">
                  <a:extLst>
                    <a:ext uri="{FF2B5EF4-FFF2-40B4-BE49-F238E27FC236}">
                      <a16:creationId xmlns:a16="http://schemas.microsoft.com/office/drawing/2014/main" id="{29EA059D-3955-DF28-2B74-99D24869ED6C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7" name="Freeform 2631">
                  <a:extLst>
                    <a:ext uri="{FF2B5EF4-FFF2-40B4-BE49-F238E27FC236}">
                      <a16:creationId xmlns:a16="http://schemas.microsoft.com/office/drawing/2014/main" id="{F9F452D6-2C39-4826-5A5F-CB5E6C04DBB4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8" name="Freeform 2632">
                  <a:extLst>
                    <a:ext uri="{FF2B5EF4-FFF2-40B4-BE49-F238E27FC236}">
                      <a16:creationId xmlns:a16="http://schemas.microsoft.com/office/drawing/2014/main" id="{1A0C233A-1BCC-B964-F390-2A0EAEC353C4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9" name="Freeform 2633">
                  <a:extLst>
                    <a:ext uri="{FF2B5EF4-FFF2-40B4-BE49-F238E27FC236}">
                      <a16:creationId xmlns:a16="http://schemas.microsoft.com/office/drawing/2014/main" id="{AA253CF5-F69A-15ED-85C7-C0E705581C6B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3" name="Group 2617">
                <a:extLst>
                  <a:ext uri="{FF2B5EF4-FFF2-40B4-BE49-F238E27FC236}">
                    <a16:creationId xmlns:a16="http://schemas.microsoft.com/office/drawing/2014/main" id="{0C079009-78FE-013B-3AF5-6B6B8371D493}"/>
                  </a:ext>
                </a:extLst>
              </p:cNvPr>
              <p:cNvGrpSpPr/>
              <p:nvPr/>
            </p:nvGrpSpPr>
            <p:grpSpPr>
              <a:xfrm rot="10800000">
                <a:off x="4468049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930" name="Rectangle 2624">
                  <a:extLst>
                    <a:ext uri="{FF2B5EF4-FFF2-40B4-BE49-F238E27FC236}">
                      <a16:creationId xmlns:a16="http://schemas.microsoft.com/office/drawing/2014/main" id="{24CE20FB-1018-A252-B914-719EFD29AB0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1" name="Rectangle 2625">
                  <a:extLst>
                    <a:ext uri="{FF2B5EF4-FFF2-40B4-BE49-F238E27FC236}">
                      <a16:creationId xmlns:a16="http://schemas.microsoft.com/office/drawing/2014/main" id="{B2664F64-6966-F39E-13A0-D92BFB214016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2" name="Freeform 2626">
                  <a:extLst>
                    <a:ext uri="{FF2B5EF4-FFF2-40B4-BE49-F238E27FC236}">
                      <a16:creationId xmlns:a16="http://schemas.microsoft.com/office/drawing/2014/main" id="{996752AE-0964-59BB-604B-3155A74B5141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3" name="Freeform 2627">
                  <a:extLst>
                    <a:ext uri="{FF2B5EF4-FFF2-40B4-BE49-F238E27FC236}">
                      <a16:creationId xmlns:a16="http://schemas.microsoft.com/office/drawing/2014/main" id="{740B3BBD-DBD3-E34A-2526-951E36FBFF5E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Freeform 2628">
                  <a:extLst>
                    <a:ext uri="{FF2B5EF4-FFF2-40B4-BE49-F238E27FC236}">
                      <a16:creationId xmlns:a16="http://schemas.microsoft.com/office/drawing/2014/main" id="{DB5F5B52-779F-B1C9-8D23-38383CD65F29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4" name="Group 2618">
                <a:extLst>
                  <a:ext uri="{FF2B5EF4-FFF2-40B4-BE49-F238E27FC236}">
                    <a16:creationId xmlns:a16="http://schemas.microsoft.com/office/drawing/2014/main" id="{E813A31B-D828-007D-2171-A27683AFB57B}"/>
                  </a:ext>
                </a:extLst>
              </p:cNvPr>
              <p:cNvGrpSpPr/>
              <p:nvPr/>
            </p:nvGrpSpPr>
            <p:grpSpPr>
              <a:xfrm rot="10800000">
                <a:off x="4832152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925" name="Rectangle 2619">
                  <a:extLst>
                    <a:ext uri="{FF2B5EF4-FFF2-40B4-BE49-F238E27FC236}">
                      <a16:creationId xmlns:a16="http://schemas.microsoft.com/office/drawing/2014/main" id="{34819FF0-5A0D-ADBD-0476-C2BD36992178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6" name="Rectangle 2620">
                  <a:extLst>
                    <a:ext uri="{FF2B5EF4-FFF2-40B4-BE49-F238E27FC236}">
                      <a16:creationId xmlns:a16="http://schemas.microsoft.com/office/drawing/2014/main" id="{0E9A1D8D-C469-F307-4EC3-CCAE315AD10E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7" name="Freeform 2621">
                  <a:extLst>
                    <a:ext uri="{FF2B5EF4-FFF2-40B4-BE49-F238E27FC236}">
                      <a16:creationId xmlns:a16="http://schemas.microsoft.com/office/drawing/2014/main" id="{C83AF330-C987-D535-9240-7EBF5A349DD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8" name="Freeform 2622">
                  <a:extLst>
                    <a:ext uri="{FF2B5EF4-FFF2-40B4-BE49-F238E27FC236}">
                      <a16:creationId xmlns:a16="http://schemas.microsoft.com/office/drawing/2014/main" id="{A7BE97A1-1D0A-CD2F-94C4-4A659695E27B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9" name="Freeform 2623">
                  <a:extLst>
                    <a:ext uri="{FF2B5EF4-FFF2-40B4-BE49-F238E27FC236}">
                      <a16:creationId xmlns:a16="http://schemas.microsoft.com/office/drawing/2014/main" id="{E8151197-4425-A1DB-F8E4-F36BAA284D5B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10" name="Rectangle 2604">
              <a:extLst>
                <a:ext uri="{FF2B5EF4-FFF2-40B4-BE49-F238E27FC236}">
                  <a16:creationId xmlns:a16="http://schemas.microsoft.com/office/drawing/2014/main" id="{133185F8-9E02-55B6-A517-B2327CB89DFC}"/>
                </a:ext>
              </a:extLst>
            </p:cNvPr>
            <p:cNvSpPr/>
            <p:nvPr/>
          </p:nvSpPr>
          <p:spPr>
            <a:xfrm>
              <a:off x="3835401" y="3825240"/>
              <a:ext cx="296332" cy="45719"/>
            </a:xfrm>
            <a:prstGeom prst="rect">
              <a:avLst/>
            </a:prstGeom>
            <a:solidFill>
              <a:srgbClr val="EBEBEB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2773">
            <a:extLst>
              <a:ext uri="{FF2B5EF4-FFF2-40B4-BE49-F238E27FC236}">
                <a16:creationId xmlns:a16="http://schemas.microsoft.com/office/drawing/2014/main" id="{313FB4D7-F3AF-0283-FAC9-AFF39CAAB131}"/>
              </a:ext>
            </a:extLst>
          </p:cNvPr>
          <p:cNvGrpSpPr/>
          <p:nvPr/>
        </p:nvGrpSpPr>
        <p:grpSpPr>
          <a:xfrm>
            <a:off x="4140526" y="3305953"/>
            <a:ext cx="1333500" cy="1320799"/>
            <a:chOff x="2641600" y="1354664"/>
            <a:chExt cx="2565400" cy="2516295"/>
          </a:xfrm>
        </p:grpSpPr>
        <p:sp>
          <p:nvSpPr>
            <p:cNvPr id="735" name="Rectangle 2774">
              <a:extLst>
                <a:ext uri="{FF2B5EF4-FFF2-40B4-BE49-F238E27FC236}">
                  <a16:creationId xmlns:a16="http://schemas.microsoft.com/office/drawing/2014/main" id="{64FA969F-A24A-E13E-2FB9-957AA13E1C3C}"/>
                </a:ext>
              </a:extLst>
            </p:cNvPr>
            <p:cNvSpPr/>
            <p:nvPr/>
          </p:nvSpPr>
          <p:spPr>
            <a:xfrm>
              <a:off x="2641600" y="1354664"/>
              <a:ext cx="2565400" cy="2493436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6" name="Group 2775">
              <a:extLst>
                <a:ext uri="{FF2B5EF4-FFF2-40B4-BE49-F238E27FC236}">
                  <a16:creationId xmlns:a16="http://schemas.microsoft.com/office/drawing/2014/main" id="{F179D988-AE12-46E9-EAE1-D4A62E5561DE}"/>
                </a:ext>
              </a:extLst>
            </p:cNvPr>
            <p:cNvGrpSpPr/>
            <p:nvPr/>
          </p:nvGrpSpPr>
          <p:grpSpPr>
            <a:xfrm>
              <a:off x="2647534" y="1371876"/>
              <a:ext cx="2547691" cy="936572"/>
              <a:chOff x="2647534" y="1371876"/>
              <a:chExt cx="2547691" cy="936572"/>
            </a:xfrm>
          </p:grpSpPr>
          <p:grpSp>
            <p:nvGrpSpPr>
              <p:cNvPr id="823" name="Group 2862">
                <a:extLst>
                  <a:ext uri="{FF2B5EF4-FFF2-40B4-BE49-F238E27FC236}">
                    <a16:creationId xmlns:a16="http://schemas.microsoft.com/office/drawing/2014/main" id="{6DC279AE-1DA0-9CEF-1292-BBE13A08EFD8}"/>
                  </a:ext>
                </a:extLst>
              </p:cNvPr>
              <p:cNvGrpSpPr/>
              <p:nvPr/>
            </p:nvGrpSpPr>
            <p:grpSpPr>
              <a:xfrm>
                <a:off x="2647535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902" name="Rectangle 2941">
                  <a:extLst>
                    <a:ext uri="{FF2B5EF4-FFF2-40B4-BE49-F238E27FC236}">
                      <a16:creationId xmlns:a16="http://schemas.microsoft.com/office/drawing/2014/main" id="{2ADD41FC-35A0-11E5-A437-C8FD4077C31B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3" name="Rectangle 2942">
                  <a:extLst>
                    <a:ext uri="{FF2B5EF4-FFF2-40B4-BE49-F238E27FC236}">
                      <a16:creationId xmlns:a16="http://schemas.microsoft.com/office/drawing/2014/main" id="{098A49B0-CCF4-2C77-BDA4-8EFBD056430E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4" name="Freeform 2943">
                  <a:extLst>
                    <a:ext uri="{FF2B5EF4-FFF2-40B4-BE49-F238E27FC236}">
                      <a16:creationId xmlns:a16="http://schemas.microsoft.com/office/drawing/2014/main" id="{C30F8D67-2518-7E89-276F-91D18F42D565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5" name="Freeform 2944">
                  <a:extLst>
                    <a:ext uri="{FF2B5EF4-FFF2-40B4-BE49-F238E27FC236}">
                      <a16:creationId xmlns:a16="http://schemas.microsoft.com/office/drawing/2014/main" id="{3D2E9118-9453-A729-07DE-D6AC9FB6AFD9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6" name="Freeform 2945">
                  <a:extLst>
                    <a:ext uri="{FF2B5EF4-FFF2-40B4-BE49-F238E27FC236}">
                      <a16:creationId xmlns:a16="http://schemas.microsoft.com/office/drawing/2014/main" id="{E46E3376-95D0-3122-D02E-F43A63BA11E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4" name="Group 2863">
                <a:extLst>
                  <a:ext uri="{FF2B5EF4-FFF2-40B4-BE49-F238E27FC236}">
                    <a16:creationId xmlns:a16="http://schemas.microsoft.com/office/drawing/2014/main" id="{13201039-62B6-4666-78E3-0DFC7CE18567}"/>
                  </a:ext>
                </a:extLst>
              </p:cNvPr>
              <p:cNvGrpSpPr/>
              <p:nvPr/>
            </p:nvGrpSpPr>
            <p:grpSpPr>
              <a:xfrm>
                <a:off x="3011638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897" name="Rectangle 2936">
                  <a:extLst>
                    <a:ext uri="{FF2B5EF4-FFF2-40B4-BE49-F238E27FC236}">
                      <a16:creationId xmlns:a16="http://schemas.microsoft.com/office/drawing/2014/main" id="{8B9373C2-7633-0733-1FCF-A71C5A9DB8B6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8" name="Rectangle 2937">
                  <a:extLst>
                    <a:ext uri="{FF2B5EF4-FFF2-40B4-BE49-F238E27FC236}">
                      <a16:creationId xmlns:a16="http://schemas.microsoft.com/office/drawing/2014/main" id="{C35EF332-E09C-D1EF-4D8E-E3BBF4BF1956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9" name="Freeform 2938">
                  <a:extLst>
                    <a:ext uri="{FF2B5EF4-FFF2-40B4-BE49-F238E27FC236}">
                      <a16:creationId xmlns:a16="http://schemas.microsoft.com/office/drawing/2014/main" id="{7BF2E973-4D57-2417-86B7-7F93845A603A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0" name="Freeform 2939">
                  <a:extLst>
                    <a:ext uri="{FF2B5EF4-FFF2-40B4-BE49-F238E27FC236}">
                      <a16:creationId xmlns:a16="http://schemas.microsoft.com/office/drawing/2014/main" id="{BC230437-3F94-23A3-C7FB-BB7C7CFC1538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1" name="Freeform 2940">
                  <a:extLst>
                    <a:ext uri="{FF2B5EF4-FFF2-40B4-BE49-F238E27FC236}">
                      <a16:creationId xmlns:a16="http://schemas.microsoft.com/office/drawing/2014/main" id="{98D8CD4A-889B-CD8B-C9AF-0F4558F8D7C5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5" name="Group 2864">
                <a:extLst>
                  <a:ext uri="{FF2B5EF4-FFF2-40B4-BE49-F238E27FC236}">
                    <a16:creationId xmlns:a16="http://schemas.microsoft.com/office/drawing/2014/main" id="{9A285CEC-6846-EB5D-6C11-016A47BE24D6}"/>
                  </a:ext>
                </a:extLst>
              </p:cNvPr>
              <p:cNvGrpSpPr/>
              <p:nvPr/>
            </p:nvGrpSpPr>
            <p:grpSpPr>
              <a:xfrm>
                <a:off x="3375741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892" name="Rectangle 2931">
                  <a:extLst>
                    <a:ext uri="{FF2B5EF4-FFF2-40B4-BE49-F238E27FC236}">
                      <a16:creationId xmlns:a16="http://schemas.microsoft.com/office/drawing/2014/main" id="{4CB56B55-7C41-F863-6A0A-957D87ACE461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3" name="Rectangle 2932">
                  <a:extLst>
                    <a:ext uri="{FF2B5EF4-FFF2-40B4-BE49-F238E27FC236}">
                      <a16:creationId xmlns:a16="http://schemas.microsoft.com/office/drawing/2014/main" id="{F61993BB-A5F4-719E-728F-8E2C404F1E6D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4" name="Freeform 2933">
                  <a:extLst>
                    <a:ext uri="{FF2B5EF4-FFF2-40B4-BE49-F238E27FC236}">
                      <a16:creationId xmlns:a16="http://schemas.microsoft.com/office/drawing/2014/main" id="{F0C0DA45-3659-D037-E88A-D76DFDB644F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5" name="Freeform 2934">
                  <a:extLst>
                    <a:ext uri="{FF2B5EF4-FFF2-40B4-BE49-F238E27FC236}">
                      <a16:creationId xmlns:a16="http://schemas.microsoft.com/office/drawing/2014/main" id="{8E3284F4-DE35-27E2-D276-ABE08CB3ABCC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6" name="Freeform 2935">
                  <a:extLst>
                    <a:ext uri="{FF2B5EF4-FFF2-40B4-BE49-F238E27FC236}">
                      <a16:creationId xmlns:a16="http://schemas.microsoft.com/office/drawing/2014/main" id="{43D72305-AEC5-2C9D-8804-C97D88A0AD0A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6" name="Group 2865">
                <a:extLst>
                  <a:ext uri="{FF2B5EF4-FFF2-40B4-BE49-F238E27FC236}">
                    <a16:creationId xmlns:a16="http://schemas.microsoft.com/office/drawing/2014/main" id="{29651D67-B708-F012-53DE-96F5189C096B}"/>
                  </a:ext>
                </a:extLst>
              </p:cNvPr>
              <p:cNvGrpSpPr/>
              <p:nvPr/>
            </p:nvGrpSpPr>
            <p:grpSpPr>
              <a:xfrm>
                <a:off x="3739844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887" name="Rectangle 2926">
                  <a:extLst>
                    <a:ext uri="{FF2B5EF4-FFF2-40B4-BE49-F238E27FC236}">
                      <a16:creationId xmlns:a16="http://schemas.microsoft.com/office/drawing/2014/main" id="{9C7472F2-2423-9750-84DF-7C5A3A7296E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8" name="Rectangle 2927">
                  <a:extLst>
                    <a:ext uri="{FF2B5EF4-FFF2-40B4-BE49-F238E27FC236}">
                      <a16:creationId xmlns:a16="http://schemas.microsoft.com/office/drawing/2014/main" id="{A8E8DDC6-0241-67CD-C835-287D3FE82EFB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9" name="Freeform 2928">
                  <a:extLst>
                    <a:ext uri="{FF2B5EF4-FFF2-40B4-BE49-F238E27FC236}">
                      <a16:creationId xmlns:a16="http://schemas.microsoft.com/office/drawing/2014/main" id="{B4763ECA-AC4F-48E1-BCE2-7EC4F4FD728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0" name="Freeform 2929">
                  <a:extLst>
                    <a:ext uri="{FF2B5EF4-FFF2-40B4-BE49-F238E27FC236}">
                      <a16:creationId xmlns:a16="http://schemas.microsoft.com/office/drawing/2014/main" id="{A5DEF132-96D8-A6EC-4534-FC83F727A6E5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1" name="Freeform 2930">
                  <a:extLst>
                    <a:ext uri="{FF2B5EF4-FFF2-40B4-BE49-F238E27FC236}">
                      <a16:creationId xmlns:a16="http://schemas.microsoft.com/office/drawing/2014/main" id="{2F4B643D-6379-278F-3597-D452AC8028DE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7" name="Group 2866">
                <a:extLst>
                  <a:ext uri="{FF2B5EF4-FFF2-40B4-BE49-F238E27FC236}">
                    <a16:creationId xmlns:a16="http://schemas.microsoft.com/office/drawing/2014/main" id="{5206F8FC-EAA8-BE3E-3440-DB9791E6EA6A}"/>
                  </a:ext>
                </a:extLst>
              </p:cNvPr>
              <p:cNvGrpSpPr/>
              <p:nvPr/>
            </p:nvGrpSpPr>
            <p:grpSpPr>
              <a:xfrm>
                <a:off x="4103947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882" name="Rectangle 2921">
                  <a:extLst>
                    <a:ext uri="{FF2B5EF4-FFF2-40B4-BE49-F238E27FC236}">
                      <a16:creationId xmlns:a16="http://schemas.microsoft.com/office/drawing/2014/main" id="{E1DC789D-34E0-A9B8-AAC9-3048664BDE11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3" name="Rectangle 2922">
                  <a:extLst>
                    <a:ext uri="{FF2B5EF4-FFF2-40B4-BE49-F238E27FC236}">
                      <a16:creationId xmlns:a16="http://schemas.microsoft.com/office/drawing/2014/main" id="{164A116B-6979-A381-928D-2A5D0D72C0B1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4" name="Freeform 2923">
                  <a:extLst>
                    <a:ext uri="{FF2B5EF4-FFF2-40B4-BE49-F238E27FC236}">
                      <a16:creationId xmlns:a16="http://schemas.microsoft.com/office/drawing/2014/main" id="{4515CF34-2771-C64C-09D4-BF0FAB9A861D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5" name="Freeform 2924">
                  <a:extLst>
                    <a:ext uri="{FF2B5EF4-FFF2-40B4-BE49-F238E27FC236}">
                      <a16:creationId xmlns:a16="http://schemas.microsoft.com/office/drawing/2014/main" id="{FD6DBEE0-C739-C040-3545-3736C04BD4C7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6" name="Freeform 2925">
                  <a:extLst>
                    <a:ext uri="{FF2B5EF4-FFF2-40B4-BE49-F238E27FC236}">
                      <a16:creationId xmlns:a16="http://schemas.microsoft.com/office/drawing/2014/main" id="{A9DF84B5-7E17-82B4-1581-4B33724B0F2C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8" name="Group 2867">
                <a:extLst>
                  <a:ext uri="{FF2B5EF4-FFF2-40B4-BE49-F238E27FC236}">
                    <a16:creationId xmlns:a16="http://schemas.microsoft.com/office/drawing/2014/main" id="{2009BF64-C3F5-E7D9-9F02-FC7DD0FAF594}"/>
                  </a:ext>
                </a:extLst>
              </p:cNvPr>
              <p:cNvGrpSpPr/>
              <p:nvPr/>
            </p:nvGrpSpPr>
            <p:grpSpPr>
              <a:xfrm>
                <a:off x="4468050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877" name="Rectangle 2916">
                  <a:extLst>
                    <a:ext uri="{FF2B5EF4-FFF2-40B4-BE49-F238E27FC236}">
                      <a16:creationId xmlns:a16="http://schemas.microsoft.com/office/drawing/2014/main" id="{D53819FA-A6B0-1F64-C81B-9B92259C402B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8" name="Rectangle 2917">
                  <a:extLst>
                    <a:ext uri="{FF2B5EF4-FFF2-40B4-BE49-F238E27FC236}">
                      <a16:creationId xmlns:a16="http://schemas.microsoft.com/office/drawing/2014/main" id="{444C6B63-2C35-7699-9B39-0C9E1FAB9BDD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Freeform 2918">
                  <a:extLst>
                    <a:ext uri="{FF2B5EF4-FFF2-40B4-BE49-F238E27FC236}">
                      <a16:creationId xmlns:a16="http://schemas.microsoft.com/office/drawing/2014/main" id="{DFF958C0-6D13-A977-368D-18E58129123A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0" name="Freeform 2919">
                  <a:extLst>
                    <a:ext uri="{FF2B5EF4-FFF2-40B4-BE49-F238E27FC236}">
                      <a16:creationId xmlns:a16="http://schemas.microsoft.com/office/drawing/2014/main" id="{2B730D94-72F1-1F74-AAC6-355710136DA8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1" name="Freeform 2920">
                  <a:extLst>
                    <a:ext uri="{FF2B5EF4-FFF2-40B4-BE49-F238E27FC236}">
                      <a16:creationId xmlns:a16="http://schemas.microsoft.com/office/drawing/2014/main" id="{2C6C0212-01B6-8173-287E-9AD7BD3C723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9" name="Group 2868">
                <a:extLst>
                  <a:ext uri="{FF2B5EF4-FFF2-40B4-BE49-F238E27FC236}">
                    <a16:creationId xmlns:a16="http://schemas.microsoft.com/office/drawing/2014/main" id="{18573A2E-0011-2CD3-3D96-4142CC01CA6C}"/>
                  </a:ext>
                </a:extLst>
              </p:cNvPr>
              <p:cNvGrpSpPr/>
              <p:nvPr/>
            </p:nvGrpSpPr>
            <p:grpSpPr>
              <a:xfrm>
                <a:off x="4832153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872" name="Rectangle 2911">
                  <a:extLst>
                    <a:ext uri="{FF2B5EF4-FFF2-40B4-BE49-F238E27FC236}">
                      <a16:creationId xmlns:a16="http://schemas.microsoft.com/office/drawing/2014/main" id="{CEA97DAB-A714-7A20-3D8E-CC848102C0DF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3" name="Rectangle 2912">
                  <a:extLst>
                    <a:ext uri="{FF2B5EF4-FFF2-40B4-BE49-F238E27FC236}">
                      <a16:creationId xmlns:a16="http://schemas.microsoft.com/office/drawing/2014/main" id="{C9EB570C-519B-8CB5-F6D6-628292B0694A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Freeform 2913">
                  <a:extLst>
                    <a:ext uri="{FF2B5EF4-FFF2-40B4-BE49-F238E27FC236}">
                      <a16:creationId xmlns:a16="http://schemas.microsoft.com/office/drawing/2014/main" id="{8DFF9C2F-877E-3135-534A-71A28DC4277E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5" name="Freeform 2914">
                  <a:extLst>
                    <a:ext uri="{FF2B5EF4-FFF2-40B4-BE49-F238E27FC236}">
                      <a16:creationId xmlns:a16="http://schemas.microsoft.com/office/drawing/2014/main" id="{AA75EA48-FAF2-5A60-8A51-0F79BD553CE0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6" name="Freeform 2915">
                  <a:extLst>
                    <a:ext uri="{FF2B5EF4-FFF2-40B4-BE49-F238E27FC236}">
                      <a16:creationId xmlns:a16="http://schemas.microsoft.com/office/drawing/2014/main" id="{E0D5DA1B-B94E-BCBD-DF9E-57D5ABA57C2C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0" name="Group 2869">
                <a:extLst>
                  <a:ext uri="{FF2B5EF4-FFF2-40B4-BE49-F238E27FC236}">
                    <a16:creationId xmlns:a16="http://schemas.microsoft.com/office/drawing/2014/main" id="{9934A2B5-5D55-735D-9C01-77D67AD75CFF}"/>
                  </a:ext>
                </a:extLst>
              </p:cNvPr>
              <p:cNvGrpSpPr/>
              <p:nvPr/>
            </p:nvGrpSpPr>
            <p:grpSpPr>
              <a:xfrm rot="10800000">
                <a:off x="2647534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867" name="Rectangle 2906">
                  <a:extLst>
                    <a:ext uri="{FF2B5EF4-FFF2-40B4-BE49-F238E27FC236}">
                      <a16:creationId xmlns:a16="http://schemas.microsoft.com/office/drawing/2014/main" id="{F59973F9-3E74-FF1C-5D8A-7C3DDA75FF83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8" name="Rectangle 2907">
                  <a:extLst>
                    <a:ext uri="{FF2B5EF4-FFF2-40B4-BE49-F238E27FC236}">
                      <a16:creationId xmlns:a16="http://schemas.microsoft.com/office/drawing/2014/main" id="{8DB27681-6C0C-CDAC-1DB9-A24B8A5B3FF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9" name="Freeform 2908">
                  <a:extLst>
                    <a:ext uri="{FF2B5EF4-FFF2-40B4-BE49-F238E27FC236}">
                      <a16:creationId xmlns:a16="http://schemas.microsoft.com/office/drawing/2014/main" id="{48E491B8-FF72-572F-82F7-E6AE07A90199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0" name="Freeform 2909">
                  <a:extLst>
                    <a:ext uri="{FF2B5EF4-FFF2-40B4-BE49-F238E27FC236}">
                      <a16:creationId xmlns:a16="http://schemas.microsoft.com/office/drawing/2014/main" id="{4DE07F13-C54D-B052-6DB0-4D7FC7B6C1F0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1" name="Freeform 2910">
                  <a:extLst>
                    <a:ext uri="{FF2B5EF4-FFF2-40B4-BE49-F238E27FC236}">
                      <a16:creationId xmlns:a16="http://schemas.microsoft.com/office/drawing/2014/main" id="{83A31522-36BC-8A42-1197-6C3A7E14588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1" name="Group 2870">
                <a:extLst>
                  <a:ext uri="{FF2B5EF4-FFF2-40B4-BE49-F238E27FC236}">
                    <a16:creationId xmlns:a16="http://schemas.microsoft.com/office/drawing/2014/main" id="{4D8D069D-FE1F-45AD-20D2-09B61DABEA14}"/>
                  </a:ext>
                </a:extLst>
              </p:cNvPr>
              <p:cNvGrpSpPr/>
              <p:nvPr/>
            </p:nvGrpSpPr>
            <p:grpSpPr>
              <a:xfrm rot="10800000">
                <a:off x="3011637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862" name="Rectangle 2901">
                  <a:extLst>
                    <a:ext uri="{FF2B5EF4-FFF2-40B4-BE49-F238E27FC236}">
                      <a16:creationId xmlns:a16="http://schemas.microsoft.com/office/drawing/2014/main" id="{5EA9F932-9CBD-CC4F-5ADF-F5FE0744C987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3" name="Rectangle 2902">
                  <a:extLst>
                    <a:ext uri="{FF2B5EF4-FFF2-40B4-BE49-F238E27FC236}">
                      <a16:creationId xmlns:a16="http://schemas.microsoft.com/office/drawing/2014/main" id="{6882D533-BBEE-A2FD-4FBC-016EE9093422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4" name="Freeform 2903">
                  <a:extLst>
                    <a:ext uri="{FF2B5EF4-FFF2-40B4-BE49-F238E27FC236}">
                      <a16:creationId xmlns:a16="http://schemas.microsoft.com/office/drawing/2014/main" id="{CEC8F2DC-591D-CA0A-90A2-0A9DE7BC447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5" name="Freeform 2904">
                  <a:extLst>
                    <a:ext uri="{FF2B5EF4-FFF2-40B4-BE49-F238E27FC236}">
                      <a16:creationId xmlns:a16="http://schemas.microsoft.com/office/drawing/2014/main" id="{DC2E2DD9-6D10-F21A-3CD5-DAA908F7B736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6" name="Freeform 2905">
                  <a:extLst>
                    <a:ext uri="{FF2B5EF4-FFF2-40B4-BE49-F238E27FC236}">
                      <a16:creationId xmlns:a16="http://schemas.microsoft.com/office/drawing/2014/main" id="{772C2C36-1276-6F8C-A0C8-D02E16F357B8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2" name="Group 2871">
                <a:extLst>
                  <a:ext uri="{FF2B5EF4-FFF2-40B4-BE49-F238E27FC236}">
                    <a16:creationId xmlns:a16="http://schemas.microsoft.com/office/drawing/2014/main" id="{ED5CF7F3-3408-29C5-6A52-1D85006F2D5D}"/>
                  </a:ext>
                </a:extLst>
              </p:cNvPr>
              <p:cNvGrpSpPr/>
              <p:nvPr/>
            </p:nvGrpSpPr>
            <p:grpSpPr>
              <a:xfrm rot="10800000">
                <a:off x="3375740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857" name="Rectangle 2896">
                  <a:extLst>
                    <a:ext uri="{FF2B5EF4-FFF2-40B4-BE49-F238E27FC236}">
                      <a16:creationId xmlns:a16="http://schemas.microsoft.com/office/drawing/2014/main" id="{743DA82F-DA18-413D-9D91-11D56138D3E6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8" name="Rectangle 2897">
                  <a:extLst>
                    <a:ext uri="{FF2B5EF4-FFF2-40B4-BE49-F238E27FC236}">
                      <a16:creationId xmlns:a16="http://schemas.microsoft.com/office/drawing/2014/main" id="{57E750CD-18B8-EE37-DF69-BBA2CF554CAD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9" name="Freeform 2898">
                  <a:extLst>
                    <a:ext uri="{FF2B5EF4-FFF2-40B4-BE49-F238E27FC236}">
                      <a16:creationId xmlns:a16="http://schemas.microsoft.com/office/drawing/2014/main" id="{33877535-83F3-7129-789D-55621D127CCE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0" name="Freeform 2899">
                  <a:extLst>
                    <a:ext uri="{FF2B5EF4-FFF2-40B4-BE49-F238E27FC236}">
                      <a16:creationId xmlns:a16="http://schemas.microsoft.com/office/drawing/2014/main" id="{A29720C3-770D-E0D6-738C-E089F954985F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1" name="Freeform 2900">
                  <a:extLst>
                    <a:ext uri="{FF2B5EF4-FFF2-40B4-BE49-F238E27FC236}">
                      <a16:creationId xmlns:a16="http://schemas.microsoft.com/office/drawing/2014/main" id="{6D18803E-9DDE-E58B-D9AF-684DBBD6D2E8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3" name="Group 2872">
                <a:extLst>
                  <a:ext uri="{FF2B5EF4-FFF2-40B4-BE49-F238E27FC236}">
                    <a16:creationId xmlns:a16="http://schemas.microsoft.com/office/drawing/2014/main" id="{9E2F4FAD-D42C-14D9-D4BC-BF6CB751ADE4}"/>
                  </a:ext>
                </a:extLst>
              </p:cNvPr>
              <p:cNvGrpSpPr/>
              <p:nvPr/>
            </p:nvGrpSpPr>
            <p:grpSpPr>
              <a:xfrm rot="10800000">
                <a:off x="3739843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852" name="Rectangle 2891">
                  <a:extLst>
                    <a:ext uri="{FF2B5EF4-FFF2-40B4-BE49-F238E27FC236}">
                      <a16:creationId xmlns:a16="http://schemas.microsoft.com/office/drawing/2014/main" id="{A95CA24D-DAE3-8C6B-AE98-25A3AB146D03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3" name="Rectangle 2892">
                  <a:extLst>
                    <a:ext uri="{FF2B5EF4-FFF2-40B4-BE49-F238E27FC236}">
                      <a16:creationId xmlns:a16="http://schemas.microsoft.com/office/drawing/2014/main" id="{D861C319-0C3A-E370-A03C-9E5D6DA59309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4" name="Freeform 2893">
                  <a:extLst>
                    <a:ext uri="{FF2B5EF4-FFF2-40B4-BE49-F238E27FC236}">
                      <a16:creationId xmlns:a16="http://schemas.microsoft.com/office/drawing/2014/main" id="{E185CF75-9611-FBD7-57B0-2B4F0A19AD59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5" name="Freeform 2894">
                  <a:extLst>
                    <a:ext uri="{FF2B5EF4-FFF2-40B4-BE49-F238E27FC236}">
                      <a16:creationId xmlns:a16="http://schemas.microsoft.com/office/drawing/2014/main" id="{19093DF4-1455-D828-61B5-DACF9D6E1977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6" name="Freeform 2895">
                  <a:extLst>
                    <a:ext uri="{FF2B5EF4-FFF2-40B4-BE49-F238E27FC236}">
                      <a16:creationId xmlns:a16="http://schemas.microsoft.com/office/drawing/2014/main" id="{7C73BC2E-AB79-27D5-E242-1AFAE84DF429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4" name="Group 2873">
                <a:extLst>
                  <a:ext uri="{FF2B5EF4-FFF2-40B4-BE49-F238E27FC236}">
                    <a16:creationId xmlns:a16="http://schemas.microsoft.com/office/drawing/2014/main" id="{FA7AE0FE-66D6-A0D5-2143-1E4BB9737C08}"/>
                  </a:ext>
                </a:extLst>
              </p:cNvPr>
              <p:cNvGrpSpPr/>
              <p:nvPr/>
            </p:nvGrpSpPr>
            <p:grpSpPr>
              <a:xfrm rot="10800000">
                <a:off x="4103946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847" name="Rectangle 2886">
                  <a:extLst>
                    <a:ext uri="{FF2B5EF4-FFF2-40B4-BE49-F238E27FC236}">
                      <a16:creationId xmlns:a16="http://schemas.microsoft.com/office/drawing/2014/main" id="{CF25A550-DE48-A08F-93E1-45D5B158FD5D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8" name="Rectangle 2887">
                  <a:extLst>
                    <a:ext uri="{FF2B5EF4-FFF2-40B4-BE49-F238E27FC236}">
                      <a16:creationId xmlns:a16="http://schemas.microsoft.com/office/drawing/2014/main" id="{A7756479-6ABA-AFDA-737A-205FDEF43A00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9" name="Freeform 2888">
                  <a:extLst>
                    <a:ext uri="{FF2B5EF4-FFF2-40B4-BE49-F238E27FC236}">
                      <a16:creationId xmlns:a16="http://schemas.microsoft.com/office/drawing/2014/main" id="{CBBEA93E-C676-4A6E-88D4-F328C6D6E963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0" name="Freeform 2889">
                  <a:extLst>
                    <a:ext uri="{FF2B5EF4-FFF2-40B4-BE49-F238E27FC236}">
                      <a16:creationId xmlns:a16="http://schemas.microsoft.com/office/drawing/2014/main" id="{545E046E-73AE-3564-295C-7FD33899ADD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1" name="Freeform 2890">
                  <a:extLst>
                    <a:ext uri="{FF2B5EF4-FFF2-40B4-BE49-F238E27FC236}">
                      <a16:creationId xmlns:a16="http://schemas.microsoft.com/office/drawing/2014/main" id="{5468F1DC-25C4-ED5C-D550-F4CA32DAFC8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5" name="Group 2874">
                <a:extLst>
                  <a:ext uri="{FF2B5EF4-FFF2-40B4-BE49-F238E27FC236}">
                    <a16:creationId xmlns:a16="http://schemas.microsoft.com/office/drawing/2014/main" id="{ED7E387A-B64E-FB3B-156B-88EE2376F8A7}"/>
                  </a:ext>
                </a:extLst>
              </p:cNvPr>
              <p:cNvGrpSpPr/>
              <p:nvPr/>
            </p:nvGrpSpPr>
            <p:grpSpPr>
              <a:xfrm rot="10800000">
                <a:off x="4468049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842" name="Rectangle 2881">
                  <a:extLst>
                    <a:ext uri="{FF2B5EF4-FFF2-40B4-BE49-F238E27FC236}">
                      <a16:creationId xmlns:a16="http://schemas.microsoft.com/office/drawing/2014/main" id="{4EEFCAD5-DFD0-E768-2535-3708CD4A421F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3" name="Rectangle 2882">
                  <a:extLst>
                    <a:ext uri="{FF2B5EF4-FFF2-40B4-BE49-F238E27FC236}">
                      <a16:creationId xmlns:a16="http://schemas.microsoft.com/office/drawing/2014/main" id="{B46B6D31-70AA-4DC1-A16B-46E4F17D88F9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4" name="Freeform 2883">
                  <a:extLst>
                    <a:ext uri="{FF2B5EF4-FFF2-40B4-BE49-F238E27FC236}">
                      <a16:creationId xmlns:a16="http://schemas.microsoft.com/office/drawing/2014/main" id="{382491F7-8E36-ADE4-1ED4-BB3EEEB56C49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5" name="Freeform 2884">
                  <a:extLst>
                    <a:ext uri="{FF2B5EF4-FFF2-40B4-BE49-F238E27FC236}">
                      <a16:creationId xmlns:a16="http://schemas.microsoft.com/office/drawing/2014/main" id="{ED2D5EBD-B3BB-141A-E8DB-2B4ABD3EFAD6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6" name="Freeform 2885">
                  <a:extLst>
                    <a:ext uri="{FF2B5EF4-FFF2-40B4-BE49-F238E27FC236}">
                      <a16:creationId xmlns:a16="http://schemas.microsoft.com/office/drawing/2014/main" id="{C6FC5C20-869E-588F-EB62-240E031526CE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6" name="Group 2875">
                <a:extLst>
                  <a:ext uri="{FF2B5EF4-FFF2-40B4-BE49-F238E27FC236}">
                    <a16:creationId xmlns:a16="http://schemas.microsoft.com/office/drawing/2014/main" id="{F74E036E-9CCB-BA85-5F7A-DEB47B5B4BB0}"/>
                  </a:ext>
                </a:extLst>
              </p:cNvPr>
              <p:cNvGrpSpPr/>
              <p:nvPr/>
            </p:nvGrpSpPr>
            <p:grpSpPr>
              <a:xfrm rot="10800000">
                <a:off x="4832152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837" name="Rectangle 2876">
                  <a:extLst>
                    <a:ext uri="{FF2B5EF4-FFF2-40B4-BE49-F238E27FC236}">
                      <a16:creationId xmlns:a16="http://schemas.microsoft.com/office/drawing/2014/main" id="{22174561-1CFF-11B4-B158-75812D91352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8" name="Rectangle 2877">
                  <a:extLst>
                    <a:ext uri="{FF2B5EF4-FFF2-40B4-BE49-F238E27FC236}">
                      <a16:creationId xmlns:a16="http://schemas.microsoft.com/office/drawing/2014/main" id="{40C83133-2C9A-DFA5-7E39-A5758A66A582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9" name="Freeform 2878">
                  <a:extLst>
                    <a:ext uri="{FF2B5EF4-FFF2-40B4-BE49-F238E27FC236}">
                      <a16:creationId xmlns:a16="http://schemas.microsoft.com/office/drawing/2014/main" id="{3208CA4B-7C4C-E7CB-ACA3-DA0ABB4C1BC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0" name="Freeform 2879">
                  <a:extLst>
                    <a:ext uri="{FF2B5EF4-FFF2-40B4-BE49-F238E27FC236}">
                      <a16:creationId xmlns:a16="http://schemas.microsoft.com/office/drawing/2014/main" id="{F0FB3AC6-8715-8096-8731-A2FA3621DF0C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1" name="Freeform 2880">
                  <a:extLst>
                    <a:ext uri="{FF2B5EF4-FFF2-40B4-BE49-F238E27FC236}">
                      <a16:creationId xmlns:a16="http://schemas.microsoft.com/office/drawing/2014/main" id="{CE110815-F338-2FF7-F682-A76A1FBEE5EE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7" name="Group 2776">
              <a:extLst>
                <a:ext uri="{FF2B5EF4-FFF2-40B4-BE49-F238E27FC236}">
                  <a16:creationId xmlns:a16="http://schemas.microsoft.com/office/drawing/2014/main" id="{8A22062D-46B4-B376-3E9C-84B630B76BFA}"/>
                </a:ext>
              </a:extLst>
            </p:cNvPr>
            <p:cNvGrpSpPr/>
            <p:nvPr/>
          </p:nvGrpSpPr>
          <p:grpSpPr>
            <a:xfrm>
              <a:off x="2647887" y="2769108"/>
              <a:ext cx="2547691" cy="936572"/>
              <a:chOff x="2647534" y="1371876"/>
              <a:chExt cx="2547691" cy="936572"/>
            </a:xfrm>
          </p:grpSpPr>
          <p:grpSp>
            <p:nvGrpSpPr>
              <p:cNvPr id="739" name="Group 2778">
                <a:extLst>
                  <a:ext uri="{FF2B5EF4-FFF2-40B4-BE49-F238E27FC236}">
                    <a16:creationId xmlns:a16="http://schemas.microsoft.com/office/drawing/2014/main" id="{D08FC734-A2E6-2C35-89BE-AB46FA0DB1D5}"/>
                  </a:ext>
                </a:extLst>
              </p:cNvPr>
              <p:cNvGrpSpPr/>
              <p:nvPr/>
            </p:nvGrpSpPr>
            <p:grpSpPr>
              <a:xfrm>
                <a:off x="2647535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818" name="Rectangle 2857">
                  <a:extLst>
                    <a:ext uri="{FF2B5EF4-FFF2-40B4-BE49-F238E27FC236}">
                      <a16:creationId xmlns:a16="http://schemas.microsoft.com/office/drawing/2014/main" id="{3F860D7A-4063-EB3B-68F2-808198CC1DB6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9" name="Rectangle 2858">
                  <a:extLst>
                    <a:ext uri="{FF2B5EF4-FFF2-40B4-BE49-F238E27FC236}">
                      <a16:creationId xmlns:a16="http://schemas.microsoft.com/office/drawing/2014/main" id="{AA6A6919-F9A3-902A-3FBB-CE123201F5B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0" name="Freeform 2859">
                  <a:extLst>
                    <a:ext uri="{FF2B5EF4-FFF2-40B4-BE49-F238E27FC236}">
                      <a16:creationId xmlns:a16="http://schemas.microsoft.com/office/drawing/2014/main" id="{F7970E20-0359-5D76-5E6A-852B1ADF7CA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1" name="Freeform 2860">
                  <a:extLst>
                    <a:ext uri="{FF2B5EF4-FFF2-40B4-BE49-F238E27FC236}">
                      <a16:creationId xmlns:a16="http://schemas.microsoft.com/office/drawing/2014/main" id="{CCFC7EC5-21E2-AF03-0B03-CEF5F9410FE1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2" name="Freeform 2861">
                  <a:extLst>
                    <a:ext uri="{FF2B5EF4-FFF2-40B4-BE49-F238E27FC236}">
                      <a16:creationId xmlns:a16="http://schemas.microsoft.com/office/drawing/2014/main" id="{F6078D8D-A51A-2C18-44A7-22B2BE28C543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0" name="Group 2779">
                <a:extLst>
                  <a:ext uri="{FF2B5EF4-FFF2-40B4-BE49-F238E27FC236}">
                    <a16:creationId xmlns:a16="http://schemas.microsoft.com/office/drawing/2014/main" id="{4012507B-148C-0124-6D40-789434672C78}"/>
                  </a:ext>
                </a:extLst>
              </p:cNvPr>
              <p:cNvGrpSpPr/>
              <p:nvPr/>
            </p:nvGrpSpPr>
            <p:grpSpPr>
              <a:xfrm>
                <a:off x="3011638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813" name="Rectangle 2852">
                  <a:extLst>
                    <a:ext uri="{FF2B5EF4-FFF2-40B4-BE49-F238E27FC236}">
                      <a16:creationId xmlns:a16="http://schemas.microsoft.com/office/drawing/2014/main" id="{DA906897-0B8D-5346-483A-7A613D2D9D5D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Rectangle 2853">
                  <a:extLst>
                    <a:ext uri="{FF2B5EF4-FFF2-40B4-BE49-F238E27FC236}">
                      <a16:creationId xmlns:a16="http://schemas.microsoft.com/office/drawing/2014/main" id="{C05B6EAB-2F06-9ECB-7198-0E1042258E7B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Freeform 2854">
                  <a:extLst>
                    <a:ext uri="{FF2B5EF4-FFF2-40B4-BE49-F238E27FC236}">
                      <a16:creationId xmlns:a16="http://schemas.microsoft.com/office/drawing/2014/main" id="{F7312964-EE1D-CEE7-41D4-9AA312257D98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6" name="Freeform 2855">
                  <a:extLst>
                    <a:ext uri="{FF2B5EF4-FFF2-40B4-BE49-F238E27FC236}">
                      <a16:creationId xmlns:a16="http://schemas.microsoft.com/office/drawing/2014/main" id="{8F5CC671-799B-B501-BE72-61126B89EE1C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7" name="Freeform 2856">
                  <a:extLst>
                    <a:ext uri="{FF2B5EF4-FFF2-40B4-BE49-F238E27FC236}">
                      <a16:creationId xmlns:a16="http://schemas.microsoft.com/office/drawing/2014/main" id="{687866CE-C5C4-FF14-15DA-7D981B56FF1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1" name="Group 2780">
                <a:extLst>
                  <a:ext uri="{FF2B5EF4-FFF2-40B4-BE49-F238E27FC236}">
                    <a16:creationId xmlns:a16="http://schemas.microsoft.com/office/drawing/2014/main" id="{09C5E659-7122-087B-5EE8-84918D4BD04D}"/>
                  </a:ext>
                </a:extLst>
              </p:cNvPr>
              <p:cNvGrpSpPr/>
              <p:nvPr/>
            </p:nvGrpSpPr>
            <p:grpSpPr>
              <a:xfrm>
                <a:off x="3375741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808" name="Rectangle 2847">
                  <a:extLst>
                    <a:ext uri="{FF2B5EF4-FFF2-40B4-BE49-F238E27FC236}">
                      <a16:creationId xmlns:a16="http://schemas.microsoft.com/office/drawing/2014/main" id="{40016127-5933-0A35-B853-EA3DC7C82E1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9" name="Rectangle 2848">
                  <a:extLst>
                    <a:ext uri="{FF2B5EF4-FFF2-40B4-BE49-F238E27FC236}">
                      <a16:creationId xmlns:a16="http://schemas.microsoft.com/office/drawing/2014/main" id="{B3B72877-6422-9FD9-7CFF-4820DAAAFF1C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0" name="Freeform 2849">
                  <a:extLst>
                    <a:ext uri="{FF2B5EF4-FFF2-40B4-BE49-F238E27FC236}">
                      <a16:creationId xmlns:a16="http://schemas.microsoft.com/office/drawing/2014/main" id="{4FFAB43E-7818-569C-419F-3C2A8062FBE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1" name="Freeform 2850">
                  <a:extLst>
                    <a:ext uri="{FF2B5EF4-FFF2-40B4-BE49-F238E27FC236}">
                      <a16:creationId xmlns:a16="http://schemas.microsoft.com/office/drawing/2014/main" id="{24279CE4-AB03-25BA-6A54-E9A90F79506F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2" name="Freeform 2851">
                  <a:extLst>
                    <a:ext uri="{FF2B5EF4-FFF2-40B4-BE49-F238E27FC236}">
                      <a16:creationId xmlns:a16="http://schemas.microsoft.com/office/drawing/2014/main" id="{9B103F71-4890-D097-3AB4-5DFB3C84C326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2" name="Group 2781">
                <a:extLst>
                  <a:ext uri="{FF2B5EF4-FFF2-40B4-BE49-F238E27FC236}">
                    <a16:creationId xmlns:a16="http://schemas.microsoft.com/office/drawing/2014/main" id="{7D5DB370-28DD-41BA-BD45-9E982BB4AB2C}"/>
                  </a:ext>
                </a:extLst>
              </p:cNvPr>
              <p:cNvGrpSpPr/>
              <p:nvPr/>
            </p:nvGrpSpPr>
            <p:grpSpPr>
              <a:xfrm>
                <a:off x="3739844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803" name="Rectangle 2842">
                  <a:extLst>
                    <a:ext uri="{FF2B5EF4-FFF2-40B4-BE49-F238E27FC236}">
                      <a16:creationId xmlns:a16="http://schemas.microsoft.com/office/drawing/2014/main" id="{D6899DF1-11FD-6E9C-7249-B8EC5D612354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4" name="Rectangle 2843">
                  <a:extLst>
                    <a:ext uri="{FF2B5EF4-FFF2-40B4-BE49-F238E27FC236}">
                      <a16:creationId xmlns:a16="http://schemas.microsoft.com/office/drawing/2014/main" id="{9B685B6B-DEB7-6D4F-0814-D65255A166BA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5" name="Freeform 2844">
                  <a:extLst>
                    <a:ext uri="{FF2B5EF4-FFF2-40B4-BE49-F238E27FC236}">
                      <a16:creationId xmlns:a16="http://schemas.microsoft.com/office/drawing/2014/main" id="{EB282E92-401F-FE82-9ABA-6549FF4D8CEA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6" name="Freeform 2845">
                  <a:extLst>
                    <a:ext uri="{FF2B5EF4-FFF2-40B4-BE49-F238E27FC236}">
                      <a16:creationId xmlns:a16="http://schemas.microsoft.com/office/drawing/2014/main" id="{E672D1B0-FC89-8237-9B6A-49687BCC4F6F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7" name="Freeform 2846">
                  <a:extLst>
                    <a:ext uri="{FF2B5EF4-FFF2-40B4-BE49-F238E27FC236}">
                      <a16:creationId xmlns:a16="http://schemas.microsoft.com/office/drawing/2014/main" id="{0A46EF68-CE54-A71C-50FD-CD855FD7086A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3" name="Group 2782">
                <a:extLst>
                  <a:ext uri="{FF2B5EF4-FFF2-40B4-BE49-F238E27FC236}">
                    <a16:creationId xmlns:a16="http://schemas.microsoft.com/office/drawing/2014/main" id="{3B9AB074-F281-3DD7-5E07-E1DECE8A77DC}"/>
                  </a:ext>
                </a:extLst>
              </p:cNvPr>
              <p:cNvGrpSpPr/>
              <p:nvPr/>
            </p:nvGrpSpPr>
            <p:grpSpPr>
              <a:xfrm>
                <a:off x="4103947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798" name="Rectangle 2837">
                  <a:extLst>
                    <a:ext uri="{FF2B5EF4-FFF2-40B4-BE49-F238E27FC236}">
                      <a16:creationId xmlns:a16="http://schemas.microsoft.com/office/drawing/2014/main" id="{2E08EB44-B91F-5D27-8336-DE0957440EC1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9" name="Rectangle 2838">
                  <a:extLst>
                    <a:ext uri="{FF2B5EF4-FFF2-40B4-BE49-F238E27FC236}">
                      <a16:creationId xmlns:a16="http://schemas.microsoft.com/office/drawing/2014/main" id="{96735A87-0602-CEF6-F468-D79F59C999E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0" name="Freeform 2839">
                  <a:extLst>
                    <a:ext uri="{FF2B5EF4-FFF2-40B4-BE49-F238E27FC236}">
                      <a16:creationId xmlns:a16="http://schemas.microsoft.com/office/drawing/2014/main" id="{9E517B78-4030-21E0-18AA-3EB4FC976411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1" name="Freeform 2840">
                  <a:extLst>
                    <a:ext uri="{FF2B5EF4-FFF2-40B4-BE49-F238E27FC236}">
                      <a16:creationId xmlns:a16="http://schemas.microsoft.com/office/drawing/2014/main" id="{4FDCE058-63D6-A5FA-CE30-9FE17A765D38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2" name="Freeform 2841">
                  <a:extLst>
                    <a:ext uri="{FF2B5EF4-FFF2-40B4-BE49-F238E27FC236}">
                      <a16:creationId xmlns:a16="http://schemas.microsoft.com/office/drawing/2014/main" id="{56BDA2BC-33F2-7E0D-7572-147064E6AFE3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4" name="Group 2783">
                <a:extLst>
                  <a:ext uri="{FF2B5EF4-FFF2-40B4-BE49-F238E27FC236}">
                    <a16:creationId xmlns:a16="http://schemas.microsoft.com/office/drawing/2014/main" id="{510D8927-E81D-91DF-0469-58C068F59711}"/>
                  </a:ext>
                </a:extLst>
              </p:cNvPr>
              <p:cNvGrpSpPr/>
              <p:nvPr/>
            </p:nvGrpSpPr>
            <p:grpSpPr>
              <a:xfrm>
                <a:off x="4468050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793" name="Rectangle 2832">
                  <a:extLst>
                    <a:ext uri="{FF2B5EF4-FFF2-40B4-BE49-F238E27FC236}">
                      <a16:creationId xmlns:a16="http://schemas.microsoft.com/office/drawing/2014/main" id="{F28958A4-1FB9-1A6D-F865-12764CF9AA37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4" name="Rectangle 2833">
                  <a:extLst>
                    <a:ext uri="{FF2B5EF4-FFF2-40B4-BE49-F238E27FC236}">
                      <a16:creationId xmlns:a16="http://schemas.microsoft.com/office/drawing/2014/main" id="{6CD8E890-1E0C-5337-FDD2-5A7D735115B8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5" name="Freeform 2834">
                  <a:extLst>
                    <a:ext uri="{FF2B5EF4-FFF2-40B4-BE49-F238E27FC236}">
                      <a16:creationId xmlns:a16="http://schemas.microsoft.com/office/drawing/2014/main" id="{FA70D3E4-5DC8-7B7A-921D-85502478A765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6" name="Freeform 2835">
                  <a:extLst>
                    <a:ext uri="{FF2B5EF4-FFF2-40B4-BE49-F238E27FC236}">
                      <a16:creationId xmlns:a16="http://schemas.microsoft.com/office/drawing/2014/main" id="{354C7984-9F32-DFBA-394B-3FF216B1D086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7" name="Freeform 2836">
                  <a:extLst>
                    <a:ext uri="{FF2B5EF4-FFF2-40B4-BE49-F238E27FC236}">
                      <a16:creationId xmlns:a16="http://schemas.microsoft.com/office/drawing/2014/main" id="{D6C63686-8248-24EB-FA28-5F726606942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5" name="Group 2784">
                <a:extLst>
                  <a:ext uri="{FF2B5EF4-FFF2-40B4-BE49-F238E27FC236}">
                    <a16:creationId xmlns:a16="http://schemas.microsoft.com/office/drawing/2014/main" id="{8C204B90-98B8-7C6D-9227-CEC014638EE8}"/>
                  </a:ext>
                </a:extLst>
              </p:cNvPr>
              <p:cNvGrpSpPr/>
              <p:nvPr/>
            </p:nvGrpSpPr>
            <p:grpSpPr>
              <a:xfrm>
                <a:off x="4832153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788" name="Rectangle 2827">
                  <a:extLst>
                    <a:ext uri="{FF2B5EF4-FFF2-40B4-BE49-F238E27FC236}">
                      <a16:creationId xmlns:a16="http://schemas.microsoft.com/office/drawing/2014/main" id="{A80E285B-1E11-B89D-60EF-2A2939292D53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9" name="Rectangle 2828">
                  <a:extLst>
                    <a:ext uri="{FF2B5EF4-FFF2-40B4-BE49-F238E27FC236}">
                      <a16:creationId xmlns:a16="http://schemas.microsoft.com/office/drawing/2014/main" id="{BD477D9B-AF02-521F-3762-DFB1123D2E50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0" name="Freeform 2829">
                  <a:extLst>
                    <a:ext uri="{FF2B5EF4-FFF2-40B4-BE49-F238E27FC236}">
                      <a16:creationId xmlns:a16="http://schemas.microsoft.com/office/drawing/2014/main" id="{FF284DB2-9C17-E6F8-87E4-BB452E8CD794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1" name="Freeform 2830">
                  <a:extLst>
                    <a:ext uri="{FF2B5EF4-FFF2-40B4-BE49-F238E27FC236}">
                      <a16:creationId xmlns:a16="http://schemas.microsoft.com/office/drawing/2014/main" id="{A99EC747-052B-3DF1-B60A-29C725631510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2" name="Freeform 2831">
                  <a:extLst>
                    <a:ext uri="{FF2B5EF4-FFF2-40B4-BE49-F238E27FC236}">
                      <a16:creationId xmlns:a16="http://schemas.microsoft.com/office/drawing/2014/main" id="{CC4F779E-AB1D-B3C7-4C89-A057B29DE675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6" name="Group 2785">
                <a:extLst>
                  <a:ext uri="{FF2B5EF4-FFF2-40B4-BE49-F238E27FC236}">
                    <a16:creationId xmlns:a16="http://schemas.microsoft.com/office/drawing/2014/main" id="{E5D6B6E0-2557-CEA7-4504-AB60ADB7CEBD}"/>
                  </a:ext>
                </a:extLst>
              </p:cNvPr>
              <p:cNvGrpSpPr/>
              <p:nvPr/>
            </p:nvGrpSpPr>
            <p:grpSpPr>
              <a:xfrm rot="10800000">
                <a:off x="2647534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783" name="Rectangle 2822">
                  <a:extLst>
                    <a:ext uri="{FF2B5EF4-FFF2-40B4-BE49-F238E27FC236}">
                      <a16:creationId xmlns:a16="http://schemas.microsoft.com/office/drawing/2014/main" id="{B3225271-98DA-4835-5123-C90E7D614D4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4" name="Rectangle 2823">
                  <a:extLst>
                    <a:ext uri="{FF2B5EF4-FFF2-40B4-BE49-F238E27FC236}">
                      <a16:creationId xmlns:a16="http://schemas.microsoft.com/office/drawing/2014/main" id="{6C09B79F-6E9D-2AFB-29DB-982F4C4736D0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5" name="Freeform 2824">
                  <a:extLst>
                    <a:ext uri="{FF2B5EF4-FFF2-40B4-BE49-F238E27FC236}">
                      <a16:creationId xmlns:a16="http://schemas.microsoft.com/office/drawing/2014/main" id="{547969FB-F409-E2DF-3632-3C8FA1D02E6A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6" name="Freeform 2825">
                  <a:extLst>
                    <a:ext uri="{FF2B5EF4-FFF2-40B4-BE49-F238E27FC236}">
                      <a16:creationId xmlns:a16="http://schemas.microsoft.com/office/drawing/2014/main" id="{F1E7F3D6-9F38-E173-0DC4-6A2F199636C0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7" name="Freeform 2826">
                  <a:extLst>
                    <a:ext uri="{FF2B5EF4-FFF2-40B4-BE49-F238E27FC236}">
                      <a16:creationId xmlns:a16="http://schemas.microsoft.com/office/drawing/2014/main" id="{5FAABE29-9BEF-88F0-78A1-649B364303AB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7" name="Group 2786">
                <a:extLst>
                  <a:ext uri="{FF2B5EF4-FFF2-40B4-BE49-F238E27FC236}">
                    <a16:creationId xmlns:a16="http://schemas.microsoft.com/office/drawing/2014/main" id="{FC7E2549-6D9B-AC51-499E-3763BD69890D}"/>
                  </a:ext>
                </a:extLst>
              </p:cNvPr>
              <p:cNvGrpSpPr/>
              <p:nvPr/>
            </p:nvGrpSpPr>
            <p:grpSpPr>
              <a:xfrm rot="10800000">
                <a:off x="3011637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778" name="Rectangle 2817">
                  <a:extLst>
                    <a:ext uri="{FF2B5EF4-FFF2-40B4-BE49-F238E27FC236}">
                      <a16:creationId xmlns:a16="http://schemas.microsoft.com/office/drawing/2014/main" id="{D23555B1-D1DA-48CC-8F47-7F1FD2BFCB3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9" name="Rectangle 2818">
                  <a:extLst>
                    <a:ext uri="{FF2B5EF4-FFF2-40B4-BE49-F238E27FC236}">
                      <a16:creationId xmlns:a16="http://schemas.microsoft.com/office/drawing/2014/main" id="{22B95920-5A7B-CEC3-FC85-365DB897CD4B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0" name="Freeform 2819">
                  <a:extLst>
                    <a:ext uri="{FF2B5EF4-FFF2-40B4-BE49-F238E27FC236}">
                      <a16:creationId xmlns:a16="http://schemas.microsoft.com/office/drawing/2014/main" id="{8B0E7571-16AF-8DEF-AE6E-FA8361ED99B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1" name="Freeform 2820">
                  <a:extLst>
                    <a:ext uri="{FF2B5EF4-FFF2-40B4-BE49-F238E27FC236}">
                      <a16:creationId xmlns:a16="http://schemas.microsoft.com/office/drawing/2014/main" id="{E682490A-F7CA-3288-C63E-4B3A5858575C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2" name="Freeform 2821">
                  <a:extLst>
                    <a:ext uri="{FF2B5EF4-FFF2-40B4-BE49-F238E27FC236}">
                      <a16:creationId xmlns:a16="http://schemas.microsoft.com/office/drawing/2014/main" id="{39C2FFAA-9547-A793-8295-AB31DBEDDD51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8" name="Group 2787">
                <a:extLst>
                  <a:ext uri="{FF2B5EF4-FFF2-40B4-BE49-F238E27FC236}">
                    <a16:creationId xmlns:a16="http://schemas.microsoft.com/office/drawing/2014/main" id="{5AE16AF7-168B-8A52-8D63-009C0382A6A9}"/>
                  </a:ext>
                </a:extLst>
              </p:cNvPr>
              <p:cNvGrpSpPr/>
              <p:nvPr/>
            </p:nvGrpSpPr>
            <p:grpSpPr>
              <a:xfrm rot="10800000">
                <a:off x="3375740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773" name="Rectangle 2812">
                  <a:extLst>
                    <a:ext uri="{FF2B5EF4-FFF2-40B4-BE49-F238E27FC236}">
                      <a16:creationId xmlns:a16="http://schemas.microsoft.com/office/drawing/2014/main" id="{EC80A250-B649-7424-61BA-D3B38E489C4F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4" name="Rectangle 2813">
                  <a:extLst>
                    <a:ext uri="{FF2B5EF4-FFF2-40B4-BE49-F238E27FC236}">
                      <a16:creationId xmlns:a16="http://schemas.microsoft.com/office/drawing/2014/main" id="{53A11516-3AA5-DD9B-C6BF-773E2A481C6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5" name="Freeform 2814">
                  <a:extLst>
                    <a:ext uri="{FF2B5EF4-FFF2-40B4-BE49-F238E27FC236}">
                      <a16:creationId xmlns:a16="http://schemas.microsoft.com/office/drawing/2014/main" id="{AD386E15-681A-D0B7-0383-67E84C5B1D1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6" name="Freeform 2815">
                  <a:extLst>
                    <a:ext uri="{FF2B5EF4-FFF2-40B4-BE49-F238E27FC236}">
                      <a16:creationId xmlns:a16="http://schemas.microsoft.com/office/drawing/2014/main" id="{A70884B2-01E6-A870-CF8E-02F2B9326BC5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7" name="Freeform 2816">
                  <a:extLst>
                    <a:ext uri="{FF2B5EF4-FFF2-40B4-BE49-F238E27FC236}">
                      <a16:creationId xmlns:a16="http://schemas.microsoft.com/office/drawing/2014/main" id="{89E0DD54-C3DE-2DC1-F1FC-BDA35CAE5C93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9" name="Group 2788">
                <a:extLst>
                  <a:ext uri="{FF2B5EF4-FFF2-40B4-BE49-F238E27FC236}">
                    <a16:creationId xmlns:a16="http://schemas.microsoft.com/office/drawing/2014/main" id="{F26DF7FE-17F4-9A0C-E6C9-5D3959A9C8B4}"/>
                  </a:ext>
                </a:extLst>
              </p:cNvPr>
              <p:cNvGrpSpPr/>
              <p:nvPr/>
            </p:nvGrpSpPr>
            <p:grpSpPr>
              <a:xfrm rot="10800000">
                <a:off x="3739843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768" name="Rectangle 2807">
                  <a:extLst>
                    <a:ext uri="{FF2B5EF4-FFF2-40B4-BE49-F238E27FC236}">
                      <a16:creationId xmlns:a16="http://schemas.microsoft.com/office/drawing/2014/main" id="{CD0935D7-342D-84FA-8319-872FD8C6EB5B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Rectangle 2808">
                  <a:extLst>
                    <a:ext uri="{FF2B5EF4-FFF2-40B4-BE49-F238E27FC236}">
                      <a16:creationId xmlns:a16="http://schemas.microsoft.com/office/drawing/2014/main" id="{89E5F3ED-54D9-C695-D3C4-13CA88FC74C6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0" name="Freeform 2809">
                  <a:extLst>
                    <a:ext uri="{FF2B5EF4-FFF2-40B4-BE49-F238E27FC236}">
                      <a16:creationId xmlns:a16="http://schemas.microsoft.com/office/drawing/2014/main" id="{E3366598-8322-0C57-F491-145EB87BFA0A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1" name="Freeform 2810">
                  <a:extLst>
                    <a:ext uri="{FF2B5EF4-FFF2-40B4-BE49-F238E27FC236}">
                      <a16:creationId xmlns:a16="http://schemas.microsoft.com/office/drawing/2014/main" id="{2A51AFDE-2CE9-2ED6-9B2F-8090AA2B618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2" name="Freeform 2811">
                  <a:extLst>
                    <a:ext uri="{FF2B5EF4-FFF2-40B4-BE49-F238E27FC236}">
                      <a16:creationId xmlns:a16="http://schemas.microsoft.com/office/drawing/2014/main" id="{BC1DFC7A-EB71-03B3-CD38-FF5F8BCE3BA3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0" name="Group 2789">
                <a:extLst>
                  <a:ext uri="{FF2B5EF4-FFF2-40B4-BE49-F238E27FC236}">
                    <a16:creationId xmlns:a16="http://schemas.microsoft.com/office/drawing/2014/main" id="{FD878FD7-0D3A-903E-69A5-E44A76FAB355}"/>
                  </a:ext>
                </a:extLst>
              </p:cNvPr>
              <p:cNvGrpSpPr/>
              <p:nvPr/>
            </p:nvGrpSpPr>
            <p:grpSpPr>
              <a:xfrm rot="10800000">
                <a:off x="4103946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763" name="Rectangle 2802">
                  <a:extLst>
                    <a:ext uri="{FF2B5EF4-FFF2-40B4-BE49-F238E27FC236}">
                      <a16:creationId xmlns:a16="http://schemas.microsoft.com/office/drawing/2014/main" id="{F2028F94-3AF7-EA96-82D2-580FAF122CB8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4" name="Rectangle 2803">
                  <a:extLst>
                    <a:ext uri="{FF2B5EF4-FFF2-40B4-BE49-F238E27FC236}">
                      <a16:creationId xmlns:a16="http://schemas.microsoft.com/office/drawing/2014/main" id="{4F27F3FC-501B-486A-05F9-6486E1828F1C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Freeform 2804">
                  <a:extLst>
                    <a:ext uri="{FF2B5EF4-FFF2-40B4-BE49-F238E27FC236}">
                      <a16:creationId xmlns:a16="http://schemas.microsoft.com/office/drawing/2014/main" id="{784E2DC8-B2F6-0CEE-DDE2-B61806D00529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6" name="Freeform 2805">
                  <a:extLst>
                    <a:ext uri="{FF2B5EF4-FFF2-40B4-BE49-F238E27FC236}">
                      <a16:creationId xmlns:a16="http://schemas.microsoft.com/office/drawing/2014/main" id="{F1F05DC1-6D29-CC5B-9E69-28989BC666C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7" name="Freeform 2806">
                  <a:extLst>
                    <a:ext uri="{FF2B5EF4-FFF2-40B4-BE49-F238E27FC236}">
                      <a16:creationId xmlns:a16="http://schemas.microsoft.com/office/drawing/2014/main" id="{D531FC57-841C-A53B-ED88-92C53D293BAC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1" name="Group 2790">
                <a:extLst>
                  <a:ext uri="{FF2B5EF4-FFF2-40B4-BE49-F238E27FC236}">
                    <a16:creationId xmlns:a16="http://schemas.microsoft.com/office/drawing/2014/main" id="{D0AED419-DFC5-1A9C-0B93-5F14F5AA580D}"/>
                  </a:ext>
                </a:extLst>
              </p:cNvPr>
              <p:cNvGrpSpPr/>
              <p:nvPr/>
            </p:nvGrpSpPr>
            <p:grpSpPr>
              <a:xfrm rot="10800000">
                <a:off x="4468049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758" name="Rectangle 2797">
                  <a:extLst>
                    <a:ext uri="{FF2B5EF4-FFF2-40B4-BE49-F238E27FC236}">
                      <a16:creationId xmlns:a16="http://schemas.microsoft.com/office/drawing/2014/main" id="{0D0CD814-410C-6BF0-24C1-1B49232C5BE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9" name="Rectangle 2798">
                  <a:extLst>
                    <a:ext uri="{FF2B5EF4-FFF2-40B4-BE49-F238E27FC236}">
                      <a16:creationId xmlns:a16="http://schemas.microsoft.com/office/drawing/2014/main" id="{CD8D5572-DCD2-3DC1-A516-E318728166D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0" name="Freeform 2799">
                  <a:extLst>
                    <a:ext uri="{FF2B5EF4-FFF2-40B4-BE49-F238E27FC236}">
                      <a16:creationId xmlns:a16="http://schemas.microsoft.com/office/drawing/2014/main" id="{65003B11-4602-0772-324E-892459DCF7E2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1" name="Freeform 2800">
                  <a:extLst>
                    <a:ext uri="{FF2B5EF4-FFF2-40B4-BE49-F238E27FC236}">
                      <a16:creationId xmlns:a16="http://schemas.microsoft.com/office/drawing/2014/main" id="{CB2AFD95-863D-B300-5DBD-73F340EA6915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2" name="Freeform 2801">
                  <a:extLst>
                    <a:ext uri="{FF2B5EF4-FFF2-40B4-BE49-F238E27FC236}">
                      <a16:creationId xmlns:a16="http://schemas.microsoft.com/office/drawing/2014/main" id="{FEB7B9CF-5D0F-AA97-4697-B66FB2D6462F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2" name="Group 2791">
                <a:extLst>
                  <a:ext uri="{FF2B5EF4-FFF2-40B4-BE49-F238E27FC236}">
                    <a16:creationId xmlns:a16="http://schemas.microsoft.com/office/drawing/2014/main" id="{712885C5-8DB2-F3BE-4F9E-F596C8748E1F}"/>
                  </a:ext>
                </a:extLst>
              </p:cNvPr>
              <p:cNvGrpSpPr/>
              <p:nvPr/>
            </p:nvGrpSpPr>
            <p:grpSpPr>
              <a:xfrm rot="10800000">
                <a:off x="4832152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753" name="Rectangle 2792">
                  <a:extLst>
                    <a:ext uri="{FF2B5EF4-FFF2-40B4-BE49-F238E27FC236}">
                      <a16:creationId xmlns:a16="http://schemas.microsoft.com/office/drawing/2014/main" id="{6FEC636B-4656-4B71-300E-56AB46AECC18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4" name="Rectangle 2793">
                  <a:extLst>
                    <a:ext uri="{FF2B5EF4-FFF2-40B4-BE49-F238E27FC236}">
                      <a16:creationId xmlns:a16="http://schemas.microsoft.com/office/drawing/2014/main" id="{EC8E8A31-CF84-BBB1-F3E1-F044AC8B9784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5" name="Freeform 2794">
                  <a:extLst>
                    <a:ext uri="{FF2B5EF4-FFF2-40B4-BE49-F238E27FC236}">
                      <a16:creationId xmlns:a16="http://schemas.microsoft.com/office/drawing/2014/main" id="{21E29822-8F0D-8F55-C7B8-62DC225AD004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6" name="Freeform 2795">
                  <a:extLst>
                    <a:ext uri="{FF2B5EF4-FFF2-40B4-BE49-F238E27FC236}">
                      <a16:creationId xmlns:a16="http://schemas.microsoft.com/office/drawing/2014/main" id="{52EFF134-3D59-CAC5-B441-5A77DFDD3D29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7" name="Freeform 2796">
                  <a:extLst>
                    <a:ext uri="{FF2B5EF4-FFF2-40B4-BE49-F238E27FC236}">
                      <a16:creationId xmlns:a16="http://schemas.microsoft.com/office/drawing/2014/main" id="{1985CC94-2635-6357-7BC9-E19A039BF58C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38" name="Rectangle 2777">
              <a:extLst>
                <a:ext uri="{FF2B5EF4-FFF2-40B4-BE49-F238E27FC236}">
                  <a16:creationId xmlns:a16="http://schemas.microsoft.com/office/drawing/2014/main" id="{49A88CCE-7E6B-062F-DDCC-867485B2826B}"/>
                </a:ext>
              </a:extLst>
            </p:cNvPr>
            <p:cNvSpPr/>
            <p:nvPr/>
          </p:nvSpPr>
          <p:spPr>
            <a:xfrm>
              <a:off x="3835400" y="3825240"/>
              <a:ext cx="296333" cy="45719"/>
            </a:xfrm>
            <a:prstGeom prst="rect">
              <a:avLst/>
            </a:prstGeom>
            <a:solidFill>
              <a:srgbClr val="EBEBEB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946">
            <a:extLst>
              <a:ext uri="{FF2B5EF4-FFF2-40B4-BE49-F238E27FC236}">
                <a16:creationId xmlns:a16="http://schemas.microsoft.com/office/drawing/2014/main" id="{94870D27-ACBD-106D-5F0F-93C72ED24FC3}"/>
              </a:ext>
            </a:extLst>
          </p:cNvPr>
          <p:cNvGrpSpPr/>
          <p:nvPr/>
        </p:nvGrpSpPr>
        <p:grpSpPr>
          <a:xfrm rot="10800000">
            <a:off x="5474026" y="3599816"/>
            <a:ext cx="1333500" cy="1320799"/>
            <a:chOff x="2641600" y="1354664"/>
            <a:chExt cx="2565400" cy="2516295"/>
          </a:xfrm>
        </p:grpSpPr>
        <p:sp>
          <p:nvSpPr>
            <p:cNvPr id="563" name="Rectangle 2947">
              <a:extLst>
                <a:ext uri="{FF2B5EF4-FFF2-40B4-BE49-F238E27FC236}">
                  <a16:creationId xmlns:a16="http://schemas.microsoft.com/office/drawing/2014/main" id="{FAB9C5CA-8158-866C-0B63-7394084A8570}"/>
                </a:ext>
              </a:extLst>
            </p:cNvPr>
            <p:cNvSpPr/>
            <p:nvPr/>
          </p:nvSpPr>
          <p:spPr>
            <a:xfrm>
              <a:off x="2641600" y="1354664"/>
              <a:ext cx="2565400" cy="2493436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4" name="Group 2948">
              <a:extLst>
                <a:ext uri="{FF2B5EF4-FFF2-40B4-BE49-F238E27FC236}">
                  <a16:creationId xmlns:a16="http://schemas.microsoft.com/office/drawing/2014/main" id="{F48E0516-B6D6-26C5-7F66-C3472BCA8659}"/>
                </a:ext>
              </a:extLst>
            </p:cNvPr>
            <p:cNvGrpSpPr/>
            <p:nvPr/>
          </p:nvGrpSpPr>
          <p:grpSpPr>
            <a:xfrm>
              <a:off x="2647534" y="1371876"/>
              <a:ext cx="2547691" cy="936572"/>
              <a:chOff x="2647534" y="1371876"/>
              <a:chExt cx="2547691" cy="936572"/>
            </a:xfrm>
          </p:grpSpPr>
          <p:grpSp>
            <p:nvGrpSpPr>
              <p:cNvPr id="651" name="Group 3035">
                <a:extLst>
                  <a:ext uri="{FF2B5EF4-FFF2-40B4-BE49-F238E27FC236}">
                    <a16:creationId xmlns:a16="http://schemas.microsoft.com/office/drawing/2014/main" id="{CA045D6F-53DB-8670-26D4-0CCBF39AB813}"/>
                  </a:ext>
                </a:extLst>
              </p:cNvPr>
              <p:cNvGrpSpPr/>
              <p:nvPr/>
            </p:nvGrpSpPr>
            <p:grpSpPr>
              <a:xfrm>
                <a:off x="2647535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730" name="Rectangle 3114">
                  <a:extLst>
                    <a:ext uri="{FF2B5EF4-FFF2-40B4-BE49-F238E27FC236}">
                      <a16:creationId xmlns:a16="http://schemas.microsoft.com/office/drawing/2014/main" id="{68BBD531-4DE1-357B-5B3D-06909ED8735B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1" name="Rectangle 3115">
                  <a:extLst>
                    <a:ext uri="{FF2B5EF4-FFF2-40B4-BE49-F238E27FC236}">
                      <a16:creationId xmlns:a16="http://schemas.microsoft.com/office/drawing/2014/main" id="{E510AD51-24B3-B8C7-660E-86000183BAA7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Freeform 3116">
                  <a:extLst>
                    <a:ext uri="{FF2B5EF4-FFF2-40B4-BE49-F238E27FC236}">
                      <a16:creationId xmlns:a16="http://schemas.microsoft.com/office/drawing/2014/main" id="{EAC97B35-9858-3462-20D1-0EE18C92DAEA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Freeform 3117">
                  <a:extLst>
                    <a:ext uri="{FF2B5EF4-FFF2-40B4-BE49-F238E27FC236}">
                      <a16:creationId xmlns:a16="http://schemas.microsoft.com/office/drawing/2014/main" id="{7D99AFDB-C8F2-A73F-F053-93D1F0F73E05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4" name="Freeform 3118">
                  <a:extLst>
                    <a:ext uri="{FF2B5EF4-FFF2-40B4-BE49-F238E27FC236}">
                      <a16:creationId xmlns:a16="http://schemas.microsoft.com/office/drawing/2014/main" id="{84D85A3B-C4FE-9FAE-414F-A4496DC562DF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2" name="Group 3036">
                <a:extLst>
                  <a:ext uri="{FF2B5EF4-FFF2-40B4-BE49-F238E27FC236}">
                    <a16:creationId xmlns:a16="http://schemas.microsoft.com/office/drawing/2014/main" id="{903094DC-DCE1-CEEB-2B66-FD67A8C11F5E}"/>
                  </a:ext>
                </a:extLst>
              </p:cNvPr>
              <p:cNvGrpSpPr/>
              <p:nvPr/>
            </p:nvGrpSpPr>
            <p:grpSpPr>
              <a:xfrm>
                <a:off x="3011638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725" name="Rectangle 3109">
                  <a:extLst>
                    <a:ext uri="{FF2B5EF4-FFF2-40B4-BE49-F238E27FC236}">
                      <a16:creationId xmlns:a16="http://schemas.microsoft.com/office/drawing/2014/main" id="{1EEE97AE-B80B-B4DE-D20A-10C3C9C8FA3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Rectangle 3110">
                  <a:extLst>
                    <a:ext uri="{FF2B5EF4-FFF2-40B4-BE49-F238E27FC236}">
                      <a16:creationId xmlns:a16="http://schemas.microsoft.com/office/drawing/2014/main" id="{1978B5CC-7F96-8BC4-5BAE-C190341B38D6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Freeform 3111">
                  <a:extLst>
                    <a:ext uri="{FF2B5EF4-FFF2-40B4-BE49-F238E27FC236}">
                      <a16:creationId xmlns:a16="http://schemas.microsoft.com/office/drawing/2014/main" id="{74684E66-3A8D-1014-154B-F0BDB88EA8E4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8" name="Freeform 3112">
                  <a:extLst>
                    <a:ext uri="{FF2B5EF4-FFF2-40B4-BE49-F238E27FC236}">
                      <a16:creationId xmlns:a16="http://schemas.microsoft.com/office/drawing/2014/main" id="{5476817E-F90D-2322-C327-23F5E21D6CE8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9" name="Freeform 3113">
                  <a:extLst>
                    <a:ext uri="{FF2B5EF4-FFF2-40B4-BE49-F238E27FC236}">
                      <a16:creationId xmlns:a16="http://schemas.microsoft.com/office/drawing/2014/main" id="{46D83BC9-3F02-4B8E-7F39-5D556BEAB24B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3" name="Group 3037">
                <a:extLst>
                  <a:ext uri="{FF2B5EF4-FFF2-40B4-BE49-F238E27FC236}">
                    <a16:creationId xmlns:a16="http://schemas.microsoft.com/office/drawing/2014/main" id="{A5231798-DEFA-5E7E-ED7E-D2C45FEA27F5}"/>
                  </a:ext>
                </a:extLst>
              </p:cNvPr>
              <p:cNvGrpSpPr/>
              <p:nvPr/>
            </p:nvGrpSpPr>
            <p:grpSpPr>
              <a:xfrm>
                <a:off x="3375741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720" name="Rectangle 3104">
                  <a:extLst>
                    <a:ext uri="{FF2B5EF4-FFF2-40B4-BE49-F238E27FC236}">
                      <a16:creationId xmlns:a16="http://schemas.microsoft.com/office/drawing/2014/main" id="{3E501EB1-34D3-30ED-D89C-665E9AB8DE5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Rectangle 3105">
                  <a:extLst>
                    <a:ext uri="{FF2B5EF4-FFF2-40B4-BE49-F238E27FC236}">
                      <a16:creationId xmlns:a16="http://schemas.microsoft.com/office/drawing/2014/main" id="{792D15B0-BE89-455F-3871-C0D2C1270B88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Freeform 3106">
                  <a:extLst>
                    <a:ext uri="{FF2B5EF4-FFF2-40B4-BE49-F238E27FC236}">
                      <a16:creationId xmlns:a16="http://schemas.microsoft.com/office/drawing/2014/main" id="{CF8AA4ED-8283-A18F-5BD3-E707992A75B2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Freeform 3107">
                  <a:extLst>
                    <a:ext uri="{FF2B5EF4-FFF2-40B4-BE49-F238E27FC236}">
                      <a16:creationId xmlns:a16="http://schemas.microsoft.com/office/drawing/2014/main" id="{5D988D58-8C5A-ABF1-37ED-43E8FB3816E8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Freeform 3108">
                  <a:extLst>
                    <a:ext uri="{FF2B5EF4-FFF2-40B4-BE49-F238E27FC236}">
                      <a16:creationId xmlns:a16="http://schemas.microsoft.com/office/drawing/2014/main" id="{61BB8B3E-C998-7546-C50B-D41E308C6683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4" name="Group 3038">
                <a:extLst>
                  <a:ext uri="{FF2B5EF4-FFF2-40B4-BE49-F238E27FC236}">
                    <a16:creationId xmlns:a16="http://schemas.microsoft.com/office/drawing/2014/main" id="{59CFD33E-12CC-4D30-7077-597E83EE8E2C}"/>
                  </a:ext>
                </a:extLst>
              </p:cNvPr>
              <p:cNvGrpSpPr/>
              <p:nvPr/>
            </p:nvGrpSpPr>
            <p:grpSpPr>
              <a:xfrm>
                <a:off x="3739844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715" name="Rectangle 3099">
                  <a:extLst>
                    <a:ext uri="{FF2B5EF4-FFF2-40B4-BE49-F238E27FC236}">
                      <a16:creationId xmlns:a16="http://schemas.microsoft.com/office/drawing/2014/main" id="{A5696CD3-FF2C-5192-FDFA-0D3844806B5F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3100">
                  <a:extLst>
                    <a:ext uri="{FF2B5EF4-FFF2-40B4-BE49-F238E27FC236}">
                      <a16:creationId xmlns:a16="http://schemas.microsoft.com/office/drawing/2014/main" id="{D2EDCEF4-37BF-8DD1-A0B6-64CEFC39503A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Freeform 3101">
                  <a:extLst>
                    <a:ext uri="{FF2B5EF4-FFF2-40B4-BE49-F238E27FC236}">
                      <a16:creationId xmlns:a16="http://schemas.microsoft.com/office/drawing/2014/main" id="{BC0ACD3D-AE01-D5E8-0B24-36CDDC20DFBB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Freeform 3102">
                  <a:extLst>
                    <a:ext uri="{FF2B5EF4-FFF2-40B4-BE49-F238E27FC236}">
                      <a16:creationId xmlns:a16="http://schemas.microsoft.com/office/drawing/2014/main" id="{D7E76DA8-368D-D5B9-8C00-E134F7A1B28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Freeform 3103">
                  <a:extLst>
                    <a:ext uri="{FF2B5EF4-FFF2-40B4-BE49-F238E27FC236}">
                      <a16:creationId xmlns:a16="http://schemas.microsoft.com/office/drawing/2014/main" id="{4BE3A784-F78D-FB06-D06D-4CC4224253A7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5" name="Group 3039">
                <a:extLst>
                  <a:ext uri="{FF2B5EF4-FFF2-40B4-BE49-F238E27FC236}">
                    <a16:creationId xmlns:a16="http://schemas.microsoft.com/office/drawing/2014/main" id="{0EFB4218-75D5-DB39-E028-7F16E7732D0A}"/>
                  </a:ext>
                </a:extLst>
              </p:cNvPr>
              <p:cNvGrpSpPr/>
              <p:nvPr/>
            </p:nvGrpSpPr>
            <p:grpSpPr>
              <a:xfrm>
                <a:off x="4103947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710" name="Rectangle 3094">
                  <a:extLst>
                    <a:ext uri="{FF2B5EF4-FFF2-40B4-BE49-F238E27FC236}">
                      <a16:creationId xmlns:a16="http://schemas.microsoft.com/office/drawing/2014/main" id="{831186E7-3EC4-C577-930B-58148725FC9B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Rectangle 3095">
                  <a:extLst>
                    <a:ext uri="{FF2B5EF4-FFF2-40B4-BE49-F238E27FC236}">
                      <a16:creationId xmlns:a16="http://schemas.microsoft.com/office/drawing/2014/main" id="{2BB30B86-23CC-29BE-4519-88A1550E6820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Freeform 3096">
                  <a:extLst>
                    <a:ext uri="{FF2B5EF4-FFF2-40B4-BE49-F238E27FC236}">
                      <a16:creationId xmlns:a16="http://schemas.microsoft.com/office/drawing/2014/main" id="{26223F18-192F-E045-FB17-AD2990A6757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Freeform 3097">
                  <a:extLst>
                    <a:ext uri="{FF2B5EF4-FFF2-40B4-BE49-F238E27FC236}">
                      <a16:creationId xmlns:a16="http://schemas.microsoft.com/office/drawing/2014/main" id="{9F4EFAF0-A7A5-0EC0-0424-7D0A96C10522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Freeform 3098">
                  <a:extLst>
                    <a:ext uri="{FF2B5EF4-FFF2-40B4-BE49-F238E27FC236}">
                      <a16:creationId xmlns:a16="http://schemas.microsoft.com/office/drawing/2014/main" id="{F794A767-9401-FA62-3AF8-C1F5E7351E50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6" name="Group 3040">
                <a:extLst>
                  <a:ext uri="{FF2B5EF4-FFF2-40B4-BE49-F238E27FC236}">
                    <a16:creationId xmlns:a16="http://schemas.microsoft.com/office/drawing/2014/main" id="{8D50072F-55C0-4536-D417-488F3D7E7740}"/>
                  </a:ext>
                </a:extLst>
              </p:cNvPr>
              <p:cNvGrpSpPr/>
              <p:nvPr/>
            </p:nvGrpSpPr>
            <p:grpSpPr>
              <a:xfrm>
                <a:off x="4468050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705" name="Rectangle 3089">
                  <a:extLst>
                    <a:ext uri="{FF2B5EF4-FFF2-40B4-BE49-F238E27FC236}">
                      <a16:creationId xmlns:a16="http://schemas.microsoft.com/office/drawing/2014/main" id="{3CC4E876-E8DD-1137-38B7-F729D264ADD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Rectangle 3090">
                  <a:extLst>
                    <a:ext uri="{FF2B5EF4-FFF2-40B4-BE49-F238E27FC236}">
                      <a16:creationId xmlns:a16="http://schemas.microsoft.com/office/drawing/2014/main" id="{6E8C917C-BC0F-7C31-623C-A9360E573B74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7" name="Freeform 3091">
                  <a:extLst>
                    <a:ext uri="{FF2B5EF4-FFF2-40B4-BE49-F238E27FC236}">
                      <a16:creationId xmlns:a16="http://schemas.microsoft.com/office/drawing/2014/main" id="{AC86C79C-3165-7CBB-43D1-9CB2E8BBF8E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Freeform 3092">
                  <a:extLst>
                    <a:ext uri="{FF2B5EF4-FFF2-40B4-BE49-F238E27FC236}">
                      <a16:creationId xmlns:a16="http://schemas.microsoft.com/office/drawing/2014/main" id="{7BA99EE0-1E46-50F0-85D8-91E5C662A6BA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9" name="Freeform 3093">
                  <a:extLst>
                    <a:ext uri="{FF2B5EF4-FFF2-40B4-BE49-F238E27FC236}">
                      <a16:creationId xmlns:a16="http://schemas.microsoft.com/office/drawing/2014/main" id="{E3B31AA8-3620-461B-9D97-EB04CD3773CE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7" name="Group 3041">
                <a:extLst>
                  <a:ext uri="{FF2B5EF4-FFF2-40B4-BE49-F238E27FC236}">
                    <a16:creationId xmlns:a16="http://schemas.microsoft.com/office/drawing/2014/main" id="{026914F0-9716-8FAB-B50E-E50A30A78213}"/>
                  </a:ext>
                </a:extLst>
              </p:cNvPr>
              <p:cNvGrpSpPr/>
              <p:nvPr/>
            </p:nvGrpSpPr>
            <p:grpSpPr>
              <a:xfrm>
                <a:off x="4832153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700" name="Rectangle 3084">
                  <a:extLst>
                    <a:ext uri="{FF2B5EF4-FFF2-40B4-BE49-F238E27FC236}">
                      <a16:creationId xmlns:a16="http://schemas.microsoft.com/office/drawing/2014/main" id="{B6655633-5DC3-54FC-169B-BE50517A270A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3085">
                  <a:extLst>
                    <a:ext uri="{FF2B5EF4-FFF2-40B4-BE49-F238E27FC236}">
                      <a16:creationId xmlns:a16="http://schemas.microsoft.com/office/drawing/2014/main" id="{0DFCB41B-1D70-AB92-200B-0292B2B49A57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Freeform 3086">
                  <a:extLst>
                    <a:ext uri="{FF2B5EF4-FFF2-40B4-BE49-F238E27FC236}">
                      <a16:creationId xmlns:a16="http://schemas.microsoft.com/office/drawing/2014/main" id="{A95FD4AD-EFBF-5554-F3F3-13BB26610E11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Freeform 3087">
                  <a:extLst>
                    <a:ext uri="{FF2B5EF4-FFF2-40B4-BE49-F238E27FC236}">
                      <a16:creationId xmlns:a16="http://schemas.microsoft.com/office/drawing/2014/main" id="{238D51DE-24C3-BC52-1024-80A5725642EF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Freeform 3088">
                  <a:extLst>
                    <a:ext uri="{FF2B5EF4-FFF2-40B4-BE49-F238E27FC236}">
                      <a16:creationId xmlns:a16="http://schemas.microsoft.com/office/drawing/2014/main" id="{9061E014-ED8D-2B4F-EA81-4AE68C581108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8" name="Group 3042">
                <a:extLst>
                  <a:ext uri="{FF2B5EF4-FFF2-40B4-BE49-F238E27FC236}">
                    <a16:creationId xmlns:a16="http://schemas.microsoft.com/office/drawing/2014/main" id="{B7A20283-7F04-2945-904C-C7B8D642BC1A}"/>
                  </a:ext>
                </a:extLst>
              </p:cNvPr>
              <p:cNvGrpSpPr/>
              <p:nvPr/>
            </p:nvGrpSpPr>
            <p:grpSpPr>
              <a:xfrm rot="10800000">
                <a:off x="2647534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695" name="Rectangle 3079">
                  <a:extLst>
                    <a:ext uri="{FF2B5EF4-FFF2-40B4-BE49-F238E27FC236}">
                      <a16:creationId xmlns:a16="http://schemas.microsoft.com/office/drawing/2014/main" id="{056A0E23-4A20-7DFD-B560-560B499EF462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3080">
                  <a:extLst>
                    <a:ext uri="{FF2B5EF4-FFF2-40B4-BE49-F238E27FC236}">
                      <a16:creationId xmlns:a16="http://schemas.microsoft.com/office/drawing/2014/main" id="{D1995747-35D1-D0A4-DC5A-BC997361FF4E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Freeform 3081">
                  <a:extLst>
                    <a:ext uri="{FF2B5EF4-FFF2-40B4-BE49-F238E27FC236}">
                      <a16:creationId xmlns:a16="http://schemas.microsoft.com/office/drawing/2014/main" id="{6CC0FE79-23F4-9784-F972-893F279CF29B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Freeform 3082">
                  <a:extLst>
                    <a:ext uri="{FF2B5EF4-FFF2-40B4-BE49-F238E27FC236}">
                      <a16:creationId xmlns:a16="http://schemas.microsoft.com/office/drawing/2014/main" id="{42F0699E-151D-D119-B7D7-D12C61294B28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Freeform 3083">
                  <a:extLst>
                    <a:ext uri="{FF2B5EF4-FFF2-40B4-BE49-F238E27FC236}">
                      <a16:creationId xmlns:a16="http://schemas.microsoft.com/office/drawing/2014/main" id="{F36B0773-0D26-3C85-E65C-09FC232197B9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9" name="Group 3043">
                <a:extLst>
                  <a:ext uri="{FF2B5EF4-FFF2-40B4-BE49-F238E27FC236}">
                    <a16:creationId xmlns:a16="http://schemas.microsoft.com/office/drawing/2014/main" id="{B732CE54-D368-6791-64AA-687FF0D40718}"/>
                  </a:ext>
                </a:extLst>
              </p:cNvPr>
              <p:cNvGrpSpPr/>
              <p:nvPr/>
            </p:nvGrpSpPr>
            <p:grpSpPr>
              <a:xfrm rot="10800000">
                <a:off x="3011637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690" name="Rectangle 3074">
                  <a:extLst>
                    <a:ext uri="{FF2B5EF4-FFF2-40B4-BE49-F238E27FC236}">
                      <a16:creationId xmlns:a16="http://schemas.microsoft.com/office/drawing/2014/main" id="{D3F2D410-BC41-A4BC-07EB-BB72AE16B84F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Rectangle 3075">
                  <a:extLst>
                    <a:ext uri="{FF2B5EF4-FFF2-40B4-BE49-F238E27FC236}">
                      <a16:creationId xmlns:a16="http://schemas.microsoft.com/office/drawing/2014/main" id="{D8595706-65A6-592D-F4CD-C1D3716A87D2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Freeform 3076">
                  <a:extLst>
                    <a:ext uri="{FF2B5EF4-FFF2-40B4-BE49-F238E27FC236}">
                      <a16:creationId xmlns:a16="http://schemas.microsoft.com/office/drawing/2014/main" id="{78064CF7-A6AA-50D7-57B8-3F4BC1260AC4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Freeform 3077">
                  <a:extLst>
                    <a:ext uri="{FF2B5EF4-FFF2-40B4-BE49-F238E27FC236}">
                      <a16:creationId xmlns:a16="http://schemas.microsoft.com/office/drawing/2014/main" id="{D092A4C7-1AF1-CDAA-B33C-48EF8ED19FF2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Freeform 3078">
                  <a:extLst>
                    <a:ext uri="{FF2B5EF4-FFF2-40B4-BE49-F238E27FC236}">
                      <a16:creationId xmlns:a16="http://schemas.microsoft.com/office/drawing/2014/main" id="{CAEC1F71-1D7B-B22C-2683-ABA04A96250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0" name="Group 3044">
                <a:extLst>
                  <a:ext uri="{FF2B5EF4-FFF2-40B4-BE49-F238E27FC236}">
                    <a16:creationId xmlns:a16="http://schemas.microsoft.com/office/drawing/2014/main" id="{CE138808-30A7-E806-B1C9-F41211016CF8}"/>
                  </a:ext>
                </a:extLst>
              </p:cNvPr>
              <p:cNvGrpSpPr/>
              <p:nvPr/>
            </p:nvGrpSpPr>
            <p:grpSpPr>
              <a:xfrm rot="10800000">
                <a:off x="3375740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685" name="Rectangle 3069">
                  <a:extLst>
                    <a:ext uri="{FF2B5EF4-FFF2-40B4-BE49-F238E27FC236}">
                      <a16:creationId xmlns:a16="http://schemas.microsoft.com/office/drawing/2014/main" id="{90F94AF5-3738-03AD-D94B-DCCF893C1640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Rectangle 3070">
                  <a:extLst>
                    <a:ext uri="{FF2B5EF4-FFF2-40B4-BE49-F238E27FC236}">
                      <a16:creationId xmlns:a16="http://schemas.microsoft.com/office/drawing/2014/main" id="{43C8E06B-8F07-F02D-8201-21C34DEDFB7D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Freeform 3071">
                  <a:extLst>
                    <a:ext uri="{FF2B5EF4-FFF2-40B4-BE49-F238E27FC236}">
                      <a16:creationId xmlns:a16="http://schemas.microsoft.com/office/drawing/2014/main" id="{9370E73A-8453-D20F-DF2B-7DD7D6EC754C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Freeform 3072">
                  <a:extLst>
                    <a:ext uri="{FF2B5EF4-FFF2-40B4-BE49-F238E27FC236}">
                      <a16:creationId xmlns:a16="http://schemas.microsoft.com/office/drawing/2014/main" id="{FC3E9BA8-7C99-0C3C-C0FC-5D1104CACA2E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Freeform 3073">
                  <a:extLst>
                    <a:ext uri="{FF2B5EF4-FFF2-40B4-BE49-F238E27FC236}">
                      <a16:creationId xmlns:a16="http://schemas.microsoft.com/office/drawing/2014/main" id="{155DEC9D-2F95-7663-CE28-F68877C4BC05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1" name="Group 3045">
                <a:extLst>
                  <a:ext uri="{FF2B5EF4-FFF2-40B4-BE49-F238E27FC236}">
                    <a16:creationId xmlns:a16="http://schemas.microsoft.com/office/drawing/2014/main" id="{7EABFFA0-F998-3411-206D-FBFE5E4FA040}"/>
                  </a:ext>
                </a:extLst>
              </p:cNvPr>
              <p:cNvGrpSpPr/>
              <p:nvPr/>
            </p:nvGrpSpPr>
            <p:grpSpPr>
              <a:xfrm rot="10800000">
                <a:off x="3739843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680" name="Rectangle 3064">
                  <a:extLst>
                    <a:ext uri="{FF2B5EF4-FFF2-40B4-BE49-F238E27FC236}">
                      <a16:creationId xmlns:a16="http://schemas.microsoft.com/office/drawing/2014/main" id="{04478138-F652-304D-D81E-DA261E61A6B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Rectangle 3065">
                  <a:extLst>
                    <a:ext uri="{FF2B5EF4-FFF2-40B4-BE49-F238E27FC236}">
                      <a16:creationId xmlns:a16="http://schemas.microsoft.com/office/drawing/2014/main" id="{E7C2543D-1FE7-8051-4989-69E585895B28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Freeform 3066">
                  <a:extLst>
                    <a:ext uri="{FF2B5EF4-FFF2-40B4-BE49-F238E27FC236}">
                      <a16:creationId xmlns:a16="http://schemas.microsoft.com/office/drawing/2014/main" id="{9F5CD3CE-F0D5-5232-8259-445CD5B9A018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3" name="Freeform 3067">
                  <a:extLst>
                    <a:ext uri="{FF2B5EF4-FFF2-40B4-BE49-F238E27FC236}">
                      <a16:creationId xmlns:a16="http://schemas.microsoft.com/office/drawing/2014/main" id="{9A403559-2D9B-B991-ADD3-91E7B25E911F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4" name="Freeform 3068">
                  <a:extLst>
                    <a:ext uri="{FF2B5EF4-FFF2-40B4-BE49-F238E27FC236}">
                      <a16:creationId xmlns:a16="http://schemas.microsoft.com/office/drawing/2014/main" id="{68FB98EE-E261-98E9-7E86-DCDD1069A597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2" name="Group 3046">
                <a:extLst>
                  <a:ext uri="{FF2B5EF4-FFF2-40B4-BE49-F238E27FC236}">
                    <a16:creationId xmlns:a16="http://schemas.microsoft.com/office/drawing/2014/main" id="{8935034B-914A-86F9-0A3E-61356B0E1E3E}"/>
                  </a:ext>
                </a:extLst>
              </p:cNvPr>
              <p:cNvGrpSpPr/>
              <p:nvPr/>
            </p:nvGrpSpPr>
            <p:grpSpPr>
              <a:xfrm rot="10800000">
                <a:off x="4103946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675" name="Rectangle 3059">
                  <a:extLst>
                    <a:ext uri="{FF2B5EF4-FFF2-40B4-BE49-F238E27FC236}">
                      <a16:creationId xmlns:a16="http://schemas.microsoft.com/office/drawing/2014/main" id="{C61AFCDC-59A6-5D09-49FD-77B8E2940CD3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Rectangle 3060">
                  <a:extLst>
                    <a:ext uri="{FF2B5EF4-FFF2-40B4-BE49-F238E27FC236}">
                      <a16:creationId xmlns:a16="http://schemas.microsoft.com/office/drawing/2014/main" id="{9BC21905-1B7A-C594-4FE3-18C8A0745E6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Freeform 3061">
                  <a:extLst>
                    <a:ext uri="{FF2B5EF4-FFF2-40B4-BE49-F238E27FC236}">
                      <a16:creationId xmlns:a16="http://schemas.microsoft.com/office/drawing/2014/main" id="{1AE9106F-72FC-ABB3-2A0F-35FD0588066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Freeform 3062">
                  <a:extLst>
                    <a:ext uri="{FF2B5EF4-FFF2-40B4-BE49-F238E27FC236}">
                      <a16:creationId xmlns:a16="http://schemas.microsoft.com/office/drawing/2014/main" id="{18779F1A-8458-38AA-F71F-D5788DA15FF6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Freeform 3063">
                  <a:extLst>
                    <a:ext uri="{FF2B5EF4-FFF2-40B4-BE49-F238E27FC236}">
                      <a16:creationId xmlns:a16="http://schemas.microsoft.com/office/drawing/2014/main" id="{5CBD7D86-9864-C52A-CB53-EB8AAE0C505C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3" name="Group 3047">
                <a:extLst>
                  <a:ext uri="{FF2B5EF4-FFF2-40B4-BE49-F238E27FC236}">
                    <a16:creationId xmlns:a16="http://schemas.microsoft.com/office/drawing/2014/main" id="{F4B218C6-C1EA-52D2-6366-4FEC4A63C0E7}"/>
                  </a:ext>
                </a:extLst>
              </p:cNvPr>
              <p:cNvGrpSpPr/>
              <p:nvPr/>
            </p:nvGrpSpPr>
            <p:grpSpPr>
              <a:xfrm rot="10800000">
                <a:off x="4468049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670" name="Rectangle 3054">
                  <a:extLst>
                    <a:ext uri="{FF2B5EF4-FFF2-40B4-BE49-F238E27FC236}">
                      <a16:creationId xmlns:a16="http://schemas.microsoft.com/office/drawing/2014/main" id="{53809C78-B84E-8F2E-93B4-CB53E9D891AC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Rectangle 3055">
                  <a:extLst>
                    <a:ext uri="{FF2B5EF4-FFF2-40B4-BE49-F238E27FC236}">
                      <a16:creationId xmlns:a16="http://schemas.microsoft.com/office/drawing/2014/main" id="{DBDD666C-DB92-4D3D-697D-DFFB3D8430CE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Freeform 3056">
                  <a:extLst>
                    <a:ext uri="{FF2B5EF4-FFF2-40B4-BE49-F238E27FC236}">
                      <a16:creationId xmlns:a16="http://schemas.microsoft.com/office/drawing/2014/main" id="{ECEB44B2-0367-ED0A-B6E4-FB33D1FDDAEC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3" name="Freeform 3057">
                  <a:extLst>
                    <a:ext uri="{FF2B5EF4-FFF2-40B4-BE49-F238E27FC236}">
                      <a16:creationId xmlns:a16="http://schemas.microsoft.com/office/drawing/2014/main" id="{E899AA86-27D2-649C-C35F-942EA988A900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Freeform 3058">
                  <a:extLst>
                    <a:ext uri="{FF2B5EF4-FFF2-40B4-BE49-F238E27FC236}">
                      <a16:creationId xmlns:a16="http://schemas.microsoft.com/office/drawing/2014/main" id="{1D60E545-F7DF-C2D9-FCAB-35D2FA89E59C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4" name="Group 3048">
                <a:extLst>
                  <a:ext uri="{FF2B5EF4-FFF2-40B4-BE49-F238E27FC236}">
                    <a16:creationId xmlns:a16="http://schemas.microsoft.com/office/drawing/2014/main" id="{E495CE0D-328F-588E-FF58-267DBBDF6B04}"/>
                  </a:ext>
                </a:extLst>
              </p:cNvPr>
              <p:cNvGrpSpPr/>
              <p:nvPr/>
            </p:nvGrpSpPr>
            <p:grpSpPr>
              <a:xfrm rot="10800000">
                <a:off x="4832152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665" name="Rectangle 3049">
                  <a:extLst>
                    <a:ext uri="{FF2B5EF4-FFF2-40B4-BE49-F238E27FC236}">
                      <a16:creationId xmlns:a16="http://schemas.microsoft.com/office/drawing/2014/main" id="{150FFED1-6077-F60D-EECC-68913498DD02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Rectangle 3050">
                  <a:extLst>
                    <a:ext uri="{FF2B5EF4-FFF2-40B4-BE49-F238E27FC236}">
                      <a16:creationId xmlns:a16="http://schemas.microsoft.com/office/drawing/2014/main" id="{9D2FC47F-C74C-6EAE-B6F9-214395266FCD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Freeform 3051">
                  <a:extLst>
                    <a:ext uri="{FF2B5EF4-FFF2-40B4-BE49-F238E27FC236}">
                      <a16:creationId xmlns:a16="http://schemas.microsoft.com/office/drawing/2014/main" id="{C81FF2F8-BEA4-6B6F-90C9-FAA291B9293B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Freeform 3052">
                  <a:extLst>
                    <a:ext uri="{FF2B5EF4-FFF2-40B4-BE49-F238E27FC236}">
                      <a16:creationId xmlns:a16="http://schemas.microsoft.com/office/drawing/2014/main" id="{30EB0F88-3171-A5B1-F136-C937B3F5B065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Freeform 3053">
                  <a:extLst>
                    <a:ext uri="{FF2B5EF4-FFF2-40B4-BE49-F238E27FC236}">
                      <a16:creationId xmlns:a16="http://schemas.microsoft.com/office/drawing/2014/main" id="{9F8E3D11-4624-7B76-E80A-836124BA08E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65" name="Group 2949">
              <a:extLst>
                <a:ext uri="{FF2B5EF4-FFF2-40B4-BE49-F238E27FC236}">
                  <a16:creationId xmlns:a16="http://schemas.microsoft.com/office/drawing/2014/main" id="{4BF40030-671A-390A-D955-B9B7784FA07E}"/>
                </a:ext>
              </a:extLst>
            </p:cNvPr>
            <p:cNvGrpSpPr/>
            <p:nvPr/>
          </p:nvGrpSpPr>
          <p:grpSpPr>
            <a:xfrm>
              <a:off x="2647887" y="2769108"/>
              <a:ext cx="2547691" cy="936572"/>
              <a:chOff x="2647534" y="1371876"/>
              <a:chExt cx="2547691" cy="936572"/>
            </a:xfrm>
          </p:grpSpPr>
          <p:grpSp>
            <p:nvGrpSpPr>
              <p:cNvPr id="567" name="Group 2951">
                <a:extLst>
                  <a:ext uri="{FF2B5EF4-FFF2-40B4-BE49-F238E27FC236}">
                    <a16:creationId xmlns:a16="http://schemas.microsoft.com/office/drawing/2014/main" id="{C908A5F2-45F4-A17F-6E0E-5BB961C6AAE5}"/>
                  </a:ext>
                </a:extLst>
              </p:cNvPr>
              <p:cNvGrpSpPr/>
              <p:nvPr/>
            </p:nvGrpSpPr>
            <p:grpSpPr>
              <a:xfrm>
                <a:off x="2647535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646" name="Rectangle 3030">
                  <a:extLst>
                    <a:ext uri="{FF2B5EF4-FFF2-40B4-BE49-F238E27FC236}">
                      <a16:creationId xmlns:a16="http://schemas.microsoft.com/office/drawing/2014/main" id="{AEDD0FB5-9E95-7535-D4B5-9CD8973E0FB8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Rectangle 3031">
                  <a:extLst>
                    <a:ext uri="{FF2B5EF4-FFF2-40B4-BE49-F238E27FC236}">
                      <a16:creationId xmlns:a16="http://schemas.microsoft.com/office/drawing/2014/main" id="{19480440-F94F-D034-22BE-56163E4B242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Freeform 3032">
                  <a:extLst>
                    <a:ext uri="{FF2B5EF4-FFF2-40B4-BE49-F238E27FC236}">
                      <a16:creationId xmlns:a16="http://schemas.microsoft.com/office/drawing/2014/main" id="{6E5214C2-9331-F4FD-46F4-D4819DFC306D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Freeform 3033">
                  <a:extLst>
                    <a:ext uri="{FF2B5EF4-FFF2-40B4-BE49-F238E27FC236}">
                      <a16:creationId xmlns:a16="http://schemas.microsoft.com/office/drawing/2014/main" id="{4DC54F5B-ED7B-869E-B784-DE1214CF61D4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Freeform 3034">
                  <a:extLst>
                    <a:ext uri="{FF2B5EF4-FFF2-40B4-BE49-F238E27FC236}">
                      <a16:creationId xmlns:a16="http://schemas.microsoft.com/office/drawing/2014/main" id="{A835DE58-E513-FBA1-7063-D9332BF0ABE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8" name="Group 2952">
                <a:extLst>
                  <a:ext uri="{FF2B5EF4-FFF2-40B4-BE49-F238E27FC236}">
                    <a16:creationId xmlns:a16="http://schemas.microsoft.com/office/drawing/2014/main" id="{53C77545-9C19-3B64-97DD-207E8389C04D}"/>
                  </a:ext>
                </a:extLst>
              </p:cNvPr>
              <p:cNvGrpSpPr/>
              <p:nvPr/>
            </p:nvGrpSpPr>
            <p:grpSpPr>
              <a:xfrm>
                <a:off x="3011638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641" name="Rectangle 3025">
                  <a:extLst>
                    <a:ext uri="{FF2B5EF4-FFF2-40B4-BE49-F238E27FC236}">
                      <a16:creationId xmlns:a16="http://schemas.microsoft.com/office/drawing/2014/main" id="{F304B9EA-55C8-DF76-5098-50A8B3F736CC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Rectangle 3026">
                  <a:extLst>
                    <a:ext uri="{FF2B5EF4-FFF2-40B4-BE49-F238E27FC236}">
                      <a16:creationId xmlns:a16="http://schemas.microsoft.com/office/drawing/2014/main" id="{A43C872A-96AC-2CA7-5D84-8B6F70511734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Freeform 3027">
                  <a:extLst>
                    <a:ext uri="{FF2B5EF4-FFF2-40B4-BE49-F238E27FC236}">
                      <a16:creationId xmlns:a16="http://schemas.microsoft.com/office/drawing/2014/main" id="{F0BD362F-50B5-7046-FBE4-9E1B30C69E73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Freeform 3028">
                  <a:extLst>
                    <a:ext uri="{FF2B5EF4-FFF2-40B4-BE49-F238E27FC236}">
                      <a16:creationId xmlns:a16="http://schemas.microsoft.com/office/drawing/2014/main" id="{D323F350-429D-60A2-23D3-078F69F0F4B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Freeform 3029">
                  <a:extLst>
                    <a:ext uri="{FF2B5EF4-FFF2-40B4-BE49-F238E27FC236}">
                      <a16:creationId xmlns:a16="http://schemas.microsoft.com/office/drawing/2014/main" id="{64AF3C68-5483-8BDE-9A91-FA8213AA7FBF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9" name="Group 2953">
                <a:extLst>
                  <a:ext uri="{FF2B5EF4-FFF2-40B4-BE49-F238E27FC236}">
                    <a16:creationId xmlns:a16="http://schemas.microsoft.com/office/drawing/2014/main" id="{7A478322-D05D-A96F-E5B1-A426FAA83C12}"/>
                  </a:ext>
                </a:extLst>
              </p:cNvPr>
              <p:cNvGrpSpPr/>
              <p:nvPr/>
            </p:nvGrpSpPr>
            <p:grpSpPr>
              <a:xfrm>
                <a:off x="3375741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636" name="Rectangle 3020">
                  <a:extLst>
                    <a:ext uri="{FF2B5EF4-FFF2-40B4-BE49-F238E27FC236}">
                      <a16:creationId xmlns:a16="http://schemas.microsoft.com/office/drawing/2014/main" id="{0B27C40F-C7A3-22A2-E026-EA852560CD58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Rectangle 3021">
                  <a:extLst>
                    <a:ext uri="{FF2B5EF4-FFF2-40B4-BE49-F238E27FC236}">
                      <a16:creationId xmlns:a16="http://schemas.microsoft.com/office/drawing/2014/main" id="{70F0270B-892C-2A66-91C1-090080B1BB4E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Freeform 3022">
                  <a:extLst>
                    <a:ext uri="{FF2B5EF4-FFF2-40B4-BE49-F238E27FC236}">
                      <a16:creationId xmlns:a16="http://schemas.microsoft.com/office/drawing/2014/main" id="{7D7B927E-4988-EC1D-B3F1-2F0419EB704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Freeform 3023">
                  <a:extLst>
                    <a:ext uri="{FF2B5EF4-FFF2-40B4-BE49-F238E27FC236}">
                      <a16:creationId xmlns:a16="http://schemas.microsoft.com/office/drawing/2014/main" id="{D2FE78CD-93BC-93C5-542F-84C69ED53741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Freeform 3024">
                  <a:extLst>
                    <a:ext uri="{FF2B5EF4-FFF2-40B4-BE49-F238E27FC236}">
                      <a16:creationId xmlns:a16="http://schemas.microsoft.com/office/drawing/2014/main" id="{4ED6124B-441E-77A7-64DD-6E7C058743EC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0" name="Group 2954">
                <a:extLst>
                  <a:ext uri="{FF2B5EF4-FFF2-40B4-BE49-F238E27FC236}">
                    <a16:creationId xmlns:a16="http://schemas.microsoft.com/office/drawing/2014/main" id="{BBA09AE2-934E-DAE2-F721-129269E4479F}"/>
                  </a:ext>
                </a:extLst>
              </p:cNvPr>
              <p:cNvGrpSpPr/>
              <p:nvPr/>
            </p:nvGrpSpPr>
            <p:grpSpPr>
              <a:xfrm>
                <a:off x="3739844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631" name="Rectangle 3015">
                  <a:extLst>
                    <a:ext uri="{FF2B5EF4-FFF2-40B4-BE49-F238E27FC236}">
                      <a16:creationId xmlns:a16="http://schemas.microsoft.com/office/drawing/2014/main" id="{3DC90817-452C-63E4-EDFE-4AF0E859A016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Rectangle 3016">
                  <a:extLst>
                    <a:ext uri="{FF2B5EF4-FFF2-40B4-BE49-F238E27FC236}">
                      <a16:creationId xmlns:a16="http://schemas.microsoft.com/office/drawing/2014/main" id="{0FB2686D-5FCF-75E3-CF0E-660455ECA7E6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3" name="Freeform 3017">
                  <a:extLst>
                    <a:ext uri="{FF2B5EF4-FFF2-40B4-BE49-F238E27FC236}">
                      <a16:creationId xmlns:a16="http://schemas.microsoft.com/office/drawing/2014/main" id="{EE9D4833-7123-FEE6-FBB2-DB5673B8BCA4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Freeform 3018">
                  <a:extLst>
                    <a:ext uri="{FF2B5EF4-FFF2-40B4-BE49-F238E27FC236}">
                      <a16:creationId xmlns:a16="http://schemas.microsoft.com/office/drawing/2014/main" id="{BC738EA3-3A20-67A5-8E91-B8EFF2A53256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Freeform 3019">
                  <a:extLst>
                    <a:ext uri="{FF2B5EF4-FFF2-40B4-BE49-F238E27FC236}">
                      <a16:creationId xmlns:a16="http://schemas.microsoft.com/office/drawing/2014/main" id="{C37AE018-38DA-407A-AC03-7F8B0E599C61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1" name="Group 2955">
                <a:extLst>
                  <a:ext uri="{FF2B5EF4-FFF2-40B4-BE49-F238E27FC236}">
                    <a16:creationId xmlns:a16="http://schemas.microsoft.com/office/drawing/2014/main" id="{E1BE9A1C-60A7-77A9-129E-EBDAEE2B26D2}"/>
                  </a:ext>
                </a:extLst>
              </p:cNvPr>
              <p:cNvGrpSpPr/>
              <p:nvPr/>
            </p:nvGrpSpPr>
            <p:grpSpPr>
              <a:xfrm>
                <a:off x="4103947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626" name="Rectangle 3010">
                  <a:extLst>
                    <a:ext uri="{FF2B5EF4-FFF2-40B4-BE49-F238E27FC236}">
                      <a16:creationId xmlns:a16="http://schemas.microsoft.com/office/drawing/2014/main" id="{9F29D0A1-9DEE-5A26-2160-8E208DE9A61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Rectangle 3011">
                  <a:extLst>
                    <a:ext uri="{FF2B5EF4-FFF2-40B4-BE49-F238E27FC236}">
                      <a16:creationId xmlns:a16="http://schemas.microsoft.com/office/drawing/2014/main" id="{D68F6B2E-4184-5CA6-C61B-5ABDDEEE9611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Freeform 3012">
                  <a:extLst>
                    <a:ext uri="{FF2B5EF4-FFF2-40B4-BE49-F238E27FC236}">
                      <a16:creationId xmlns:a16="http://schemas.microsoft.com/office/drawing/2014/main" id="{EBD1FCE8-BE19-2B26-5845-5002EC586CE1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Freeform 3013">
                  <a:extLst>
                    <a:ext uri="{FF2B5EF4-FFF2-40B4-BE49-F238E27FC236}">
                      <a16:creationId xmlns:a16="http://schemas.microsoft.com/office/drawing/2014/main" id="{30D437A0-C811-DF2F-64F5-1F2C4B0CD361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Freeform 3014">
                  <a:extLst>
                    <a:ext uri="{FF2B5EF4-FFF2-40B4-BE49-F238E27FC236}">
                      <a16:creationId xmlns:a16="http://schemas.microsoft.com/office/drawing/2014/main" id="{E1133521-60ED-6E5E-1A54-9CB067A9929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2" name="Group 2956">
                <a:extLst>
                  <a:ext uri="{FF2B5EF4-FFF2-40B4-BE49-F238E27FC236}">
                    <a16:creationId xmlns:a16="http://schemas.microsoft.com/office/drawing/2014/main" id="{C8ED65A1-AFF4-C081-3A39-E0F2226A1F79}"/>
                  </a:ext>
                </a:extLst>
              </p:cNvPr>
              <p:cNvGrpSpPr/>
              <p:nvPr/>
            </p:nvGrpSpPr>
            <p:grpSpPr>
              <a:xfrm>
                <a:off x="4468050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621" name="Rectangle 3005">
                  <a:extLst>
                    <a:ext uri="{FF2B5EF4-FFF2-40B4-BE49-F238E27FC236}">
                      <a16:creationId xmlns:a16="http://schemas.microsoft.com/office/drawing/2014/main" id="{0B6CB522-FF95-3D1C-E524-30F2C4EDD99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Rectangle 3006">
                  <a:extLst>
                    <a:ext uri="{FF2B5EF4-FFF2-40B4-BE49-F238E27FC236}">
                      <a16:creationId xmlns:a16="http://schemas.microsoft.com/office/drawing/2014/main" id="{9D95C518-CBDA-F56B-94E6-58DF34426EC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Freeform 3007">
                  <a:extLst>
                    <a:ext uri="{FF2B5EF4-FFF2-40B4-BE49-F238E27FC236}">
                      <a16:creationId xmlns:a16="http://schemas.microsoft.com/office/drawing/2014/main" id="{1E7B3DEE-A1D7-8AFE-18EA-B7319E3D20C3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Freeform 3008">
                  <a:extLst>
                    <a:ext uri="{FF2B5EF4-FFF2-40B4-BE49-F238E27FC236}">
                      <a16:creationId xmlns:a16="http://schemas.microsoft.com/office/drawing/2014/main" id="{A9E46337-8062-1239-7BA2-D6A650C2E614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Freeform 3009">
                  <a:extLst>
                    <a:ext uri="{FF2B5EF4-FFF2-40B4-BE49-F238E27FC236}">
                      <a16:creationId xmlns:a16="http://schemas.microsoft.com/office/drawing/2014/main" id="{09647B2D-1C46-EA93-66B2-99ECA49A01D3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3" name="Group 2957">
                <a:extLst>
                  <a:ext uri="{FF2B5EF4-FFF2-40B4-BE49-F238E27FC236}">
                    <a16:creationId xmlns:a16="http://schemas.microsoft.com/office/drawing/2014/main" id="{2D47D6DB-BF22-F782-21A7-8F2CCE14A4F7}"/>
                  </a:ext>
                </a:extLst>
              </p:cNvPr>
              <p:cNvGrpSpPr/>
              <p:nvPr/>
            </p:nvGrpSpPr>
            <p:grpSpPr>
              <a:xfrm>
                <a:off x="4832153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616" name="Rectangle 3000">
                  <a:extLst>
                    <a:ext uri="{FF2B5EF4-FFF2-40B4-BE49-F238E27FC236}">
                      <a16:creationId xmlns:a16="http://schemas.microsoft.com/office/drawing/2014/main" id="{D5CCC7DA-BD58-1063-433E-0A13F902E62A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Rectangle 3001">
                  <a:extLst>
                    <a:ext uri="{FF2B5EF4-FFF2-40B4-BE49-F238E27FC236}">
                      <a16:creationId xmlns:a16="http://schemas.microsoft.com/office/drawing/2014/main" id="{DAE22345-B641-EE40-8E5C-7CAA221A84A6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Freeform 3002">
                  <a:extLst>
                    <a:ext uri="{FF2B5EF4-FFF2-40B4-BE49-F238E27FC236}">
                      <a16:creationId xmlns:a16="http://schemas.microsoft.com/office/drawing/2014/main" id="{73A6150A-4491-3F6D-E25A-3DFC5718A6C4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Freeform 3003">
                  <a:extLst>
                    <a:ext uri="{FF2B5EF4-FFF2-40B4-BE49-F238E27FC236}">
                      <a16:creationId xmlns:a16="http://schemas.microsoft.com/office/drawing/2014/main" id="{D2C7B226-6DBC-A442-DC6F-7948778A2ADE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Freeform 3004">
                  <a:extLst>
                    <a:ext uri="{FF2B5EF4-FFF2-40B4-BE49-F238E27FC236}">
                      <a16:creationId xmlns:a16="http://schemas.microsoft.com/office/drawing/2014/main" id="{41DB87D8-563D-D714-DAA8-E8207A4AB7EA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4" name="Group 2958">
                <a:extLst>
                  <a:ext uri="{FF2B5EF4-FFF2-40B4-BE49-F238E27FC236}">
                    <a16:creationId xmlns:a16="http://schemas.microsoft.com/office/drawing/2014/main" id="{769F7570-706A-1342-5017-C80E700D84AD}"/>
                  </a:ext>
                </a:extLst>
              </p:cNvPr>
              <p:cNvGrpSpPr/>
              <p:nvPr/>
            </p:nvGrpSpPr>
            <p:grpSpPr>
              <a:xfrm rot="10800000">
                <a:off x="2647534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611" name="Rectangle 2995">
                  <a:extLst>
                    <a:ext uri="{FF2B5EF4-FFF2-40B4-BE49-F238E27FC236}">
                      <a16:creationId xmlns:a16="http://schemas.microsoft.com/office/drawing/2014/main" id="{43C9C2FF-7341-3E84-D54D-45D1B675457D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Rectangle 2996">
                  <a:extLst>
                    <a:ext uri="{FF2B5EF4-FFF2-40B4-BE49-F238E27FC236}">
                      <a16:creationId xmlns:a16="http://schemas.microsoft.com/office/drawing/2014/main" id="{19A31001-3708-27F2-FA89-368E15FD4F29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Freeform 2997">
                  <a:extLst>
                    <a:ext uri="{FF2B5EF4-FFF2-40B4-BE49-F238E27FC236}">
                      <a16:creationId xmlns:a16="http://schemas.microsoft.com/office/drawing/2014/main" id="{79A395F1-59E0-6615-C313-AA162251837C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Freeform 2998">
                  <a:extLst>
                    <a:ext uri="{FF2B5EF4-FFF2-40B4-BE49-F238E27FC236}">
                      <a16:creationId xmlns:a16="http://schemas.microsoft.com/office/drawing/2014/main" id="{31D1CDE2-D2B3-EE6F-69BE-94CDCA903978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Freeform 2999">
                  <a:extLst>
                    <a:ext uri="{FF2B5EF4-FFF2-40B4-BE49-F238E27FC236}">
                      <a16:creationId xmlns:a16="http://schemas.microsoft.com/office/drawing/2014/main" id="{A0A04B4E-E502-D021-29B4-2A51E672244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5" name="Group 2959">
                <a:extLst>
                  <a:ext uri="{FF2B5EF4-FFF2-40B4-BE49-F238E27FC236}">
                    <a16:creationId xmlns:a16="http://schemas.microsoft.com/office/drawing/2014/main" id="{1AE3E0AC-2897-C7DE-E4FA-4D04F55ED519}"/>
                  </a:ext>
                </a:extLst>
              </p:cNvPr>
              <p:cNvGrpSpPr/>
              <p:nvPr/>
            </p:nvGrpSpPr>
            <p:grpSpPr>
              <a:xfrm rot="10800000">
                <a:off x="3011637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606" name="Rectangle 2990">
                  <a:extLst>
                    <a:ext uri="{FF2B5EF4-FFF2-40B4-BE49-F238E27FC236}">
                      <a16:creationId xmlns:a16="http://schemas.microsoft.com/office/drawing/2014/main" id="{39D0EE5E-5CEF-70B8-1F00-6B42259B0A00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Rectangle 2991">
                  <a:extLst>
                    <a:ext uri="{FF2B5EF4-FFF2-40B4-BE49-F238E27FC236}">
                      <a16:creationId xmlns:a16="http://schemas.microsoft.com/office/drawing/2014/main" id="{A83C8A60-C8B5-D421-30FA-60614018BC57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Freeform 2992">
                  <a:extLst>
                    <a:ext uri="{FF2B5EF4-FFF2-40B4-BE49-F238E27FC236}">
                      <a16:creationId xmlns:a16="http://schemas.microsoft.com/office/drawing/2014/main" id="{FE607B9B-5866-D7A4-103C-B12C6D6BD512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Freeform 2993">
                  <a:extLst>
                    <a:ext uri="{FF2B5EF4-FFF2-40B4-BE49-F238E27FC236}">
                      <a16:creationId xmlns:a16="http://schemas.microsoft.com/office/drawing/2014/main" id="{59902D8F-3318-3BAE-B73B-679865102B02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Freeform 2994">
                  <a:extLst>
                    <a:ext uri="{FF2B5EF4-FFF2-40B4-BE49-F238E27FC236}">
                      <a16:creationId xmlns:a16="http://schemas.microsoft.com/office/drawing/2014/main" id="{E9DC35AA-5D39-0E57-76CB-175CB47F5238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6" name="Group 2960">
                <a:extLst>
                  <a:ext uri="{FF2B5EF4-FFF2-40B4-BE49-F238E27FC236}">
                    <a16:creationId xmlns:a16="http://schemas.microsoft.com/office/drawing/2014/main" id="{F89380CA-A91E-632F-C2F1-C5168A287FEB}"/>
                  </a:ext>
                </a:extLst>
              </p:cNvPr>
              <p:cNvGrpSpPr/>
              <p:nvPr/>
            </p:nvGrpSpPr>
            <p:grpSpPr>
              <a:xfrm rot="10800000">
                <a:off x="3375740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601" name="Rectangle 2985">
                  <a:extLst>
                    <a:ext uri="{FF2B5EF4-FFF2-40B4-BE49-F238E27FC236}">
                      <a16:creationId xmlns:a16="http://schemas.microsoft.com/office/drawing/2014/main" id="{72812423-85D8-FE5A-AB46-DAD376103BE0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Rectangle 2986">
                  <a:extLst>
                    <a:ext uri="{FF2B5EF4-FFF2-40B4-BE49-F238E27FC236}">
                      <a16:creationId xmlns:a16="http://schemas.microsoft.com/office/drawing/2014/main" id="{BE12238D-5D85-91A0-FEF5-C88008EE6D5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Freeform 2987">
                  <a:extLst>
                    <a:ext uri="{FF2B5EF4-FFF2-40B4-BE49-F238E27FC236}">
                      <a16:creationId xmlns:a16="http://schemas.microsoft.com/office/drawing/2014/main" id="{62317629-17E8-59FC-1F50-1D391A1482A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Freeform 2988">
                  <a:extLst>
                    <a:ext uri="{FF2B5EF4-FFF2-40B4-BE49-F238E27FC236}">
                      <a16:creationId xmlns:a16="http://schemas.microsoft.com/office/drawing/2014/main" id="{5166ADD8-A3F5-2FEB-AD70-158D08A672C1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Freeform 2989">
                  <a:extLst>
                    <a:ext uri="{FF2B5EF4-FFF2-40B4-BE49-F238E27FC236}">
                      <a16:creationId xmlns:a16="http://schemas.microsoft.com/office/drawing/2014/main" id="{BA91DBCD-9004-5AFD-BA41-79F391A79089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7" name="Group 2961">
                <a:extLst>
                  <a:ext uri="{FF2B5EF4-FFF2-40B4-BE49-F238E27FC236}">
                    <a16:creationId xmlns:a16="http://schemas.microsoft.com/office/drawing/2014/main" id="{6B1CFF25-4B52-56A5-089C-2561BF4F6313}"/>
                  </a:ext>
                </a:extLst>
              </p:cNvPr>
              <p:cNvGrpSpPr/>
              <p:nvPr/>
            </p:nvGrpSpPr>
            <p:grpSpPr>
              <a:xfrm rot="10800000">
                <a:off x="3739843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596" name="Rectangle 2980">
                  <a:extLst>
                    <a:ext uri="{FF2B5EF4-FFF2-40B4-BE49-F238E27FC236}">
                      <a16:creationId xmlns:a16="http://schemas.microsoft.com/office/drawing/2014/main" id="{D5E09070-B689-DF7B-9C3E-D5F9B90F9CC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7" name="Rectangle 2981">
                  <a:extLst>
                    <a:ext uri="{FF2B5EF4-FFF2-40B4-BE49-F238E27FC236}">
                      <a16:creationId xmlns:a16="http://schemas.microsoft.com/office/drawing/2014/main" id="{5B8B48BB-FA74-CB24-2D9F-F4E328E58898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Freeform 2982">
                  <a:extLst>
                    <a:ext uri="{FF2B5EF4-FFF2-40B4-BE49-F238E27FC236}">
                      <a16:creationId xmlns:a16="http://schemas.microsoft.com/office/drawing/2014/main" id="{D5048CD3-1AED-F40C-65BD-EFF884FC7E72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Freeform 2983">
                  <a:extLst>
                    <a:ext uri="{FF2B5EF4-FFF2-40B4-BE49-F238E27FC236}">
                      <a16:creationId xmlns:a16="http://schemas.microsoft.com/office/drawing/2014/main" id="{16716242-188C-F67D-CE30-A0ED796942B0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Freeform 2984">
                  <a:extLst>
                    <a:ext uri="{FF2B5EF4-FFF2-40B4-BE49-F238E27FC236}">
                      <a16:creationId xmlns:a16="http://schemas.microsoft.com/office/drawing/2014/main" id="{421E02E0-EFDA-8635-2067-7A84BAC51FA5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8" name="Group 2962">
                <a:extLst>
                  <a:ext uri="{FF2B5EF4-FFF2-40B4-BE49-F238E27FC236}">
                    <a16:creationId xmlns:a16="http://schemas.microsoft.com/office/drawing/2014/main" id="{B13D59CE-8945-9D39-B730-67651D74A511}"/>
                  </a:ext>
                </a:extLst>
              </p:cNvPr>
              <p:cNvGrpSpPr/>
              <p:nvPr/>
            </p:nvGrpSpPr>
            <p:grpSpPr>
              <a:xfrm rot="10800000">
                <a:off x="4103946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591" name="Rectangle 2975">
                  <a:extLst>
                    <a:ext uri="{FF2B5EF4-FFF2-40B4-BE49-F238E27FC236}">
                      <a16:creationId xmlns:a16="http://schemas.microsoft.com/office/drawing/2014/main" id="{5C5C1DBE-58A0-68D9-4AA4-A645E4D03644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Rectangle 2976">
                  <a:extLst>
                    <a:ext uri="{FF2B5EF4-FFF2-40B4-BE49-F238E27FC236}">
                      <a16:creationId xmlns:a16="http://schemas.microsoft.com/office/drawing/2014/main" id="{647CA4A3-37C9-5555-E2B5-D7700B1E638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Freeform 2977">
                  <a:extLst>
                    <a:ext uri="{FF2B5EF4-FFF2-40B4-BE49-F238E27FC236}">
                      <a16:creationId xmlns:a16="http://schemas.microsoft.com/office/drawing/2014/main" id="{BA2544DC-D306-D4A5-67D3-2C60ABEE6E0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Freeform 2978">
                  <a:extLst>
                    <a:ext uri="{FF2B5EF4-FFF2-40B4-BE49-F238E27FC236}">
                      <a16:creationId xmlns:a16="http://schemas.microsoft.com/office/drawing/2014/main" id="{4576C862-3064-2293-1AEB-8939B6059040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Freeform 2979">
                  <a:extLst>
                    <a:ext uri="{FF2B5EF4-FFF2-40B4-BE49-F238E27FC236}">
                      <a16:creationId xmlns:a16="http://schemas.microsoft.com/office/drawing/2014/main" id="{DB2D497A-23BB-6FDA-DC29-ACE077A916DE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9" name="Group 2963">
                <a:extLst>
                  <a:ext uri="{FF2B5EF4-FFF2-40B4-BE49-F238E27FC236}">
                    <a16:creationId xmlns:a16="http://schemas.microsoft.com/office/drawing/2014/main" id="{04CE043F-F5F3-B7A0-6741-E22E1FF7F8EA}"/>
                  </a:ext>
                </a:extLst>
              </p:cNvPr>
              <p:cNvGrpSpPr/>
              <p:nvPr/>
            </p:nvGrpSpPr>
            <p:grpSpPr>
              <a:xfrm rot="10800000">
                <a:off x="4468049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586" name="Rectangle 2970">
                  <a:extLst>
                    <a:ext uri="{FF2B5EF4-FFF2-40B4-BE49-F238E27FC236}">
                      <a16:creationId xmlns:a16="http://schemas.microsoft.com/office/drawing/2014/main" id="{7DB36C50-6D3C-675E-70BC-1D98CAB9CB74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Rectangle 2971">
                  <a:extLst>
                    <a:ext uri="{FF2B5EF4-FFF2-40B4-BE49-F238E27FC236}">
                      <a16:creationId xmlns:a16="http://schemas.microsoft.com/office/drawing/2014/main" id="{D978E52E-0DAA-F606-0789-472FD3D4DE52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Freeform 2972">
                  <a:extLst>
                    <a:ext uri="{FF2B5EF4-FFF2-40B4-BE49-F238E27FC236}">
                      <a16:creationId xmlns:a16="http://schemas.microsoft.com/office/drawing/2014/main" id="{A39B29F0-53BF-0B3C-7527-9E7B214B63F6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Freeform 2973">
                  <a:extLst>
                    <a:ext uri="{FF2B5EF4-FFF2-40B4-BE49-F238E27FC236}">
                      <a16:creationId xmlns:a16="http://schemas.microsoft.com/office/drawing/2014/main" id="{2F5CA12C-5BE5-3475-D499-E0D7E3434ECB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Freeform 2974">
                  <a:extLst>
                    <a:ext uri="{FF2B5EF4-FFF2-40B4-BE49-F238E27FC236}">
                      <a16:creationId xmlns:a16="http://schemas.microsoft.com/office/drawing/2014/main" id="{084756FC-F6BC-FC4D-9A80-8A76A57AC069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0" name="Group 2964">
                <a:extLst>
                  <a:ext uri="{FF2B5EF4-FFF2-40B4-BE49-F238E27FC236}">
                    <a16:creationId xmlns:a16="http://schemas.microsoft.com/office/drawing/2014/main" id="{CF3D84A0-D3A4-4B3E-5387-FB3F8FAF26F0}"/>
                  </a:ext>
                </a:extLst>
              </p:cNvPr>
              <p:cNvGrpSpPr/>
              <p:nvPr/>
            </p:nvGrpSpPr>
            <p:grpSpPr>
              <a:xfrm rot="10800000">
                <a:off x="4832152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581" name="Rectangle 2965">
                  <a:extLst>
                    <a:ext uri="{FF2B5EF4-FFF2-40B4-BE49-F238E27FC236}">
                      <a16:creationId xmlns:a16="http://schemas.microsoft.com/office/drawing/2014/main" id="{7A290E97-AEAB-4B54-75F6-CFE94B3F9B3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2" name="Rectangle 2966">
                  <a:extLst>
                    <a:ext uri="{FF2B5EF4-FFF2-40B4-BE49-F238E27FC236}">
                      <a16:creationId xmlns:a16="http://schemas.microsoft.com/office/drawing/2014/main" id="{FE429C69-0FB3-0C86-FCAD-120F848ECB3E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Freeform 2967">
                  <a:extLst>
                    <a:ext uri="{FF2B5EF4-FFF2-40B4-BE49-F238E27FC236}">
                      <a16:creationId xmlns:a16="http://schemas.microsoft.com/office/drawing/2014/main" id="{CB42D7BD-A5A3-7CD8-0AE7-AE932B7D9DBD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Freeform 2968">
                  <a:extLst>
                    <a:ext uri="{FF2B5EF4-FFF2-40B4-BE49-F238E27FC236}">
                      <a16:creationId xmlns:a16="http://schemas.microsoft.com/office/drawing/2014/main" id="{B18DA7B9-74D0-A055-E5A3-E16AFA2665C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Freeform 2969">
                  <a:extLst>
                    <a:ext uri="{FF2B5EF4-FFF2-40B4-BE49-F238E27FC236}">
                      <a16:creationId xmlns:a16="http://schemas.microsoft.com/office/drawing/2014/main" id="{22A04183-C242-4FBD-4501-53BA83CDAAE8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66" name="Rectangle 2950">
              <a:extLst>
                <a:ext uri="{FF2B5EF4-FFF2-40B4-BE49-F238E27FC236}">
                  <a16:creationId xmlns:a16="http://schemas.microsoft.com/office/drawing/2014/main" id="{96E1FE24-BE4A-BD00-E405-0E0FAA764C3B}"/>
                </a:ext>
              </a:extLst>
            </p:cNvPr>
            <p:cNvSpPr/>
            <p:nvPr/>
          </p:nvSpPr>
          <p:spPr>
            <a:xfrm>
              <a:off x="3835400" y="3825240"/>
              <a:ext cx="296333" cy="45719"/>
            </a:xfrm>
            <a:prstGeom prst="rect">
              <a:avLst/>
            </a:prstGeom>
            <a:solidFill>
              <a:srgbClr val="EBEBEB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3465">
            <a:extLst>
              <a:ext uri="{FF2B5EF4-FFF2-40B4-BE49-F238E27FC236}">
                <a16:creationId xmlns:a16="http://schemas.microsoft.com/office/drawing/2014/main" id="{6FBF74F3-570D-5C32-482D-EA92804B8DA8}"/>
              </a:ext>
            </a:extLst>
          </p:cNvPr>
          <p:cNvGrpSpPr/>
          <p:nvPr/>
        </p:nvGrpSpPr>
        <p:grpSpPr>
          <a:xfrm>
            <a:off x="6807525" y="3305953"/>
            <a:ext cx="1333500" cy="1320799"/>
            <a:chOff x="2641600" y="1354664"/>
            <a:chExt cx="2565400" cy="2516295"/>
          </a:xfrm>
        </p:grpSpPr>
        <p:sp>
          <p:nvSpPr>
            <p:cNvPr id="391" name="Rectangle 3466">
              <a:extLst>
                <a:ext uri="{FF2B5EF4-FFF2-40B4-BE49-F238E27FC236}">
                  <a16:creationId xmlns:a16="http://schemas.microsoft.com/office/drawing/2014/main" id="{C6C967B1-0931-A5FB-BF3F-938698EB69F7}"/>
                </a:ext>
              </a:extLst>
            </p:cNvPr>
            <p:cNvSpPr/>
            <p:nvPr/>
          </p:nvSpPr>
          <p:spPr>
            <a:xfrm>
              <a:off x="2641600" y="1354664"/>
              <a:ext cx="2565400" cy="2493436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2" name="Group 3467">
              <a:extLst>
                <a:ext uri="{FF2B5EF4-FFF2-40B4-BE49-F238E27FC236}">
                  <a16:creationId xmlns:a16="http://schemas.microsoft.com/office/drawing/2014/main" id="{44EE09D3-1273-EA0E-2895-39E9E905B7DB}"/>
                </a:ext>
              </a:extLst>
            </p:cNvPr>
            <p:cNvGrpSpPr/>
            <p:nvPr/>
          </p:nvGrpSpPr>
          <p:grpSpPr>
            <a:xfrm>
              <a:off x="2647534" y="1371876"/>
              <a:ext cx="2547691" cy="936572"/>
              <a:chOff x="2647534" y="1371876"/>
              <a:chExt cx="2547691" cy="936572"/>
            </a:xfrm>
          </p:grpSpPr>
          <p:grpSp>
            <p:nvGrpSpPr>
              <p:cNvPr id="479" name="Group 3554">
                <a:extLst>
                  <a:ext uri="{FF2B5EF4-FFF2-40B4-BE49-F238E27FC236}">
                    <a16:creationId xmlns:a16="http://schemas.microsoft.com/office/drawing/2014/main" id="{AAC03867-55F1-F77F-1AE6-4A51C7AA35A5}"/>
                  </a:ext>
                </a:extLst>
              </p:cNvPr>
              <p:cNvGrpSpPr/>
              <p:nvPr/>
            </p:nvGrpSpPr>
            <p:grpSpPr>
              <a:xfrm>
                <a:off x="2647535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558" name="Rectangle 3633">
                  <a:extLst>
                    <a:ext uri="{FF2B5EF4-FFF2-40B4-BE49-F238E27FC236}">
                      <a16:creationId xmlns:a16="http://schemas.microsoft.com/office/drawing/2014/main" id="{5293999B-A056-2438-7556-BF0B0C4793F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9" name="Rectangle 3634">
                  <a:extLst>
                    <a:ext uri="{FF2B5EF4-FFF2-40B4-BE49-F238E27FC236}">
                      <a16:creationId xmlns:a16="http://schemas.microsoft.com/office/drawing/2014/main" id="{7A8F2D65-A6D3-1AA2-527C-F8CD80E9AC30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Freeform 3635">
                  <a:extLst>
                    <a:ext uri="{FF2B5EF4-FFF2-40B4-BE49-F238E27FC236}">
                      <a16:creationId xmlns:a16="http://schemas.microsoft.com/office/drawing/2014/main" id="{B2AAEA9B-1133-B8BE-CC64-91928E98BC28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Freeform 3636">
                  <a:extLst>
                    <a:ext uri="{FF2B5EF4-FFF2-40B4-BE49-F238E27FC236}">
                      <a16:creationId xmlns:a16="http://schemas.microsoft.com/office/drawing/2014/main" id="{FA120D24-514C-7FC0-49BB-53D10A1755C2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Freeform 3637">
                  <a:extLst>
                    <a:ext uri="{FF2B5EF4-FFF2-40B4-BE49-F238E27FC236}">
                      <a16:creationId xmlns:a16="http://schemas.microsoft.com/office/drawing/2014/main" id="{533FBC74-4AA0-EB24-4970-E6444D644914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0" name="Group 3555">
                <a:extLst>
                  <a:ext uri="{FF2B5EF4-FFF2-40B4-BE49-F238E27FC236}">
                    <a16:creationId xmlns:a16="http://schemas.microsoft.com/office/drawing/2014/main" id="{E259B4B4-997F-CA19-CF27-CD37CBFC6969}"/>
                  </a:ext>
                </a:extLst>
              </p:cNvPr>
              <p:cNvGrpSpPr/>
              <p:nvPr/>
            </p:nvGrpSpPr>
            <p:grpSpPr>
              <a:xfrm>
                <a:off x="3011638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553" name="Rectangle 3628">
                  <a:extLst>
                    <a:ext uri="{FF2B5EF4-FFF2-40B4-BE49-F238E27FC236}">
                      <a16:creationId xmlns:a16="http://schemas.microsoft.com/office/drawing/2014/main" id="{ED5D7267-591D-FEF2-2AD1-75AD9EBA3037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Rectangle 3629">
                  <a:extLst>
                    <a:ext uri="{FF2B5EF4-FFF2-40B4-BE49-F238E27FC236}">
                      <a16:creationId xmlns:a16="http://schemas.microsoft.com/office/drawing/2014/main" id="{A30FEACA-651A-AD06-5E9A-45ABF93E161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Freeform 3630">
                  <a:extLst>
                    <a:ext uri="{FF2B5EF4-FFF2-40B4-BE49-F238E27FC236}">
                      <a16:creationId xmlns:a16="http://schemas.microsoft.com/office/drawing/2014/main" id="{491B3437-328C-558B-057A-D1E7A2CB455B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6" name="Freeform 3631">
                  <a:extLst>
                    <a:ext uri="{FF2B5EF4-FFF2-40B4-BE49-F238E27FC236}">
                      <a16:creationId xmlns:a16="http://schemas.microsoft.com/office/drawing/2014/main" id="{A94BB0DB-F161-ADDA-CC7D-7F0EAF4261FE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Freeform 3632">
                  <a:extLst>
                    <a:ext uri="{FF2B5EF4-FFF2-40B4-BE49-F238E27FC236}">
                      <a16:creationId xmlns:a16="http://schemas.microsoft.com/office/drawing/2014/main" id="{016927C9-0B67-1685-66B3-6AEBEC74DCDC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1" name="Group 3556">
                <a:extLst>
                  <a:ext uri="{FF2B5EF4-FFF2-40B4-BE49-F238E27FC236}">
                    <a16:creationId xmlns:a16="http://schemas.microsoft.com/office/drawing/2014/main" id="{81F6D8E5-F58C-8025-50D4-DF228AC85861}"/>
                  </a:ext>
                </a:extLst>
              </p:cNvPr>
              <p:cNvGrpSpPr/>
              <p:nvPr/>
            </p:nvGrpSpPr>
            <p:grpSpPr>
              <a:xfrm>
                <a:off x="3375741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548" name="Rectangle 3623">
                  <a:extLst>
                    <a:ext uri="{FF2B5EF4-FFF2-40B4-BE49-F238E27FC236}">
                      <a16:creationId xmlns:a16="http://schemas.microsoft.com/office/drawing/2014/main" id="{DF1C115F-BDC5-5FF6-8FC1-AB37537BE184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Rectangle 3624">
                  <a:extLst>
                    <a:ext uri="{FF2B5EF4-FFF2-40B4-BE49-F238E27FC236}">
                      <a16:creationId xmlns:a16="http://schemas.microsoft.com/office/drawing/2014/main" id="{DA6286BC-872B-EC8C-811E-80B8AC8E6063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Freeform 3625">
                  <a:extLst>
                    <a:ext uri="{FF2B5EF4-FFF2-40B4-BE49-F238E27FC236}">
                      <a16:creationId xmlns:a16="http://schemas.microsoft.com/office/drawing/2014/main" id="{B0793C65-4EF7-8A99-969F-A71A711B0F56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1" name="Freeform 3626">
                  <a:extLst>
                    <a:ext uri="{FF2B5EF4-FFF2-40B4-BE49-F238E27FC236}">
                      <a16:creationId xmlns:a16="http://schemas.microsoft.com/office/drawing/2014/main" id="{5ED9892E-3D97-0854-F9EB-1D641BFB1A2A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2" name="Freeform 3627">
                  <a:extLst>
                    <a:ext uri="{FF2B5EF4-FFF2-40B4-BE49-F238E27FC236}">
                      <a16:creationId xmlns:a16="http://schemas.microsoft.com/office/drawing/2014/main" id="{E4874C3C-FCAF-62E0-A5D7-DBD8BFA5D0BB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2" name="Group 3557">
                <a:extLst>
                  <a:ext uri="{FF2B5EF4-FFF2-40B4-BE49-F238E27FC236}">
                    <a16:creationId xmlns:a16="http://schemas.microsoft.com/office/drawing/2014/main" id="{CB8D672A-832A-D883-938F-93B553A1015C}"/>
                  </a:ext>
                </a:extLst>
              </p:cNvPr>
              <p:cNvGrpSpPr/>
              <p:nvPr/>
            </p:nvGrpSpPr>
            <p:grpSpPr>
              <a:xfrm>
                <a:off x="3739844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543" name="Rectangle 3618">
                  <a:extLst>
                    <a:ext uri="{FF2B5EF4-FFF2-40B4-BE49-F238E27FC236}">
                      <a16:creationId xmlns:a16="http://schemas.microsoft.com/office/drawing/2014/main" id="{E9C227BD-1B1E-F7E3-6B8B-87FBDE8F39B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" name="Rectangle 3619">
                  <a:extLst>
                    <a:ext uri="{FF2B5EF4-FFF2-40B4-BE49-F238E27FC236}">
                      <a16:creationId xmlns:a16="http://schemas.microsoft.com/office/drawing/2014/main" id="{33C46831-7870-C005-D79D-67ABD831D82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Freeform 3620">
                  <a:extLst>
                    <a:ext uri="{FF2B5EF4-FFF2-40B4-BE49-F238E27FC236}">
                      <a16:creationId xmlns:a16="http://schemas.microsoft.com/office/drawing/2014/main" id="{AFB1995A-85AE-BDBF-1C19-4646DE58399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6" name="Freeform 3621">
                  <a:extLst>
                    <a:ext uri="{FF2B5EF4-FFF2-40B4-BE49-F238E27FC236}">
                      <a16:creationId xmlns:a16="http://schemas.microsoft.com/office/drawing/2014/main" id="{5508EE5E-B6A3-0708-6B8D-CBAC42BA5699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7" name="Freeform 3622">
                  <a:extLst>
                    <a:ext uri="{FF2B5EF4-FFF2-40B4-BE49-F238E27FC236}">
                      <a16:creationId xmlns:a16="http://schemas.microsoft.com/office/drawing/2014/main" id="{71D5B378-0A09-F1A6-AF40-38576A29BECF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3" name="Group 3558">
                <a:extLst>
                  <a:ext uri="{FF2B5EF4-FFF2-40B4-BE49-F238E27FC236}">
                    <a16:creationId xmlns:a16="http://schemas.microsoft.com/office/drawing/2014/main" id="{1EF888B7-F47E-7632-6EF3-434AC17AAFB1}"/>
                  </a:ext>
                </a:extLst>
              </p:cNvPr>
              <p:cNvGrpSpPr/>
              <p:nvPr/>
            </p:nvGrpSpPr>
            <p:grpSpPr>
              <a:xfrm>
                <a:off x="4103947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538" name="Rectangle 3613">
                  <a:extLst>
                    <a:ext uri="{FF2B5EF4-FFF2-40B4-BE49-F238E27FC236}">
                      <a16:creationId xmlns:a16="http://schemas.microsoft.com/office/drawing/2014/main" id="{B6761543-9F1E-0EF8-436D-074BC6FE140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Rectangle 3614">
                  <a:extLst>
                    <a:ext uri="{FF2B5EF4-FFF2-40B4-BE49-F238E27FC236}">
                      <a16:creationId xmlns:a16="http://schemas.microsoft.com/office/drawing/2014/main" id="{00F8C887-34ED-F718-8CA1-F5EECB2E934A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Freeform 3615">
                  <a:extLst>
                    <a:ext uri="{FF2B5EF4-FFF2-40B4-BE49-F238E27FC236}">
                      <a16:creationId xmlns:a16="http://schemas.microsoft.com/office/drawing/2014/main" id="{1A76C712-E22A-D580-8C9A-BB60FAF3DD99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1" name="Freeform 3616">
                  <a:extLst>
                    <a:ext uri="{FF2B5EF4-FFF2-40B4-BE49-F238E27FC236}">
                      <a16:creationId xmlns:a16="http://schemas.microsoft.com/office/drawing/2014/main" id="{B594BDF6-2B15-182C-C537-491BB6BDE514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2" name="Freeform 3617">
                  <a:extLst>
                    <a:ext uri="{FF2B5EF4-FFF2-40B4-BE49-F238E27FC236}">
                      <a16:creationId xmlns:a16="http://schemas.microsoft.com/office/drawing/2014/main" id="{3C2AE4EC-2532-D2F0-B699-8B7B312712CA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4" name="Group 3559">
                <a:extLst>
                  <a:ext uri="{FF2B5EF4-FFF2-40B4-BE49-F238E27FC236}">
                    <a16:creationId xmlns:a16="http://schemas.microsoft.com/office/drawing/2014/main" id="{B98E1278-505F-2A7A-59B4-EB1C93B2CDD4}"/>
                  </a:ext>
                </a:extLst>
              </p:cNvPr>
              <p:cNvGrpSpPr/>
              <p:nvPr/>
            </p:nvGrpSpPr>
            <p:grpSpPr>
              <a:xfrm>
                <a:off x="4468050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533" name="Rectangle 3608">
                  <a:extLst>
                    <a:ext uri="{FF2B5EF4-FFF2-40B4-BE49-F238E27FC236}">
                      <a16:creationId xmlns:a16="http://schemas.microsoft.com/office/drawing/2014/main" id="{1001A5A8-03BC-A61A-7534-441A390BC7FA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Rectangle 3609">
                  <a:extLst>
                    <a:ext uri="{FF2B5EF4-FFF2-40B4-BE49-F238E27FC236}">
                      <a16:creationId xmlns:a16="http://schemas.microsoft.com/office/drawing/2014/main" id="{61CDBD52-C8F8-0D2C-4553-A5C668DB9930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5" name="Freeform 3610">
                  <a:extLst>
                    <a:ext uri="{FF2B5EF4-FFF2-40B4-BE49-F238E27FC236}">
                      <a16:creationId xmlns:a16="http://schemas.microsoft.com/office/drawing/2014/main" id="{13EE839D-657C-AE4F-C761-7329295A9044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6" name="Freeform 3611">
                  <a:extLst>
                    <a:ext uri="{FF2B5EF4-FFF2-40B4-BE49-F238E27FC236}">
                      <a16:creationId xmlns:a16="http://schemas.microsoft.com/office/drawing/2014/main" id="{244EF205-A28D-D1F5-CFA4-C5F598EC549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7" name="Freeform 3612">
                  <a:extLst>
                    <a:ext uri="{FF2B5EF4-FFF2-40B4-BE49-F238E27FC236}">
                      <a16:creationId xmlns:a16="http://schemas.microsoft.com/office/drawing/2014/main" id="{822F489B-CAC6-6EFE-E2EB-9A8CD52ECEBC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5" name="Group 3560">
                <a:extLst>
                  <a:ext uri="{FF2B5EF4-FFF2-40B4-BE49-F238E27FC236}">
                    <a16:creationId xmlns:a16="http://schemas.microsoft.com/office/drawing/2014/main" id="{2A859000-EA59-27A3-44D5-7B283AC79247}"/>
                  </a:ext>
                </a:extLst>
              </p:cNvPr>
              <p:cNvGrpSpPr/>
              <p:nvPr/>
            </p:nvGrpSpPr>
            <p:grpSpPr>
              <a:xfrm>
                <a:off x="4832153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528" name="Rectangle 3603">
                  <a:extLst>
                    <a:ext uri="{FF2B5EF4-FFF2-40B4-BE49-F238E27FC236}">
                      <a16:creationId xmlns:a16="http://schemas.microsoft.com/office/drawing/2014/main" id="{6BB500E1-EF38-D61B-BB9E-F9C2BA50F222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Rectangle 3604">
                  <a:extLst>
                    <a:ext uri="{FF2B5EF4-FFF2-40B4-BE49-F238E27FC236}">
                      <a16:creationId xmlns:a16="http://schemas.microsoft.com/office/drawing/2014/main" id="{2D3481E5-ADEB-CFB6-D12A-2D139B1B8957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Freeform 3605">
                  <a:extLst>
                    <a:ext uri="{FF2B5EF4-FFF2-40B4-BE49-F238E27FC236}">
                      <a16:creationId xmlns:a16="http://schemas.microsoft.com/office/drawing/2014/main" id="{C228470F-74EC-1E4A-FF65-1C5F9DD8AF99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Freeform 3606">
                  <a:extLst>
                    <a:ext uri="{FF2B5EF4-FFF2-40B4-BE49-F238E27FC236}">
                      <a16:creationId xmlns:a16="http://schemas.microsoft.com/office/drawing/2014/main" id="{33C2A8F3-6547-720E-4244-AB2A1385BDD2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Freeform 3607">
                  <a:extLst>
                    <a:ext uri="{FF2B5EF4-FFF2-40B4-BE49-F238E27FC236}">
                      <a16:creationId xmlns:a16="http://schemas.microsoft.com/office/drawing/2014/main" id="{0E8A91F5-CC19-75B8-2A32-87BF7AAAF629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6" name="Group 3561">
                <a:extLst>
                  <a:ext uri="{FF2B5EF4-FFF2-40B4-BE49-F238E27FC236}">
                    <a16:creationId xmlns:a16="http://schemas.microsoft.com/office/drawing/2014/main" id="{2B3B4394-90C3-E9F9-498C-F2DDC3AE6B80}"/>
                  </a:ext>
                </a:extLst>
              </p:cNvPr>
              <p:cNvGrpSpPr/>
              <p:nvPr/>
            </p:nvGrpSpPr>
            <p:grpSpPr>
              <a:xfrm rot="10800000">
                <a:off x="2647534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523" name="Rectangle 3598">
                  <a:extLst>
                    <a:ext uri="{FF2B5EF4-FFF2-40B4-BE49-F238E27FC236}">
                      <a16:creationId xmlns:a16="http://schemas.microsoft.com/office/drawing/2014/main" id="{38FFEC9A-2355-CF2D-B3B8-B2887A7FFF2A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Rectangle 3599">
                  <a:extLst>
                    <a:ext uri="{FF2B5EF4-FFF2-40B4-BE49-F238E27FC236}">
                      <a16:creationId xmlns:a16="http://schemas.microsoft.com/office/drawing/2014/main" id="{6E42E805-8255-BACC-6495-B3EA4D7370C3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Freeform 3600">
                  <a:extLst>
                    <a:ext uri="{FF2B5EF4-FFF2-40B4-BE49-F238E27FC236}">
                      <a16:creationId xmlns:a16="http://schemas.microsoft.com/office/drawing/2014/main" id="{B453C962-DC16-BB6E-5BEF-A16DD873C296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Freeform 3601">
                  <a:extLst>
                    <a:ext uri="{FF2B5EF4-FFF2-40B4-BE49-F238E27FC236}">
                      <a16:creationId xmlns:a16="http://schemas.microsoft.com/office/drawing/2014/main" id="{C38418C7-9D71-7385-F7F4-096C373965D7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Freeform 3602">
                  <a:extLst>
                    <a:ext uri="{FF2B5EF4-FFF2-40B4-BE49-F238E27FC236}">
                      <a16:creationId xmlns:a16="http://schemas.microsoft.com/office/drawing/2014/main" id="{2ECA0EEB-A1F2-BEF1-C8CC-CBBA459AD031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7" name="Group 3562">
                <a:extLst>
                  <a:ext uri="{FF2B5EF4-FFF2-40B4-BE49-F238E27FC236}">
                    <a16:creationId xmlns:a16="http://schemas.microsoft.com/office/drawing/2014/main" id="{5DD2412A-885B-3A7C-630B-45946A13282E}"/>
                  </a:ext>
                </a:extLst>
              </p:cNvPr>
              <p:cNvGrpSpPr/>
              <p:nvPr/>
            </p:nvGrpSpPr>
            <p:grpSpPr>
              <a:xfrm rot="10800000">
                <a:off x="3011637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518" name="Rectangle 3593">
                  <a:extLst>
                    <a:ext uri="{FF2B5EF4-FFF2-40B4-BE49-F238E27FC236}">
                      <a16:creationId xmlns:a16="http://schemas.microsoft.com/office/drawing/2014/main" id="{EBF76C71-C834-DB24-C274-CE0C6B9E4077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Rectangle 3594">
                  <a:extLst>
                    <a:ext uri="{FF2B5EF4-FFF2-40B4-BE49-F238E27FC236}">
                      <a16:creationId xmlns:a16="http://schemas.microsoft.com/office/drawing/2014/main" id="{EE1B2692-0DBF-3E2A-FE13-BB05F54936DE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Freeform 3595">
                  <a:extLst>
                    <a:ext uri="{FF2B5EF4-FFF2-40B4-BE49-F238E27FC236}">
                      <a16:creationId xmlns:a16="http://schemas.microsoft.com/office/drawing/2014/main" id="{0C8DF8C2-D770-7989-A297-36E9569B836B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Freeform 3596">
                  <a:extLst>
                    <a:ext uri="{FF2B5EF4-FFF2-40B4-BE49-F238E27FC236}">
                      <a16:creationId xmlns:a16="http://schemas.microsoft.com/office/drawing/2014/main" id="{8DB0E43D-6D27-CD37-4632-184C0BC44145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Freeform 3597">
                  <a:extLst>
                    <a:ext uri="{FF2B5EF4-FFF2-40B4-BE49-F238E27FC236}">
                      <a16:creationId xmlns:a16="http://schemas.microsoft.com/office/drawing/2014/main" id="{1522E72D-55C0-0718-F1C0-2CE904BC5E8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8" name="Group 3563">
                <a:extLst>
                  <a:ext uri="{FF2B5EF4-FFF2-40B4-BE49-F238E27FC236}">
                    <a16:creationId xmlns:a16="http://schemas.microsoft.com/office/drawing/2014/main" id="{6A5EBE14-D400-DE80-C55E-F906AE6C47EA}"/>
                  </a:ext>
                </a:extLst>
              </p:cNvPr>
              <p:cNvGrpSpPr/>
              <p:nvPr/>
            </p:nvGrpSpPr>
            <p:grpSpPr>
              <a:xfrm rot="10800000">
                <a:off x="3375740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513" name="Rectangle 3588">
                  <a:extLst>
                    <a:ext uri="{FF2B5EF4-FFF2-40B4-BE49-F238E27FC236}">
                      <a16:creationId xmlns:a16="http://schemas.microsoft.com/office/drawing/2014/main" id="{7FCB68DE-AF18-F51F-0032-A48D3E58E68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Rectangle 3589">
                  <a:extLst>
                    <a:ext uri="{FF2B5EF4-FFF2-40B4-BE49-F238E27FC236}">
                      <a16:creationId xmlns:a16="http://schemas.microsoft.com/office/drawing/2014/main" id="{CC1DFF81-1070-C6F7-6338-805ED1C6CB50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Freeform 3590">
                  <a:extLst>
                    <a:ext uri="{FF2B5EF4-FFF2-40B4-BE49-F238E27FC236}">
                      <a16:creationId xmlns:a16="http://schemas.microsoft.com/office/drawing/2014/main" id="{9C260DB0-7BFB-A667-29D6-435579E1FDF6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Freeform 3591">
                  <a:extLst>
                    <a:ext uri="{FF2B5EF4-FFF2-40B4-BE49-F238E27FC236}">
                      <a16:creationId xmlns:a16="http://schemas.microsoft.com/office/drawing/2014/main" id="{9EA3E9DD-937C-97AD-74B1-382C0A9B2A6B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Freeform 3592">
                  <a:extLst>
                    <a:ext uri="{FF2B5EF4-FFF2-40B4-BE49-F238E27FC236}">
                      <a16:creationId xmlns:a16="http://schemas.microsoft.com/office/drawing/2014/main" id="{3E3165B3-E9AE-DCB9-0B5C-C6DA6E79318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9" name="Group 3564">
                <a:extLst>
                  <a:ext uri="{FF2B5EF4-FFF2-40B4-BE49-F238E27FC236}">
                    <a16:creationId xmlns:a16="http://schemas.microsoft.com/office/drawing/2014/main" id="{114FD027-251C-1C48-FD14-EC6D17769B91}"/>
                  </a:ext>
                </a:extLst>
              </p:cNvPr>
              <p:cNvGrpSpPr/>
              <p:nvPr/>
            </p:nvGrpSpPr>
            <p:grpSpPr>
              <a:xfrm rot="10800000">
                <a:off x="3739843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508" name="Rectangle 3583">
                  <a:extLst>
                    <a:ext uri="{FF2B5EF4-FFF2-40B4-BE49-F238E27FC236}">
                      <a16:creationId xmlns:a16="http://schemas.microsoft.com/office/drawing/2014/main" id="{10FB91A6-C48D-3D48-D85B-AF524C9EF7E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Rectangle 3584">
                  <a:extLst>
                    <a:ext uri="{FF2B5EF4-FFF2-40B4-BE49-F238E27FC236}">
                      <a16:creationId xmlns:a16="http://schemas.microsoft.com/office/drawing/2014/main" id="{95ABA709-DD96-F980-31AE-22DE30F132FD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Freeform 3585">
                  <a:extLst>
                    <a:ext uri="{FF2B5EF4-FFF2-40B4-BE49-F238E27FC236}">
                      <a16:creationId xmlns:a16="http://schemas.microsoft.com/office/drawing/2014/main" id="{F1CFC64B-A5F5-F0CA-0377-6EB1BF12AB3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Freeform 3586">
                  <a:extLst>
                    <a:ext uri="{FF2B5EF4-FFF2-40B4-BE49-F238E27FC236}">
                      <a16:creationId xmlns:a16="http://schemas.microsoft.com/office/drawing/2014/main" id="{318FA93C-CEBB-5E12-E61A-200F6F382285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Freeform 3587">
                  <a:extLst>
                    <a:ext uri="{FF2B5EF4-FFF2-40B4-BE49-F238E27FC236}">
                      <a16:creationId xmlns:a16="http://schemas.microsoft.com/office/drawing/2014/main" id="{4E4A5F40-FC40-7673-136A-42614EBADA64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0" name="Group 3565">
                <a:extLst>
                  <a:ext uri="{FF2B5EF4-FFF2-40B4-BE49-F238E27FC236}">
                    <a16:creationId xmlns:a16="http://schemas.microsoft.com/office/drawing/2014/main" id="{CAABCDEE-F0F8-78AD-9EDF-474493A22D25}"/>
                  </a:ext>
                </a:extLst>
              </p:cNvPr>
              <p:cNvGrpSpPr/>
              <p:nvPr/>
            </p:nvGrpSpPr>
            <p:grpSpPr>
              <a:xfrm rot="10800000">
                <a:off x="4103946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503" name="Rectangle 3578">
                  <a:extLst>
                    <a:ext uri="{FF2B5EF4-FFF2-40B4-BE49-F238E27FC236}">
                      <a16:creationId xmlns:a16="http://schemas.microsoft.com/office/drawing/2014/main" id="{725E1485-86A0-A52C-664D-B4453700AACF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4" name="Rectangle 3579">
                  <a:extLst>
                    <a:ext uri="{FF2B5EF4-FFF2-40B4-BE49-F238E27FC236}">
                      <a16:creationId xmlns:a16="http://schemas.microsoft.com/office/drawing/2014/main" id="{ED155482-B843-9827-86EB-4CB8BF06B6D3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Freeform 3580">
                  <a:extLst>
                    <a:ext uri="{FF2B5EF4-FFF2-40B4-BE49-F238E27FC236}">
                      <a16:creationId xmlns:a16="http://schemas.microsoft.com/office/drawing/2014/main" id="{115BFEBF-4064-0F0B-756D-C4F5A62BBD6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6" name="Freeform 3581">
                  <a:extLst>
                    <a:ext uri="{FF2B5EF4-FFF2-40B4-BE49-F238E27FC236}">
                      <a16:creationId xmlns:a16="http://schemas.microsoft.com/office/drawing/2014/main" id="{6182B8A7-BDC7-5AEE-6C0C-0C0710A816C9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Freeform 3582">
                  <a:extLst>
                    <a:ext uri="{FF2B5EF4-FFF2-40B4-BE49-F238E27FC236}">
                      <a16:creationId xmlns:a16="http://schemas.microsoft.com/office/drawing/2014/main" id="{A6A0FFC0-D1C4-EA91-F831-E873700D8738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1" name="Group 3566">
                <a:extLst>
                  <a:ext uri="{FF2B5EF4-FFF2-40B4-BE49-F238E27FC236}">
                    <a16:creationId xmlns:a16="http://schemas.microsoft.com/office/drawing/2014/main" id="{CE3CD769-B158-9914-C46C-29F5DDD1BAC7}"/>
                  </a:ext>
                </a:extLst>
              </p:cNvPr>
              <p:cNvGrpSpPr/>
              <p:nvPr/>
            </p:nvGrpSpPr>
            <p:grpSpPr>
              <a:xfrm rot="10800000">
                <a:off x="4468049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498" name="Rectangle 3573">
                  <a:extLst>
                    <a:ext uri="{FF2B5EF4-FFF2-40B4-BE49-F238E27FC236}">
                      <a16:creationId xmlns:a16="http://schemas.microsoft.com/office/drawing/2014/main" id="{617FD11B-6B8A-B1AB-7B29-4E7B348ECB2D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Rectangle 3574">
                  <a:extLst>
                    <a:ext uri="{FF2B5EF4-FFF2-40B4-BE49-F238E27FC236}">
                      <a16:creationId xmlns:a16="http://schemas.microsoft.com/office/drawing/2014/main" id="{86662AF7-931D-A951-1463-39E512A5AF4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Freeform 3575">
                  <a:extLst>
                    <a:ext uri="{FF2B5EF4-FFF2-40B4-BE49-F238E27FC236}">
                      <a16:creationId xmlns:a16="http://schemas.microsoft.com/office/drawing/2014/main" id="{23E9C0FF-ACE9-5383-A393-1CF2D565D11A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Freeform 3576">
                  <a:extLst>
                    <a:ext uri="{FF2B5EF4-FFF2-40B4-BE49-F238E27FC236}">
                      <a16:creationId xmlns:a16="http://schemas.microsoft.com/office/drawing/2014/main" id="{C8A475C1-7654-4E11-B409-9A070C936405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2" name="Freeform 3577">
                  <a:extLst>
                    <a:ext uri="{FF2B5EF4-FFF2-40B4-BE49-F238E27FC236}">
                      <a16:creationId xmlns:a16="http://schemas.microsoft.com/office/drawing/2014/main" id="{2C16F10B-B6CB-3320-1325-72AE030FA911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2" name="Group 3567">
                <a:extLst>
                  <a:ext uri="{FF2B5EF4-FFF2-40B4-BE49-F238E27FC236}">
                    <a16:creationId xmlns:a16="http://schemas.microsoft.com/office/drawing/2014/main" id="{175E1DE2-1D69-36C0-DEB2-5F297D8D400B}"/>
                  </a:ext>
                </a:extLst>
              </p:cNvPr>
              <p:cNvGrpSpPr/>
              <p:nvPr/>
            </p:nvGrpSpPr>
            <p:grpSpPr>
              <a:xfrm rot="10800000">
                <a:off x="4832152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493" name="Rectangle 3568">
                  <a:extLst>
                    <a:ext uri="{FF2B5EF4-FFF2-40B4-BE49-F238E27FC236}">
                      <a16:creationId xmlns:a16="http://schemas.microsoft.com/office/drawing/2014/main" id="{27306D11-891A-D782-D8AF-CEDBD115307A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Rectangle 3569">
                  <a:extLst>
                    <a:ext uri="{FF2B5EF4-FFF2-40B4-BE49-F238E27FC236}">
                      <a16:creationId xmlns:a16="http://schemas.microsoft.com/office/drawing/2014/main" id="{CBDEC476-F2BD-84DE-877B-BDCC6AF3BB57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Freeform 3570">
                  <a:extLst>
                    <a:ext uri="{FF2B5EF4-FFF2-40B4-BE49-F238E27FC236}">
                      <a16:creationId xmlns:a16="http://schemas.microsoft.com/office/drawing/2014/main" id="{3FC297CC-315E-DB41-24DD-46045C23493C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Freeform 3571">
                  <a:extLst>
                    <a:ext uri="{FF2B5EF4-FFF2-40B4-BE49-F238E27FC236}">
                      <a16:creationId xmlns:a16="http://schemas.microsoft.com/office/drawing/2014/main" id="{21672B16-034A-4937-38FA-7C59C992C75B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Freeform 3572">
                  <a:extLst>
                    <a:ext uri="{FF2B5EF4-FFF2-40B4-BE49-F238E27FC236}">
                      <a16:creationId xmlns:a16="http://schemas.microsoft.com/office/drawing/2014/main" id="{12CA356E-E014-875B-2835-8D3E6DEC9FEA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3" name="Group 3468">
              <a:extLst>
                <a:ext uri="{FF2B5EF4-FFF2-40B4-BE49-F238E27FC236}">
                  <a16:creationId xmlns:a16="http://schemas.microsoft.com/office/drawing/2014/main" id="{8E2DCF61-D749-2C71-EDC4-F9C93944BF0E}"/>
                </a:ext>
              </a:extLst>
            </p:cNvPr>
            <p:cNvGrpSpPr/>
            <p:nvPr/>
          </p:nvGrpSpPr>
          <p:grpSpPr>
            <a:xfrm>
              <a:off x="2647887" y="2769108"/>
              <a:ext cx="2547691" cy="936572"/>
              <a:chOff x="2647534" y="1371876"/>
              <a:chExt cx="2547691" cy="936572"/>
            </a:xfrm>
          </p:grpSpPr>
          <p:grpSp>
            <p:nvGrpSpPr>
              <p:cNvPr id="395" name="Group 3470">
                <a:extLst>
                  <a:ext uri="{FF2B5EF4-FFF2-40B4-BE49-F238E27FC236}">
                    <a16:creationId xmlns:a16="http://schemas.microsoft.com/office/drawing/2014/main" id="{CCF70E06-B334-B92B-0C59-F6A0314DA99E}"/>
                  </a:ext>
                </a:extLst>
              </p:cNvPr>
              <p:cNvGrpSpPr/>
              <p:nvPr/>
            </p:nvGrpSpPr>
            <p:grpSpPr>
              <a:xfrm>
                <a:off x="2647535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474" name="Rectangle 3549">
                  <a:extLst>
                    <a:ext uri="{FF2B5EF4-FFF2-40B4-BE49-F238E27FC236}">
                      <a16:creationId xmlns:a16="http://schemas.microsoft.com/office/drawing/2014/main" id="{3C97CEF5-08D0-3CB6-63D1-D1326E71579C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Rectangle 3550">
                  <a:extLst>
                    <a:ext uri="{FF2B5EF4-FFF2-40B4-BE49-F238E27FC236}">
                      <a16:creationId xmlns:a16="http://schemas.microsoft.com/office/drawing/2014/main" id="{CA630DD7-9F66-74A8-4EDD-91DF02BA2569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Freeform 3551">
                  <a:extLst>
                    <a:ext uri="{FF2B5EF4-FFF2-40B4-BE49-F238E27FC236}">
                      <a16:creationId xmlns:a16="http://schemas.microsoft.com/office/drawing/2014/main" id="{1304E3D0-DEB5-0013-C0CF-D608B0801DD5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Freeform 3552">
                  <a:extLst>
                    <a:ext uri="{FF2B5EF4-FFF2-40B4-BE49-F238E27FC236}">
                      <a16:creationId xmlns:a16="http://schemas.microsoft.com/office/drawing/2014/main" id="{5A62EA4E-4494-7065-3C63-D95A86E23D1A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Freeform 3553">
                  <a:extLst>
                    <a:ext uri="{FF2B5EF4-FFF2-40B4-BE49-F238E27FC236}">
                      <a16:creationId xmlns:a16="http://schemas.microsoft.com/office/drawing/2014/main" id="{B6BB0EE5-6BAD-6B01-2E6A-E93170D9DDE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6" name="Group 3471">
                <a:extLst>
                  <a:ext uri="{FF2B5EF4-FFF2-40B4-BE49-F238E27FC236}">
                    <a16:creationId xmlns:a16="http://schemas.microsoft.com/office/drawing/2014/main" id="{777D734F-8E08-07E1-E000-9BD8501C79F6}"/>
                  </a:ext>
                </a:extLst>
              </p:cNvPr>
              <p:cNvGrpSpPr/>
              <p:nvPr/>
            </p:nvGrpSpPr>
            <p:grpSpPr>
              <a:xfrm>
                <a:off x="3011638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469" name="Rectangle 3544">
                  <a:extLst>
                    <a:ext uri="{FF2B5EF4-FFF2-40B4-BE49-F238E27FC236}">
                      <a16:creationId xmlns:a16="http://schemas.microsoft.com/office/drawing/2014/main" id="{1123D2EC-B54C-5F9D-0BF3-E14C86DC95FB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Rectangle 3545">
                  <a:extLst>
                    <a:ext uri="{FF2B5EF4-FFF2-40B4-BE49-F238E27FC236}">
                      <a16:creationId xmlns:a16="http://schemas.microsoft.com/office/drawing/2014/main" id="{1E9CA8F5-AF1B-32B8-210D-7D96A7DA5E26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Freeform 3546">
                  <a:extLst>
                    <a:ext uri="{FF2B5EF4-FFF2-40B4-BE49-F238E27FC236}">
                      <a16:creationId xmlns:a16="http://schemas.microsoft.com/office/drawing/2014/main" id="{BFD757F8-3DD0-9F1D-C544-7148B086E50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" name="Freeform 3547">
                  <a:extLst>
                    <a:ext uri="{FF2B5EF4-FFF2-40B4-BE49-F238E27FC236}">
                      <a16:creationId xmlns:a16="http://schemas.microsoft.com/office/drawing/2014/main" id="{60238C1E-9A9C-E348-4BEF-9B5F703A31FA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3" name="Freeform 3548">
                  <a:extLst>
                    <a:ext uri="{FF2B5EF4-FFF2-40B4-BE49-F238E27FC236}">
                      <a16:creationId xmlns:a16="http://schemas.microsoft.com/office/drawing/2014/main" id="{6DB15F0F-5EBF-BEE1-83BB-D475E0E06C1B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7" name="Group 3472">
                <a:extLst>
                  <a:ext uri="{FF2B5EF4-FFF2-40B4-BE49-F238E27FC236}">
                    <a16:creationId xmlns:a16="http://schemas.microsoft.com/office/drawing/2014/main" id="{3F4F34B4-1831-949F-B184-C45DC953D1CC}"/>
                  </a:ext>
                </a:extLst>
              </p:cNvPr>
              <p:cNvGrpSpPr/>
              <p:nvPr/>
            </p:nvGrpSpPr>
            <p:grpSpPr>
              <a:xfrm>
                <a:off x="3375741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464" name="Rectangle 3539">
                  <a:extLst>
                    <a:ext uri="{FF2B5EF4-FFF2-40B4-BE49-F238E27FC236}">
                      <a16:creationId xmlns:a16="http://schemas.microsoft.com/office/drawing/2014/main" id="{BBA7E941-BAD9-FD5E-114F-679A3C4B8531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3540">
                  <a:extLst>
                    <a:ext uri="{FF2B5EF4-FFF2-40B4-BE49-F238E27FC236}">
                      <a16:creationId xmlns:a16="http://schemas.microsoft.com/office/drawing/2014/main" id="{DA3C454F-BCAF-645C-3648-D617E3B94ED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Freeform 3541">
                  <a:extLst>
                    <a:ext uri="{FF2B5EF4-FFF2-40B4-BE49-F238E27FC236}">
                      <a16:creationId xmlns:a16="http://schemas.microsoft.com/office/drawing/2014/main" id="{53A6A3E1-8E6E-233E-F93D-537F01BE4AE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Freeform 3542">
                  <a:extLst>
                    <a:ext uri="{FF2B5EF4-FFF2-40B4-BE49-F238E27FC236}">
                      <a16:creationId xmlns:a16="http://schemas.microsoft.com/office/drawing/2014/main" id="{52068FD0-E2AD-24A4-8EA9-1CC52E1D7970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Freeform 3543">
                  <a:extLst>
                    <a:ext uri="{FF2B5EF4-FFF2-40B4-BE49-F238E27FC236}">
                      <a16:creationId xmlns:a16="http://schemas.microsoft.com/office/drawing/2014/main" id="{1EF0E4F1-82FB-2CCE-39C8-11951727725E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8" name="Group 3473">
                <a:extLst>
                  <a:ext uri="{FF2B5EF4-FFF2-40B4-BE49-F238E27FC236}">
                    <a16:creationId xmlns:a16="http://schemas.microsoft.com/office/drawing/2014/main" id="{65846FDA-D693-C5B2-24B1-D7D112BD5072}"/>
                  </a:ext>
                </a:extLst>
              </p:cNvPr>
              <p:cNvGrpSpPr/>
              <p:nvPr/>
            </p:nvGrpSpPr>
            <p:grpSpPr>
              <a:xfrm>
                <a:off x="3739844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459" name="Rectangle 3534">
                  <a:extLst>
                    <a:ext uri="{FF2B5EF4-FFF2-40B4-BE49-F238E27FC236}">
                      <a16:creationId xmlns:a16="http://schemas.microsoft.com/office/drawing/2014/main" id="{A3132F2F-52C9-9F75-D61E-D957D5250D23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3535">
                  <a:extLst>
                    <a:ext uri="{FF2B5EF4-FFF2-40B4-BE49-F238E27FC236}">
                      <a16:creationId xmlns:a16="http://schemas.microsoft.com/office/drawing/2014/main" id="{A5831463-F125-668D-A964-B73C9180D5C3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Freeform 3536">
                  <a:extLst>
                    <a:ext uri="{FF2B5EF4-FFF2-40B4-BE49-F238E27FC236}">
                      <a16:creationId xmlns:a16="http://schemas.microsoft.com/office/drawing/2014/main" id="{BEF9E734-3426-58D8-E615-E47064B72796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Freeform 3537">
                  <a:extLst>
                    <a:ext uri="{FF2B5EF4-FFF2-40B4-BE49-F238E27FC236}">
                      <a16:creationId xmlns:a16="http://schemas.microsoft.com/office/drawing/2014/main" id="{EDB253B1-BAD7-43F1-1E6A-8E39B06E4A2C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Freeform 3538">
                  <a:extLst>
                    <a:ext uri="{FF2B5EF4-FFF2-40B4-BE49-F238E27FC236}">
                      <a16:creationId xmlns:a16="http://schemas.microsoft.com/office/drawing/2014/main" id="{1AEEBCE3-2660-74F0-AC76-E6EE2A0C9CF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9" name="Group 3474">
                <a:extLst>
                  <a:ext uri="{FF2B5EF4-FFF2-40B4-BE49-F238E27FC236}">
                    <a16:creationId xmlns:a16="http://schemas.microsoft.com/office/drawing/2014/main" id="{D14CBE3F-6DAA-4DE1-5F5B-0D057E795C9C}"/>
                  </a:ext>
                </a:extLst>
              </p:cNvPr>
              <p:cNvGrpSpPr/>
              <p:nvPr/>
            </p:nvGrpSpPr>
            <p:grpSpPr>
              <a:xfrm>
                <a:off x="4103947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454" name="Rectangle 3529">
                  <a:extLst>
                    <a:ext uri="{FF2B5EF4-FFF2-40B4-BE49-F238E27FC236}">
                      <a16:creationId xmlns:a16="http://schemas.microsoft.com/office/drawing/2014/main" id="{66A3D287-3071-854E-4BFE-B903E9597A4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3530">
                  <a:extLst>
                    <a:ext uri="{FF2B5EF4-FFF2-40B4-BE49-F238E27FC236}">
                      <a16:creationId xmlns:a16="http://schemas.microsoft.com/office/drawing/2014/main" id="{87B5121A-E7AC-C99F-9BD7-F82BA3C96207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Freeform 3531">
                  <a:extLst>
                    <a:ext uri="{FF2B5EF4-FFF2-40B4-BE49-F238E27FC236}">
                      <a16:creationId xmlns:a16="http://schemas.microsoft.com/office/drawing/2014/main" id="{F4B4CF27-636C-3A42-93CB-674AA4201CB8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Freeform 3532">
                  <a:extLst>
                    <a:ext uri="{FF2B5EF4-FFF2-40B4-BE49-F238E27FC236}">
                      <a16:creationId xmlns:a16="http://schemas.microsoft.com/office/drawing/2014/main" id="{AB01C893-8BC6-A9C9-F429-B54428BA7FB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Freeform 3533">
                  <a:extLst>
                    <a:ext uri="{FF2B5EF4-FFF2-40B4-BE49-F238E27FC236}">
                      <a16:creationId xmlns:a16="http://schemas.microsoft.com/office/drawing/2014/main" id="{6CA34542-545F-5820-4351-0DD7664A9FB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0" name="Group 3475">
                <a:extLst>
                  <a:ext uri="{FF2B5EF4-FFF2-40B4-BE49-F238E27FC236}">
                    <a16:creationId xmlns:a16="http://schemas.microsoft.com/office/drawing/2014/main" id="{4DCFF040-E21F-292F-AF62-6FB4C2C22D8B}"/>
                  </a:ext>
                </a:extLst>
              </p:cNvPr>
              <p:cNvGrpSpPr/>
              <p:nvPr/>
            </p:nvGrpSpPr>
            <p:grpSpPr>
              <a:xfrm>
                <a:off x="4468050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449" name="Rectangle 3524">
                  <a:extLst>
                    <a:ext uri="{FF2B5EF4-FFF2-40B4-BE49-F238E27FC236}">
                      <a16:creationId xmlns:a16="http://schemas.microsoft.com/office/drawing/2014/main" id="{8640B523-99F1-CC48-BC80-97A40CFE775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ectangle 3525">
                  <a:extLst>
                    <a:ext uri="{FF2B5EF4-FFF2-40B4-BE49-F238E27FC236}">
                      <a16:creationId xmlns:a16="http://schemas.microsoft.com/office/drawing/2014/main" id="{1B085E3C-9BFC-225F-CFBF-5493903C1BA0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Freeform 3526">
                  <a:extLst>
                    <a:ext uri="{FF2B5EF4-FFF2-40B4-BE49-F238E27FC236}">
                      <a16:creationId xmlns:a16="http://schemas.microsoft.com/office/drawing/2014/main" id="{E39901DC-61D9-1925-AD54-E3E82E7CD308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Freeform 3527">
                  <a:extLst>
                    <a:ext uri="{FF2B5EF4-FFF2-40B4-BE49-F238E27FC236}">
                      <a16:creationId xmlns:a16="http://schemas.microsoft.com/office/drawing/2014/main" id="{78F2D855-357B-B5D4-1B2A-EDFB7EF5193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Freeform 3528">
                  <a:extLst>
                    <a:ext uri="{FF2B5EF4-FFF2-40B4-BE49-F238E27FC236}">
                      <a16:creationId xmlns:a16="http://schemas.microsoft.com/office/drawing/2014/main" id="{7AA5BEA8-0C14-A6FC-F1BB-6FC1A6F8C2CC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1" name="Group 3476">
                <a:extLst>
                  <a:ext uri="{FF2B5EF4-FFF2-40B4-BE49-F238E27FC236}">
                    <a16:creationId xmlns:a16="http://schemas.microsoft.com/office/drawing/2014/main" id="{9019B637-27F5-4A3F-F69F-8E7B163CB427}"/>
                  </a:ext>
                </a:extLst>
              </p:cNvPr>
              <p:cNvGrpSpPr/>
              <p:nvPr/>
            </p:nvGrpSpPr>
            <p:grpSpPr>
              <a:xfrm>
                <a:off x="4832153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444" name="Rectangle 3519">
                  <a:extLst>
                    <a:ext uri="{FF2B5EF4-FFF2-40B4-BE49-F238E27FC236}">
                      <a16:creationId xmlns:a16="http://schemas.microsoft.com/office/drawing/2014/main" id="{5A829FCA-B171-00C2-60EC-02C6C0F68DB7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ectangle 3520">
                  <a:extLst>
                    <a:ext uri="{FF2B5EF4-FFF2-40B4-BE49-F238E27FC236}">
                      <a16:creationId xmlns:a16="http://schemas.microsoft.com/office/drawing/2014/main" id="{04C2C839-C67C-DDCD-2215-172B4122B563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Freeform 3521">
                  <a:extLst>
                    <a:ext uri="{FF2B5EF4-FFF2-40B4-BE49-F238E27FC236}">
                      <a16:creationId xmlns:a16="http://schemas.microsoft.com/office/drawing/2014/main" id="{8DFE536E-BC5E-88B1-2F92-DB00A821919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Freeform 3522">
                  <a:extLst>
                    <a:ext uri="{FF2B5EF4-FFF2-40B4-BE49-F238E27FC236}">
                      <a16:creationId xmlns:a16="http://schemas.microsoft.com/office/drawing/2014/main" id="{29ACF35E-A1B3-EF1C-CB43-F71EDAB7EC61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Freeform 3523">
                  <a:extLst>
                    <a:ext uri="{FF2B5EF4-FFF2-40B4-BE49-F238E27FC236}">
                      <a16:creationId xmlns:a16="http://schemas.microsoft.com/office/drawing/2014/main" id="{DBE8F396-8EC1-03B1-52ED-AF929156B644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2" name="Group 3477">
                <a:extLst>
                  <a:ext uri="{FF2B5EF4-FFF2-40B4-BE49-F238E27FC236}">
                    <a16:creationId xmlns:a16="http://schemas.microsoft.com/office/drawing/2014/main" id="{99B49ED5-C957-8BC1-23F3-76B4D46B91B9}"/>
                  </a:ext>
                </a:extLst>
              </p:cNvPr>
              <p:cNvGrpSpPr/>
              <p:nvPr/>
            </p:nvGrpSpPr>
            <p:grpSpPr>
              <a:xfrm rot="10800000">
                <a:off x="2647534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439" name="Rectangle 3514">
                  <a:extLst>
                    <a:ext uri="{FF2B5EF4-FFF2-40B4-BE49-F238E27FC236}">
                      <a16:creationId xmlns:a16="http://schemas.microsoft.com/office/drawing/2014/main" id="{85F8A3D1-6C2F-6346-7C06-9C73AA3AD9AD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0" name="Rectangle 3515">
                  <a:extLst>
                    <a:ext uri="{FF2B5EF4-FFF2-40B4-BE49-F238E27FC236}">
                      <a16:creationId xmlns:a16="http://schemas.microsoft.com/office/drawing/2014/main" id="{531F54BA-A09C-A429-A9F7-EAC5474B9DFE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Freeform 3516">
                  <a:extLst>
                    <a:ext uri="{FF2B5EF4-FFF2-40B4-BE49-F238E27FC236}">
                      <a16:creationId xmlns:a16="http://schemas.microsoft.com/office/drawing/2014/main" id="{DE3A902E-B879-4CC0-4942-A30618CD6DD1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2" name="Freeform 3517">
                  <a:extLst>
                    <a:ext uri="{FF2B5EF4-FFF2-40B4-BE49-F238E27FC236}">
                      <a16:creationId xmlns:a16="http://schemas.microsoft.com/office/drawing/2014/main" id="{D0FD17A6-4F64-A960-6095-AC76C6E15D93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Freeform 3518">
                  <a:extLst>
                    <a:ext uri="{FF2B5EF4-FFF2-40B4-BE49-F238E27FC236}">
                      <a16:creationId xmlns:a16="http://schemas.microsoft.com/office/drawing/2014/main" id="{E65CAEA9-B1A0-640F-CF29-88F19477E29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3" name="Group 3478">
                <a:extLst>
                  <a:ext uri="{FF2B5EF4-FFF2-40B4-BE49-F238E27FC236}">
                    <a16:creationId xmlns:a16="http://schemas.microsoft.com/office/drawing/2014/main" id="{8DE9EA82-064E-11D9-BD92-73A6863AB5DC}"/>
                  </a:ext>
                </a:extLst>
              </p:cNvPr>
              <p:cNvGrpSpPr/>
              <p:nvPr/>
            </p:nvGrpSpPr>
            <p:grpSpPr>
              <a:xfrm rot="10800000">
                <a:off x="3011637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434" name="Rectangle 3509">
                  <a:extLst>
                    <a:ext uri="{FF2B5EF4-FFF2-40B4-BE49-F238E27FC236}">
                      <a16:creationId xmlns:a16="http://schemas.microsoft.com/office/drawing/2014/main" id="{64515950-A814-EDB3-48F4-314448B714F3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Rectangle 3510">
                  <a:extLst>
                    <a:ext uri="{FF2B5EF4-FFF2-40B4-BE49-F238E27FC236}">
                      <a16:creationId xmlns:a16="http://schemas.microsoft.com/office/drawing/2014/main" id="{90BBA220-FF72-79D6-B3BC-D5206D58F2C6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6" name="Freeform 3511">
                  <a:extLst>
                    <a:ext uri="{FF2B5EF4-FFF2-40B4-BE49-F238E27FC236}">
                      <a16:creationId xmlns:a16="http://schemas.microsoft.com/office/drawing/2014/main" id="{AD6713BA-E1BF-4CE7-735E-6BE3CC68890B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Freeform 3512">
                  <a:extLst>
                    <a:ext uri="{FF2B5EF4-FFF2-40B4-BE49-F238E27FC236}">
                      <a16:creationId xmlns:a16="http://schemas.microsoft.com/office/drawing/2014/main" id="{BD48F09A-57DB-7B56-8416-F1DB19FF3215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Freeform 3513">
                  <a:extLst>
                    <a:ext uri="{FF2B5EF4-FFF2-40B4-BE49-F238E27FC236}">
                      <a16:creationId xmlns:a16="http://schemas.microsoft.com/office/drawing/2014/main" id="{AD790B49-091B-A1F9-6D9E-96A3D7E5460E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4" name="Group 3479">
                <a:extLst>
                  <a:ext uri="{FF2B5EF4-FFF2-40B4-BE49-F238E27FC236}">
                    <a16:creationId xmlns:a16="http://schemas.microsoft.com/office/drawing/2014/main" id="{7F91EBEE-48D2-F98D-143A-9039DA347438}"/>
                  </a:ext>
                </a:extLst>
              </p:cNvPr>
              <p:cNvGrpSpPr/>
              <p:nvPr/>
            </p:nvGrpSpPr>
            <p:grpSpPr>
              <a:xfrm rot="10800000">
                <a:off x="3375740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429" name="Rectangle 3504">
                  <a:extLst>
                    <a:ext uri="{FF2B5EF4-FFF2-40B4-BE49-F238E27FC236}">
                      <a16:creationId xmlns:a16="http://schemas.microsoft.com/office/drawing/2014/main" id="{93D2948F-F8D5-3F67-796D-CA26E03E10E6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3505">
                  <a:extLst>
                    <a:ext uri="{FF2B5EF4-FFF2-40B4-BE49-F238E27FC236}">
                      <a16:creationId xmlns:a16="http://schemas.microsoft.com/office/drawing/2014/main" id="{DB159D83-1011-19C6-7BE1-B6A13B500F0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Freeform 3506">
                  <a:extLst>
                    <a:ext uri="{FF2B5EF4-FFF2-40B4-BE49-F238E27FC236}">
                      <a16:creationId xmlns:a16="http://schemas.microsoft.com/office/drawing/2014/main" id="{ECC75362-FE09-4CF1-7F0E-B1ECBE48BCE5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" name="Freeform 3507">
                  <a:extLst>
                    <a:ext uri="{FF2B5EF4-FFF2-40B4-BE49-F238E27FC236}">
                      <a16:creationId xmlns:a16="http://schemas.microsoft.com/office/drawing/2014/main" id="{6F302692-D9DC-1DB4-184A-230B11ED9D6F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Freeform 3508">
                  <a:extLst>
                    <a:ext uri="{FF2B5EF4-FFF2-40B4-BE49-F238E27FC236}">
                      <a16:creationId xmlns:a16="http://schemas.microsoft.com/office/drawing/2014/main" id="{21C28347-79DF-2658-182F-D81ECD2BA1D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5" name="Group 3480">
                <a:extLst>
                  <a:ext uri="{FF2B5EF4-FFF2-40B4-BE49-F238E27FC236}">
                    <a16:creationId xmlns:a16="http://schemas.microsoft.com/office/drawing/2014/main" id="{D1A8ED82-C87E-E47E-C4E6-2DCEA659344F}"/>
                  </a:ext>
                </a:extLst>
              </p:cNvPr>
              <p:cNvGrpSpPr/>
              <p:nvPr/>
            </p:nvGrpSpPr>
            <p:grpSpPr>
              <a:xfrm rot="10800000">
                <a:off x="3739843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424" name="Rectangle 3499">
                  <a:extLst>
                    <a:ext uri="{FF2B5EF4-FFF2-40B4-BE49-F238E27FC236}">
                      <a16:creationId xmlns:a16="http://schemas.microsoft.com/office/drawing/2014/main" id="{05845C5D-7D1D-DA09-07EF-D906980F98C8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5" name="Rectangle 3500">
                  <a:extLst>
                    <a:ext uri="{FF2B5EF4-FFF2-40B4-BE49-F238E27FC236}">
                      <a16:creationId xmlns:a16="http://schemas.microsoft.com/office/drawing/2014/main" id="{7510AFBA-BD29-A1B0-8802-52E7C646510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6" name="Freeform 3501">
                  <a:extLst>
                    <a:ext uri="{FF2B5EF4-FFF2-40B4-BE49-F238E27FC236}">
                      <a16:creationId xmlns:a16="http://schemas.microsoft.com/office/drawing/2014/main" id="{0899A4B1-C697-7748-CF57-1820FBBC9066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7" name="Freeform 3502">
                  <a:extLst>
                    <a:ext uri="{FF2B5EF4-FFF2-40B4-BE49-F238E27FC236}">
                      <a16:creationId xmlns:a16="http://schemas.microsoft.com/office/drawing/2014/main" id="{7C9F0AA6-A6E9-21DB-05B2-B8F08E6F6EF8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8" name="Freeform 3503">
                  <a:extLst>
                    <a:ext uri="{FF2B5EF4-FFF2-40B4-BE49-F238E27FC236}">
                      <a16:creationId xmlns:a16="http://schemas.microsoft.com/office/drawing/2014/main" id="{C33C715C-1893-5DCE-9957-E1D1F74ADF95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6" name="Group 3481">
                <a:extLst>
                  <a:ext uri="{FF2B5EF4-FFF2-40B4-BE49-F238E27FC236}">
                    <a16:creationId xmlns:a16="http://schemas.microsoft.com/office/drawing/2014/main" id="{00F8ADE6-C428-1995-37BE-7AFB291E7785}"/>
                  </a:ext>
                </a:extLst>
              </p:cNvPr>
              <p:cNvGrpSpPr/>
              <p:nvPr/>
            </p:nvGrpSpPr>
            <p:grpSpPr>
              <a:xfrm rot="10800000">
                <a:off x="4103946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419" name="Rectangle 3494">
                  <a:extLst>
                    <a:ext uri="{FF2B5EF4-FFF2-40B4-BE49-F238E27FC236}">
                      <a16:creationId xmlns:a16="http://schemas.microsoft.com/office/drawing/2014/main" id="{EB5197B8-1F57-C8CD-5161-644A31059017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Rectangle 3495">
                  <a:extLst>
                    <a:ext uri="{FF2B5EF4-FFF2-40B4-BE49-F238E27FC236}">
                      <a16:creationId xmlns:a16="http://schemas.microsoft.com/office/drawing/2014/main" id="{FEC8142E-4A41-D85D-1D46-67C082503B2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1" name="Freeform 3496">
                  <a:extLst>
                    <a:ext uri="{FF2B5EF4-FFF2-40B4-BE49-F238E27FC236}">
                      <a16:creationId xmlns:a16="http://schemas.microsoft.com/office/drawing/2014/main" id="{49E66327-DB05-467E-F938-4205D6B258CA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Freeform 3497">
                  <a:extLst>
                    <a:ext uri="{FF2B5EF4-FFF2-40B4-BE49-F238E27FC236}">
                      <a16:creationId xmlns:a16="http://schemas.microsoft.com/office/drawing/2014/main" id="{A32C2C9E-E42C-C214-CD77-9E1343A98B5A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3" name="Freeform 3498">
                  <a:extLst>
                    <a:ext uri="{FF2B5EF4-FFF2-40B4-BE49-F238E27FC236}">
                      <a16:creationId xmlns:a16="http://schemas.microsoft.com/office/drawing/2014/main" id="{7862943F-B778-6224-8E0B-EA66508DCF6E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7" name="Group 3482">
                <a:extLst>
                  <a:ext uri="{FF2B5EF4-FFF2-40B4-BE49-F238E27FC236}">
                    <a16:creationId xmlns:a16="http://schemas.microsoft.com/office/drawing/2014/main" id="{DFB0AE80-D7C5-55CB-685F-8914CB061252}"/>
                  </a:ext>
                </a:extLst>
              </p:cNvPr>
              <p:cNvGrpSpPr/>
              <p:nvPr/>
            </p:nvGrpSpPr>
            <p:grpSpPr>
              <a:xfrm rot="10800000">
                <a:off x="4468049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414" name="Rectangle 3489">
                  <a:extLst>
                    <a:ext uri="{FF2B5EF4-FFF2-40B4-BE49-F238E27FC236}">
                      <a16:creationId xmlns:a16="http://schemas.microsoft.com/office/drawing/2014/main" id="{D9DAD7D4-C74B-93D7-CE3F-73D89407A376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Rectangle 3490">
                  <a:extLst>
                    <a:ext uri="{FF2B5EF4-FFF2-40B4-BE49-F238E27FC236}">
                      <a16:creationId xmlns:a16="http://schemas.microsoft.com/office/drawing/2014/main" id="{C198C6DB-ED9A-F130-E2C5-0ABD72BC1300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Freeform 3491">
                  <a:extLst>
                    <a:ext uri="{FF2B5EF4-FFF2-40B4-BE49-F238E27FC236}">
                      <a16:creationId xmlns:a16="http://schemas.microsoft.com/office/drawing/2014/main" id="{90D9C362-62A9-8BDC-E0DA-713D61ABCD6E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Freeform 3492">
                  <a:extLst>
                    <a:ext uri="{FF2B5EF4-FFF2-40B4-BE49-F238E27FC236}">
                      <a16:creationId xmlns:a16="http://schemas.microsoft.com/office/drawing/2014/main" id="{F920DF0C-D9D9-A64B-563C-3C82E53451E3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8" name="Freeform 3493">
                  <a:extLst>
                    <a:ext uri="{FF2B5EF4-FFF2-40B4-BE49-F238E27FC236}">
                      <a16:creationId xmlns:a16="http://schemas.microsoft.com/office/drawing/2014/main" id="{B9E34F36-C28D-7B1C-E00A-AA832EAA37B5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8" name="Group 3483">
                <a:extLst>
                  <a:ext uri="{FF2B5EF4-FFF2-40B4-BE49-F238E27FC236}">
                    <a16:creationId xmlns:a16="http://schemas.microsoft.com/office/drawing/2014/main" id="{A1953C04-0B01-099B-A479-3C1FE3CDF58E}"/>
                  </a:ext>
                </a:extLst>
              </p:cNvPr>
              <p:cNvGrpSpPr/>
              <p:nvPr/>
            </p:nvGrpSpPr>
            <p:grpSpPr>
              <a:xfrm rot="10800000">
                <a:off x="4832152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409" name="Rectangle 3484">
                  <a:extLst>
                    <a:ext uri="{FF2B5EF4-FFF2-40B4-BE49-F238E27FC236}">
                      <a16:creationId xmlns:a16="http://schemas.microsoft.com/office/drawing/2014/main" id="{507D8C06-4C35-C9C7-B0C8-55B97A38D331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ectangle 3485">
                  <a:extLst>
                    <a:ext uri="{FF2B5EF4-FFF2-40B4-BE49-F238E27FC236}">
                      <a16:creationId xmlns:a16="http://schemas.microsoft.com/office/drawing/2014/main" id="{279DF5F7-897B-1310-5FE7-EF96D8D33730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Freeform 3486">
                  <a:extLst>
                    <a:ext uri="{FF2B5EF4-FFF2-40B4-BE49-F238E27FC236}">
                      <a16:creationId xmlns:a16="http://schemas.microsoft.com/office/drawing/2014/main" id="{592417F5-7B48-15E3-65A8-7C0C25A4DD4E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Freeform 3487">
                  <a:extLst>
                    <a:ext uri="{FF2B5EF4-FFF2-40B4-BE49-F238E27FC236}">
                      <a16:creationId xmlns:a16="http://schemas.microsoft.com/office/drawing/2014/main" id="{0D3284E9-8F8C-EAAE-D6F0-E5C2E8F6C183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Freeform 3488">
                  <a:extLst>
                    <a:ext uri="{FF2B5EF4-FFF2-40B4-BE49-F238E27FC236}">
                      <a16:creationId xmlns:a16="http://schemas.microsoft.com/office/drawing/2014/main" id="{D0599AC7-3B9F-1D73-FFC3-8D0447E50D00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94" name="Rectangle 3469">
              <a:extLst>
                <a:ext uri="{FF2B5EF4-FFF2-40B4-BE49-F238E27FC236}">
                  <a16:creationId xmlns:a16="http://schemas.microsoft.com/office/drawing/2014/main" id="{9485E037-0BFB-40E5-14D3-63BCB6014628}"/>
                </a:ext>
              </a:extLst>
            </p:cNvPr>
            <p:cNvSpPr/>
            <p:nvPr/>
          </p:nvSpPr>
          <p:spPr>
            <a:xfrm>
              <a:off x="3835400" y="3825240"/>
              <a:ext cx="296333" cy="45719"/>
            </a:xfrm>
            <a:prstGeom prst="rect">
              <a:avLst/>
            </a:prstGeom>
            <a:solidFill>
              <a:srgbClr val="EBEBEB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3638">
            <a:extLst>
              <a:ext uri="{FF2B5EF4-FFF2-40B4-BE49-F238E27FC236}">
                <a16:creationId xmlns:a16="http://schemas.microsoft.com/office/drawing/2014/main" id="{D10B4E9F-298A-B247-8BDB-DB2FE8A24740}"/>
              </a:ext>
            </a:extLst>
          </p:cNvPr>
          <p:cNvGrpSpPr/>
          <p:nvPr/>
        </p:nvGrpSpPr>
        <p:grpSpPr>
          <a:xfrm rot="10800000">
            <a:off x="8141025" y="3599816"/>
            <a:ext cx="1333500" cy="1320799"/>
            <a:chOff x="2641600" y="1354664"/>
            <a:chExt cx="2565400" cy="2516295"/>
          </a:xfrm>
        </p:grpSpPr>
        <p:sp>
          <p:nvSpPr>
            <p:cNvPr id="219" name="Rectangle 3639">
              <a:extLst>
                <a:ext uri="{FF2B5EF4-FFF2-40B4-BE49-F238E27FC236}">
                  <a16:creationId xmlns:a16="http://schemas.microsoft.com/office/drawing/2014/main" id="{804D3A9E-E966-81EF-663C-9DE2C14CFFC0}"/>
                </a:ext>
              </a:extLst>
            </p:cNvPr>
            <p:cNvSpPr/>
            <p:nvPr/>
          </p:nvSpPr>
          <p:spPr>
            <a:xfrm>
              <a:off x="2641600" y="1354664"/>
              <a:ext cx="2565400" cy="2493436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0" name="Group 3640">
              <a:extLst>
                <a:ext uri="{FF2B5EF4-FFF2-40B4-BE49-F238E27FC236}">
                  <a16:creationId xmlns:a16="http://schemas.microsoft.com/office/drawing/2014/main" id="{93159746-8065-2528-563C-B90FB6A4660E}"/>
                </a:ext>
              </a:extLst>
            </p:cNvPr>
            <p:cNvGrpSpPr/>
            <p:nvPr/>
          </p:nvGrpSpPr>
          <p:grpSpPr>
            <a:xfrm>
              <a:off x="2647534" y="1371876"/>
              <a:ext cx="2547691" cy="936572"/>
              <a:chOff x="2647534" y="1371876"/>
              <a:chExt cx="2547691" cy="936572"/>
            </a:xfrm>
          </p:grpSpPr>
          <p:grpSp>
            <p:nvGrpSpPr>
              <p:cNvPr id="307" name="Group 3727">
                <a:extLst>
                  <a:ext uri="{FF2B5EF4-FFF2-40B4-BE49-F238E27FC236}">
                    <a16:creationId xmlns:a16="http://schemas.microsoft.com/office/drawing/2014/main" id="{774442E2-55D7-81F4-44F9-FE876DFEE933}"/>
                  </a:ext>
                </a:extLst>
              </p:cNvPr>
              <p:cNvGrpSpPr/>
              <p:nvPr/>
            </p:nvGrpSpPr>
            <p:grpSpPr>
              <a:xfrm>
                <a:off x="2647535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386" name="Rectangle 3806">
                  <a:extLst>
                    <a:ext uri="{FF2B5EF4-FFF2-40B4-BE49-F238E27FC236}">
                      <a16:creationId xmlns:a16="http://schemas.microsoft.com/office/drawing/2014/main" id="{ECDDF268-A5F8-C03A-6B6A-7A395D5F403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Rectangle 3807">
                  <a:extLst>
                    <a:ext uri="{FF2B5EF4-FFF2-40B4-BE49-F238E27FC236}">
                      <a16:creationId xmlns:a16="http://schemas.microsoft.com/office/drawing/2014/main" id="{1E03360D-FA77-3524-41B6-FA5B065374AE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Freeform 3808">
                  <a:extLst>
                    <a:ext uri="{FF2B5EF4-FFF2-40B4-BE49-F238E27FC236}">
                      <a16:creationId xmlns:a16="http://schemas.microsoft.com/office/drawing/2014/main" id="{7BD95880-654A-63CF-7AA0-BC3D1A018D01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Freeform 3809">
                  <a:extLst>
                    <a:ext uri="{FF2B5EF4-FFF2-40B4-BE49-F238E27FC236}">
                      <a16:creationId xmlns:a16="http://schemas.microsoft.com/office/drawing/2014/main" id="{96A9006F-7003-6C8F-C47F-F4F234B7EE30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Freeform 3810">
                  <a:extLst>
                    <a:ext uri="{FF2B5EF4-FFF2-40B4-BE49-F238E27FC236}">
                      <a16:creationId xmlns:a16="http://schemas.microsoft.com/office/drawing/2014/main" id="{87343BE3-90C3-600C-5095-60DE5F61A9AB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8" name="Group 3728">
                <a:extLst>
                  <a:ext uri="{FF2B5EF4-FFF2-40B4-BE49-F238E27FC236}">
                    <a16:creationId xmlns:a16="http://schemas.microsoft.com/office/drawing/2014/main" id="{94378FD1-C366-C1EB-9773-CF2724D309E3}"/>
                  </a:ext>
                </a:extLst>
              </p:cNvPr>
              <p:cNvGrpSpPr/>
              <p:nvPr/>
            </p:nvGrpSpPr>
            <p:grpSpPr>
              <a:xfrm>
                <a:off x="3011638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381" name="Rectangle 3801">
                  <a:extLst>
                    <a:ext uri="{FF2B5EF4-FFF2-40B4-BE49-F238E27FC236}">
                      <a16:creationId xmlns:a16="http://schemas.microsoft.com/office/drawing/2014/main" id="{A0DC3C51-A762-3B4B-4631-C68092DCBD5D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 3802">
                  <a:extLst>
                    <a:ext uri="{FF2B5EF4-FFF2-40B4-BE49-F238E27FC236}">
                      <a16:creationId xmlns:a16="http://schemas.microsoft.com/office/drawing/2014/main" id="{9A1E1B2D-F901-0B5F-A674-5183C093948D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Freeform 3803">
                  <a:extLst>
                    <a:ext uri="{FF2B5EF4-FFF2-40B4-BE49-F238E27FC236}">
                      <a16:creationId xmlns:a16="http://schemas.microsoft.com/office/drawing/2014/main" id="{4AB0BF6D-549B-23A4-D034-96F50B80534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Freeform 3804">
                  <a:extLst>
                    <a:ext uri="{FF2B5EF4-FFF2-40B4-BE49-F238E27FC236}">
                      <a16:creationId xmlns:a16="http://schemas.microsoft.com/office/drawing/2014/main" id="{ED97618C-0D9A-80A2-4C76-B6B9F183015C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Freeform 3805">
                  <a:extLst>
                    <a:ext uri="{FF2B5EF4-FFF2-40B4-BE49-F238E27FC236}">
                      <a16:creationId xmlns:a16="http://schemas.microsoft.com/office/drawing/2014/main" id="{9A879C70-1F5E-E205-BD6E-99A943A75920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729">
                <a:extLst>
                  <a:ext uri="{FF2B5EF4-FFF2-40B4-BE49-F238E27FC236}">
                    <a16:creationId xmlns:a16="http://schemas.microsoft.com/office/drawing/2014/main" id="{3BB277B7-D930-D03D-AD99-68910F747D1F}"/>
                  </a:ext>
                </a:extLst>
              </p:cNvPr>
              <p:cNvGrpSpPr/>
              <p:nvPr/>
            </p:nvGrpSpPr>
            <p:grpSpPr>
              <a:xfrm>
                <a:off x="3375741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376" name="Rectangle 3796">
                  <a:extLst>
                    <a:ext uri="{FF2B5EF4-FFF2-40B4-BE49-F238E27FC236}">
                      <a16:creationId xmlns:a16="http://schemas.microsoft.com/office/drawing/2014/main" id="{F300C04B-E76F-B2C3-2508-E252CB2254E6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97">
                  <a:extLst>
                    <a:ext uri="{FF2B5EF4-FFF2-40B4-BE49-F238E27FC236}">
                      <a16:creationId xmlns:a16="http://schemas.microsoft.com/office/drawing/2014/main" id="{2755D0E1-D586-D213-31F7-BDAE49A2D0EE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Freeform 3798">
                  <a:extLst>
                    <a:ext uri="{FF2B5EF4-FFF2-40B4-BE49-F238E27FC236}">
                      <a16:creationId xmlns:a16="http://schemas.microsoft.com/office/drawing/2014/main" id="{B3F473F4-04F7-E618-2912-A0B371A4FF2D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Freeform 3799">
                  <a:extLst>
                    <a:ext uri="{FF2B5EF4-FFF2-40B4-BE49-F238E27FC236}">
                      <a16:creationId xmlns:a16="http://schemas.microsoft.com/office/drawing/2014/main" id="{97F298F5-DFCF-A76F-35C4-7DAB642AC944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Freeform 3800">
                  <a:extLst>
                    <a:ext uri="{FF2B5EF4-FFF2-40B4-BE49-F238E27FC236}">
                      <a16:creationId xmlns:a16="http://schemas.microsoft.com/office/drawing/2014/main" id="{006B4754-A7D2-CA48-6DED-4DD3AC7E84A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0" name="Group 3730">
                <a:extLst>
                  <a:ext uri="{FF2B5EF4-FFF2-40B4-BE49-F238E27FC236}">
                    <a16:creationId xmlns:a16="http://schemas.microsoft.com/office/drawing/2014/main" id="{5C633D4B-A30E-B7E0-F0C7-3B08C77103AA}"/>
                  </a:ext>
                </a:extLst>
              </p:cNvPr>
              <p:cNvGrpSpPr/>
              <p:nvPr/>
            </p:nvGrpSpPr>
            <p:grpSpPr>
              <a:xfrm>
                <a:off x="3739844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371" name="Rectangle 3791">
                  <a:extLst>
                    <a:ext uri="{FF2B5EF4-FFF2-40B4-BE49-F238E27FC236}">
                      <a16:creationId xmlns:a16="http://schemas.microsoft.com/office/drawing/2014/main" id="{CD51D9AF-7DE0-1618-2707-445FB0BB128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92">
                  <a:extLst>
                    <a:ext uri="{FF2B5EF4-FFF2-40B4-BE49-F238E27FC236}">
                      <a16:creationId xmlns:a16="http://schemas.microsoft.com/office/drawing/2014/main" id="{62D277EB-9832-2C3F-DC47-1976F1A39443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Freeform 3793">
                  <a:extLst>
                    <a:ext uri="{FF2B5EF4-FFF2-40B4-BE49-F238E27FC236}">
                      <a16:creationId xmlns:a16="http://schemas.microsoft.com/office/drawing/2014/main" id="{65F83874-FABD-F98B-0477-6028CBD32129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Freeform 3794">
                  <a:extLst>
                    <a:ext uri="{FF2B5EF4-FFF2-40B4-BE49-F238E27FC236}">
                      <a16:creationId xmlns:a16="http://schemas.microsoft.com/office/drawing/2014/main" id="{00A8E7A0-C71B-EB5B-5CB7-00F7268066CA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Freeform 3795">
                  <a:extLst>
                    <a:ext uri="{FF2B5EF4-FFF2-40B4-BE49-F238E27FC236}">
                      <a16:creationId xmlns:a16="http://schemas.microsoft.com/office/drawing/2014/main" id="{C6663EEC-A98D-50A9-2439-1BA810A8F4A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1" name="Group 3731">
                <a:extLst>
                  <a:ext uri="{FF2B5EF4-FFF2-40B4-BE49-F238E27FC236}">
                    <a16:creationId xmlns:a16="http://schemas.microsoft.com/office/drawing/2014/main" id="{3CB9001C-2ACF-3282-7EF0-DF5946617ABC}"/>
                  </a:ext>
                </a:extLst>
              </p:cNvPr>
              <p:cNvGrpSpPr/>
              <p:nvPr/>
            </p:nvGrpSpPr>
            <p:grpSpPr>
              <a:xfrm>
                <a:off x="4103947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366" name="Rectangle 3786">
                  <a:extLst>
                    <a:ext uri="{FF2B5EF4-FFF2-40B4-BE49-F238E27FC236}">
                      <a16:creationId xmlns:a16="http://schemas.microsoft.com/office/drawing/2014/main" id="{F79BF46A-F57D-C764-D182-3AF9DDFFDD26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787">
                  <a:extLst>
                    <a:ext uri="{FF2B5EF4-FFF2-40B4-BE49-F238E27FC236}">
                      <a16:creationId xmlns:a16="http://schemas.microsoft.com/office/drawing/2014/main" id="{05242502-71FA-C93A-E02D-6705D759813C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Freeform 3788">
                  <a:extLst>
                    <a:ext uri="{FF2B5EF4-FFF2-40B4-BE49-F238E27FC236}">
                      <a16:creationId xmlns:a16="http://schemas.microsoft.com/office/drawing/2014/main" id="{6458788B-A225-BFFA-AD43-D1D73027D60A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Freeform 3789">
                  <a:extLst>
                    <a:ext uri="{FF2B5EF4-FFF2-40B4-BE49-F238E27FC236}">
                      <a16:creationId xmlns:a16="http://schemas.microsoft.com/office/drawing/2014/main" id="{6DF75A79-7692-AEB1-6FEF-7F5AC8B5E27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Freeform 3790">
                  <a:extLst>
                    <a:ext uri="{FF2B5EF4-FFF2-40B4-BE49-F238E27FC236}">
                      <a16:creationId xmlns:a16="http://schemas.microsoft.com/office/drawing/2014/main" id="{D8D8B659-E3B7-4C7A-28BA-9FE24A7DCC09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2" name="Group 3732">
                <a:extLst>
                  <a:ext uri="{FF2B5EF4-FFF2-40B4-BE49-F238E27FC236}">
                    <a16:creationId xmlns:a16="http://schemas.microsoft.com/office/drawing/2014/main" id="{E4A3F5CC-79A1-5A77-B635-C03485CE676A}"/>
                  </a:ext>
                </a:extLst>
              </p:cNvPr>
              <p:cNvGrpSpPr/>
              <p:nvPr/>
            </p:nvGrpSpPr>
            <p:grpSpPr>
              <a:xfrm>
                <a:off x="4468050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361" name="Rectangle 3781">
                  <a:extLst>
                    <a:ext uri="{FF2B5EF4-FFF2-40B4-BE49-F238E27FC236}">
                      <a16:creationId xmlns:a16="http://schemas.microsoft.com/office/drawing/2014/main" id="{603D6B16-8F92-851D-B827-FE8DE5363C2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782">
                  <a:extLst>
                    <a:ext uri="{FF2B5EF4-FFF2-40B4-BE49-F238E27FC236}">
                      <a16:creationId xmlns:a16="http://schemas.microsoft.com/office/drawing/2014/main" id="{B5E5C7C1-0A0E-63BB-C005-F56254736401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Freeform 3783">
                  <a:extLst>
                    <a:ext uri="{FF2B5EF4-FFF2-40B4-BE49-F238E27FC236}">
                      <a16:creationId xmlns:a16="http://schemas.microsoft.com/office/drawing/2014/main" id="{9C0D21E8-CD0B-F95A-5C74-62DA82940894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Freeform 3784">
                  <a:extLst>
                    <a:ext uri="{FF2B5EF4-FFF2-40B4-BE49-F238E27FC236}">
                      <a16:creationId xmlns:a16="http://schemas.microsoft.com/office/drawing/2014/main" id="{0CF3864E-443E-BA08-0AFB-F30E3DD4BAA9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Freeform 3785">
                  <a:extLst>
                    <a:ext uri="{FF2B5EF4-FFF2-40B4-BE49-F238E27FC236}">
                      <a16:creationId xmlns:a16="http://schemas.microsoft.com/office/drawing/2014/main" id="{1296E366-ABAE-D361-8B58-1399D08B886C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3" name="Group 3733">
                <a:extLst>
                  <a:ext uri="{FF2B5EF4-FFF2-40B4-BE49-F238E27FC236}">
                    <a16:creationId xmlns:a16="http://schemas.microsoft.com/office/drawing/2014/main" id="{D91DEF37-4ECC-6A0A-4623-FAFAE07C569C}"/>
                  </a:ext>
                </a:extLst>
              </p:cNvPr>
              <p:cNvGrpSpPr/>
              <p:nvPr/>
            </p:nvGrpSpPr>
            <p:grpSpPr>
              <a:xfrm>
                <a:off x="4832153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356" name="Rectangle 3776">
                  <a:extLst>
                    <a:ext uri="{FF2B5EF4-FFF2-40B4-BE49-F238E27FC236}">
                      <a16:creationId xmlns:a16="http://schemas.microsoft.com/office/drawing/2014/main" id="{B5629F9A-1142-5730-57D8-87CD93262B1B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777">
                  <a:extLst>
                    <a:ext uri="{FF2B5EF4-FFF2-40B4-BE49-F238E27FC236}">
                      <a16:creationId xmlns:a16="http://schemas.microsoft.com/office/drawing/2014/main" id="{9AE05616-D751-BDCC-6146-C865570B757B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Freeform 3778">
                  <a:extLst>
                    <a:ext uri="{FF2B5EF4-FFF2-40B4-BE49-F238E27FC236}">
                      <a16:creationId xmlns:a16="http://schemas.microsoft.com/office/drawing/2014/main" id="{05CF8E90-0DFF-AC0B-D601-85B63D753F99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Freeform 3779">
                  <a:extLst>
                    <a:ext uri="{FF2B5EF4-FFF2-40B4-BE49-F238E27FC236}">
                      <a16:creationId xmlns:a16="http://schemas.microsoft.com/office/drawing/2014/main" id="{657B3A17-ACAF-4B14-8833-C690802CF303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Freeform 3780">
                  <a:extLst>
                    <a:ext uri="{FF2B5EF4-FFF2-40B4-BE49-F238E27FC236}">
                      <a16:creationId xmlns:a16="http://schemas.microsoft.com/office/drawing/2014/main" id="{7CCB8F4B-2477-F7AB-A20E-1989D087FE78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734">
                <a:extLst>
                  <a:ext uri="{FF2B5EF4-FFF2-40B4-BE49-F238E27FC236}">
                    <a16:creationId xmlns:a16="http://schemas.microsoft.com/office/drawing/2014/main" id="{676FB933-DB87-2B7C-11F4-A96287B4C4AC}"/>
                  </a:ext>
                </a:extLst>
              </p:cNvPr>
              <p:cNvGrpSpPr/>
              <p:nvPr/>
            </p:nvGrpSpPr>
            <p:grpSpPr>
              <a:xfrm rot="10800000">
                <a:off x="2647534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351" name="Rectangle 3771">
                  <a:extLst>
                    <a:ext uri="{FF2B5EF4-FFF2-40B4-BE49-F238E27FC236}">
                      <a16:creationId xmlns:a16="http://schemas.microsoft.com/office/drawing/2014/main" id="{7026B53A-E65C-4886-B648-7945B044DA0A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772">
                  <a:extLst>
                    <a:ext uri="{FF2B5EF4-FFF2-40B4-BE49-F238E27FC236}">
                      <a16:creationId xmlns:a16="http://schemas.microsoft.com/office/drawing/2014/main" id="{CFC35E50-B519-BE22-397D-321607CDBB9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Freeform 3773">
                  <a:extLst>
                    <a:ext uri="{FF2B5EF4-FFF2-40B4-BE49-F238E27FC236}">
                      <a16:creationId xmlns:a16="http://schemas.microsoft.com/office/drawing/2014/main" id="{588BE263-5F8A-BC9C-D9F3-DB87917A4D26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Freeform 3774">
                  <a:extLst>
                    <a:ext uri="{FF2B5EF4-FFF2-40B4-BE49-F238E27FC236}">
                      <a16:creationId xmlns:a16="http://schemas.microsoft.com/office/drawing/2014/main" id="{084E7024-AB54-15FC-ED16-907B9C0F69B1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Freeform 3775">
                  <a:extLst>
                    <a:ext uri="{FF2B5EF4-FFF2-40B4-BE49-F238E27FC236}">
                      <a16:creationId xmlns:a16="http://schemas.microsoft.com/office/drawing/2014/main" id="{6ABA8252-463B-3654-1C34-19EC7E2D2DB1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735">
                <a:extLst>
                  <a:ext uri="{FF2B5EF4-FFF2-40B4-BE49-F238E27FC236}">
                    <a16:creationId xmlns:a16="http://schemas.microsoft.com/office/drawing/2014/main" id="{874E31DE-4E3F-EB70-835D-5882868359BD}"/>
                  </a:ext>
                </a:extLst>
              </p:cNvPr>
              <p:cNvGrpSpPr/>
              <p:nvPr/>
            </p:nvGrpSpPr>
            <p:grpSpPr>
              <a:xfrm rot="10800000">
                <a:off x="3011637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346" name="Rectangle 3766">
                  <a:extLst>
                    <a:ext uri="{FF2B5EF4-FFF2-40B4-BE49-F238E27FC236}">
                      <a16:creationId xmlns:a16="http://schemas.microsoft.com/office/drawing/2014/main" id="{63A4A331-A307-9752-24AF-3657926B12D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ectangle 3767">
                  <a:extLst>
                    <a:ext uri="{FF2B5EF4-FFF2-40B4-BE49-F238E27FC236}">
                      <a16:creationId xmlns:a16="http://schemas.microsoft.com/office/drawing/2014/main" id="{6C9C81B4-1E9D-A8A2-858D-2344F0A82476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Freeform 3768">
                  <a:extLst>
                    <a:ext uri="{FF2B5EF4-FFF2-40B4-BE49-F238E27FC236}">
                      <a16:creationId xmlns:a16="http://schemas.microsoft.com/office/drawing/2014/main" id="{5F51C201-A648-D5A5-FAA3-572A10626A5B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Freeform 3769">
                  <a:extLst>
                    <a:ext uri="{FF2B5EF4-FFF2-40B4-BE49-F238E27FC236}">
                      <a16:creationId xmlns:a16="http://schemas.microsoft.com/office/drawing/2014/main" id="{A11996E9-AE77-3591-087E-B20CB07D2B2F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Freeform 3770">
                  <a:extLst>
                    <a:ext uri="{FF2B5EF4-FFF2-40B4-BE49-F238E27FC236}">
                      <a16:creationId xmlns:a16="http://schemas.microsoft.com/office/drawing/2014/main" id="{AF1A0D21-F06F-A8C2-CF69-EF30CC8FB5D9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6" name="Group 3736">
                <a:extLst>
                  <a:ext uri="{FF2B5EF4-FFF2-40B4-BE49-F238E27FC236}">
                    <a16:creationId xmlns:a16="http://schemas.microsoft.com/office/drawing/2014/main" id="{43F15673-2E99-73DE-A75B-F54B1101008E}"/>
                  </a:ext>
                </a:extLst>
              </p:cNvPr>
              <p:cNvGrpSpPr/>
              <p:nvPr/>
            </p:nvGrpSpPr>
            <p:grpSpPr>
              <a:xfrm rot="10800000">
                <a:off x="3375740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341" name="Rectangle 3761">
                  <a:extLst>
                    <a:ext uri="{FF2B5EF4-FFF2-40B4-BE49-F238E27FC236}">
                      <a16:creationId xmlns:a16="http://schemas.microsoft.com/office/drawing/2014/main" id="{9C1EE1DE-102D-E306-6734-D4EBF9CD617A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762">
                  <a:extLst>
                    <a:ext uri="{FF2B5EF4-FFF2-40B4-BE49-F238E27FC236}">
                      <a16:creationId xmlns:a16="http://schemas.microsoft.com/office/drawing/2014/main" id="{2A862D6D-E67C-756D-8570-17F4673F4A1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Freeform 3763">
                  <a:extLst>
                    <a:ext uri="{FF2B5EF4-FFF2-40B4-BE49-F238E27FC236}">
                      <a16:creationId xmlns:a16="http://schemas.microsoft.com/office/drawing/2014/main" id="{BE4367DD-1694-BDBF-329B-ED524F743EA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Freeform 3764">
                  <a:extLst>
                    <a:ext uri="{FF2B5EF4-FFF2-40B4-BE49-F238E27FC236}">
                      <a16:creationId xmlns:a16="http://schemas.microsoft.com/office/drawing/2014/main" id="{8499A61A-8891-5C60-42D6-22D11BF7E440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Freeform 3765">
                  <a:extLst>
                    <a:ext uri="{FF2B5EF4-FFF2-40B4-BE49-F238E27FC236}">
                      <a16:creationId xmlns:a16="http://schemas.microsoft.com/office/drawing/2014/main" id="{EDA5A60D-660C-AE79-BCE0-353D04137C97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7" name="Group 3737">
                <a:extLst>
                  <a:ext uri="{FF2B5EF4-FFF2-40B4-BE49-F238E27FC236}">
                    <a16:creationId xmlns:a16="http://schemas.microsoft.com/office/drawing/2014/main" id="{5F3F56E3-3223-9470-3EB5-18F768FCF42A}"/>
                  </a:ext>
                </a:extLst>
              </p:cNvPr>
              <p:cNvGrpSpPr/>
              <p:nvPr/>
            </p:nvGrpSpPr>
            <p:grpSpPr>
              <a:xfrm rot="10800000">
                <a:off x="3739843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336" name="Rectangle 3756">
                  <a:extLst>
                    <a:ext uri="{FF2B5EF4-FFF2-40B4-BE49-F238E27FC236}">
                      <a16:creationId xmlns:a16="http://schemas.microsoft.com/office/drawing/2014/main" id="{8E16EBA2-A293-21B0-36A0-718F2D151D8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757">
                  <a:extLst>
                    <a:ext uri="{FF2B5EF4-FFF2-40B4-BE49-F238E27FC236}">
                      <a16:creationId xmlns:a16="http://schemas.microsoft.com/office/drawing/2014/main" id="{2FF67CA6-1EE3-ECB3-F7CA-2EA413A14908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Freeform 3758">
                  <a:extLst>
                    <a:ext uri="{FF2B5EF4-FFF2-40B4-BE49-F238E27FC236}">
                      <a16:creationId xmlns:a16="http://schemas.microsoft.com/office/drawing/2014/main" id="{428D803E-E183-0675-3EA1-A69580EF3A4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Freeform 3759">
                  <a:extLst>
                    <a:ext uri="{FF2B5EF4-FFF2-40B4-BE49-F238E27FC236}">
                      <a16:creationId xmlns:a16="http://schemas.microsoft.com/office/drawing/2014/main" id="{7D8F25BF-C075-32C6-B8DE-175178123BF4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Freeform 3760">
                  <a:extLst>
                    <a:ext uri="{FF2B5EF4-FFF2-40B4-BE49-F238E27FC236}">
                      <a16:creationId xmlns:a16="http://schemas.microsoft.com/office/drawing/2014/main" id="{1912D590-2B9A-C1ED-C88A-B68711531475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8" name="Group 3738">
                <a:extLst>
                  <a:ext uri="{FF2B5EF4-FFF2-40B4-BE49-F238E27FC236}">
                    <a16:creationId xmlns:a16="http://schemas.microsoft.com/office/drawing/2014/main" id="{D761FCF6-82C0-84E7-3CBD-77548BEE5961}"/>
                  </a:ext>
                </a:extLst>
              </p:cNvPr>
              <p:cNvGrpSpPr/>
              <p:nvPr/>
            </p:nvGrpSpPr>
            <p:grpSpPr>
              <a:xfrm rot="10800000">
                <a:off x="4103946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331" name="Rectangle 3751">
                  <a:extLst>
                    <a:ext uri="{FF2B5EF4-FFF2-40B4-BE49-F238E27FC236}">
                      <a16:creationId xmlns:a16="http://schemas.microsoft.com/office/drawing/2014/main" id="{996F5C60-9261-B567-9C7B-1CB0EB05B692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752">
                  <a:extLst>
                    <a:ext uri="{FF2B5EF4-FFF2-40B4-BE49-F238E27FC236}">
                      <a16:creationId xmlns:a16="http://schemas.microsoft.com/office/drawing/2014/main" id="{B7930C75-2FC3-72D8-3287-86D9C681470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Freeform 3753">
                  <a:extLst>
                    <a:ext uri="{FF2B5EF4-FFF2-40B4-BE49-F238E27FC236}">
                      <a16:creationId xmlns:a16="http://schemas.microsoft.com/office/drawing/2014/main" id="{0C95B7A9-5F48-C093-5FE1-A6CF73419085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Freeform 3754">
                  <a:extLst>
                    <a:ext uri="{FF2B5EF4-FFF2-40B4-BE49-F238E27FC236}">
                      <a16:creationId xmlns:a16="http://schemas.microsoft.com/office/drawing/2014/main" id="{628C3B88-DD9B-69BD-CAD5-FF5A123F8A85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Freeform 3755">
                  <a:extLst>
                    <a:ext uri="{FF2B5EF4-FFF2-40B4-BE49-F238E27FC236}">
                      <a16:creationId xmlns:a16="http://schemas.microsoft.com/office/drawing/2014/main" id="{A03A2511-8FA4-7C99-E6E3-146855D96B5B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9" name="Group 3739">
                <a:extLst>
                  <a:ext uri="{FF2B5EF4-FFF2-40B4-BE49-F238E27FC236}">
                    <a16:creationId xmlns:a16="http://schemas.microsoft.com/office/drawing/2014/main" id="{45A3DBA9-BAD7-EFB9-A3DF-6EF0F16C587B}"/>
                  </a:ext>
                </a:extLst>
              </p:cNvPr>
              <p:cNvGrpSpPr/>
              <p:nvPr/>
            </p:nvGrpSpPr>
            <p:grpSpPr>
              <a:xfrm rot="10800000">
                <a:off x="4468049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326" name="Rectangle 3746">
                  <a:extLst>
                    <a:ext uri="{FF2B5EF4-FFF2-40B4-BE49-F238E27FC236}">
                      <a16:creationId xmlns:a16="http://schemas.microsoft.com/office/drawing/2014/main" id="{4B9E80D8-BBCE-8942-B0F4-E65951C41E5D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747">
                  <a:extLst>
                    <a:ext uri="{FF2B5EF4-FFF2-40B4-BE49-F238E27FC236}">
                      <a16:creationId xmlns:a16="http://schemas.microsoft.com/office/drawing/2014/main" id="{C36A3302-4B16-F466-D0EF-4B790DDC6811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Freeform 3748">
                  <a:extLst>
                    <a:ext uri="{FF2B5EF4-FFF2-40B4-BE49-F238E27FC236}">
                      <a16:creationId xmlns:a16="http://schemas.microsoft.com/office/drawing/2014/main" id="{99537689-A7B0-F8BE-A1A9-087B57F80FD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Freeform 3749">
                  <a:extLst>
                    <a:ext uri="{FF2B5EF4-FFF2-40B4-BE49-F238E27FC236}">
                      <a16:creationId xmlns:a16="http://schemas.microsoft.com/office/drawing/2014/main" id="{B7678FD4-8CDC-2028-F616-8CFE6B2FF46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Freeform 3750">
                  <a:extLst>
                    <a:ext uri="{FF2B5EF4-FFF2-40B4-BE49-F238E27FC236}">
                      <a16:creationId xmlns:a16="http://schemas.microsoft.com/office/drawing/2014/main" id="{A20FA605-327B-D245-F13E-A9AC3242ACB7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0" name="Group 3740">
                <a:extLst>
                  <a:ext uri="{FF2B5EF4-FFF2-40B4-BE49-F238E27FC236}">
                    <a16:creationId xmlns:a16="http://schemas.microsoft.com/office/drawing/2014/main" id="{45B23D5E-0C7A-E3D5-96BA-B0ABA728F78B}"/>
                  </a:ext>
                </a:extLst>
              </p:cNvPr>
              <p:cNvGrpSpPr/>
              <p:nvPr/>
            </p:nvGrpSpPr>
            <p:grpSpPr>
              <a:xfrm rot="10800000">
                <a:off x="4832152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321" name="Rectangle 3741">
                  <a:extLst>
                    <a:ext uri="{FF2B5EF4-FFF2-40B4-BE49-F238E27FC236}">
                      <a16:creationId xmlns:a16="http://schemas.microsoft.com/office/drawing/2014/main" id="{23631E71-F446-AE10-5C50-2CFF32BC7720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742">
                  <a:extLst>
                    <a:ext uri="{FF2B5EF4-FFF2-40B4-BE49-F238E27FC236}">
                      <a16:creationId xmlns:a16="http://schemas.microsoft.com/office/drawing/2014/main" id="{63B24A99-519D-7D98-5418-A3CD4480E2EA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reeform 3743">
                  <a:extLst>
                    <a:ext uri="{FF2B5EF4-FFF2-40B4-BE49-F238E27FC236}">
                      <a16:creationId xmlns:a16="http://schemas.microsoft.com/office/drawing/2014/main" id="{0799E1ED-B708-06C9-6138-9FE86FAF3644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Freeform 3744">
                  <a:extLst>
                    <a:ext uri="{FF2B5EF4-FFF2-40B4-BE49-F238E27FC236}">
                      <a16:creationId xmlns:a16="http://schemas.microsoft.com/office/drawing/2014/main" id="{CA3C9AE9-8895-117A-0244-50D8C5547F4B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Freeform 3745">
                  <a:extLst>
                    <a:ext uri="{FF2B5EF4-FFF2-40B4-BE49-F238E27FC236}">
                      <a16:creationId xmlns:a16="http://schemas.microsoft.com/office/drawing/2014/main" id="{F1358702-B8AD-ECF9-D433-8869463FC942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1" name="Group 3641">
              <a:extLst>
                <a:ext uri="{FF2B5EF4-FFF2-40B4-BE49-F238E27FC236}">
                  <a16:creationId xmlns:a16="http://schemas.microsoft.com/office/drawing/2014/main" id="{7FA78D2C-4FEB-8352-C17C-801659018016}"/>
                </a:ext>
              </a:extLst>
            </p:cNvPr>
            <p:cNvGrpSpPr/>
            <p:nvPr/>
          </p:nvGrpSpPr>
          <p:grpSpPr>
            <a:xfrm>
              <a:off x="2647887" y="2769108"/>
              <a:ext cx="2547691" cy="936572"/>
              <a:chOff x="2647534" y="1371876"/>
              <a:chExt cx="2547691" cy="936572"/>
            </a:xfrm>
          </p:grpSpPr>
          <p:grpSp>
            <p:nvGrpSpPr>
              <p:cNvPr id="223" name="Group 3643">
                <a:extLst>
                  <a:ext uri="{FF2B5EF4-FFF2-40B4-BE49-F238E27FC236}">
                    <a16:creationId xmlns:a16="http://schemas.microsoft.com/office/drawing/2014/main" id="{36B18518-2D54-1D7B-B2BE-AC8DA436E9A2}"/>
                  </a:ext>
                </a:extLst>
              </p:cNvPr>
              <p:cNvGrpSpPr/>
              <p:nvPr/>
            </p:nvGrpSpPr>
            <p:grpSpPr>
              <a:xfrm>
                <a:off x="2647535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302" name="Rectangle 3722">
                  <a:extLst>
                    <a:ext uri="{FF2B5EF4-FFF2-40B4-BE49-F238E27FC236}">
                      <a16:creationId xmlns:a16="http://schemas.microsoft.com/office/drawing/2014/main" id="{FF6B4A8E-0502-431F-8C89-B6CBE8CC7442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723">
                  <a:extLst>
                    <a:ext uri="{FF2B5EF4-FFF2-40B4-BE49-F238E27FC236}">
                      <a16:creationId xmlns:a16="http://schemas.microsoft.com/office/drawing/2014/main" id="{18A006A0-3477-E8BC-9090-D3D55A06A888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Freeform 3724">
                  <a:extLst>
                    <a:ext uri="{FF2B5EF4-FFF2-40B4-BE49-F238E27FC236}">
                      <a16:creationId xmlns:a16="http://schemas.microsoft.com/office/drawing/2014/main" id="{931D760D-F444-9DAC-0ACD-2F9EDD5C87E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Freeform 3725">
                  <a:extLst>
                    <a:ext uri="{FF2B5EF4-FFF2-40B4-BE49-F238E27FC236}">
                      <a16:creationId xmlns:a16="http://schemas.microsoft.com/office/drawing/2014/main" id="{68619751-949F-D69C-F4FA-B177DC8988B4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Freeform 3726">
                  <a:extLst>
                    <a:ext uri="{FF2B5EF4-FFF2-40B4-BE49-F238E27FC236}">
                      <a16:creationId xmlns:a16="http://schemas.microsoft.com/office/drawing/2014/main" id="{4F107FDA-E81F-94F4-DC65-8DD8634E3576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4" name="Group 3644">
                <a:extLst>
                  <a:ext uri="{FF2B5EF4-FFF2-40B4-BE49-F238E27FC236}">
                    <a16:creationId xmlns:a16="http://schemas.microsoft.com/office/drawing/2014/main" id="{364E5F84-9E05-D466-A3B6-153F304C0DA0}"/>
                  </a:ext>
                </a:extLst>
              </p:cNvPr>
              <p:cNvGrpSpPr/>
              <p:nvPr/>
            </p:nvGrpSpPr>
            <p:grpSpPr>
              <a:xfrm>
                <a:off x="3011638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297" name="Rectangle 3717">
                  <a:extLst>
                    <a:ext uri="{FF2B5EF4-FFF2-40B4-BE49-F238E27FC236}">
                      <a16:creationId xmlns:a16="http://schemas.microsoft.com/office/drawing/2014/main" id="{47E42877-5A95-56AA-412F-A61A117696E4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3718">
                  <a:extLst>
                    <a:ext uri="{FF2B5EF4-FFF2-40B4-BE49-F238E27FC236}">
                      <a16:creationId xmlns:a16="http://schemas.microsoft.com/office/drawing/2014/main" id="{F4A45B8D-66FA-FD21-F87E-815A8E48350D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Freeform 3719">
                  <a:extLst>
                    <a:ext uri="{FF2B5EF4-FFF2-40B4-BE49-F238E27FC236}">
                      <a16:creationId xmlns:a16="http://schemas.microsoft.com/office/drawing/2014/main" id="{9AEB1743-3448-30D7-2316-225ED3DC25EC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Freeform 3720">
                  <a:extLst>
                    <a:ext uri="{FF2B5EF4-FFF2-40B4-BE49-F238E27FC236}">
                      <a16:creationId xmlns:a16="http://schemas.microsoft.com/office/drawing/2014/main" id="{C2EFCC76-1710-9183-30B4-28B665D558F7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Freeform 3721">
                  <a:extLst>
                    <a:ext uri="{FF2B5EF4-FFF2-40B4-BE49-F238E27FC236}">
                      <a16:creationId xmlns:a16="http://schemas.microsoft.com/office/drawing/2014/main" id="{7104D5F1-9E98-6504-D7FE-41C313493AF8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5" name="Group 3645">
                <a:extLst>
                  <a:ext uri="{FF2B5EF4-FFF2-40B4-BE49-F238E27FC236}">
                    <a16:creationId xmlns:a16="http://schemas.microsoft.com/office/drawing/2014/main" id="{011FF9B1-C093-1F93-280A-121C5790C87E}"/>
                  </a:ext>
                </a:extLst>
              </p:cNvPr>
              <p:cNvGrpSpPr/>
              <p:nvPr/>
            </p:nvGrpSpPr>
            <p:grpSpPr>
              <a:xfrm>
                <a:off x="3375741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292" name="Rectangle 3712">
                  <a:extLst>
                    <a:ext uri="{FF2B5EF4-FFF2-40B4-BE49-F238E27FC236}">
                      <a16:creationId xmlns:a16="http://schemas.microsoft.com/office/drawing/2014/main" id="{8DA78EE5-B393-A9DD-CE35-F2ED4E8A5B74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3713">
                  <a:extLst>
                    <a:ext uri="{FF2B5EF4-FFF2-40B4-BE49-F238E27FC236}">
                      <a16:creationId xmlns:a16="http://schemas.microsoft.com/office/drawing/2014/main" id="{7B24B67C-CD98-8DA1-85D9-D518B5D4294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 3714">
                  <a:extLst>
                    <a:ext uri="{FF2B5EF4-FFF2-40B4-BE49-F238E27FC236}">
                      <a16:creationId xmlns:a16="http://schemas.microsoft.com/office/drawing/2014/main" id="{11E6B44D-2D5B-3D22-410F-41ECAF5BE2C2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Freeform 3715">
                  <a:extLst>
                    <a:ext uri="{FF2B5EF4-FFF2-40B4-BE49-F238E27FC236}">
                      <a16:creationId xmlns:a16="http://schemas.microsoft.com/office/drawing/2014/main" id="{607DCB14-E5AC-DD38-2AD1-C9E09488AB7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Freeform 3716">
                  <a:extLst>
                    <a:ext uri="{FF2B5EF4-FFF2-40B4-BE49-F238E27FC236}">
                      <a16:creationId xmlns:a16="http://schemas.microsoft.com/office/drawing/2014/main" id="{00291295-F896-74B6-0B36-B84F5BF56AB1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6" name="Group 3646">
                <a:extLst>
                  <a:ext uri="{FF2B5EF4-FFF2-40B4-BE49-F238E27FC236}">
                    <a16:creationId xmlns:a16="http://schemas.microsoft.com/office/drawing/2014/main" id="{4A6D13AB-547F-2B6F-555F-79191B5DAD88}"/>
                  </a:ext>
                </a:extLst>
              </p:cNvPr>
              <p:cNvGrpSpPr/>
              <p:nvPr/>
            </p:nvGrpSpPr>
            <p:grpSpPr>
              <a:xfrm>
                <a:off x="3739844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287" name="Rectangle 3707">
                  <a:extLst>
                    <a:ext uri="{FF2B5EF4-FFF2-40B4-BE49-F238E27FC236}">
                      <a16:creationId xmlns:a16="http://schemas.microsoft.com/office/drawing/2014/main" id="{991A89AE-4AF1-7164-F190-6A84B8E68CA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ctangle 3708">
                  <a:extLst>
                    <a:ext uri="{FF2B5EF4-FFF2-40B4-BE49-F238E27FC236}">
                      <a16:creationId xmlns:a16="http://schemas.microsoft.com/office/drawing/2014/main" id="{88AA14F1-5E02-3D51-20E0-8A08CB167B83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Freeform 3709">
                  <a:extLst>
                    <a:ext uri="{FF2B5EF4-FFF2-40B4-BE49-F238E27FC236}">
                      <a16:creationId xmlns:a16="http://schemas.microsoft.com/office/drawing/2014/main" id="{D963F28F-3E37-B802-969C-A9957957A842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Freeform 3710">
                  <a:extLst>
                    <a:ext uri="{FF2B5EF4-FFF2-40B4-BE49-F238E27FC236}">
                      <a16:creationId xmlns:a16="http://schemas.microsoft.com/office/drawing/2014/main" id="{8A40D4F8-AD4C-B2E6-3315-1D0947B94C5E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 3711">
                  <a:extLst>
                    <a:ext uri="{FF2B5EF4-FFF2-40B4-BE49-F238E27FC236}">
                      <a16:creationId xmlns:a16="http://schemas.microsoft.com/office/drawing/2014/main" id="{C05E88B4-C4D1-45F1-C609-D67AAE5FCBCC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7" name="Group 3647">
                <a:extLst>
                  <a:ext uri="{FF2B5EF4-FFF2-40B4-BE49-F238E27FC236}">
                    <a16:creationId xmlns:a16="http://schemas.microsoft.com/office/drawing/2014/main" id="{EC9070F6-6134-1EFB-8B53-EB25B277D28E}"/>
                  </a:ext>
                </a:extLst>
              </p:cNvPr>
              <p:cNvGrpSpPr/>
              <p:nvPr/>
            </p:nvGrpSpPr>
            <p:grpSpPr>
              <a:xfrm>
                <a:off x="4103947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282" name="Rectangle 3702">
                  <a:extLst>
                    <a:ext uri="{FF2B5EF4-FFF2-40B4-BE49-F238E27FC236}">
                      <a16:creationId xmlns:a16="http://schemas.microsoft.com/office/drawing/2014/main" id="{5AB5F3E1-DB98-D8E0-5EA7-8F98462B2D60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Rectangle 3703">
                  <a:extLst>
                    <a:ext uri="{FF2B5EF4-FFF2-40B4-BE49-F238E27FC236}">
                      <a16:creationId xmlns:a16="http://schemas.microsoft.com/office/drawing/2014/main" id="{C23DBD75-8DAB-F1A4-1F4E-42772E744DE2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Freeform 3704">
                  <a:extLst>
                    <a:ext uri="{FF2B5EF4-FFF2-40B4-BE49-F238E27FC236}">
                      <a16:creationId xmlns:a16="http://schemas.microsoft.com/office/drawing/2014/main" id="{B11A0151-8690-6BF5-F329-6C04AE1B1659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Freeform 3705">
                  <a:extLst>
                    <a:ext uri="{FF2B5EF4-FFF2-40B4-BE49-F238E27FC236}">
                      <a16:creationId xmlns:a16="http://schemas.microsoft.com/office/drawing/2014/main" id="{ECC9BF49-CA96-B8AF-E3C6-1AF1D868F193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Freeform 3706">
                  <a:extLst>
                    <a:ext uri="{FF2B5EF4-FFF2-40B4-BE49-F238E27FC236}">
                      <a16:creationId xmlns:a16="http://schemas.microsoft.com/office/drawing/2014/main" id="{AFD8B241-2334-F7B4-1EF9-638F4428EE35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8" name="Group 3648">
                <a:extLst>
                  <a:ext uri="{FF2B5EF4-FFF2-40B4-BE49-F238E27FC236}">
                    <a16:creationId xmlns:a16="http://schemas.microsoft.com/office/drawing/2014/main" id="{EA2EAD86-7D7D-1F58-0442-CA7BC6B1FD86}"/>
                  </a:ext>
                </a:extLst>
              </p:cNvPr>
              <p:cNvGrpSpPr/>
              <p:nvPr/>
            </p:nvGrpSpPr>
            <p:grpSpPr>
              <a:xfrm>
                <a:off x="4468050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277" name="Rectangle 3697">
                  <a:extLst>
                    <a:ext uri="{FF2B5EF4-FFF2-40B4-BE49-F238E27FC236}">
                      <a16:creationId xmlns:a16="http://schemas.microsoft.com/office/drawing/2014/main" id="{309F132F-A0DF-89FC-C4E7-7189098FDD4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3698">
                  <a:extLst>
                    <a:ext uri="{FF2B5EF4-FFF2-40B4-BE49-F238E27FC236}">
                      <a16:creationId xmlns:a16="http://schemas.microsoft.com/office/drawing/2014/main" id="{148F7171-13EC-C3DA-BE4E-D8996BE0C4E2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Freeform 3699">
                  <a:extLst>
                    <a:ext uri="{FF2B5EF4-FFF2-40B4-BE49-F238E27FC236}">
                      <a16:creationId xmlns:a16="http://schemas.microsoft.com/office/drawing/2014/main" id="{668F6E70-6F63-D14E-1247-10E68DCE54EC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Freeform 3700">
                  <a:extLst>
                    <a:ext uri="{FF2B5EF4-FFF2-40B4-BE49-F238E27FC236}">
                      <a16:creationId xmlns:a16="http://schemas.microsoft.com/office/drawing/2014/main" id="{FFBF77A4-4E3B-FCC7-1DC6-D625465D9024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Freeform 3701">
                  <a:extLst>
                    <a:ext uri="{FF2B5EF4-FFF2-40B4-BE49-F238E27FC236}">
                      <a16:creationId xmlns:a16="http://schemas.microsoft.com/office/drawing/2014/main" id="{C603A705-7F57-A8C4-56AE-1E3733870804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" name="Group 3649">
                <a:extLst>
                  <a:ext uri="{FF2B5EF4-FFF2-40B4-BE49-F238E27FC236}">
                    <a16:creationId xmlns:a16="http://schemas.microsoft.com/office/drawing/2014/main" id="{1AA1C17E-5F2E-E780-286F-B83AFE4C3295}"/>
                  </a:ext>
                </a:extLst>
              </p:cNvPr>
              <p:cNvGrpSpPr/>
              <p:nvPr/>
            </p:nvGrpSpPr>
            <p:grpSpPr>
              <a:xfrm>
                <a:off x="4832153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272" name="Rectangle 3692">
                  <a:extLst>
                    <a:ext uri="{FF2B5EF4-FFF2-40B4-BE49-F238E27FC236}">
                      <a16:creationId xmlns:a16="http://schemas.microsoft.com/office/drawing/2014/main" id="{D56AE9E6-656B-E19D-332C-D6E3139CDEA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Rectangle 3693">
                  <a:extLst>
                    <a:ext uri="{FF2B5EF4-FFF2-40B4-BE49-F238E27FC236}">
                      <a16:creationId xmlns:a16="http://schemas.microsoft.com/office/drawing/2014/main" id="{43120189-8DCD-7B86-4D93-CDCA122C221C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Freeform 3694">
                  <a:extLst>
                    <a:ext uri="{FF2B5EF4-FFF2-40B4-BE49-F238E27FC236}">
                      <a16:creationId xmlns:a16="http://schemas.microsoft.com/office/drawing/2014/main" id="{4FA7986A-D3EF-BCEB-CD29-90B97D88C5A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Freeform 3695">
                  <a:extLst>
                    <a:ext uri="{FF2B5EF4-FFF2-40B4-BE49-F238E27FC236}">
                      <a16:creationId xmlns:a16="http://schemas.microsoft.com/office/drawing/2014/main" id="{5797BA6C-355F-C4F5-3A17-8343B4F170E2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Freeform 3696">
                  <a:extLst>
                    <a:ext uri="{FF2B5EF4-FFF2-40B4-BE49-F238E27FC236}">
                      <a16:creationId xmlns:a16="http://schemas.microsoft.com/office/drawing/2014/main" id="{FE3AAA10-E920-7720-F7BA-5F8C126CAEFA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3650">
                <a:extLst>
                  <a:ext uri="{FF2B5EF4-FFF2-40B4-BE49-F238E27FC236}">
                    <a16:creationId xmlns:a16="http://schemas.microsoft.com/office/drawing/2014/main" id="{A05E85A6-4054-6732-54A2-0AEA1E372002}"/>
                  </a:ext>
                </a:extLst>
              </p:cNvPr>
              <p:cNvGrpSpPr/>
              <p:nvPr/>
            </p:nvGrpSpPr>
            <p:grpSpPr>
              <a:xfrm rot="10800000">
                <a:off x="2647534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267" name="Rectangle 3687">
                  <a:extLst>
                    <a:ext uri="{FF2B5EF4-FFF2-40B4-BE49-F238E27FC236}">
                      <a16:creationId xmlns:a16="http://schemas.microsoft.com/office/drawing/2014/main" id="{D0145D3E-F401-5EED-C943-FDD8142FE26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3688">
                  <a:extLst>
                    <a:ext uri="{FF2B5EF4-FFF2-40B4-BE49-F238E27FC236}">
                      <a16:creationId xmlns:a16="http://schemas.microsoft.com/office/drawing/2014/main" id="{65239A0B-ACD0-DB68-FC6E-5DA0389AC127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Freeform 3689">
                  <a:extLst>
                    <a:ext uri="{FF2B5EF4-FFF2-40B4-BE49-F238E27FC236}">
                      <a16:creationId xmlns:a16="http://schemas.microsoft.com/office/drawing/2014/main" id="{7FCE7FF1-26F5-005D-0D6F-CFCC125D2AD9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Freeform 3690">
                  <a:extLst>
                    <a:ext uri="{FF2B5EF4-FFF2-40B4-BE49-F238E27FC236}">
                      <a16:creationId xmlns:a16="http://schemas.microsoft.com/office/drawing/2014/main" id="{2F432F53-6DD1-1D67-812E-58226E4BC3CC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Freeform 3691">
                  <a:extLst>
                    <a:ext uri="{FF2B5EF4-FFF2-40B4-BE49-F238E27FC236}">
                      <a16:creationId xmlns:a16="http://schemas.microsoft.com/office/drawing/2014/main" id="{A06D9FEA-9A16-DAFA-B2A8-1A86ECA64E90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3651">
                <a:extLst>
                  <a:ext uri="{FF2B5EF4-FFF2-40B4-BE49-F238E27FC236}">
                    <a16:creationId xmlns:a16="http://schemas.microsoft.com/office/drawing/2014/main" id="{32EBF8E9-336A-B2E5-1EBB-B6A4C5AE4BA0}"/>
                  </a:ext>
                </a:extLst>
              </p:cNvPr>
              <p:cNvGrpSpPr/>
              <p:nvPr/>
            </p:nvGrpSpPr>
            <p:grpSpPr>
              <a:xfrm rot="10800000">
                <a:off x="3011637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262" name="Rectangle 3682">
                  <a:extLst>
                    <a:ext uri="{FF2B5EF4-FFF2-40B4-BE49-F238E27FC236}">
                      <a16:creationId xmlns:a16="http://schemas.microsoft.com/office/drawing/2014/main" id="{B4FCF629-385E-3BC7-3834-B3CC57F20DD7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3683">
                  <a:extLst>
                    <a:ext uri="{FF2B5EF4-FFF2-40B4-BE49-F238E27FC236}">
                      <a16:creationId xmlns:a16="http://schemas.microsoft.com/office/drawing/2014/main" id="{49EF578A-E482-67F8-13EF-AA159CA60B6C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Freeform 3684">
                  <a:extLst>
                    <a:ext uri="{FF2B5EF4-FFF2-40B4-BE49-F238E27FC236}">
                      <a16:creationId xmlns:a16="http://schemas.microsoft.com/office/drawing/2014/main" id="{452FB53D-6329-45C1-7DB4-564F97F51B81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Freeform 3685">
                  <a:extLst>
                    <a:ext uri="{FF2B5EF4-FFF2-40B4-BE49-F238E27FC236}">
                      <a16:creationId xmlns:a16="http://schemas.microsoft.com/office/drawing/2014/main" id="{5E971EF9-0D00-3275-9D33-EAC2F27392B5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Freeform 3686">
                  <a:extLst>
                    <a:ext uri="{FF2B5EF4-FFF2-40B4-BE49-F238E27FC236}">
                      <a16:creationId xmlns:a16="http://schemas.microsoft.com/office/drawing/2014/main" id="{075AD32F-F62C-8C69-3AF7-B7030AEC0F51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3652">
                <a:extLst>
                  <a:ext uri="{FF2B5EF4-FFF2-40B4-BE49-F238E27FC236}">
                    <a16:creationId xmlns:a16="http://schemas.microsoft.com/office/drawing/2014/main" id="{4E04B336-1208-81D8-6683-218009F291AF}"/>
                  </a:ext>
                </a:extLst>
              </p:cNvPr>
              <p:cNvGrpSpPr/>
              <p:nvPr/>
            </p:nvGrpSpPr>
            <p:grpSpPr>
              <a:xfrm rot="10800000">
                <a:off x="3375740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257" name="Rectangle 3677">
                  <a:extLst>
                    <a:ext uri="{FF2B5EF4-FFF2-40B4-BE49-F238E27FC236}">
                      <a16:creationId xmlns:a16="http://schemas.microsoft.com/office/drawing/2014/main" id="{309DE832-6AC8-A7E6-60AB-2E17BE3F967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3678">
                  <a:extLst>
                    <a:ext uri="{FF2B5EF4-FFF2-40B4-BE49-F238E27FC236}">
                      <a16:creationId xmlns:a16="http://schemas.microsoft.com/office/drawing/2014/main" id="{4AE7A591-A332-C3B0-C712-22B8168B2ED2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Freeform 3679">
                  <a:extLst>
                    <a:ext uri="{FF2B5EF4-FFF2-40B4-BE49-F238E27FC236}">
                      <a16:creationId xmlns:a16="http://schemas.microsoft.com/office/drawing/2014/main" id="{ADFE6016-48BC-B0F4-46DC-8F825BFE1FE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Freeform 3680">
                  <a:extLst>
                    <a:ext uri="{FF2B5EF4-FFF2-40B4-BE49-F238E27FC236}">
                      <a16:creationId xmlns:a16="http://schemas.microsoft.com/office/drawing/2014/main" id="{1A43754D-C90A-6383-87F1-5B6B177A3A54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Freeform 3681">
                  <a:extLst>
                    <a:ext uri="{FF2B5EF4-FFF2-40B4-BE49-F238E27FC236}">
                      <a16:creationId xmlns:a16="http://schemas.microsoft.com/office/drawing/2014/main" id="{334CC8A2-446E-88FA-9C9E-4A184375DA21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3653">
                <a:extLst>
                  <a:ext uri="{FF2B5EF4-FFF2-40B4-BE49-F238E27FC236}">
                    <a16:creationId xmlns:a16="http://schemas.microsoft.com/office/drawing/2014/main" id="{C201BE49-4D34-A630-B3FF-E1881064C976}"/>
                  </a:ext>
                </a:extLst>
              </p:cNvPr>
              <p:cNvGrpSpPr/>
              <p:nvPr/>
            </p:nvGrpSpPr>
            <p:grpSpPr>
              <a:xfrm rot="10800000">
                <a:off x="3739843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252" name="Rectangle 3672">
                  <a:extLst>
                    <a:ext uri="{FF2B5EF4-FFF2-40B4-BE49-F238E27FC236}">
                      <a16:creationId xmlns:a16="http://schemas.microsoft.com/office/drawing/2014/main" id="{71C37C97-4598-7685-E956-2143E451263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3673">
                  <a:extLst>
                    <a:ext uri="{FF2B5EF4-FFF2-40B4-BE49-F238E27FC236}">
                      <a16:creationId xmlns:a16="http://schemas.microsoft.com/office/drawing/2014/main" id="{D27968DD-1196-2A30-31B3-749B235ED199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Freeform 3674">
                  <a:extLst>
                    <a:ext uri="{FF2B5EF4-FFF2-40B4-BE49-F238E27FC236}">
                      <a16:creationId xmlns:a16="http://schemas.microsoft.com/office/drawing/2014/main" id="{F0DFAEE8-68A8-743B-F8F0-D2DFAAA48515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Freeform 3675">
                  <a:extLst>
                    <a:ext uri="{FF2B5EF4-FFF2-40B4-BE49-F238E27FC236}">
                      <a16:creationId xmlns:a16="http://schemas.microsoft.com/office/drawing/2014/main" id="{8B508302-7760-ECED-5301-266DB80E908C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Freeform 3676">
                  <a:extLst>
                    <a:ext uri="{FF2B5EF4-FFF2-40B4-BE49-F238E27FC236}">
                      <a16:creationId xmlns:a16="http://schemas.microsoft.com/office/drawing/2014/main" id="{74E389A9-E089-2ABB-3726-26CB366FD00A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3654">
                <a:extLst>
                  <a:ext uri="{FF2B5EF4-FFF2-40B4-BE49-F238E27FC236}">
                    <a16:creationId xmlns:a16="http://schemas.microsoft.com/office/drawing/2014/main" id="{4C3AD5DB-4157-DFBE-943A-CC2283A41EB3}"/>
                  </a:ext>
                </a:extLst>
              </p:cNvPr>
              <p:cNvGrpSpPr/>
              <p:nvPr/>
            </p:nvGrpSpPr>
            <p:grpSpPr>
              <a:xfrm rot="10800000">
                <a:off x="4103946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247" name="Rectangle 3667">
                  <a:extLst>
                    <a:ext uri="{FF2B5EF4-FFF2-40B4-BE49-F238E27FC236}">
                      <a16:creationId xmlns:a16="http://schemas.microsoft.com/office/drawing/2014/main" id="{8816F892-EBB3-63E3-1250-BEB78AB7595C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Rectangle 3668">
                  <a:extLst>
                    <a:ext uri="{FF2B5EF4-FFF2-40B4-BE49-F238E27FC236}">
                      <a16:creationId xmlns:a16="http://schemas.microsoft.com/office/drawing/2014/main" id="{30FE1BC3-F327-0D94-40AB-717A5043EB44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Freeform 3669">
                  <a:extLst>
                    <a:ext uri="{FF2B5EF4-FFF2-40B4-BE49-F238E27FC236}">
                      <a16:creationId xmlns:a16="http://schemas.microsoft.com/office/drawing/2014/main" id="{65ACF2B6-42A5-FA43-DD20-6F95AF825F46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Freeform 3670">
                  <a:extLst>
                    <a:ext uri="{FF2B5EF4-FFF2-40B4-BE49-F238E27FC236}">
                      <a16:creationId xmlns:a16="http://schemas.microsoft.com/office/drawing/2014/main" id="{C29520EE-3105-21C1-3937-DC407154E0C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Freeform 3671">
                  <a:extLst>
                    <a:ext uri="{FF2B5EF4-FFF2-40B4-BE49-F238E27FC236}">
                      <a16:creationId xmlns:a16="http://schemas.microsoft.com/office/drawing/2014/main" id="{325B2B71-EAA4-29DE-3C45-8F01C461D1AE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3655">
                <a:extLst>
                  <a:ext uri="{FF2B5EF4-FFF2-40B4-BE49-F238E27FC236}">
                    <a16:creationId xmlns:a16="http://schemas.microsoft.com/office/drawing/2014/main" id="{BE9EC086-5192-2ABC-2AC7-E11C47BCAF44}"/>
                  </a:ext>
                </a:extLst>
              </p:cNvPr>
              <p:cNvGrpSpPr/>
              <p:nvPr/>
            </p:nvGrpSpPr>
            <p:grpSpPr>
              <a:xfrm rot="10800000">
                <a:off x="4468049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242" name="Rectangle 3662">
                  <a:extLst>
                    <a:ext uri="{FF2B5EF4-FFF2-40B4-BE49-F238E27FC236}">
                      <a16:creationId xmlns:a16="http://schemas.microsoft.com/office/drawing/2014/main" id="{B2D51399-7A89-7A8D-0E7D-1A574CBCC970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3663">
                  <a:extLst>
                    <a:ext uri="{FF2B5EF4-FFF2-40B4-BE49-F238E27FC236}">
                      <a16:creationId xmlns:a16="http://schemas.microsoft.com/office/drawing/2014/main" id="{62FD650D-24EE-92CB-C5B2-45906CDC0D84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Freeform 3664">
                  <a:extLst>
                    <a:ext uri="{FF2B5EF4-FFF2-40B4-BE49-F238E27FC236}">
                      <a16:creationId xmlns:a16="http://schemas.microsoft.com/office/drawing/2014/main" id="{D9E79BB9-163B-B72B-66FE-A7561A94A52F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Freeform 3665">
                  <a:extLst>
                    <a:ext uri="{FF2B5EF4-FFF2-40B4-BE49-F238E27FC236}">
                      <a16:creationId xmlns:a16="http://schemas.microsoft.com/office/drawing/2014/main" id="{54B2BB56-5999-0FA2-7D91-3DD1EA54A777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Freeform 3666">
                  <a:extLst>
                    <a:ext uri="{FF2B5EF4-FFF2-40B4-BE49-F238E27FC236}">
                      <a16:creationId xmlns:a16="http://schemas.microsoft.com/office/drawing/2014/main" id="{72B24889-7B92-9E18-8127-F65FCC069689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3656">
                <a:extLst>
                  <a:ext uri="{FF2B5EF4-FFF2-40B4-BE49-F238E27FC236}">
                    <a16:creationId xmlns:a16="http://schemas.microsoft.com/office/drawing/2014/main" id="{7BF3344E-F5B0-EA44-5624-4F22A78CF246}"/>
                  </a:ext>
                </a:extLst>
              </p:cNvPr>
              <p:cNvGrpSpPr/>
              <p:nvPr/>
            </p:nvGrpSpPr>
            <p:grpSpPr>
              <a:xfrm rot="10800000">
                <a:off x="4832152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237" name="Rectangle 3657">
                  <a:extLst>
                    <a:ext uri="{FF2B5EF4-FFF2-40B4-BE49-F238E27FC236}">
                      <a16:creationId xmlns:a16="http://schemas.microsoft.com/office/drawing/2014/main" id="{B59FE67F-1593-0DED-42C0-858AB2A92D5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3658">
                  <a:extLst>
                    <a:ext uri="{FF2B5EF4-FFF2-40B4-BE49-F238E27FC236}">
                      <a16:creationId xmlns:a16="http://schemas.microsoft.com/office/drawing/2014/main" id="{C84EE392-3BCE-4BCF-C7E9-643A6C5E1338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Freeform 3659">
                  <a:extLst>
                    <a:ext uri="{FF2B5EF4-FFF2-40B4-BE49-F238E27FC236}">
                      <a16:creationId xmlns:a16="http://schemas.microsoft.com/office/drawing/2014/main" id="{8FAC7A80-84A8-CCA7-0BA6-A02445B5BCF5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Freeform 3660">
                  <a:extLst>
                    <a:ext uri="{FF2B5EF4-FFF2-40B4-BE49-F238E27FC236}">
                      <a16:creationId xmlns:a16="http://schemas.microsoft.com/office/drawing/2014/main" id="{8D364004-E082-8751-5772-93CDB055AFA2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Freeform 3661">
                  <a:extLst>
                    <a:ext uri="{FF2B5EF4-FFF2-40B4-BE49-F238E27FC236}">
                      <a16:creationId xmlns:a16="http://schemas.microsoft.com/office/drawing/2014/main" id="{2F8BA3F1-6196-1B59-59E2-EF290482DD71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2" name="Rectangle 3642">
              <a:extLst>
                <a:ext uri="{FF2B5EF4-FFF2-40B4-BE49-F238E27FC236}">
                  <a16:creationId xmlns:a16="http://schemas.microsoft.com/office/drawing/2014/main" id="{5FCC0AAD-01BB-6C1C-D043-DEC10DBEE2AD}"/>
                </a:ext>
              </a:extLst>
            </p:cNvPr>
            <p:cNvSpPr/>
            <p:nvPr/>
          </p:nvSpPr>
          <p:spPr>
            <a:xfrm>
              <a:off x="3835400" y="3825240"/>
              <a:ext cx="296333" cy="45719"/>
            </a:xfrm>
            <a:prstGeom prst="rect">
              <a:avLst/>
            </a:prstGeom>
            <a:solidFill>
              <a:srgbClr val="EBEBEB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811">
            <a:extLst>
              <a:ext uri="{FF2B5EF4-FFF2-40B4-BE49-F238E27FC236}">
                <a16:creationId xmlns:a16="http://schemas.microsoft.com/office/drawing/2014/main" id="{2327E241-2D38-B63E-BA41-CB564F085B32}"/>
              </a:ext>
            </a:extLst>
          </p:cNvPr>
          <p:cNvGrpSpPr/>
          <p:nvPr/>
        </p:nvGrpSpPr>
        <p:grpSpPr>
          <a:xfrm>
            <a:off x="9474524" y="3305953"/>
            <a:ext cx="1333500" cy="1320799"/>
            <a:chOff x="2641600" y="1354664"/>
            <a:chExt cx="2565400" cy="2516295"/>
          </a:xfrm>
        </p:grpSpPr>
        <p:sp>
          <p:nvSpPr>
            <p:cNvPr id="47" name="Rectangle 3812">
              <a:extLst>
                <a:ext uri="{FF2B5EF4-FFF2-40B4-BE49-F238E27FC236}">
                  <a16:creationId xmlns:a16="http://schemas.microsoft.com/office/drawing/2014/main" id="{CA467BD7-EE6B-DD21-72FF-B5DD24818C2F}"/>
                </a:ext>
              </a:extLst>
            </p:cNvPr>
            <p:cNvSpPr/>
            <p:nvPr/>
          </p:nvSpPr>
          <p:spPr>
            <a:xfrm>
              <a:off x="2641600" y="1354664"/>
              <a:ext cx="2565400" cy="2493436"/>
            </a:xfrm>
            <a:prstGeom prst="rect">
              <a:avLst/>
            </a:prstGeom>
            <a:solidFill>
              <a:srgbClr val="92D050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3813">
              <a:extLst>
                <a:ext uri="{FF2B5EF4-FFF2-40B4-BE49-F238E27FC236}">
                  <a16:creationId xmlns:a16="http://schemas.microsoft.com/office/drawing/2014/main" id="{A8F7F44E-48E3-6711-C0FE-205116AC405A}"/>
                </a:ext>
              </a:extLst>
            </p:cNvPr>
            <p:cNvGrpSpPr/>
            <p:nvPr/>
          </p:nvGrpSpPr>
          <p:grpSpPr>
            <a:xfrm>
              <a:off x="2647534" y="1371876"/>
              <a:ext cx="2547691" cy="936572"/>
              <a:chOff x="2647534" y="1371876"/>
              <a:chExt cx="2547691" cy="936572"/>
            </a:xfrm>
          </p:grpSpPr>
          <p:grpSp>
            <p:nvGrpSpPr>
              <p:cNvPr id="135" name="Group 3900">
                <a:extLst>
                  <a:ext uri="{FF2B5EF4-FFF2-40B4-BE49-F238E27FC236}">
                    <a16:creationId xmlns:a16="http://schemas.microsoft.com/office/drawing/2014/main" id="{E53FC1D5-3F7E-269E-3EB9-6A41A943BF29}"/>
                  </a:ext>
                </a:extLst>
              </p:cNvPr>
              <p:cNvGrpSpPr/>
              <p:nvPr/>
            </p:nvGrpSpPr>
            <p:grpSpPr>
              <a:xfrm>
                <a:off x="2647535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214" name="Rectangle 3979">
                  <a:extLst>
                    <a:ext uri="{FF2B5EF4-FFF2-40B4-BE49-F238E27FC236}">
                      <a16:creationId xmlns:a16="http://schemas.microsoft.com/office/drawing/2014/main" id="{DE546B2D-D742-9B76-473B-A1AB2A92D846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3980">
                  <a:extLst>
                    <a:ext uri="{FF2B5EF4-FFF2-40B4-BE49-F238E27FC236}">
                      <a16:creationId xmlns:a16="http://schemas.microsoft.com/office/drawing/2014/main" id="{74421590-3A90-1FA5-612B-C9099AE29DE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 3981">
                  <a:extLst>
                    <a:ext uri="{FF2B5EF4-FFF2-40B4-BE49-F238E27FC236}">
                      <a16:creationId xmlns:a16="http://schemas.microsoft.com/office/drawing/2014/main" id="{FA42889E-2765-BC2F-3281-ADB843944EC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Freeform 3982">
                  <a:extLst>
                    <a:ext uri="{FF2B5EF4-FFF2-40B4-BE49-F238E27FC236}">
                      <a16:creationId xmlns:a16="http://schemas.microsoft.com/office/drawing/2014/main" id="{8233DD42-EBD3-3E02-5718-C3CA213BB233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Freeform 3983">
                  <a:extLst>
                    <a:ext uri="{FF2B5EF4-FFF2-40B4-BE49-F238E27FC236}">
                      <a16:creationId xmlns:a16="http://schemas.microsoft.com/office/drawing/2014/main" id="{81219D33-2625-56CD-A6EC-C9559DE43E6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3901">
                <a:extLst>
                  <a:ext uri="{FF2B5EF4-FFF2-40B4-BE49-F238E27FC236}">
                    <a16:creationId xmlns:a16="http://schemas.microsoft.com/office/drawing/2014/main" id="{4FE206B9-677F-825B-66AC-50EED533E225}"/>
                  </a:ext>
                </a:extLst>
              </p:cNvPr>
              <p:cNvGrpSpPr/>
              <p:nvPr/>
            </p:nvGrpSpPr>
            <p:grpSpPr>
              <a:xfrm>
                <a:off x="3011638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209" name="Rectangle 3974">
                  <a:extLst>
                    <a:ext uri="{FF2B5EF4-FFF2-40B4-BE49-F238E27FC236}">
                      <a16:creationId xmlns:a16="http://schemas.microsoft.com/office/drawing/2014/main" id="{47049188-3DB2-D796-94CB-7640B5DA80F8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3975">
                  <a:extLst>
                    <a:ext uri="{FF2B5EF4-FFF2-40B4-BE49-F238E27FC236}">
                      <a16:creationId xmlns:a16="http://schemas.microsoft.com/office/drawing/2014/main" id="{B2EF4FB9-ADF7-EB5A-5B5A-BE4CC0897B03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 3976">
                  <a:extLst>
                    <a:ext uri="{FF2B5EF4-FFF2-40B4-BE49-F238E27FC236}">
                      <a16:creationId xmlns:a16="http://schemas.microsoft.com/office/drawing/2014/main" id="{8C5BF795-4513-1145-E04F-27A115C0C212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Freeform 3977">
                  <a:extLst>
                    <a:ext uri="{FF2B5EF4-FFF2-40B4-BE49-F238E27FC236}">
                      <a16:creationId xmlns:a16="http://schemas.microsoft.com/office/drawing/2014/main" id="{F238E264-658C-D224-16F0-1EF380860D9B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3978">
                  <a:extLst>
                    <a:ext uri="{FF2B5EF4-FFF2-40B4-BE49-F238E27FC236}">
                      <a16:creationId xmlns:a16="http://schemas.microsoft.com/office/drawing/2014/main" id="{2E8D3242-2803-1AF8-0FB2-F14472F36E89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3902">
                <a:extLst>
                  <a:ext uri="{FF2B5EF4-FFF2-40B4-BE49-F238E27FC236}">
                    <a16:creationId xmlns:a16="http://schemas.microsoft.com/office/drawing/2014/main" id="{B242EDA0-CC00-DED8-D7E9-84C4CE045627}"/>
                  </a:ext>
                </a:extLst>
              </p:cNvPr>
              <p:cNvGrpSpPr/>
              <p:nvPr/>
            </p:nvGrpSpPr>
            <p:grpSpPr>
              <a:xfrm>
                <a:off x="3375741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204" name="Rectangle 3969">
                  <a:extLst>
                    <a:ext uri="{FF2B5EF4-FFF2-40B4-BE49-F238E27FC236}">
                      <a16:creationId xmlns:a16="http://schemas.microsoft.com/office/drawing/2014/main" id="{2D0CFD7B-CAFB-2614-9B80-78A689513A4C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3970">
                  <a:extLst>
                    <a:ext uri="{FF2B5EF4-FFF2-40B4-BE49-F238E27FC236}">
                      <a16:creationId xmlns:a16="http://schemas.microsoft.com/office/drawing/2014/main" id="{62975F4A-3420-1F7C-36D1-29FF19C6EBE1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Freeform 3971">
                  <a:extLst>
                    <a:ext uri="{FF2B5EF4-FFF2-40B4-BE49-F238E27FC236}">
                      <a16:creationId xmlns:a16="http://schemas.microsoft.com/office/drawing/2014/main" id="{5D1EEEC6-8E99-2DAA-4082-4856444CC0DD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Freeform 3972">
                  <a:extLst>
                    <a:ext uri="{FF2B5EF4-FFF2-40B4-BE49-F238E27FC236}">
                      <a16:creationId xmlns:a16="http://schemas.microsoft.com/office/drawing/2014/main" id="{CF05944A-5E56-104B-9568-09C10651A885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Freeform 3973">
                  <a:extLst>
                    <a:ext uri="{FF2B5EF4-FFF2-40B4-BE49-F238E27FC236}">
                      <a16:creationId xmlns:a16="http://schemas.microsoft.com/office/drawing/2014/main" id="{60A0E0D9-1A52-F138-DA19-53D3E40DCA6F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3903">
                <a:extLst>
                  <a:ext uri="{FF2B5EF4-FFF2-40B4-BE49-F238E27FC236}">
                    <a16:creationId xmlns:a16="http://schemas.microsoft.com/office/drawing/2014/main" id="{6F928207-42EF-032A-2860-4F0B937CCF2D}"/>
                  </a:ext>
                </a:extLst>
              </p:cNvPr>
              <p:cNvGrpSpPr/>
              <p:nvPr/>
            </p:nvGrpSpPr>
            <p:grpSpPr>
              <a:xfrm>
                <a:off x="3739844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99" name="Rectangle 3964">
                  <a:extLst>
                    <a:ext uri="{FF2B5EF4-FFF2-40B4-BE49-F238E27FC236}">
                      <a16:creationId xmlns:a16="http://schemas.microsoft.com/office/drawing/2014/main" id="{4F84DFF4-E59C-5712-0465-4FF2D448276F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3965">
                  <a:extLst>
                    <a:ext uri="{FF2B5EF4-FFF2-40B4-BE49-F238E27FC236}">
                      <a16:creationId xmlns:a16="http://schemas.microsoft.com/office/drawing/2014/main" id="{BA83B54A-755C-8E58-7D5F-7D181CC7D211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Freeform 3966">
                  <a:extLst>
                    <a:ext uri="{FF2B5EF4-FFF2-40B4-BE49-F238E27FC236}">
                      <a16:creationId xmlns:a16="http://schemas.microsoft.com/office/drawing/2014/main" id="{BEC2F495-4B83-24E9-EDFD-2F7DA71F7C2E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Freeform 3967">
                  <a:extLst>
                    <a:ext uri="{FF2B5EF4-FFF2-40B4-BE49-F238E27FC236}">
                      <a16:creationId xmlns:a16="http://schemas.microsoft.com/office/drawing/2014/main" id="{BD4CE60A-BA08-8789-7CB0-FF7879CD1B9F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Freeform 3968">
                  <a:extLst>
                    <a:ext uri="{FF2B5EF4-FFF2-40B4-BE49-F238E27FC236}">
                      <a16:creationId xmlns:a16="http://schemas.microsoft.com/office/drawing/2014/main" id="{0445DB00-2871-A702-821C-CEA68593BD5E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9" name="Group 3904">
                <a:extLst>
                  <a:ext uri="{FF2B5EF4-FFF2-40B4-BE49-F238E27FC236}">
                    <a16:creationId xmlns:a16="http://schemas.microsoft.com/office/drawing/2014/main" id="{748700B4-9FB9-D305-6F7B-F661D0EA5072}"/>
                  </a:ext>
                </a:extLst>
              </p:cNvPr>
              <p:cNvGrpSpPr/>
              <p:nvPr/>
            </p:nvGrpSpPr>
            <p:grpSpPr>
              <a:xfrm>
                <a:off x="4103947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94" name="Rectangle 3959">
                  <a:extLst>
                    <a:ext uri="{FF2B5EF4-FFF2-40B4-BE49-F238E27FC236}">
                      <a16:creationId xmlns:a16="http://schemas.microsoft.com/office/drawing/2014/main" id="{EB30FB2B-1773-B59B-1677-A1B70E754D3D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3960">
                  <a:extLst>
                    <a:ext uri="{FF2B5EF4-FFF2-40B4-BE49-F238E27FC236}">
                      <a16:creationId xmlns:a16="http://schemas.microsoft.com/office/drawing/2014/main" id="{D2275450-FFED-003B-6EDD-1AF191EF59B3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Freeform 3961">
                  <a:extLst>
                    <a:ext uri="{FF2B5EF4-FFF2-40B4-BE49-F238E27FC236}">
                      <a16:creationId xmlns:a16="http://schemas.microsoft.com/office/drawing/2014/main" id="{28BA1251-21B5-E66D-55F8-C87BEFF11D16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Freeform 3962">
                  <a:extLst>
                    <a:ext uri="{FF2B5EF4-FFF2-40B4-BE49-F238E27FC236}">
                      <a16:creationId xmlns:a16="http://schemas.microsoft.com/office/drawing/2014/main" id="{EC15C9DE-D689-3156-60D1-5F2B0E14AF72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Freeform 3963">
                  <a:extLst>
                    <a:ext uri="{FF2B5EF4-FFF2-40B4-BE49-F238E27FC236}">
                      <a16:creationId xmlns:a16="http://schemas.microsoft.com/office/drawing/2014/main" id="{90802C43-EAA7-9947-6AE9-96FB912A8CD1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0" name="Group 3905">
                <a:extLst>
                  <a:ext uri="{FF2B5EF4-FFF2-40B4-BE49-F238E27FC236}">
                    <a16:creationId xmlns:a16="http://schemas.microsoft.com/office/drawing/2014/main" id="{7CF5668E-E2AA-D13E-F99B-213B850D5611}"/>
                  </a:ext>
                </a:extLst>
              </p:cNvPr>
              <p:cNvGrpSpPr/>
              <p:nvPr/>
            </p:nvGrpSpPr>
            <p:grpSpPr>
              <a:xfrm>
                <a:off x="4468050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89" name="Rectangle 3954">
                  <a:extLst>
                    <a:ext uri="{FF2B5EF4-FFF2-40B4-BE49-F238E27FC236}">
                      <a16:creationId xmlns:a16="http://schemas.microsoft.com/office/drawing/2014/main" id="{B611AC45-478F-DDE2-2D87-910D675F4528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 3955">
                  <a:extLst>
                    <a:ext uri="{FF2B5EF4-FFF2-40B4-BE49-F238E27FC236}">
                      <a16:creationId xmlns:a16="http://schemas.microsoft.com/office/drawing/2014/main" id="{F18CBCE2-2BD2-41AB-87F3-A89A95F22003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Freeform 3956">
                  <a:extLst>
                    <a:ext uri="{FF2B5EF4-FFF2-40B4-BE49-F238E27FC236}">
                      <a16:creationId xmlns:a16="http://schemas.microsoft.com/office/drawing/2014/main" id="{C495C53F-A60A-2FFD-266C-9653C2223B78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Freeform 3957">
                  <a:extLst>
                    <a:ext uri="{FF2B5EF4-FFF2-40B4-BE49-F238E27FC236}">
                      <a16:creationId xmlns:a16="http://schemas.microsoft.com/office/drawing/2014/main" id="{A02799BC-CBC6-7F84-42D8-29DB9090492A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Freeform 3958">
                  <a:extLst>
                    <a:ext uri="{FF2B5EF4-FFF2-40B4-BE49-F238E27FC236}">
                      <a16:creationId xmlns:a16="http://schemas.microsoft.com/office/drawing/2014/main" id="{C32DEA32-2E70-A278-E4E2-5EF298A8673F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1" name="Group 3906">
                <a:extLst>
                  <a:ext uri="{FF2B5EF4-FFF2-40B4-BE49-F238E27FC236}">
                    <a16:creationId xmlns:a16="http://schemas.microsoft.com/office/drawing/2014/main" id="{207B131B-9D0C-8D73-DA27-73AF8F7BD695}"/>
                  </a:ext>
                </a:extLst>
              </p:cNvPr>
              <p:cNvGrpSpPr/>
              <p:nvPr/>
            </p:nvGrpSpPr>
            <p:grpSpPr>
              <a:xfrm>
                <a:off x="4832153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84" name="Rectangle 3949">
                  <a:extLst>
                    <a:ext uri="{FF2B5EF4-FFF2-40B4-BE49-F238E27FC236}">
                      <a16:creationId xmlns:a16="http://schemas.microsoft.com/office/drawing/2014/main" id="{A2452E4B-5855-1E2F-0596-C775822B6A98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3950">
                  <a:extLst>
                    <a:ext uri="{FF2B5EF4-FFF2-40B4-BE49-F238E27FC236}">
                      <a16:creationId xmlns:a16="http://schemas.microsoft.com/office/drawing/2014/main" id="{8A774708-790B-103A-F332-CADBD92D20C9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Freeform 3951">
                  <a:extLst>
                    <a:ext uri="{FF2B5EF4-FFF2-40B4-BE49-F238E27FC236}">
                      <a16:creationId xmlns:a16="http://schemas.microsoft.com/office/drawing/2014/main" id="{37D081E2-310C-2A54-4DD3-FAB0DAC64546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Freeform 3952">
                  <a:extLst>
                    <a:ext uri="{FF2B5EF4-FFF2-40B4-BE49-F238E27FC236}">
                      <a16:creationId xmlns:a16="http://schemas.microsoft.com/office/drawing/2014/main" id="{DB2B19BA-A0DF-40EA-6B32-AA1ACE5C0C05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Freeform 3953">
                  <a:extLst>
                    <a:ext uri="{FF2B5EF4-FFF2-40B4-BE49-F238E27FC236}">
                      <a16:creationId xmlns:a16="http://schemas.microsoft.com/office/drawing/2014/main" id="{842BC4AE-9543-8BE1-CB22-AE189B413268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2" name="Group 3907">
                <a:extLst>
                  <a:ext uri="{FF2B5EF4-FFF2-40B4-BE49-F238E27FC236}">
                    <a16:creationId xmlns:a16="http://schemas.microsoft.com/office/drawing/2014/main" id="{AAB0D15D-38AB-44B2-0ECA-7F9BEF6C874A}"/>
                  </a:ext>
                </a:extLst>
              </p:cNvPr>
              <p:cNvGrpSpPr/>
              <p:nvPr/>
            </p:nvGrpSpPr>
            <p:grpSpPr>
              <a:xfrm rot="10800000">
                <a:off x="2647534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79" name="Rectangle 3944">
                  <a:extLst>
                    <a:ext uri="{FF2B5EF4-FFF2-40B4-BE49-F238E27FC236}">
                      <a16:creationId xmlns:a16="http://schemas.microsoft.com/office/drawing/2014/main" id="{E1FD356F-1A56-0CE0-591D-847708D090F4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3945">
                  <a:extLst>
                    <a:ext uri="{FF2B5EF4-FFF2-40B4-BE49-F238E27FC236}">
                      <a16:creationId xmlns:a16="http://schemas.microsoft.com/office/drawing/2014/main" id="{A59CD1FF-1C61-85D8-D83D-D302C862BE87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Freeform 3946">
                  <a:extLst>
                    <a:ext uri="{FF2B5EF4-FFF2-40B4-BE49-F238E27FC236}">
                      <a16:creationId xmlns:a16="http://schemas.microsoft.com/office/drawing/2014/main" id="{E64E969A-27CB-A107-DDC4-8466C48A2E4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Freeform 3947">
                  <a:extLst>
                    <a:ext uri="{FF2B5EF4-FFF2-40B4-BE49-F238E27FC236}">
                      <a16:creationId xmlns:a16="http://schemas.microsoft.com/office/drawing/2014/main" id="{8F36CE12-3118-B0B1-6B9C-9FD613D83F7A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 3948">
                  <a:extLst>
                    <a:ext uri="{FF2B5EF4-FFF2-40B4-BE49-F238E27FC236}">
                      <a16:creationId xmlns:a16="http://schemas.microsoft.com/office/drawing/2014/main" id="{86BFB304-2686-53CC-DCFA-D4F0EE4DD8F8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3908">
                <a:extLst>
                  <a:ext uri="{FF2B5EF4-FFF2-40B4-BE49-F238E27FC236}">
                    <a16:creationId xmlns:a16="http://schemas.microsoft.com/office/drawing/2014/main" id="{E89E1A47-2915-FDF7-251D-65D313465781}"/>
                  </a:ext>
                </a:extLst>
              </p:cNvPr>
              <p:cNvGrpSpPr/>
              <p:nvPr/>
            </p:nvGrpSpPr>
            <p:grpSpPr>
              <a:xfrm rot="10800000">
                <a:off x="3011637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74" name="Rectangle 3939">
                  <a:extLst>
                    <a:ext uri="{FF2B5EF4-FFF2-40B4-BE49-F238E27FC236}">
                      <a16:creationId xmlns:a16="http://schemas.microsoft.com/office/drawing/2014/main" id="{4CCE1F4F-1AD3-4380-9115-1930E1E8DE84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3940">
                  <a:extLst>
                    <a:ext uri="{FF2B5EF4-FFF2-40B4-BE49-F238E27FC236}">
                      <a16:creationId xmlns:a16="http://schemas.microsoft.com/office/drawing/2014/main" id="{732A5FE9-0214-E8EE-99E4-69E3DBEE3EDB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 3941">
                  <a:extLst>
                    <a:ext uri="{FF2B5EF4-FFF2-40B4-BE49-F238E27FC236}">
                      <a16:creationId xmlns:a16="http://schemas.microsoft.com/office/drawing/2014/main" id="{71D3EA8F-7866-28BD-3944-473343BA967D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Freeform 3942">
                  <a:extLst>
                    <a:ext uri="{FF2B5EF4-FFF2-40B4-BE49-F238E27FC236}">
                      <a16:creationId xmlns:a16="http://schemas.microsoft.com/office/drawing/2014/main" id="{81AE09C2-4C6B-5022-9C26-247F7838A93C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 3943">
                  <a:extLst>
                    <a:ext uri="{FF2B5EF4-FFF2-40B4-BE49-F238E27FC236}">
                      <a16:creationId xmlns:a16="http://schemas.microsoft.com/office/drawing/2014/main" id="{5151EA48-9690-FA45-933F-8255EE13DF07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3909">
                <a:extLst>
                  <a:ext uri="{FF2B5EF4-FFF2-40B4-BE49-F238E27FC236}">
                    <a16:creationId xmlns:a16="http://schemas.microsoft.com/office/drawing/2014/main" id="{22C0DD8E-DA28-54DA-EA5A-E1E3DAD4F7B2}"/>
                  </a:ext>
                </a:extLst>
              </p:cNvPr>
              <p:cNvGrpSpPr/>
              <p:nvPr/>
            </p:nvGrpSpPr>
            <p:grpSpPr>
              <a:xfrm rot="10800000">
                <a:off x="3375740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69" name="Rectangle 3934">
                  <a:extLst>
                    <a:ext uri="{FF2B5EF4-FFF2-40B4-BE49-F238E27FC236}">
                      <a16:creationId xmlns:a16="http://schemas.microsoft.com/office/drawing/2014/main" id="{DE6E920F-FB6C-E131-406B-D6C0B6CBA52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3935">
                  <a:extLst>
                    <a:ext uri="{FF2B5EF4-FFF2-40B4-BE49-F238E27FC236}">
                      <a16:creationId xmlns:a16="http://schemas.microsoft.com/office/drawing/2014/main" id="{E7108B46-BD10-D234-F7DB-DF7D8BF746DE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Freeform 3936">
                  <a:extLst>
                    <a:ext uri="{FF2B5EF4-FFF2-40B4-BE49-F238E27FC236}">
                      <a16:creationId xmlns:a16="http://schemas.microsoft.com/office/drawing/2014/main" id="{A5497058-F20C-62A7-FFD5-0F70DC5912E3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 3937">
                  <a:extLst>
                    <a:ext uri="{FF2B5EF4-FFF2-40B4-BE49-F238E27FC236}">
                      <a16:creationId xmlns:a16="http://schemas.microsoft.com/office/drawing/2014/main" id="{A825BB04-94AF-1C41-7FAB-A4F54D89C426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Freeform 3938">
                  <a:extLst>
                    <a:ext uri="{FF2B5EF4-FFF2-40B4-BE49-F238E27FC236}">
                      <a16:creationId xmlns:a16="http://schemas.microsoft.com/office/drawing/2014/main" id="{B495C463-A22E-AB78-C261-0D294B321CF0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5" name="Group 3910">
                <a:extLst>
                  <a:ext uri="{FF2B5EF4-FFF2-40B4-BE49-F238E27FC236}">
                    <a16:creationId xmlns:a16="http://schemas.microsoft.com/office/drawing/2014/main" id="{8CAFCC9A-9828-33DB-5A2E-5D8B5D65AD12}"/>
                  </a:ext>
                </a:extLst>
              </p:cNvPr>
              <p:cNvGrpSpPr/>
              <p:nvPr/>
            </p:nvGrpSpPr>
            <p:grpSpPr>
              <a:xfrm rot="10800000">
                <a:off x="3739843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64" name="Rectangle 3929">
                  <a:extLst>
                    <a:ext uri="{FF2B5EF4-FFF2-40B4-BE49-F238E27FC236}">
                      <a16:creationId xmlns:a16="http://schemas.microsoft.com/office/drawing/2014/main" id="{8139089D-F432-0CBC-A0F4-412B75145BA8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3930">
                  <a:extLst>
                    <a:ext uri="{FF2B5EF4-FFF2-40B4-BE49-F238E27FC236}">
                      <a16:creationId xmlns:a16="http://schemas.microsoft.com/office/drawing/2014/main" id="{E402CF48-E651-290A-7C31-7781CD67AB9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Freeform 3931">
                  <a:extLst>
                    <a:ext uri="{FF2B5EF4-FFF2-40B4-BE49-F238E27FC236}">
                      <a16:creationId xmlns:a16="http://schemas.microsoft.com/office/drawing/2014/main" id="{87ACCD12-8529-9D16-ACDD-3E6CEB036474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Freeform 3932">
                  <a:extLst>
                    <a:ext uri="{FF2B5EF4-FFF2-40B4-BE49-F238E27FC236}">
                      <a16:creationId xmlns:a16="http://schemas.microsoft.com/office/drawing/2014/main" id="{DA70B0C1-5DBA-6D6D-2CB5-BB56751452C1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Freeform 3933">
                  <a:extLst>
                    <a:ext uri="{FF2B5EF4-FFF2-40B4-BE49-F238E27FC236}">
                      <a16:creationId xmlns:a16="http://schemas.microsoft.com/office/drawing/2014/main" id="{FAF2044B-FDE4-FFEE-0703-2213E1D9341D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6" name="Group 3911">
                <a:extLst>
                  <a:ext uri="{FF2B5EF4-FFF2-40B4-BE49-F238E27FC236}">
                    <a16:creationId xmlns:a16="http://schemas.microsoft.com/office/drawing/2014/main" id="{4C0D5B5A-CD7B-5A6A-FF2B-71B4FB507D97}"/>
                  </a:ext>
                </a:extLst>
              </p:cNvPr>
              <p:cNvGrpSpPr/>
              <p:nvPr/>
            </p:nvGrpSpPr>
            <p:grpSpPr>
              <a:xfrm rot="10800000">
                <a:off x="4103946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59" name="Rectangle 3924">
                  <a:extLst>
                    <a:ext uri="{FF2B5EF4-FFF2-40B4-BE49-F238E27FC236}">
                      <a16:creationId xmlns:a16="http://schemas.microsoft.com/office/drawing/2014/main" id="{8B17B261-D017-A79A-9E62-13D6E93CF9E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3925">
                  <a:extLst>
                    <a:ext uri="{FF2B5EF4-FFF2-40B4-BE49-F238E27FC236}">
                      <a16:creationId xmlns:a16="http://schemas.microsoft.com/office/drawing/2014/main" id="{003D7CEF-A95A-38B6-AB30-840AECAA4D02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Freeform 3926">
                  <a:extLst>
                    <a:ext uri="{FF2B5EF4-FFF2-40B4-BE49-F238E27FC236}">
                      <a16:creationId xmlns:a16="http://schemas.microsoft.com/office/drawing/2014/main" id="{4C2CA82E-94ED-6F3D-99F4-A1FABCCFB323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Freeform 3927">
                  <a:extLst>
                    <a:ext uri="{FF2B5EF4-FFF2-40B4-BE49-F238E27FC236}">
                      <a16:creationId xmlns:a16="http://schemas.microsoft.com/office/drawing/2014/main" id="{2C0B90C6-B531-EE0C-505B-C3CFC921DDE2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Freeform 3928">
                  <a:extLst>
                    <a:ext uri="{FF2B5EF4-FFF2-40B4-BE49-F238E27FC236}">
                      <a16:creationId xmlns:a16="http://schemas.microsoft.com/office/drawing/2014/main" id="{3E57DFF6-5749-7AB6-806B-3FD9D2062BB5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7" name="Group 3912">
                <a:extLst>
                  <a:ext uri="{FF2B5EF4-FFF2-40B4-BE49-F238E27FC236}">
                    <a16:creationId xmlns:a16="http://schemas.microsoft.com/office/drawing/2014/main" id="{B33B3F37-D064-402C-4E22-845909C15047}"/>
                  </a:ext>
                </a:extLst>
              </p:cNvPr>
              <p:cNvGrpSpPr/>
              <p:nvPr/>
            </p:nvGrpSpPr>
            <p:grpSpPr>
              <a:xfrm rot="10800000">
                <a:off x="4468049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54" name="Rectangle 3919">
                  <a:extLst>
                    <a:ext uri="{FF2B5EF4-FFF2-40B4-BE49-F238E27FC236}">
                      <a16:creationId xmlns:a16="http://schemas.microsoft.com/office/drawing/2014/main" id="{A4A951FE-039D-9025-1632-F58CA20A6BE6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3920">
                  <a:extLst>
                    <a:ext uri="{FF2B5EF4-FFF2-40B4-BE49-F238E27FC236}">
                      <a16:creationId xmlns:a16="http://schemas.microsoft.com/office/drawing/2014/main" id="{DE2D36F3-DC08-86C9-D127-6C34391C537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reeform 3921">
                  <a:extLst>
                    <a:ext uri="{FF2B5EF4-FFF2-40B4-BE49-F238E27FC236}">
                      <a16:creationId xmlns:a16="http://schemas.microsoft.com/office/drawing/2014/main" id="{4FE73718-D27C-2614-C3D9-8947CEFF624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 3922">
                  <a:extLst>
                    <a:ext uri="{FF2B5EF4-FFF2-40B4-BE49-F238E27FC236}">
                      <a16:creationId xmlns:a16="http://schemas.microsoft.com/office/drawing/2014/main" id="{2B4C2746-DE2D-7B58-0A6A-6D1946D486F8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Freeform 3923">
                  <a:extLst>
                    <a:ext uri="{FF2B5EF4-FFF2-40B4-BE49-F238E27FC236}">
                      <a16:creationId xmlns:a16="http://schemas.microsoft.com/office/drawing/2014/main" id="{445983F1-E2F6-25C5-0919-19DD8FDB6F29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8" name="Group 3913">
                <a:extLst>
                  <a:ext uri="{FF2B5EF4-FFF2-40B4-BE49-F238E27FC236}">
                    <a16:creationId xmlns:a16="http://schemas.microsoft.com/office/drawing/2014/main" id="{B690E08D-17C2-5CA3-25E7-0E0E80D42654}"/>
                  </a:ext>
                </a:extLst>
              </p:cNvPr>
              <p:cNvGrpSpPr/>
              <p:nvPr/>
            </p:nvGrpSpPr>
            <p:grpSpPr>
              <a:xfrm rot="10800000">
                <a:off x="4832152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149" name="Rectangle 3914">
                  <a:extLst>
                    <a:ext uri="{FF2B5EF4-FFF2-40B4-BE49-F238E27FC236}">
                      <a16:creationId xmlns:a16="http://schemas.microsoft.com/office/drawing/2014/main" id="{B2BAB34B-CD98-20FC-3FF3-0EF4618B00E7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3915">
                  <a:extLst>
                    <a:ext uri="{FF2B5EF4-FFF2-40B4-BE49-F238E27FC236}">
                      <a16:creationId xmlns:a16="http://schemas.microsoft.com/office/drawing/2014/main" id="{462CB5F3-0E79-459C-F66C-C888E5374D08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 3916">
                  <a:extLst>
                    <a:ext uri="{FF2B5EF4-FFF2-40B4-BE49-F238E27FC236}">
                      <a16:creationId xmlns:a16="http://schemas.microsoft.com/office/drawing/2014/main" id="{3C2D2B86-1323-4E1B-3666-86462C903376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Freeform 3917">
                  <a:extLst>
                    <a:ext uri="{FF2B5EF4-FFF2-40B4-BE49-F238E27FC236}">
                      <a16:creationId xmlns:a16="http://schemas.microsoft.com/office/drawing/2014/main" id="{0C7EF51D-EB27-783B-30C7-E47C5B3E5CFE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Freeform 3918">
                  <a:extLst>
                    <a:ext uri="{FF2B5EF4-FFF2-40B4-BE49-F238E27FC236}">
                      <a16:creationId xmlns:a16="http://schemas.microsoft.com/office/drawing/2014/main" id="{A2459D15-8F95-C6C3-A161-5EE9FCB40476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3814">
              <a:extLst>
                <a:ext uri="{FF2B5EF4-FFF2-40B4-BE49-F238E27FC236}">
                  <a16:creationId xmlns:a16="http://schemas.microsoft.com/office/drawing/2014/main" id="{F317C96F-AD87-2E3E-1684-00F81646271B}"/>
                </a:ext>
              </a:extLst>
            </p:cNvPr>
            <p:cNvGrpSpPr/>
            <p:nvPr/>
          </p:nvGrpSpPr>
          <p:grpSpPr>
            <a:xfrm>
              <a:off x="2647887" y="2769108"/>
              <a:ext cx="2547691" cy="936572"/>
              <a:chOff x="2647534" y="1371876"/>
              <a:chExt cx="2547691" cy="936572"/>
            </a:xfrm>
          </p:grpSpPr>
          <p:grpSp>
            <p:nvGrpSpPr>
              <p:cNvPr id="51" name="Group 3816">
                <a:extLst>
                  <a:ext uri="{FF2B5EF4-FFF2-40B4-BE49-F238E27FC236}">
                    <a16:creationId xmlns:a16="http://schemas.microsoft.com/office/drawing/2014/main" id="{D8E0C415-2B0D-64C3-C4ED-4503504F5A26}"/>
                  </a:ext>
                </a:extLst>
              </p:cNvPr>
              <p:cNvGrpSpPr/>
              <p:nvPr/>
            </p:nvGrpSpPr>
            <p:grpSpPr>
              <a:xfrm>
                <a:off x="2647535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30" name="Rectangle 3895">
                  <a:extLst>
                    <a:ext uri="{FF2B5EF4-FFF2-40B4-BE49-F238E27FC236}">
                      <a16:creationId xmlns:a16="http://schemas.microsoft.com/office/drawing/2014/main" id="{5EE6FC9C-1CA0-DABE-595E-1E91A11D2A44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3896">
                  <a:extLst>
                    <a:ext uri="{FF2B5EF4-FFF2-40B4-BE49-F238E27FC236}">
                      <a16:creationId xmlns:a16="http://schemas.microsoft.com/office/drawing/2014/main" id="{327E944E-945C-2370-973E-F2BB833EE147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3897">
                  <a:extLst>
                    <a:ext uri="{FF2B5EF4-FFF2-40B4-BE49-F238E27FC236}">
                      <a16:creationId xmlns:a16="http://schemas.microsoft.com/office/drawing/2014/main" id="{4BB88774-D3ED-C36A-24C2-B6046AB3B75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reeform 3898">
                  <a:extLst>
                    <a:ext uri="{FF2B5EF4-FFF2-40B4-BE49-F238E27FC236}">
                      <a16:creationId xmlns:a16="http://schemas.microsoft.com/office/drawing/2014/main" id="{120D9CA7-A913-76B6-39FB-63A3E72645C7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 3899">
                  <a:extLst>
                    <a:ext uri="{FF2B5EF4-FFF2-40B4-BE49-F238E27FC236}">
                      <a16:creationId xmlns:a16="http://schemas.microsoft.com/office/drawing/2014/main" id="{511FD5FD-6245-44D2-AAA1-66D31D768A39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3817">
                <a:extLst>
                  <a:ext uri="{FF2B5EF4-FFF2-40B4-BE49-F238E27FC236}">
                    <a16:creationId xmlns:a16="http://schemas.microsoft.com/office/drawing/2014/main" id="{383B9D13-E26D-3E7F-70B3-8BD9D4583FC1}"/>
                  </a:ext>
                </a:extLst>
              </p:cNvPr>
              <p:cNvGrpSpPr/>
              <p:nvPr/>
            </p:nvGrpSpPr>
            <p:grpSpPr>
              <a:xfrm>
                <a:off x="3011638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25" name="Rectangle 3890">
                  <a:extLst>
                    <a:ext uri="{FF2B5EF4-FFF2-40B4-BE49-F238E27FC236}">
                      <a16:creationId xmlns:a16="http://schemas.microsoft.com/office/drawing/2014/main" id="{8D7DD6AD-EE8B-1795-9C63-7AE7D3946E8C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3891">
                  <a:extLst>
                    <a:ext uri="{FF2B5EF4-FFF2-40B4-BE49-F238E27FC236}">
                      <a16:creationId xmlns:a16="http://schemas.microsoft.com/office/drawing/2014/main" id="{2448E1C6-A3E5-7599-5CE2-C98EF8D600DB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Freeform 3892">
                  <a:extLst>
                    <a:ext uri="{FF2B5EF4-FFF2-40B4-BE49-F238E27FC236}">
                      <a16:creationId xmlns:a16="http://schemas.microsoft.com/office/drawing/2014/main" id="{85A2A06B-52FB-3667-E058-CCEFA8FEF64E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reeform 3893">
                  <a:extLst>
                    <a:ext uri="{FF2B5EF4-FFF2-40B4-BE49-F238E27FC236}">
                      <a16:creationId xmlns:a16="http://schemas.microsoft.com/office/drawing/2014/main" id="{C0384608-B3D4-3C03-6441-25658B1470E5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Freeform 3894">
                  <a:extLst>
                    <a:ext uri="{FF2B5EF4-FFF2-40B4-BE49-F238E27FC236}">
                      <a16:creationId xmlns:a16="http://schemas.microsoft.com/office/drawing/2014/main" id="{AA3B5860-55BC-C3A4-60D4-A7361ABFC529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3818">
                <a:extLst>
                  <a:ext uri="{FF2B5EF4-FFF2-40B4-BE49-F238E27FC236}">
                    <a16:creationId xmlns:a16="http://schemas.microsoft.com/office/drawing/2014/main" id="{728037FC-C6B7-1E01-52B6-34D0F9177751}"/>
                  </a:ext>
                </a:extLst>
              </p:cNvPr>
              <p:cNvGrpSpPr/>
              <p:nvPr/>
            </p:nvGrpSpPr>
            <p:grpSpPr>
              <a:xfrm>
                <a:off x="3375741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20" name="Rectangle 3885">
                  <a:extLst>
                    <a:ext uri="{FF2B5EF4-FFF2-40B4-BE49-F238E27FC236}">
                      <a16:creationId xmlns:a16="http://schemas.microsoft.com/office/drawing/2014/main" id="{146A2428-E188-C4AC-E615-8F32E9A8F2F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3886">
                  <a:extLst>
                    <a:ext uri="{FF2B5EF4-FFF2-40B4-BE49-F238E27FC236}">
                      <a16:creationId xmlns:a16="http://schemas.microsoft.com/office/drawing/2014/main" id="{C3912ADE-1CA6-94D2-72E2-4FDA0A5B2C2B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 3887">
                  <a:extLst>
                    <a:ext uri="{FF2B5EF4-FFF2-40B4-BE49-F238E27FC236}">
                      <a16:creationId xmlns:a16="http://schemas.microsoft.com/office/drawing/2014/main" id="{F0558CDD-1284-190C-DAC0-B3E6E90C2DBC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reeform 3888">
                  <a:extLst>
                    <a:ext uri="{FF2B5EF4-FFF2-40B4-BE49-F238E27FC236}">
                      <a16:creationId xmlns:a16="http://schemas.microsoft.com/office/drawing/2014/main" id="{5F08EED4-EE48-F313-CA42-69F3A96688C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 3889">
                  <a:extLst>
                    <a:ext uri="{FF2B5EF4-FFF2-40B4-BE49-F238E27FC236}">
                      <a16:creationId xmlns:a16="http://schemas.microsoft.com/office/drawing/2014/main" id="{962176AA-1AF8-E2D0-57EA-96DC71822BF3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3819">
                <a:extLst>
                  <a:ext uri="{FF2B5EF4-FFF2-40B4-BE49-F238E27FC236}">
                    <a16:creationId xmlns:a16="http://schemas.microsoft.com/office/drawing/2014/main" id="{ABE7AE9E-3F22-057C-E607-AE98C67237A3}"/>
                  </a:ext>
                </a:extLst>
              </p:cNvPr>
              <p:cNvGrpSpPr/>
              <p:nvPr/>
            </p:nvGrpSpPr>
            <p:grpSpPr>
              <a:xfrm>
                <a:off x="3739844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15" name="Rectangle 3880">
                  <a:extLst>
                    <a:ext uri="{FF2B5EF4-FFF2-40B4-BE49-F238E27FC236}">
                      <a16:creationId xmlns:a16="http://schemas.microsoft.com/office/drawing/2014/main" id="{D9845E9C-6A64-2565-17DA-CB9C772E4F90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3881">
                  <a:extLst>
                    <a:ext uri="{FF2B5EF4-FFF2-40B4-BE49-F238E27FC236}">
                      <a16:creationId xmlns:a16="http://schemas.microsoft.com/office/drawing/2014/main" id="{684C7824-9205-B775-C74C-2C2C99CFB650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reeform 3882">
                  <a:extLst>
                    <a:ext uri="{FF2B5EF4-FFF2-40B4-BE49-F238E27FC236}">
                      <a16:creationId xmlns:a16="http://schemas.microsoft.com/office/drawing/2014/main" id="{8E0E4ECF-BB5D-6B8F-AAE7-877F4B696F0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Freeform 3883">
                  <a:extLst>
                    <a:ext uri="{FF2B5EF4-FFF2-40B4-BE49-F238E27FC236}">
                      <a16:creationId xmlns:a16="http://schemas.microsoft.com/office/drawing/2014/main" id="{1877A875-F46E-86AA-65CB-9B27385F5DF0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Freeform 3884">
                  <a:extLst>
                    <a:ext uri="{FF2B5EF4-FFF2-40B4-BE49-F238E27FC236}">
                      <a16:creationId xmlns:a16="http://schemas.microsoft.com/office/drawing/2014/main" id="{0E71C0BF-7C9E-F495-5B8D-208336CA1CD9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3820">
                <a:extLst>
                  <a:ext uri="{FF2B5EF4-FFF2-40B4-BE49-F238E27FC236}">
                    <a16:creationId xmlns:a16="http://schemas.microsoft.com/office/drawing/2014/main" id="{A1BCC838-D625-D838-D5AB-33E220414E5E}"/>
                  </a:ext>
                </a:extLst>
              </p:cNvPr>
              <p:cNvGrpSpPr/>
              <p:nvPr/>
            </p:nvGrpSpPr>
            <p:grpSpPr>
              <a:xfrm>
                <a:off x="4103947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10" name="Rectangle 3875">
                  <a:extLst>
                    <a:ext uri="{FF2B5EF4-FFF2-40B4-BE49-F238E27FC236}">
                      <a16:creationId xmlns:a16="http://schemas.microsoft.com/office/drawing/2014/main" id="{A5655E49-41AD-F0F7-9D66-CFF5FB324BA6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3876">
                  <a:extLst>
                    <a:ext uri="{FF2B5EF4-FFF2-40B4-BE49-F238E27FC236}">
                      <a16:creationId xmlns:a16="http://schemas.microsoft.com/office/drawing/2014/main" id="{27DEA1F2-FDF0-4087-9CA3-1858F4E66E3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Freeform 3877">
                  <a:extLst>
                    <a:ext uri="{FF2B5EF4-FFF2-40B4-BE49-F238E27FC236}">
                      <a16:creationId xmlns:a16="http://schemas.microsoft.com/office/drawing/2014/main" id="{8FCF870D-9893-141B-AF11-762B62F66E8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Freeform 3878">
                  <a:extLst>
                    <a:ext uri="{FF2B5EF4-FFF2-40B4-BE49-F238E27FC236}">
                      <a16:creationId xmlns:a16="http://schemas.microsoft.com/office/drawing/2014/main" id="{9DDB5C25-EBB7-2EDC-758E-952DDF3365D6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Freeform 3879">
                  <a:extLst>
                    <a:ext uri="{FF2B5EF4-FFF2-40B4-BE49-F238E27FC236}">
                      <a16:creationId xmlns:a16="http://schemas.microsoft.com/office/drawing/2014/main" id="{E88172EE-5D59-9863-2855-8EE28201E854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3821">
                <a:extLst>
                  <a:ext uri="{FF2B5EF4-FFF2-40B4-BE49-F238E27FC236}">
                    <a16:creationId xmlns:a16="http://schemas.microsoft.com/office/drawing/2014/main" id="{D7C5CD59-0501-A692-EE26-03474575BC00}"/>
                  </a:ext>
                </a:extLst>
              </p:cNvPr>
              <p:cNvGrpSpPr/>
              <p:nvPr/>
            </p:nvGrpSpPr>
            <p:grpSpPr>
              <a:xfrm>
                <a:off x="4468050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05" name="Rectangle 3870">
                  <a:extLst>
                    <a:ext uri="{FF2B5EF4-FFF2-40B4-BE49-F238E27FC236}">
                      <a16:creationId xmlns:a16="http://schemas.microsoft.com/office/drawing/2014/main" id="{65EB66DE-7E47-1DB3-807E-3EA1567FA8A9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3871">
                  <a:extLst>
                    <a:ext uri="{FF2B5EF4-FFF2-40B4-BE49-F238E27FC236}">
                      <a16:creationId xmlns:a16="http://schemas.microsoft.com/office/drawing/2014/main" id="{8818EB95-1302-96AC-5EEE-A13BB98124C4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 3872">
                  <a:extLst>
                    <a:ext uri="{FF2B5EF4-FFF2-40B4-BE49-F238E27FC236}">
                      <a16:creationId xmlns:a16="http://schemas.microsoft.com/office/drawing/2014/main" id="{8B98D9FB-2421-71DF-5CED-0D1DBF0101C0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reeform 3873">
                  <a:extLst>
                    <a:ext uri="{FF2B5EF4-FFF2-40B4-BE49-F238E27FC236}">
                      <a16:creationId xmlns:a16="http://schemas.microsoft.com/office/drawing/2014/main" id="{BD4C5BEF-2630-7361-9025-5AC7A44D4D11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 3874">
                  <a:extLst>
                    <a:ext uri="{FF2B5EF4-FFF2-40B4-BE49-F238E27FC236}">
                      <a16:creationId xmlns:a16="http://schemas.microsoft.com/office/drawing/2014/main" id="{787103EA-9708-4C71-94E0-F47B1706B2AB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3822">
                <a:extLst>
                  <a:ext uri="{FF2B5EF4-FFF2-40B4-BE49-F238E27FC236}">
                    <a16:creationId xmlns:a16="http://schemas.microsoft.com/office/drawing/2014/main" id="{A9B70476-2CB9-DFB2-85B8-26E19296928F}"/>
                  </a:ext>
                </a:extLst>
              </p:cNvPr>
              <p:cNvGrpSpPr/>
              <p:nvPr/>
            </p:nvGrpSpPr>
            <p:grpSpPr>
              <a:xfrm>
                <a:off x="4832153" y="1840160"/>
                <a:ext cx="363072" cy="468288"/>
                <a:chOff x="1218451" y="1761565"/>
                <a:chExt cx="363072" cy="468288"/>
              </a:xfrm>
            </p:grpSpPr>
            <p:sp>
              <p:nvSpPr>
                <p:cNvPr id="100" name="Rectangle 3865">
                  <a:extLst>
                    <a:ext uri="{FF2B5EF4-FFF2-40B4-BE49-F238E27FC236}">
                      <a16:creationId xmlns:a16="http://schemas.microsoft.com/office/drawing/2014/main" id="{F1ABB9EA-AD58-FCFA-6D12-283AFC6B66CF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3866">
                  <a:extLst>
                    <a:ext uri="{FF2B5EF4-FFF2-40B4-BE49-F238E27FC236}">
                      <a16:creationId xmlns:a16="http://schemas.microsoft.com/office/drawing/2014/main" id="{8F7B1F7F-473C-C115-D75A-7178035BC3A6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Freeform 3867">
                  <a:extLst>
                    <a:ext uri="{FF2B5EF4-FFF2-40B4-BE49-F238E27FC236}">
                      <a16:creationId xmlns:a16="http://schemas.microsoft.com/office/drawing/2014/main" id="{044D37E7-E4BC-15EF-F56C-F3AB12F60BCA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Freeform 3868">
                  <a:extLst>
                    <a:ext uri="{FF2B5EF4-FFF2-40B4-BE49-F238E27FC236}">
                      <a16:creationId xmlns:a16="http://schemas.microsoft.com/office/drawing/2014/main" id="{ED0DFC75-D4EE-5CC3-4157-4B4B3315565A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reeform 3869">
                  <a:extLst>
                    <a:ext uri="{FF2B5EF4-FFF2-40B4-BE49-F238E27FC236}">
                      <a16:creationId xmlns:a16="http://schemas.microsoft.com/office/drawing/2014/main" id="{7A466FC3-FDEF-8D8C-4A2E-F276BEFC4018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3823">
                <a:extLst>
                  <a:ext uri="{FF2B5EF4-FFF2-40B4-BE49-F238E27FC236}">
                    <a16:creationId xmlns:a16="http://schemas.microsoft.com/office/drawing/2014/main" id="{DE834C34-D3A8-870C-83C4-7701AC7860D3}"/>
                  </a:ext>
                </a:extLst>
              </p:cNvPr>
              <p:cNvGrpSpPr/>
              <p:nvPr/>
            </p:nvGrpSpPr>
            <p:grpSpPr>
              <a:xfrm rot="10800000">
                <a:off x="2647534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95" name="Rectangle 3860">
                  <a:extLst>
                    <a:ext uri="{FF2B5EF4-FFF2-40B4-BE49-F238E27FC236}">
                      <a16:creationId xmlns:a16="http://schemas.microsoft.com/office/drawing/2014/main" id="{12E515A7-9E68-EC3A-72EB-A6063BCB8D05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3861">
                  <a:extLst>
                    <a:ext uri="{FF2B5EF4-FFF2-40B4-BE49-F238E27FC236}">
                      <a16:creationId xmlns:a16="http://schemas.microsoft.com/office/drawing/2014/main" id="{AAAC8463-9FC6-5BF7-E291-56092830A638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Freeform 3862">
                  <a:extLst>
                    <a:ext uri="{FF2B5EF4-FFF2-40B4-BE49-F238E27FC236}">
                      <a16:creationId xmlns:a16="http://schemas.microsoft.com/office/drawing/2014/main" id="{0F989A26-6678-0971-40F3-8E827DB02B1C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3863">
                  <a:extLst>
                    <a:ext uri="{FF2B5EF4-FFF2-40B4-BE49-F238E27FC236}">
                      <a16:creationId xmlns:a16="http://schemas.microsoft.com/office/drawing/2014/main" id="{3A617912-E3B9-7063-40E1-F26B2BC75FC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Freeform 3864">
                  <a:extLst>
                    <a:ext uri="{FF2B5EF4-FFF2-40B4-BE49-F238E27FC236}">
                      <a16:creationId xmlns:a16="http://schemas.microsoft.com/office/drawing/2014/main" id="{E26BED4E-1A6F-F85F-C95F-D24D05EA40BB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3824">
                <a:extLst>
                  <a:ext uri="{FF2B5EF4-FFF2-40B4-BE49-F238E27FC236}">
                    <a16:creationId xmlns:a16="http://schemas.microsoft.com/office/drawing/2014/main" id="{D76324B1-2D57-C693-00D5-3B2D78D5765C}"/>
                  </a:ext>
                </a:extLst>
              </p:cNvPr>
              <p:cNvGrpSpPr/>
              <p:nvPr/>
            </p:nvGrpSpPr>
            <p:grpSpPr>
              <a:xfrm rot="10800000">
                <a:off x="3011637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90" name="Rectangle 3855">
                  <a:extLst>
                    <a:ext uri="{FF2B5EF4-FFF2-40B4-BE49-F238E27FC236}">
                      <a16:creationId xmlns:a16="http://schemas.microsoft.com/office/drawing/2014/main" id="{ADD7CED0-40A3-B922-7B31-BBC7CAA0FDC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3856">
                  <a:extLst>
                    <a:ext uri="{FF2B5EF4-FFF2-40B4-BE49-F238E27FC236}">
                      <a16:creationId xmlns:a16="http://schemas.microsoft.com/office/drawing/2014/main" id="{06909104-A940-713B-0F5D-B8834422CED4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3857">
                  <a:extLst>
                    <a:ext uri="{FF2B5EF4-FFF2-40B4-BE49-F238E27FC236}">
                      <a16:creationId xmlns:a16="http://schemas.microsoft.com/office/drawing/2014/main" id="{41251FDF-789B-532A-3C41-CF85A570B90C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3858">
                  <a:extLst>
                    <a:ext uri="{FF2B5EF4-FFF2-40B4-BE49-F238E27FC236}">
                      <a16:creationId xmlns:a16="http://schemas.microsoft.com/office/drawing/2014/main" id="{067942D7-A30D-919A-37C1-7872C38D6AE8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Freeform 3859">
                  <a:extLst>
                    <a:ext uri="{FF2B5EF4-FFF2-40B4-BE49-F238E27FC236}">
                      <a16:creationId xmlns:a16="http://schemas.microsoft.com/office/drawing/2014/main" id="{AF8CDD8C-C153-6741-A0A8-D8A253A07E1B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3825">
                <a:extLst>
                  <a:ext uri="{FF2B5EF4-FFF2-40B4-BE49-F238E27FC236}">
                    <a16:creationId xmlns:a16="http://schemas.microsoft.com/office/drawing/2014/main" id="{7728345F-0342-AD0E-D071-F3CCE58A9646}"/>
                  </a:ext>
                </a:extLst>
              </p:cNvPr>
              <p:cNvGrpSpPr/>
              <p:nvPr/>
            </p:nvGrpSpPr>
            <p:grpSpPr>
              <a:xfrm rot="10800000">
                <a:off x="3375740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85" name="Rectangle 3850">
                  <a:extLst>
                    <a:ext uri="{FF2B5EF4-FFF2-40B4-BE49-F238E27FC236}">
                      <a16:creationId xmlns:a16="http://schemas.microsoft.com/office/drawing/2014/main" id="{ABCC11B1-5847-AD7A-2404-11CE4ED2A92F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851">
                  <a:extLst>
                    <a:ext uri="{FF2B5EF4-FFF2-40B4-BE49-F238E27FC236}">
                      <a16:creationId xmlns:a16="http://schemas.microsoft.com/office/drawing/2014/main" id="{6091017C-EF05-9840-7226-F9C450C17BDF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 3852">
                  <a:extLst>
                    <a:ext uri="{FF2B5EF4-FFF2-40B4-BE49-F238E27FC236}">
                      <a16:creationId xmlns:a16="http://schemas.microsoft.com/office/drawing/2014/main" id="{BB087894-2B45-4664-9626-AD2ECCD9BD39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3853">
                  <a:extLst>
                    <a:ext uri="{FF2B5EF4-FFF2-40B4-BE49-F238E27FC236}">
                      <a16:creationId xmlns:a16="http://schemas.microsoft.com/office/drawing/2014/main" id="{AACAF1D7-3369-BEFC-B077-ACD8A7D67FF0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3854">
                  <a:extLst>
                    <a:ext uri="{FF2B5EF4-FFF2-40B4-BE49-F238E27FC236}">
                      <a16:creationId xmlns:a16="http://schemas.microsoft.com/office/drawing/2014/main" id="{37415F65-54B5-ED1A-384D-FCCEFCDE0234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3826">
                <a:extLst>
                  <a:ext uri="{FF2B5EF4-FFF2-40B4-BE49-F238E27FC236}">
                    <a16:creationId xmlns:a16="http://schemas.microsoft.com/office/drawing/2014/main" id="{34C2E851-B927-921C-A0A2-56D647DAB029}"/>
                  </a:ext>
                </a:extLst>
              </p:cNvPr>
              <p:cNvGrpSpPr/>
              <p:nvPr/>
            </p:nvGrpSpPr>
            <p:grpSpPr>
              <a:xfrm rot="10800000">
                <a:off x="3739843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80" name="Rectangle 3845">
                  <a:extLst>
                    <a:ext uri="{FF2B5EF4-FFF2-40B4-BE49-F238E27FC236}">
                      <a16:creationId xmlns:a16="http://schemas.microsoft.com/office/drawing/2014/main" id="{A9B5F482-D9EB-DDE8-B340-4745D4330B80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3846">
                  <a:extLst>
                    <a:ext uri="{FF2B5EF4-FFF2-40B4-BE49-F238E27FC236}">
                      <a16:creationId xmlns:a16="http://schemas.microsoft.com/office/drawing/2014/main" id="{ADC34F27-4033-1294-1979-05FC16308E55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Freeform 3847">
                  <a:extLst>
                    <a:ext uri="{FF2B5EF4-FFF2-40B4-BE49-F238E27FC236}">
                      <a16:creationId xmlns:a16="http://schemas.microsoft.com/office/drawing/2014/main" id="{0694BA13-B50B-2F0F-E5A8-BAEA8A7507C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Freeform 3848">
                  <a:extLst>
                    <a:ext uri="{FF2B5EF4-FFF2-40B4-BE49-F238E27FC236}">
                      <a16:creationId xmlns:a16="http://schemas.microsoft.com/office/drawing/2014/main" id="{2CDAEF71-99A6-DB10-B6B7-FF2B67B83F7B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 3849">
                  <a:extLst>
                    <a:ext uri="{FF2B5EF4-FFF2-40B4-BE49-F238E27FC236}">
                      <a16:creationId xmlns:a16="http://schemas.microsoft.com/office/drawing/2014/main" id="{5ABE6CB8-2D5C-25E8-1E38-12515436B9A0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3827">
                <a:extLst>
                  <a:ext uri="{FF2B5EF4-FFF2-40B4-BE49-F238E27FC236}">
                    <a16:creationId xmlns:a16="http://schemas.microsoft.com/office/drawing/2014/main" id="{EE9E7A9E-33DB-312B-52E7-3CD8812CDD53}"/>
                  </a:ext>
                </a:extLst>
              </p:cNvPr>
              <p:cNvGrpSpPr/>
              <p:nvPr/>
            </p:nvGrpSpPr>
            <p:grpSpPr>
              <a:xfrm rot="10800000">
                <a:off x="4103946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75" name="Rectangle 3840">
                  <a:extLst>
                    <a:ext uri="{FF2B5EF4-FFF2-40B4-BE49-F238E27FC236}">
                      <a16:creationId xmlns:a16="http://schemas.microsoft.com/office/drawing/2014/main" id="{175E68F7-EF9F-84C7-2EF2-F3DFCD6BDB1E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3841">
                  <a:extLst>
                    <a:ext uri="{FF2B5EF4-FFF2-40B4-BE49-F238E27FC236}">
                      <a16:creationId xmlns:a16="http://schemas.microsoft.com/office/drawing/2014/main" id="{28E55BCC-D0F8-7D9F-FB44-F3F8D4A1CF34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3842">
                  <a:extLst>
                    <a:ext uri="{FF2B5EF4-FFF2-40B4-BE49-F238E27FC236}">
                      <a16:creationId xmlns:a16="http://schemas.microsoft.com/office/drawing/2014/main" id="{3E7AE00B-3F21-6688-0C3A-C84157A15EBD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3843">
                  <a:extLst>
                    <a:ext uri="{FF2B5EF4-FFF2-40B4-BE49-F238E27FC236}">
                      <a16:creationId xmlns:a16="http://schemas.microsoft.com/office/drawing/2014/main" id="{78704CDC-89BA-0C2B-95CC-E940A131EF63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Freeform 3844">
                  <a:extLst>
                    <a:ext uri="{FF2B5EF4-FFF2-40B4-BE49-F238E27FC236}">
                      <a16:creationId xmlns:a16="http://schemas.microsoft.com/office/drawing/2014/main" id="{4A795154-4732-C091-E17A-768B7DFEC3F0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3828">
                <a:extLst>
                  <a:ext uri="{FF2B5EF4-FFF2-40B4-BE49-F238E27FC236}">
                    <a16:creationId xmlns:a16="http://schemas.microsoft.com/office/drawing/2014/main" id="{0732FAD2-336E-D59F-B1F1-6A881E5AFF15}"/>
                  </a:ext>
                </a:extLst>
              </p:cNvPr>
              <p:cNvGrpSpPr/>
              <p:nvPr/>
            </p:nvGrpSpPr>
            <p:grpSpPr>
              <a:xfrm rot="10800000">
                <a:off x="4468049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70" name="Rectangle 3835">
                  <a:extLst>
                    <a:ext uri="{FF2B5EF4-FFF2-40B4-BE49-F238E27FC236}">
                      <a16:creationId xmlns:a16="http://schemas.microsoft.com/office/drawing/2014/main" id="{6FBBD958-9A0A-6849-D897-CB2FF3526A43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3836">
                  <a:extLst>
                    <a:ext uri="{FF2B5EF4-FFF2-40B4-BE49-F238E27FC236}">
                      <a16:creationId xmlns:a16="http://schemas.microsoft.com/office/drawing/2014/main" id="{10D21A2F-9EE3-152C-B1FA-3110BF1743B6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 3837">
                  <a:extLst>
                    <a:ext uri="{FF2B5EF4-FFF2-40B4-BE49-F238E27FC236}">
                      <a16:creationId xmlns:a16="http://schemas.microsoft.com/office/drawing/2014/main" id="{80D92CB9-A638-2079-35EA-528874FF2139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 3838">
                  <a:extLst>
                    <a:ext uri="{FF2B5EF4-FFF2-40B4-BE49-F238E27FC236}">
                      <a16:creationId xmlns:a16="http://schemas.microsoft.com/office/drawing/2014/main" id="{902ED58E-44D6-7EF8-35BA-90120E4B186D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3839">
                  <a:extLst>
                    <a:ext uri="{FF2B5EF4-FFF2-40B4-BE49-F238E27FC236}">
                      <a16:creationId xmlns:a16="http://schemas.microsoft.com/office/drawing/2014/main" id="{1F5F1CD5-3174-7815-2DF9-50349A98D6CA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3829">
                <a:extLst>
                  <a:ext uri="{FF2B5EF4-FFF2-40B4-BE49-F238E27FC236}">
                    <a16:creationId xmlns:a16="http://schemas.microsoft.com/office/drawing/2014/main" id="{D06B360A-D074-56CE-B230-1F094DFBEC34}"/>
                  </a:ext>
                </a:extLst>
              </p:cNvPr>
              <p:cNvGrpSpPr/>
              <p:nvPr/>
            </p:nvGrpSpPr>
            <p:grpSpPr>
              <a:xfrm rot="10800000">
                <a:off x="4832152" y="1371876"/>
                <a:ext cx="363072" cy="468288"/>
                <a:chOff x="1218451" y="1761565"/>
                <a:chExt cx="363072" cy="468288"/>
              </a:xfrm>
            </p:grpSpPr>
            <p:sp>
              <p:nvSpPr>
                <p:cNvPr id="65" name="Rectangle 3830">
                  <a:extLst>
                    <a:ext uri="{FF2B5EF4-FFF2-40B4-BE49-F238E27FC236}">
                      <a16:creationId xmlns:a16="http://schemas.microsoft.com/office/drawing/2014/main" id="{3EB7487A-E865-BC97-7478-BC6C8AD82066}"/>
                    </a:ext>
                  </a:extLst>
                </p:cNvPr>
                <p:cNvSpPr/>
                <p:nvPr/>
              </p:nvSpPr>
              <p:spPr>
                <a:xfrm>
                  <a:off x="1218452" y="1761565"/>
                  <a:ext cx="363071" cy="36307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3831">
                  <a:extLst>
                    <a:ext uri="{FF2B5EF4-FFF2-40B4-BE49-F238E27FC236}">
                      <a16:creationId xmlns:a16="http://schemas.microsoft.com/office/drawing/2014/main" id="{4121EB09-66C4-AF20-3E50-4C6C5CC5CE64}"/>
                    </a:ext>
                  </a:extLst>
                </p:cNvPr>
                <p:cNvSpPr/>
                <p:nvPr/>
              </p:nvSpPr>
              <p:spPr>
                <a:xfrm>
                  <a:off x="1218451" y="2124636"/>
                  <a:ext cx="363071" cy="45719"/>
                </a:xfrm>
                <a:prstGeom prst="rect">
                  <a:avLst/>
                </a:prstGeom>
                <a:solidFill>
                  <a:srgbClr val="C1C1C1"/>
                </a:solidFill>
                <a:ln w="31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eform 3832">
                  <a:extLst>
                    <a:ext uri="{FF2B5EF4-FFF2-40B4-BE49-F238E27FC236}">
                      <a16:creationId xmlns:a16="http://schemas.microsoft.com/office/drawing/2014/main" id="{386FF533-2091-44A8-EDB1-28CD3D3650B7}"/>
                    </a:ext>
                  </a:extLst>
                </p:cNvPr>
                <p:cNvSpPr/>
                <p:nvPr/>
              </p:nvSpPr>
              <p:spPr>
                <a:xfrm>
                  <a:off x="1261713" y="2141622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3833">
                  <a:extLst>
                    <a:ext uri="{FF2B5EF4-FFF2-40B4-BE49-F238E27FC236}">
                      <a16:creationId xmlns:a16="http://schemas.microsoft.com/office/drawing/2014/main" id="{8D020D0F-62FF-4040-AB88-88880AB85442}"/>
                    </a:ext>
                  </a:extLst>
                </p:cNvPr>
                <p:cNvSpPr/>
                <p:nvPr/>
              </p:nvSpPr>
              <p:spPr>
                <a:xfrm>
                  <a:off x="1374008" y="2141620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Freeform 3834">
                  <a:extLst>
                    <a:ext uri="{FF2B5EF4-FFF2-40B4-BE49-F238E27FC236}">
                      <a16:creationId xmlns:a16="http://schemas.microsoft.com/office/drawing/2014/main" id="{06A7BBE2-5262-CB2A-585C-2D9371042888}"/>
                    </a:ext>
                  </a:extLst>
                </p:cNvPr>
                <p:cNvSpPr/>
                <p:nvPr/>
              </p:nvSpPr>
              <p:spPr>
                <a:xfrm>
                  <a:off x="1478281" y="2141618"/>
                  <a:ext cx="45719" cy="88231"/>
                </a:xfrm>
                <a:custGeom>
                  <a:avLst/>
                  <a:gdLst>
                    <a:gd name="connsiteX0" fmla="*/ 68221 w 68221"/>
                    <a:gd name="connsiteY0" fmla="*/ 0 h 132347"/>
                    <a:gd name="connsiteX1" fmla="*/ 42 w 68221"/>
                    <a:gd name="connsiteY1" fmla="*/ 72190 h 132347"/>
                    <a:gd name="connsiteX2" fmla="*/ 60200 w 68221"/>
                    <a:gd name="connsiteY2" fmla="*/ 132347 h 132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221" h="132347">
                      <a:moveTo>
                        <a:pt x="68221" y="0"/>
                      </a:moveTo>
                      <a:cubicBezTo>
                        <a:pt x="34800" y="25066"/>
                        <a:pt x="1379" y="50132"/>
                        <a:pt x="42" y="72190"/>
                      </a:cubicBezTo>
                      <a:cubicBezTo>
                        <a:pt x="-1295" y="94248"/>
                        <a:pt x="29452" y="113297"/>
                        <a:pt x="60200" y="132347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0" name="Rectangle 3815">
              <a:extLst>
                <a:ext uri="{FF2B5EF4-FFF2-40B4-BE49-F238E27FC236}">
                  <a16:creationId xmlns:a16="http://schemas.microsoft.com/office/drawing/2014/main" id="{6ED3F0A8-4888-5B72-2196-A1CE316F36C1}"/>
                </a:ext>
              </a:extLst>
            </p:cNvPr>
            <p:cNvSpPr/>
            <p:nvPr/>
          </p:nvSpPr>
          <p:spPr>
            <a:xfrm>
              <a:off x="3835400" y="3825240"/>
              <a:ext cx="296333" cy="45719"/>
            </a:xfrm>
            <a:prstGeom prst="rect">
              <a:avLst/>
            </a:prstGeom>
            <a:solidFill>
              <a:srgbClr val="EBEBEB"/>
            </a:solidFill>
            <a:ln w="63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4168">
            <a:extLst>
              <a:ext uri="{FF2B5EF4-FFF2-40B4-BE49-F238E27FC236}">
                <a16:creationId xmlns:a16="http://schemas.microsoft.com/office/drawing/2014/main" id="{B22D86FE-B034-4F99-AC86-E363175C75B0}"/>
              </a:ext>
            </a:extLst>
          </p:cNvPr>
          <p:cNvSpPr/>
          <p:nvPr/>
        </p:nvSpPr>
        <p:spPr>
          <a:xfrm>
            <a:off x="5956527" y="3563454"/>
            <a:ext cx="292072" cy="78041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4170">
            <a:extLst>
              <a:ext uri="{FF2B5EF4-FFF2-40B4-BE49-F238E27FC236}">
                <a16:creationId xmlns:a16="http://schemas.microsoft.com/office/drawing/2014/main" id="{B6F6E3F3-4B72-DA5F-22CC-3C5D496B1F26}"/>
              </a:ext>
            </a:extLst>
          </p:cNvPr>
          <p:cNvCxnSpPr>
            <a:cxnSpLocks/>
          </p:cNvCxnSpPr>
          <p:nvPr/>
        </p:nvCxnSpPr>
        <p:spPr>
          <a:xfrm>
            <a:off x="3794052" y="3258428"/>
            <a:ext cx="7235594" cy="850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ultiply 4173">
            <a:extLst>
              <a:ext uri="{FF2B5EF4-FFF2-40B4-BE49-F238E27FC236}">
                <a16:creationId xmlns:a16="http://schemas.microsoft.com/office/drawing/2014/main" id="{89379563-2BA6-7129-7AEF-972E2FA8161C}"/>
              </a:ext>
            </a:extLst>
          </p:cNvPr>
          <p:cNvSpPr/>
          <p:nvPr/>
        </p:nvSpPr>
        <p:spPr>
          <a:xfrm>
            <a:off x="3030706" y="3283159"/>
            <a:ext cx="174504" cy="195163"/>
          </a:xfrm>
          <a:prstGeom prst="mathMultiply">
            <a:avLst/>
          </a:prstGeom>
          <a:solidFill>
            <a:srgbClr val="7030A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4174">
            <a:extLst>
              <a:ext uri="{FF2B5EF4-FFF2-40B4-BE49-F238E27FC236}">
                <a16:creationId xmlns:a16="http://schemas.microsoft.com/office/drawing/2014/main" id="{BD58E54B-BDE5-1723-439A-B14138C21F84}"/>
              </a:ext>
            </a:extLst>
          </p:cNvPr>
          <p:cNvSpPr/>
          <p:nvPr/>
        </p:nvSpPr>
        <p:spPr>
          <a:xfrm>
            <a:off x="3764136" y="3286523"/>
            <a:ext cx="174504" cy="195163"/>
          </a:xfrm>
          <a:prstGeom prst="mathMultiply">
            <a:avLst/>
          </a:prstGeom>
          <a:solidFill>
            <a:srgbClr val="7030A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4175">
            <a:extLst>
              <a:ext uri="{FF2B5EF4-FFF2-40B4-BE49-F238E27FC236}">
                <a16:creationId xmlns:a16="http://schemas.microsoft.com/office/drawing/2014/main" id="{89AE2C81-516E-2387-DEA5-32B606BE519E}"/>
              </a:ext>
            </a:extLst>
          </p:cNvPr>
          <p:cNvSpPr/>
          <p:nvPr/>
        </p:nvSpPr>
        <p:spPr>
          <a:xfrm>
            <a:off x="1682937" y="4679077"/>
            <a:ext cx="174504" cy="195163"/>
          </a:xfrm>
          <a:prstGeom prst="mathMultiply">
            <a:avLst/>
          </a:prstGeom>
          <a:solidFill>
            <a:srgbClr val="7030A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4176">
            <a:extLst>
              <a:ext uri="{FF2B5EF4-FFF2-40B4-BE49-F238E27FC236}">
                <a16:creationId xmlns:a16="http://schemas.microsoft.com/office/drawing/2014/main" id="{31EF7B30-A09E-EFE4-7878-6487E17CBE24}"/>
              </a:ext>
            </a:extLst>
          </p:cNvPr>
          <p:cNvSpPr/>
          <p:nvPr/>
        </p:nvSpPr>
        <p:spPr>
          <a:xfrm>
            <a:off x="2416367" y="4682441"/>
            <a:ext cx="174504" cy="195163"/>
          </a:xfrm>
          <a:prstGeom prst="mathMultiply">
            <a:avLst/>
          </a:prstGeom>
          <a:solidFill>
            <a:srgbClr val="7030A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4177">
            <a:extLst>
              <a:ext uri="{FF2B5EF4-FFF2-40B4-BE49-F238E27FC236}">
                <a16:creationId xmlns:a16="http://schemas.microsoft.com/office/drawing/2014/main" id="{068B4528-4A3A-C55F-0A3A-2537F8307B85}"/>
              </a:ext>
            </a:extLst>
          </p:cNvPr>
          <p:cNvSpPr/>
          <p:nvPr/>
        </p:nvSpPr>
        <p:spPr>
          <a:xfrm>
            <a:off x="4356680" y="4682441"/>
            <a:ext cx="174504" cy="195163"/>
          </a:xfrm>
          <a:prstGeom prst="mathMultiply">
            <a:avLst/>
          </a:prstGeom>
          <a:solidFill>
            <a:srgbClr val="7030A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4178">
            <a:extLst>
              <a:ext uri="{FF2B5EF4-FFF2-40B4-BE49-F238E27FC236}">
                <a16:creationId xmlns:a16="http://schemas.microsoft.com/office/drawing/2014/main" id="{8338EA97-18D0-E931-FF34-0B82654E57A3}"/>
              </a:ext>
            </a:extLst>
          </p:cNvPr>
          <p:cNvSpPr/>
          <p:nvPr/>
        </p:nvSpPr>
        <p:spPr>
          <a:xfrm>
            <a:off x="5090110" y="4685805"/>
            <a:ext cx="174504" cy="195163"/>
          </a:xfrm>
          <a:prstGeom prst="mathMultiply">
            <a:avLst/>
          </a:prstGeom>
          <a:solidFill>
            <a:srgbClr val="7030A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4179">
            <a:extLst>
              <a:ext uri="{FF2B5EF4-FFF2-40B4-BE49-F238E27FC236}">
                <a16:creationId xmlns:a16="http://schemas.microsoft.com/office/drawing/2014/main" id="{0C2E7D4B-48D9-87ED-B2DA-12C5275D7C5A}"/>
              </a:ext>
            </a:extLst>
          </p:cNvPr>
          <p:cNvSpPr/>
          <p:nvPr/>
        </p:nvSpPr>
        <p:spPr>
          <a:xfrm>
            <a:off x="7030423" y="4685805"/>
            <a:ext cx="174504" cy="195163"/>
          </a:xfrm>
          <a:prstGeom prst="mathMultiply">
            <a:avLst/>
          </a:prstGeom>
          <a:solidFill>
            <a:srgbClr val="7030A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4180">
            <a:extLst>
              <a:ext uri="{FF2B5EF4-FFF2-40B4-BE49-F238E27FC236}">
                <a16:creationId xmlns:a16="http://schemas.microsoft.com/office/drawing/2014/main" id="{15C7B4DD-8BE9-83FE-C1E8-CBE6B117DC88}"/>
              </a:ext>
            </a:extLst>
          </p:cNvPr>
          <p:cNvSpPr/>
          <p:nvPr/>
        </p:nvSpPr>
        <p:spPr>
          <a:xfrm>
            <a:off x="7763853" y="4689169"/>
            <a:ext cx="174504" cy="195163"/>
          </a:xfrm>
          <a:prstGeom prst="mathMultiply">
            <a:avLst/>
          </a:prstGeom>
          <a:solidFill>
            <a:srgbClr val="7030A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4181">
            <a:extLst>
              <a:ext uri="{FF2B5EF4-FFF2-40B4-BE49-F238E27FC236}">
                <a16:creationId xmlns:a16="http://schemas.microsoft.com/office/drawing/2014/main" id="{A9B6A87D-4694-3DBB-0EA9-21D7976C8C0B}"/>
              </a:ext>
            </a:extLst>
          </p:cNvPr>
          <p:cNvSpPr/>
          <p:nvPr/>
        </p:nvSpPr>
        <p:spPr>
          <a:xfrm>
            <a:off x="9704166" y="4689169"/>
            <a:ext cx="174504" cy="195163"/>
          </a:xfrm>
          <a:prstGeom prst="mathMultiply">
            <a:avLst/>
          </a:prstGeom>
          <a:solidFill>
            <a:srgbClr val="7030A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4182">
            <a:extLst>
              <a:ext uri="{FF2B5EF4-FFF2-40B4-BE49-F238E27FC236}">
                <a16:creationId xmlns:a16="http://schemas.microsoft.com/office/drawing/2014/main" id="{5DFB1007-12CC-855E-4ADD-DFA04D32FB53}"/>
              </a:ext>
            </a:extLst>
          </p:cNvPr>
          <p:cNvSpPr/>
          <p:nvPr/>
        </p:nvSpPr>
        <p:spPr>
          <a:xfrm>
            <a:off x="10437596" y="4692533"/>
            <a:ext cx="174504" cy="195163"/>
          </a:xfrm>
          <a:prstGeom prst="mathMultiply">
            <a:avLst/>
          </a:prstGeom>
          <a:solidFill>
            <a:srgbClr val="7030A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4183">
            <a:extLst>
              <a:ext uri="{FF2B5EF4-FFF2-40B4-BE49-F238E27FC236}">
                <a16:creationId xmlns:a16="http://schemas.microsoft.com/office/drawing/2014/main" id="{A2E30522-C8AD-BF0B-E3E2-0379AB9B3F80}"/>
              </a:ext>
            </a:extLst>
          </p:cNvPr>
          <p:cNvSpPr/>
          <p:nvPr/>
        </p:nvSpPr>
        <p:spPr>
          <a:xfrm>
            <a:off x="8432220" y="3339030"/>
            <a:ext cx="174504" cy="195163"/>
          </a:xfrm>
          <a:prstGeom prst="mathMultiply">
            <a:avLst/>
          </a:prstGeom>
          <a:solidFill>
            <a:srgbClr val="7030A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ultiply 4184">
            <a:extLst>
              <a:ext uri="{FF2B5EF4-FFF2-40B4-BE49-F238E27FC236}">
                <a16:creationId xmlns:a16="http://schemas.microsoft.com/office/drawing/2014/main" id="{DD2FAF93-F3DA-3CF2-FA22-9E1B352A9BD6}"/>
              </a:ext>
            </a:extLst>
          </p:cNvPr>
          <p:cNvSpPr/>
          <p:nvPr/>
        </p:nvSpPr>
        <p:spPr>
          <a:xfrm>
            <a:off x="9165650" y="3342394"/>
            <a:ext cx="174504" cy="195163"/>
          </a:xfrm>
          <a:prstGeom prst="mathMultiply">
            <a:avLst/>
          </a:prstGeom>
          <a:solidFill>
            <a:srgbClr val="7030A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id="{C6804F5B-636A-49FC-DD76-6F542EAFEB0B}"/>
              </a:ext>
            </a:extLst>
          </p:cNvPr>
          <p:cNvSpPr/>
          <p:nvPr/>
        </p:nvSpPr>
        <p:spPr>
          <a:xfrm>
            <a:off x="6159826" y="3258428"/>
            <a:ext cx="304800" cy="299519"/>
          </a:xfrm>
          <a:custGeom>
            <a:avLst/>
            <a:gdLst>
              <a:gd name="connsiteX0" fmla="*/ 0 w 304800"/>
              <a:gd name="connsiteY0" fmla="*/ 299519 h 299519"/>
              <a:gd name="connsiteX1" fmla="*/ 64168 w 304800"/>
              <a:gd name="connsiteY1" fmla="*/ 34824 h 299519"/>
              <a:gd name="connsiteX2" fmla="*/ 304800 w 304800"/>
              <a:gd name="connsiteY2" fmla="*/ 10761 h 29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299519">
                <a:moveTo>
                  <a:pt x="0" y="299519"/>
                </a:moveTo>
                <a:cubicBezTo>
                  <a:pt x="6684" y="191234"/>
                  <a:pt x="13368" y="82950"/>
                  <a:pt x="64168" y="34824"/>
                </a:cubicBezTo>
                <a:cubicBezTo>
                  <a:pt x="114968" y="-13302"/>
                  <a:pt x="209884" y="-1271"/>
                  <a:pt x="304800" y="10761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392">
            <a:extLst>
              <a:ext uri="{FF2B5EF4-FFF2-40B4-BE49-F238E27FC236}">
                <a16:creationId xmlns:a16="http://schemas.microsoft.com/office/drawing/2014/main" id="{E2D0AD01-3E46-35BC-EAF4-561B4D0EE476}"/>
              </a:ext>
            </a:extLst>
          </p:cNvPr>
          <p:cNvSpPr/>
          <p:nvPr/>
        </p:nvSpPr>
        <p:spPr>
          <a:xfrm>
            <a:off x="3285953" y="3553143"/>
            <a:ext cx="292072" cy="78041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1393">
            <a:extLst>
              <a:ext uri="{FF2B5EF4-FFF2-40B4-BE49-F238E27FC236}">
                <a16:creationId xmlns:a16="http://schemas.microsoft.com/office/drawing/2014/main" id="{8142F950-B808-043A-2D2D-D4F7FAE68C77}"/>
              </a:ext>
            </a:extLst>
          </p:cNvPr>
          <p:cNvSpPr/>
          <p:nvPr/>
        </p:nvSpPr>
        <p:spPr>
          <a:xfrm>
            <a:off x="3489252" y="3248117"/>
            <a:ext cx="304800" cy="299519"/>
          </a:xfrm>
          <a:custGeom>
            <a:avLst/>
            <a:gdLst>
              <a:gd name="connsiteX0" fmla="*/ 0 w 304800"/>
              <a:gd name="connsiteY0" fmla="*/ 299519 h 299519"/>
              <a:gd name="connsiteX1" fmla="*/ 64168 w 304800"/>
              <a:gd name="connsiteY1" fmla="*/ 34824 h 299519"/>
              <a:gd name="connsiteX2" fmla="*/ 304800 w 304800"/>
              <a:gd name="connsiteY2" fmla="*/ 10761 h 29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299519">
                <a:moveTo>
                  <a:pt x="0" y="299519"/>
                </a:moveTo>
                <a:cubicBezTo>
                  <a:pt x="6684" y="191234"/>
                  <a:pt x="13368" y="82950"/>
                  <a:pt x="64168" y="34824"/>
                </a:cubicBezTo>
                <a:cubicBezTo>
                  <a:pt x="114968" y="-13302"/>
                  <a:pt x="209884" y="-1271"/>
                  <a:pt x="304800" y="10761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394">
            <a:extLst>
              <a:ext uri="{FF2B5EF4-FFF2-40B4-BE49-F238E27FC236}">
                <a16:creationId xmlns:a16="http://schemas.microsoft.com/office/drawing/2014/main" id="{F54D267F-8675-439A-7899-30880A6FE681}"/>
              </a:ext>
            </a:extLst>
          </p:cNvPr>
          <p:cNvSpPr/>
          <p:nvPr/>
        </p:nvSpPr>
        <p:spPr>
          <a:xfrm>
            <a:off x="8643937" y="3565218"/>
            <a:ext cx="292072" cy="78041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1395">
            <a:extLst>
              <a:ext uri="{FF2B5EF4-FFF2-40B4-BE49-F238E27FC236}">
                <a16:creationId xmlns:a16="http://schemas.microsoft.com/office/drawing/2014/main" id="{3C9D0388-6387-925B-F84F-B47FFD3C87CB}"/>
              </a:ext>
            </a:extLst>
          </p:cNvPr>
          <p:cNvSpPr/>
          <p:nvPr/>
        </p:nvSpPr>
        <p:spPr>
          <a:xfrm>
            <a:off x="8847236" y="3260192"/>
            <a:ext cx="304800" cy="299519"/>
          </a:xfrm>
          <a:custGeom>
            <a:avLst/>
            <a:gdLst>
              <a:gd name="connsiteX0" fmla="*/ 0 w 304800"/>
              <a:gd name="connsiteY0" fmla="*/ 299519 h 299519"/>
              <a:gd name="connsiteX1" fmla="*/ 64168 w 304800"/>
              <a:gd name="connsiteY1" fmla="*/ 34824 h 299519"/>
              <a:gd name="connsiteX2" fmla="*/ 304800 w 304800"/>
              <a:gd name="connsiteY2" fmla="*/ 10761 h 29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299519">
                <a:moveTo>
                  <a:pt x="0" y="299519"/>
                </a:moveTo>
                <a:cubicBezTo>
                  <a:pt x="6684" y="191234"/>
                  <a:pt x="13368" y="82950"/>
                  <a:pt x="64168" y="34824"/>
                </a:cubicBezTo>
                <a:cubicBezTo>
                  <a:pt x="114968" y="-13302"/>
                  <a:pt x="209884" y="-1271"/>
                  <a:pt x="304800" y="10761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396">
            <a:extLst>
              <a:ext uri="{FF2B5EF4-FFF2-40B4-BE49-F238E27FC236}">
                <a16:creationId xmlns:a16="http://schemas.microsoft.com/office/drawing/2014/main" id="{EEB75283-6971-B6D2-3515-FC285F9BFD31}"/>
              </a:ext>
            </a:extLst>
          </p:cNvPr>
          <p:cNvSpPr/>
          <p:nvPr/>
        </p:nvSpPr>
        <p:spPr>
          <a:xfrm>
            <a:off x="1991646" y="4588685"/>
            <a:ext cx="292072" cy="78041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1397">
            <a:extLst>
              <a:ext uri="{FF2B5EF4-FFF2-40B4-BE49-F238E27FC236}">
                <a16:creationId xmlns:a16="http://schemas.microsoft.com/office/drawing/2014/main" id="{2F065602-DADE-372B-C898-8B10E65B2C82}"/>
              </a:ext>
            </a:extLst>
          </p:cNvPr>
          <p:cNvSpPr/>
          <p:nvPr/>
        </p:nvSpPr>
        <p:spPr>
          <a:xfrm flipV="1">
            <a:off x="2125557" y="4653654"/>
            <a:ext cx="263828" cy="322376"/>
          </a:xfrm>
          <a:custGeom>
            <a:avLst/>
            <a:gdLst>
              <a:gd name="connsiteX0" fmla="*/ 0 w 304800"/>
              <a:gd name="connsiteY0" fmla="*/ 299519 h 299519"/>
              <a:gd name="connsiteX1" fmla="*/ 64168 w 304800"/>
              <a:gd name="connsiteY1" fmla="*/ 34824 h 299519"/>
              <a:gd name="connsiteX2" fmla="*/ 304800 w 304800"/>
              <a:gd name="connsiteY2" fmla="*/ 10761 h 29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299519">
                <a:moveTo>
                  <a:pt x="0" y="299519"/>
                </a:moveTo>
                <a:cubicBezTo>
                  <a:pt x="6684" y="191234"/>
                  <a:pt x="13368" y="82950"/>
                  <a:pt x="64168" y="34824"/>
                </a:cubicBezTo>
                <a:cubicBezTo>
                  <a:pt x="114968" y="-13302"/>
                  <a:pt x="209884" y="-1271"/>
                  <a:pt x="304800" y="10761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398">
            <a:extLst>
              <a:ext uri="{FF2B5EF4-FFF2-40B4-BE49-F238E27FC236}">
                <a16:creationId xmlns:a16="http://schemas.microsoft.com/office/drawing/2014/main" id="{631ED2D9-A920-A14A-9E16-97CAA679D060}"/>
              </a:ext>
            </a:extLst>
          </p:cNvPr>
          <p:cNvSpPr/>
          <p:nvPr/>
        </p:nvSpPr>
        <p:spPr>
          <a:xfrm>
            <a:off x="4694843" y="4593877"/>
            <a:ext cx="292072" cy="78041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1399">
            <a:extLst>
              <a:ext uri="{FF2B5EF4-FFF2-40B4-BE49-F238E27FC236}">
                <a16:creationId xmlns:a16="http://schemas.microsoft.com/office/drawing/2014/main" id="{DD1DC825-80D5-9089-3705-5D1316988FCF}"/>
              </a:ext>
            </a:extLst>
          </p:cNvPr>
          <p:cNvSpPr/>
          <p:nvPr/>
        </p:nvSpPr>
        <p:spPr>
          <a:xfrm flipV="1">
            <a:off x="4828754" y="4658846"/>
            <a:ext cx="263828" cy="322376"/>
          </a:xfrm>
          <a:custGeom>
            <a:avLst/>
            <a:gdLst>
              <a:gd name="connsiteX0" fmla="*/ 0 w 304800"/>
              <a:gd name="connsiteY0" fmla="*/ 299519 h 299519"/>
              <a:gd name="connsiteX1" fmla="*/ 64168 w 304800"/>
              <a:gd name="connsiteY1" fmla="*/ 34824 h 299519"/>
              <a:gd name="connsiteX2" fmla="*/ 304800 w 304800"/>
              <a:gd name="connsiteY2" fmla="*/ 10761 h 29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299519">
                <a:moveTo>
                  <a:pt x="0" y="299519"/>
                </a:moveTo>
                <a:cubicBezTo>
                  <a:pt x="6684" y="191234"/>
                  <a:pt x="13368" y="82950"/>
                  <a:pt x="64168" y="34824"/>
                </a:cubicBezTo>
                <a:cubicBezTo>
                  <a:pt x="114968" y="-13302"/>
                  <a:pt x="209884" y="-1271"/>
                  <a:pt x="304800" y="10761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400">
            <a:extLst>
              <a:ext uri="{FF2B5EF4-FFF2-40B4-BE49-F238E27FC236}">
                <a16:creationId xmlns:a16="http://schemas.microsoft.com/office/drawing/2014/main" id="{C94A3EC1-1B9C-733D-73BB-CAA129DE483A}"/>
              </a:ext>
            </a:extLst>
          </p:cNvPr>
          <p:cNvSpPr/>
          <p:nvPr/>
        </p:nvSpPr>
        <p:spPr>
          <a:xfrm>
            <a:off x="7398040" y="4599069"/>
            <a:ext cx="292072" cy="78041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1401">
            <a:extLst>
              <a:ext uri="{FF2B5EF4-FFF2-40B4-BE49-F238E27FC236}">
                <a16:creationId xmlns:a16="http://schemas.microsoft.com/office/drawing/2014/main" id="{E0C79CD5-A8D0-7C66-4DD8-148423BFF73B}"/>
              </a:ext>
            </a:extLst>
          </p:cNvPr>
          <p:cNvSpPr/>
          <p:nvPr/>
        </p:nvSpPr>
        <p:spPr>
          <a:xfrm flipV="1">
            <a:off x="7531951" y="4664038"/>
            <a:ext cx="263828" cy="322376"/>
          </a:xfrm>
          <a:custGeom>
            <a:avLst/>
            <a:gdLst>
              <a:gd name="connsiteX0" fmla="*/ 0 w 304800"/>
              <a:gd name="connsiteY0" fmla="*/ 299519 h 299519"/>
              <a:gd name="connsiteX1" fmla="*/ 64168 w 304800"/>
              <a:gd name="connsiteY1" fmla="*/ 34824 h 299519"/>
              <a:gd name="connsiteX2" fmla="*/ 304800 w 304800"/>
              <a:gd name="connsiteY2" fmla="*/ 10761 h 29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299519">
                <a:moveTo>
                  <a:pt x="0" y="299519"/>
                </a:moveTo>
                <a:cubicBezTo>
                  <a:pt x="6684" y="191234"/>
                  <a:pt x="13368" y="82950"/>
                  <a:pt x="64168" y="34824"/>
                </a:cubicBezTo>
                <a:cubicBezTo>
                  <a:pt x="114968" y="-13302"/>
                  <a:pt x="209884" y="-1271"/>
                  <a:pt x="304800" y="10761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402">
            <a:extLst>
              <a:ext uri="{FF2B5EF4-FFF2-40B4-BE49-F238E27FC236}">
                <a16:creationId xmlns:a16="http://schemas.microsoft.com/office/drawing/2014/main" id="{F4234657-D75D-A40B-A189-5FB94FB1B9B7}"/>
              </a:ext>
            </a:extLst>
          </p:cNvPr>
          <p:cNvSpPr/>
          <p:nvPr/>
        </p:nvSpPr>
        <p:spPr>
          <a:xfrm>
            <a:off x="10101237" y="4604261"/>
            <a:ext cx="292072" cy="78041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1403">
            <a:extLst>
              <a:ext uri="{FF2B5EF4-FFF2-40B4-BE49-F238E27FC236}">
                <a16:creationId xmlns:a16="http://schemas.microsoft.com/office/drawing/2014/main" id="{9ACE0ED7-28DC-261A-2ED2-97FFC219997B}"/>
              </a:ext>
            </a:extLst>
          </p:cNvPr>
          <p:cNvSpPr/>
          <p:nvPr/>
        </p:nvSpPr>
        <p:spPr>
          <a:xfrm flipV="1">
            <a:off x="10235148" y="4669230"/>
            <a:ext cx="263828" cy="322376"/>
          </a:xfrm>
          <a:custGeom>
            <a:avLst/>
            <a:gdLst>
              <a:gd name="connsiteX0" fmla="*/ 0 w 304800"/>
              <a:gd name="connsiteY0" fmla="*/ 299519 h 299519"/>
              <a:gd name="connsiteX1" fmla="*/ 64168 w 304800"/>
              <a:gd name="connsiteY1" fmla="*/ 34824 h 299519"/>
              <a:gd name="connsiteX2" fmla="*/ 304800 w 304800"/>
              <a:gd name="connsiteY2" fmla="*/ 10761 h 299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299519">
                <a:moveTo>
                  <a:pt x="0" y="299519"/>
                </a:moveTo>
                <a:cubicBezTo>
                  <a:pt x="6684" y="191234"/>
                  <a:pt x="13368" y="82950"/>
                  <a:pt x="64168" y="34824"/>
                </a:cubicBezTo>
                <a:cubicBezTo>
                  <a:pt x="114968" y="-13302"/>
                  <a:pt x="209884" y="-1271"/>
                  <a:pt x="304800" y="10761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1404">
            <a:extLst>
              <a:ext uri="{FF2B5EF4-FFF2-40B4-BE49-F238E27FC236}">
                <a16:creationId xmlns:a16="http://schemas.microsoft.com/office/drawing/2014/main" id="{62989C8F-AEC2-6057-C393-3A451ED38B7A}"/>
              </a:ext>
            </a:extLst>
          </p:cNvPr>
          <p:cNvCxnSpPr>
            <a:cxnSpLocks/>
          </p:cNvCxnSpPr>
          <p:nvPr/>
        </p:nvCxnSpPr>
        <p:spPr>
          <a:xfrm>
            <a:off x="2368722" y="4959532"/>
            <a:ext cx="8600663" cy="1945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1" name="Multiply 4197">
            <a:extLst>
              <a:ext uri="{FF2B5EF4-FFF2-40B4-BE49-F238E27FC236}">
                <a16:creationId xmlns:a16="http://schemas.microsoft.com/office/drawing/2014/main" id="{8337D359-D71F-01D5-7865-BC3C00F71637}"/>
              </a:ext>
            </a:extLst>
          </p:cNvPr>
          <p:cNvSpPr/>
          <p:nvPr/>
        </p:nvSpPr>
        <p:spPr>
          <a:xfrm>
            <a:off x="5685478" y="2477213"/>
            <a:ext cx="174504" cy="195163"/>
          </a:xfrm>
          <a:prstGeom prst="mathMultiply">
            <a:avLst/>
          </a:prstGeom>
          <a:solidFill>
            <a:srgbClr val="7030A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2" name="Rectangle 4198">
            <a:extLst>
              <a:ext uri="{FF2B5EF4-FFF2-40B4-BE49-F238E27FC236}">
                <a16:creationId xmlns:a16="http://schemas.microsoft.com/office/drawing/2014/main" id="{35201670-50F0-B444-53B8-7A7B82A4536A}"/>
              </a:ext>
            </a:extLst>
          </p:cNvPr>
          <p:cNvSpPr/>
          <p:nvPr/>
        </p:nvSpPr>
        <p:spPr>
          <a:xfrm>
            <a:off x="2831342" y="2395330"/>
            <a:ext cx="210940" cy="199203"/>
          </a:xfrm>
          <a:prstGeom prst="rect">
            <a:avLst/>
          </a:prstGeom>
          <a:solidFill>
            <a:srgbClr val="92D05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3" name="Rectangle 4202">
            <a:extLst>
              <a:ext uri="{FF2B5EF4-FFF2-40B4-BE49-F238E27FC236}">
                <a16:creationId xmlns:a16="http://schemas.microsoft.com/office/drawing/2014/main" id="{28780689-1822-BA43-E19E-1CF55790ABA2}"/>
              </a:ext>
            </a:extLst>
          </p:cNvPr>
          <p:cNvSpPr/>
          <p:nvPr/>
        </p:nvSpPr>
        <p:spPr>
          <a:xfrm>
            <a:off x="5620019" y="2134869"/>
            <a:ext cx="292072" cy="78041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4" name="Straight Connector 4203">
            <a:extLst>
              <a:ext uri="{FF2B5EF4-FFF2-40B4-BE49-F238E27FC236}">
                <a16:creationId xmlns:a16="http://schemas.microsoft.com/office/drawing/2014/main" id="{16EABACE-C996-C36C-7CB4-FB370010D671}"/>
              </a:ext>
            </a:extLst>
          </p:cNvPr>
          <p:cNvCxnSpPr>
            <a:cxnSpLocks/>
          </p:cNvCxnSpPr>
          <p:nvPr/>
        </p:nvCxnSpPr>
        <p:spPr>
          <a:xfrm>
            <a:off x="5912091" y="2173889"/>
            <a:ext cx="42369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5" name="TextBox 4205">
            <a:extLst>
              <a:ext uri="{FF2B5EF4-FFF2-40B4-BE49-F238E27FC236}">
                <a16:creationId xmlns:a16="http://schemas.microsoft.com/office/drawing/2014/main" id="{99B9E1EB-D8BF-5D4B-F388-CA2E1439F3A6}"/>
              </a:ext>
            </a:extLst>
          </p:cNvPr>
          <p:cNvSpPr txBox="1"/>
          <p:nvPr/>
        </p:nvSpPr>
        <p:spPr>
          <a:xfrm>
            <a:off x="6315592" y="2396200"/>
            <a:ext cx="3344679" cy="307777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Mechanical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support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(one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side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only)</a:t>
            </a:r>
          </a:p>
        </p:txBody>
      </p:sp>
      <p:sp>
        <p:nvSpPr>
          <p:cNvPr id="1256" name="TextBox 4207">
            <a:extLst>
              <a:ext uri="{FF2B5EF4-FFF2-40B4-BE49-F238E27FC236}">
                <a16:creationId xmlns:a16="http://schemas.microsoft.com/office/drawing/2014/main" id="{C014A54A-118A-17DC-4FFA-D8881EE2B74F}"/>
              </a:ext>
            </a:extLst>
          </p:cNvPr>
          <p:cNvSpPr txBox="1"/>
          <p:nvPr/>
        </p:nvSpPr>
        <p:spPr>
          <a:xfrm>
            <a:off x="6377340" y="2065263"/>
            <a:ext cx="2511584" cy="307777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Optical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convertor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&amp;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 err="1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fibre</a:t>
            </a:r>
            <a:endParaRPr lang="en-US" altLang="zh-CN" sz="1400" dirty="0">
              <a:latin typeface="Arial" panose="020B0604020202020204" pitchFamily="34" charset="0"/>
              <a:ea typeface="FZYaShiHeiS" panose="02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57" name="Rectangle 4209">
            <a:extLst>
              <a:ext uri="{FF2B5EF4-FFF2-40B4-BE49-F238E27FC236}">
                <a16:creationId xmlns:a16="http://schemas.microsoft.com/office/drawing/2014/main" id="{C6F1A357-B445-0908-59C7-05C35BF9C691}"/>
              </a:ext>
            </a:extLst>
          </p:cNvPr>
          <p:cNvSpPr/>
          <p:nvPr/>
        </p:nvSpPr>
        <p:spPr>
          <a:xfrm>
            <a:off x="2831342" y="2122036"/>
            <a:ext cx="210940" cy="177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TextBox 4210">
            <a:extLst>
              <a:ext uri="{FF2B5EF4-FFF2-40B4-BE49-F238E27FC236}">
                <a16:creationId xmlns:a16="http://schemas.microsoft.com/office/drawing/2014/main" id="{9FD799F2-9FF3-CFEF-BB23-F3C12A088071}"/>
              </a:ext>
            </a:extLst>
          </p:cNvPr>
          <p:cNvSpPr txBox="1"/>
          <p:nvPr/>
        </p:nvSpPr>
        <p:spPr>
          <a:xfrm>
            <a:off x="3278907" y="2036676"/>
            <a:ext cx="2511584" cy="307777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Sensor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chip</a:t>
            </a:r>
          </a:p>
        </p:txBody>
      </p:sp>
      <p:sp>
        <p:nvSpPr>
          <p:cNvPr id="1259" name="TextBox 4211">
            <a:extLst>
              <a:ext uri="{FF2B5EF4-FFF2-40B4-BE49-F238E27FC236}">
                <a16:creationId xmlns:a16="http://schemas.microsoft.com/office/drawing/2014/main" id="{EA27E8EE-E041-A79E-5064-94D7D1D93604}"/>
              </a:ext>
            </a:extLst>
          </p:cNvPr>
          <p:cNvSpPr txBox="1"/>
          <p:nvPr/>
        </p:nvSpPr>
        <p:spPr>
          <a:xfrm>
            <a:off x="3272401" y="2331705"/>
            <a:ext cx="2511584" cy="307777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Hybrid</a:t>
            </a:r>
            <a:r>
              <a:rPr lang="zh-CN" altLang="en-US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PCB</a:t>
            </a:r>
          </a:p>
        </p:txBody>
      </p:sp>
      <p:sp>
        <p:nvSpPr>
          <p:cNvPr id="2519" name="Rectangle 4168">
            <a:extLst>
              <a:ext uri="{FF2B5EF4-FFF2-40B4-BE49-F238E27FC236}">
                <a16:creationId xmlns:a16="http://schemas.microsoft.com/office/drawing/2014/main" id="{A552A60C-5366-6997-711F-6F76DBDB03FA}"/>
              </a:ext>
            </a:extLst>
          </p:cNvPr>
          <p:cNvSpPr/>
          <p:nvPr/>
        </p:nvSpPr>
        <p:spPr>
          <a:xfrm>
            <a:off x="5967772" y="3573564"/>
            <a:ext cx="292072" cy="78041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4" name="Rectangle 1392">
            <a:extLst>
              <a:ext uri="{FF2B5EF4-FFF2-40B4-BE49-F238E27FC236}">
                <a16:creationId xmlns:a16="http://schemas.microsoft.com/office/drawing/2014/main" id="{3ED51BDA-4A8E-33A1-E703-50AACD6E223B}"/>
              </a:ext>
            </a:extLst>
          </p:cNvPr>
          <p:cNvSpPr/>
          <p:nvPr/>
        </p:nvSpPr>
        <p:spPr>
          <a:xfrm>
            <a:off x="3297198" y="3563253"/>
            <a:ext cx="292072" cy="78041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6" name="Rectangle 1394">
            <a:extLst>
              <a:ext uri="{FF2B5EF4-FFF2-40B4-BE49-F238E27FC236}">
                <a16:creationId xmlns:a16="http://schemas.microsoft.com/office/drawing/2014/main" id="{C2B30037-2172-F11E-6E6F-94816B494420}"/>
              </a:ext>
            </a:extLst>
          </p:cNvPr>
          <p:cNvSpPr/>
          <p:nvPr/>
        </p:nvSpPr>
        <p:spPr>
          <a:xfrm>
            <a:off x="8655182" y="3575328"/>
            <a:ext cx="292072" cy="78041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8" name="Rectangle 1396">
            <a:extLst>
              <a:ext uri="{FF2B5EF4-FFF2-40B4-BE49-F238E27FC236}">
                <a16:creationId xmlns:a16="http://schemas.microsoft.com/office/drawing/2014/main" id="{09B8968D-B3F0-24E1-FDE7-A5F450CF6090}"/>
              </a:ext>
            </a:extLst>
          </p:cNvPr>
          <p:cNvSpPr/>
          <p:nvPr/>
        </p:nvSpPr>
        <p:spPr>
          <a:xfrm>
            <a:off x="1991646" y="4595384"/>
            <a:ext cx="292072" cy="78041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0" name="Rectangle 1398">
            <a:extLst>
              <a:ext uri="{FF2B5EF4-FFF2-40B4-BE49-F238E27FC236}">
                <a16:creationId xmlns:a16="http://schemas.microsoft.com/office/drawing/2014/main" id="{E42FD85E-AC7A-9981-A498-C2C76CB5450E}"/>
              </a:ext>
            </a:extLst>
          </p:cNvPr>
          <p:cNvSpPr/>
          <p:nvPr/>
        </p:nvSpPr>
        <p:spPr>
          <a:xfrm>
            <a:off x="4694843" y="4600576"/>
            <a:ext cx="292072" cy="78041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2" name="Rectangle 1400">
            <a:extLst>
              <a:ext uri="{FF2B5EF4-FFF2-40B4-BE49-F238E27FC236}">
                <a16:creationId xmlns:a16="http://schemas.microsoft.com/office/drawing/2014/main" id="{33DC79F4-7EF0-BCC2-B29F-71700702EF88}"/>
              </a:ext>
            </a:extLst>
          </p:cNvPr>
          <p:cNvSpPr/>
          <p:nvPr/>
        </p:nvSpPr>
        <p:spPr>
          <a:xfrm>
            <a:off x="7398040" y="4605768"/>
            <a:ext cx="292072" cy="78041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4" name="Rectangle 1402">
            <a:extLst>
              <a:ext uri="{FF2B5EF4-FFF2-40B4-BE49-F238E27FC236}">
                <a16:creationId xmlns:a16="http://schemas.microsoft.com/office/drawing/2014/main" id="{9D24A790-AC6A-DBD7-03AA-0FA31A0B807E}"/>
              </a:ext>
            </a:extLst>
          </p:cNvPr>
          <p:cNvSpPr/>
          <p:nvPr/>
        </p:nvSpPr>
        <p:spPr>
          <a:xfrm>
            <a:off x="10101237" y="4610960"/>
            <a:ext cx="292072" cy="78041"/>
          </a:xfrm>
          <a:prstGeom prst="rect">
            <a:avLst/>
          </a:prstGeom>
          <a:solidFill>
            <a:srgbClr val="00B0F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61" name="直接连接符 3760">
            <a:extLst>
              <a:ext uri="{FF2B5EF4-FFF2-40B4-BE49-F238E27FC236}">
                <a16:creationId xmlns:a16="http://schemas.microsoft.com/office/drawing/2014/main" id="{35D4E9C5-C839-36F4-901A-27DF13C73C5F}"/>
              </a:ext>
            </a:extLst>
          </p:cNvPr>
          <p:cNvCxnSpPr>
            <a:cxnSpLocks/>
            <a:stCxn id="2534" idx="0"/>
          </p:cNvCxnSpPr>
          <p:nvPr/>
        </p:nvCxnSpPr>
        <p:spPr>
          <a:xfrm flipH="1" flipV="1">
            <a:off x="3443096" y="3075769"/>
            <a:ext cx="138" cy="48748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2" name="等腰三角形 3761">
            <a:extLst>
              <a:ext uri="{FF2B5EF4-FFF2-40B4-BE49-F238E27FC236}">
                <a16:creationId xmlns:a16="http://schemas.microsoft.com/office/drawing/2014/main" id="{C363094F-DCC3-AE3E-3E4A-E5AD93EC8565}"/>
              </a:ext>
            </a:extLst>
          </p:cNvPr>
          <p:cNvSpPr/>
          <p:nvPr/>
        </p:nvSpPr>
        <p:spPr>
          <a:xfrm>
            <a:off x="3342479" y="3014677"/>
            <a:ext cx="188614" cy="20372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63" name="直接连接符 3762">
            <a:extLst>
              <a:ext uri="{FF2B5EF4-FFF2-40B4-BE49-F238E27FC236}">
                <a16:creationId xmlns:a16="http://schemas.microsoft.com/office/drawing/2014/main" id="{2540C5C3-60A3-93DA-776A-44FF217E8CB6}"/>
              </a:ext>
            </a:extLst>
          </p:cNvPr>
          <p:cNvCxnSpPr>
            <a:cxnSpLocks/>
          </p:cNvCxnSpPr>
          <p:nvPr/>
        </p:nvCxnSpPr>
        <p:spPr>
          <a:xfrm flipH="1" flipV="1">
            <a:off x="6125559" y="3081523"/>
            <a:ext cx="138" cy="48748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4" name="等腰三角形 3763">
            <a:extLst>
              <a:ext uri="{FF2B5EF4-FFF2-40B4-BE49-F238E27FC236}">
                <a16:creationId xmlns:a16="http://schemas.microsoft.com/office/drawing/2014/main" id="{852F161C-5462-2988-E09C-B90B43ABD748}"/>
              </a:ext>
            </a:extLst>
          </p:cNvPr>
          <p:cNvSpPr/>
          <p:nvPr/>
        </p:nvSpPr>
        <p:spPr>
          <a:xfrm>
            <a:off x="6024942" y="3020431"/>
            <a:ext cx="188614" cy="20372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66" name="直接连接符 3765">
            <a:extLst>
              <a:ext uri="{FF2B5EF4-FFF2-40B4-BE49-F238E27FC236}">
                <a16:creationId xmlns:a16="http://schemas.microsoft.com/office/drawing/2014/main" id="{145923C7-1A42-5A7F-D2CC-9549EB2C6E90}"/>
              </a:ext>
            </a:extLst>
          </p:cNvPr>
          <p:cNvCxnSpPr>
            <a:cxnSpLocks/>
          </p:cNvCxnSpPr>
          <p:nvPr/>
        </p:nvCxnSpPr>
        <p:spPr>
          <a:xfrm flipH="1" flipV="1">
            <a:off x="8800927" y="3075769"/>
            <a:ext cx="138" cy="48748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7" name="等腰三角形 3766">
            <a:extLst>
              <a:ext uri="{FF2B5EF4-FFF2-40B4-BE49-F238E27FC236}">
                <a16:creationId xmlns:a16="http://schemas.microsoft.com/office/drawing/2014/main" id="{835A454B-9F67-DEAC-5D8D-0615AE6BF5B2}"/>
              </a:ext>
            </a:extLst>
          </p:cNvPr>
          <p:cNvSpPr/>
          <p:nvPr/>
        </p:nvSpPr>
        <p:spPr>
          <a:xfrm>
            <a:off x="8700310" y="3014677"/>
            <a:ext cx="188614" cy="20372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71" name="组合 3770">
            <a:extLst>
              <a:ext uri="{FF2B5EF4-FFF2-40B4-BE49-F238E27FC236}">
                <a16:creationId xmlns:a16="http://schemas.microsoft.com/office/drawing/2014/main" id="{B241E624-2D2E-B957-0A5C-571BB2D941A0}"/>
              </a:ext>
            </a:extLst>
          </p:cNvPr>
          <p:cNvGrpSpPr/>
          <p:nvPr/>
        </p:nvGrpSpPr>
        <p:grpSpPr>
          <a:xfrm flipV="1">
            <a:off x="2032612" y="4687266"/>
            <a:ext cx="188614" cy="548576"/>
            <a:chOff x="725543" y="5277671"/>
            <a:chExt cx="188614" cy="548576"/>
          </a:xfrm>
        </p:grpSpPr>
        <p:cxnSp>
          <p:nvCxnSpPr>
            <p:cNvPr id="3769" name="直接连接符 3768">
              <a:extLst>
                <a:ext uri="{FF2B5EF4-FFF2-40B4-BE49-F238E27FC236}">
                  <a16:creationId xmlns:a16="http://schemas.microsoft.com/office/drawing/2014/main" id="{273F5D2F-E2DC-8827-B155-030000AF42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6160" y="5338763"/>
              <a:ext cx="138" cy="48748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0" name="等腰三角形 3769">
              <a:extLst>
                <a:ext uri="{FF2B5EF4-FFF2-40B4-BE49-F238E27FC236}">
                  <a16:creationId xmlns:a16="http://schemas.microsoft.com/office/drawing/2014/main" id="{6A8B6F43-1FEB-2325-E315-FA5357B83195}"/>
                </a:ext>
              </a:extLst>
            </p:cNvPr>
            <p:cNvSpPr/>
            <p:nvPr/>
          </p:nvSpPr>
          <p:spPr>
            <a:xfrm>
              <a:off x="725543" y="5277671"/>
              <a:ext cx="188614" cy="203725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73" name="组合 3772">
            <a:extLst>
              <a:ext uri="{FF2B5EF4-FFF2-40B4-BE49-F238E27FC236}">
                <a16:creationId xmlns:a16="http://schemas.microsoft.com/office/drawing/2014/main" id="{E0EF84EF-ABE8-7BE0-9B98-44FAB7DDF9BF}"/>
              </a:ext>
            </a:extLst>
          </p:cNvPr>
          <p:cNvGrpSpPr/>
          <p:nvPr/>
        </p:nvGrpSpPr>
        <p:grpSpPr>
          <a:xfrm flipV="1">
            <a:off x="4740595" y="4692392"/>
            <a:ext cx="188614" cy="548576"/>
            <a:chOff x="725543" y="5277671"/>
            <a:chExt cx="188614" cy="548576"/>
          </a:xfrm>
        </p:grpSpPr>
        <p:cxnSp>
          <p:nvCxnSpPr>
            <p:cNvPr id="3774" name="直接连接符 3773">
              <a:extLst>
                <a:ext uri="{FF2B5EF4-FFF2-40B4-BE49-F238E27FC236}">
                  <a16:creationId xmlns:a16="http://schemas.microsoft.com/office/drawing/2014/main" id="{29740224-A98C-845A-4EEB-2C2CC4928F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6160" y="5338763"/>
              <a:ext cx="138" cy="48748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5" name="等腰三角形 3774">
              <a:extLst>
                <a:ext uri="{FF2B5EF4-FFF2-40B4-BE49-F238E27FC236}">
                  <a16:creationId xmlns:a16="http://schemas.microsoft.com/office/drawing/2014/main" id="{8ADBED24-FF8D-AEAA-FD8D-C1FD232BD77A}"/>
                </a:ext>
              </a:extLst>
            </p:cNvPr>
            <p:cNvSpPr/>
            <p:nvPr/>
          </p:nvSpPr>
          <p:spPr>
            <a:xfrm>
              <a:off x="725543" y="5277671"/>
              <a:ext cx="188614" cy="203725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76" name="组合 3775">
            <a:extLst>
              <a:ext uri="{FF2B5EF4-FFF2-40B4-BE49-F238E27FC236}">
                <a16:creationId xmlns:a16="http://schemas.microsoft.com/office/drawing/2014/main" id="{228C6303-0C7C-35A7-AF3B-F5A5EA06B0EE}"/>
              </a:ext>
            </a:extLst>
          </p:cNvPr>
          <p:cNvGrpSpPr/>
          <p:nvPr/>
        </p:nvGrpSpPr>
        <p:grpSpPr>
          <a:xfrm flipV="1">
            <a:off x="7444090" y="4682426"/>
            <a:ext cx="188614" cy="548576"/>
            <a:chOff x="725543" y="5277671"/>
            <a:chExt cx="188614" cy="548576"/>
          </a:xfrm>
        </p:grpSpPr>
        <p:cxnSp>
          <p:nvCxnSpPr>
            <p:cNvPr id="3777" name="直接连接符 3776">
              <a:extLst>
                <a:ext uri="{FF2B5EF4-FFF2-40B4-BE49-F238E27FC236}">
                  <a16:creationId xmlns:a16="http://schemas.microsoft.com/office/drawing/2014/main" id="{399B7A37-5591-B8CB-C35C-8EF9F24136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6160" y="5338763"/>
              <a:ext cx="138" cy="48748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8" name="等腰三角形 3777">
              <a:extLst>
                <a:ext uri="{FF2B5EF4-FFF2-40B4-BE49-F238E27FC236}">
                  <a16:creationId xmlns:a16="http://schemas.microsoft.com/office/drawing/2014/main" id="{85DBB02E-AC48-E9E3-7F9F-2B6179D33033}"/>
                </a:ext>
              </a:extLst>
            </p:cNvPr>
            <p:cNvSpPr/>
            <p:nvPr/>
          </p:nvSpPr>
          <p:spPr>
            <a:xfrm>
              <a:off x="725543" y="5277671"/>
              <a:ext cx="188614" cy="203725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79" name="组合 3778">
            <a:extLst>
              <a:ext uri="{FF2B5EF4-FFF2-40B4-BE49-F238E27FC236}">
                <a16:creationId xmlns:a16="http://schemas.microsoft.com/office/drawing/2014/main" id="{1D387084-3179-AC27-0B02-A16015613A50}"/>
              </a:ext>
            </a:extLst>
          </p:cNvPr>
          <p:cNvGrpSpPr/>
          <p:nvPr/>
        </p:nvGrpSpPr>
        <p:grpSpPr>
          <a:xfrm flipV="1">
            <a:off x="10154653" y="4700809"/>
            <a:ext cx="188614" cy="548576"/>
            <a:chOff x="725543" y="5277671"/>
            <a:chExt cx="188614" cy="548576"/>
          </a:xfrm>
        </p:grpSpPr>
        <p:cxnSp>
          <p:nvCxnSpPr>
            <p:cNvPr id="3780" name="直接连接符 3779">
              <a:extLst>
                <a:ext uri="{FF2B5EF4-FFF2-40B4-BE49-F238E27FC236}">
                  <a16:creationId xmlns:a16="http://schemas.microsoft.com/office/drawing/2014/main" id="{2CA369A7-10D5-51F2-54F8-38B148D820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6160" y="5338763"/>
              <a:ext cx="138" cy="48748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1" name="等腰三角形 3780">
              <a:extLst>
                <a:ext uri="{FF2B5EF4-FFF2-40B4-BE49-F238E27FC236}">
                  <a16:creationId xmlns:a16="http://schemas.microsoft.com/office/drawing/2014/main" id="{AF743DFC-DD5A-6A1C-5293-6A1DC8672C07}"/>
                </a:ext>
              </a:extLst>
            </p:cNvPr>
            <p:cNvSpPr/>
            <p:nvPr/>
          </p:nvSpPr>
          <p:spPr>
            <a:xfrm>
              <a:off x="725543" y="5277671"/>
              <a:ext cx="188614" cy="203725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88" name="组合 3787">
            <a:extLst>
              <a:ext uri="{FF2B5EF4-FFF2-40B4-BE49-F238E27FC236}">
                <a16:creationId xmlns:a16="http://schemas.microsoft.com/office/drawing/2014/main" id="{3A8E963D-B809-C795-E738-BDFA25E5BA17}"/>
              </a:ext>
            </a:extLst>
          </p:cNvPr>
          <p:cNvGrpSpPr/>
          <p:nvPr/>
        </p:nvGrpSpPr>
        <p:grpSpPr>
          <a:xfrm rot="5400000">
            <a:off x="5618065" y="5287641"/>
            <a:ext cx="292072" cy="626617"/>
            <a:chOff x="3964560" y="3532241"/>
            <a:chExt cx="292072" cy="626617"/>
          </a:xfrm>
        </p:grpSpPr>
        <p:sp>
          <p:nvSpPr>
            <p:cNvPr id="3784" name="Rectangle 1392">
              <a:extLst>
                <a:ext uri="{FF2B5EF4-FFF2-40B4-BE49-F238E27FC236}">
                  <a16:creationId xmlns:a16="http://schemas.microsoft.com/office/drawing/2014/main" id="{EDAEA6F3-2CE3-D254-1483-FA7A71A588C5}"/>
                </a:ext>
              </a:extLst>
            </p:cNvPr>
            <p:cNvSpPr/>
            <p:nvPr/>
          </p:nvSpPr>
          <p:spPr>
            <a:xfrm>
              <a:off x="3964560" y="4080817"/>
              <a:ext cx="292072" cy="78041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85" name="直接连接符 3784">
              <a:extLst>
                <a:ext uri="{FF2B5EF4-FFF2-40B4-BE49-F238E27FC236}">
                  <a16:creationId xmlns:a16="http://schemas.microsoft.com/office/drawing/2014/main" id="{55516319-3E97-4D76-CB25-DDA57A942858}"/>
                </a:ext>
              </a:extLst>
            </p:cNvPr>
            <p:cNvCxnSpPr>
              <a:cxnSpLocks/>
              <a:stCxn id="3784" idx="0"/>
            </p:cNvCxnSpPr>
            <p:nvPr/>
          </p:nvCxnSpPr>
          <p:spPr>
            <a:xfrm flipH="1" flipV="1">
              <a:off x="4110458" y="3593333"/>
              <a:ext cx="138" cy="48748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6" name="等腰三角形 3785">
              <a:extLst>
                <a:ext uri="{FF2B5EF4-FFF2-40B4-BE49-F238E27FC236}">
                  <a16:creationId xmlns:a16="http://schemas.microsoft.com/office/drawing/2014/main" id="{AFBF7832-83CD-89BE-D9AE-A44C7D51F2AF}"/>
                </a:ext>
              </a:extLst>
            </p:cNvPr>
            <p:cNvSpPr/>
            <p:nvPr/>
          </p:nvSpPr>
          <p:spPr>
            <a:xfrm>
              <a:off x="4009841" y="3532241"/>
              <a:ext cx="188614" cy="203725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89" name="TextBox 4207">
            <a:extLst>
              <a:ext uri="{FF2B5EF4-FFF2-40B4-BE49-F238E27FC236}">
                <a16:creationId xmlns:a16="http://schemas.microsoft.com/office/drawing/2014/main" id="{DCFD5C44-A60A-3CD1-2484-DE24F31DB0D7}"/>
              </a:ext>
            </a:extLst>
          </p:cNvPr>
          <p:cNvSpPr txBox="1"/>
          <p:nvPr/>
        </p:nvSpPr>
        <p:spPr>
          <a:xfrm>
            <a:off x="6096097" y="5420473"/>
            <a:ext cx="2871707" cy="307777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mm-wave transceiver + antenna</a:t>
            </a:r>
          </a:p>
        </p:txBody>
      </p:sp>
      <p:sp>
        <p:nvSpPr>
          <p:cNvPr id="3793" name="等腰三角形 3792">
            <a:extLst>
              <a:ext uri="{FF2B5EF4-FFF2-40B4-BE49-F238E27FC236}">
                <a16:creationId xmlns:a16="http://schemas.microsoft.com/office/drawing/2014/main" id="{F9017080-3E94-B9EC-4919-48D43155ED4B}"/>
              </a:ext>
            </a:extLst>
          </p:cNvPr>
          <p:cNvSpPr/>
          <p:nvPr/>
        </p:nvSpPr>
        <p:spPr>
          <a:xfrm>
            <a:off x="3656123" y="3007600"/>
            <a:ext cx="188614" cy="2037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94" name="直接连接符 3793">
            <a:extLst>
              <a:ext uri="{FF2B5EF4-FFF2-40B4-BE49-F238E27FC236}">
                <a16:creationId xmlns:a16="http://schemas.microsoft.com/office/drawing/2014/main" id="{25DFED6E-FEC7-936A-9C9C-A4DC8BA39C66}"/>
              </a:ext>
            </a:extLst>
          </p:cNvPr>
          <p:cNvCxnSpPr>
            <a:cxnSpLocks/>
          </p:cNvCxnSpPr>
          <p:nvPr/>
        </p:nvCxnSpPr>
        <p:spPr>
          <a:xfrm flipV="1">
            <a:off x="3750430" y="3227269"/>
            <a:ext cx="0" cy="2437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6" name="等腰三角形 3795">
            <a:extLst>
              <a:ext uri="{FF2B5EF4-FFF2-40B4-BE49-F238E27FC236}">
                <a16:creationId xmlns:a16="http://schemas.microsoft.com/office/drawing/2014/main" id="{1D1F6EA0-EA96-FF72-7854-E3AB4DB3D8D8}"/>
              </a:ext>
            </a:extLst>
          </p:cNvPr>
          <p:cNvSpPr/>
          <p:nvPr/>
        </p:nvSpPr>
        <p:spPr>
          <a:xfrm rot="5400000">
            <a:off x="3426525" y="5482085"/>
            <a:ext cx="188614" cy="2037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97" name="直接连接符 3796">
            <a:extLst>
              <a:ext uri="{FF2B5EF4-FFF2-40B4-BE49-F238E27FC236}">
                <a16:creationId xmlns:a16="http://schemas.microsoft.com/office/drawing/2014/main" id="{B17F0EC9-5154-05CD-08E5-A0AA81261166}"/>
              </a:ext>
            </a:extLst>
          </p:cNvPr>
          <p:cNvCxnSpPr>
            <a:cxnSpLocks/>
          </p:cNvCxnSpPr>
          <p:nvPr/>
        </p:nvCxnSpPr>
        <p:spPr>
          <a:xfrm>
            <a:off x="3108036" y="5578852"/>
            <a:ext cx="31093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9" name="TextBox 4207">
            <a:extLst>
              <a:ext uri="{FF2B5EF4-FFF2-40B4-BE49-F238E27FC236}">
                <a16:creationId xmlns:a16="http://schemas.microsoft.com/office/drawing/2014/main" id="{41827DE4-6EE8-31F1-15D8-EF769EC187A9}"/>
              </a:ext>
            </a:extLst>
          </p:cNvPr>
          <p:cNvSpPr txBox="1"/>
          <p:nvPr/>
        </p:nvSpPr>
        <p:spPr>
          <a:xfrm>
            <a:off x="3622696" y="5420707"/>
            <a:ext cx="885164" cy="307777"/>
          </a:xfrm>
          <a:prstGeom prst="rect">
            <a:avLst/>
          </a:prstGeom>
          <a:noFill/>
          <a:ln w="254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ea typeface="FZYaShiHeiS" panose="02000500000000000000" pitchFamily="2" charset="-122"/>
                <a:cs typeface="Arial" panose="020B0604020202020204" pitchFamily="34" charset="0"/>
              </a:rPr>
              <a:t>repeater</a:t>
            </a:r>
          </a:p>
        </p:txBody>
      </p:sp>
      <p:sp>
        <p:nvSpPr>
          <p:cNvPr id="3801" name="等腰三角形 3800">
            <a:extLst>
              <a:ext uri="{FF2B5EF4-FFF2-40B4-BE49-F238E27FC236}">
                <a16:creationId xmlns:a16="http://schemas.microsoft.com/office/drawing/2014/main" id="{D0ECDB7C-4020-2180-9E70-DB7CAE878E66}"/>
              </a:ext>
            </a:extLst>
          </p:cNvPr>
          <p:cNvSpPr/>
          <p:nvPr/>
        </p:nvSpPr>
        <p:spPr>
          <a:xfrm>
            <a:off x="6367294" y="3020437"/>
            <a:ext cx="188614" cy="2037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03" name="等腰三角形 3802">
            <a:extLst>
              <a:ext uri="{FF2B5EF4-FFF2-40B4-BE49-F238E27FC236}">
                <a16:creationId xmlns:a16="http://schemas.microsoft.com/office/drawing/2014/main" id="{902E318B-1F1B-5EE6-2712-E4251792C365}"/>
              </a:ext>
            </a:extLst>
          </p:cNvPr>
          <p:cNvSpPr/>
          <p:nvPr/>
        </p:nvSpPr>
        <p:spPr>
          <a:xfrm>
            <a:off x="9007912" y="3007600"/>
            <a:ext cx="188614" cy="2037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04" name="直接连接符 3803">
            <a:extLst>
              <a:ext uri="{FF2B5EF4-FFF2-40B4-BE49-F238E27FC236}">
                <a16:creationId xmlns:a16="http://schemas.microsoft.com/office/drawing/2014/main" id="{A76CF542-CF00-6031-1ECC-BBC0AD4A312F}"/>
              </a:ext>
            </a:extLst>
          </p:cNvPr>
          <p:cNvCxnSpPr>
            <a:cxnSpLocks/>
          </p:cNvCxnSpPr>
          <p:nvPr/>
        </p:nvCxnSpPr>
        <p:spPr>
          <a:xfrm flipV="1">
            <a:off x="9102219" y="3227269"/>
            <a:ext cx="0" cy="2437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5" name="等腰三角形 3804">
            <a:extLst>
              <a:ext uri="{FF2B5EF4-FFF2-40B4-BE49-F238E27FC236}">
                <a16:creationId xmlns:a16="http://schemas.microsoft.com/office/drawing/2014/main" id="{E7A2A523-CCBC-0AC1-6B09-87F5DA10E11C}"/>
              </a:ext>
            </a:extLst>
          </p:cNvPr>
          <p:cNvSpPr/>
          <p:nvPr/>
        </p:nvSpPr>
        <p:spPr>
          <a:xfrm rot="10800000">
            <a:off x="1751162" y="5027940"/>
            <a:ext cx="188614" cy="2037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06" name="直接连接符 3805">
            <a:extLst>
              <a:ext uri="{FF2B5EF4-FFF2-40B4-BE49-F238E27FC236}">
                <a16:creationId xmlns:a16="http://schemas.microsoft.com/office/drawing/2014/main" id="{DD3C1DC7-1E2C-0D7E-2769-523CDDC390D7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45469" y="4784198"/>
            <a:ext cx="0" cy="2437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9" name="等腰三角形 3808">
            <a:extLst>
              <a:ext uri="{FF2B5EF4-FFF2-40B4-BE49-F238E27FC236}">
                <a16:creationId xmlns:a16="http://schemas.microsoft.com/office/drawing/2014/main" id="{01B04B08-3B6E-D06E-9B09-4F866F4BC3C5}"/>
              </a:ext>
            </a:extLst>
          </p:cNvPr>
          <p:cNvSpPr/>
          <p:nvPr/>
        </p:nvSpPr>
        <p:spPr>
          <a:xfrm rot="10800000">
            <a:off x="4456576" y="5041799"/>
            <a:ext cx="188614" cy="2037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10" name="直接连接符 3809">
            <a:extLst>
              <a:ext uri="{FF2B5EF4-FFF2-40B4-BE49-F238E27FC236}">
                <a16:creationId xmlns:a16="http://schemas.microsoft.com/office/drawing/2014/main" id="{862F578A-7F51-4F95-9271-B8D1454EEE76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50883" y="4798057"/>
            <a:ext cx="0" cy="2437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1" name="等腰三角形 3810">
            <a:extLst>
              <a:ext uri="{FF2B5EF4-FFF2-40B4-BE49-F238E27FC236}">
                <a16:creationId xmlns:a16="http://schemas.microsoft.com/office/drawing/2014/main" id="{157A744A-8CD6-A5B9-7E0D-8DE090F8B2D6}"/>
              </a:ext>
            </a:extLst>
          </p:cNvPr>
          <p:cNvSpPr/>
          <p:nvPr/>
        </p:nvSpPr>
        <p:spPr>
          <a:xfrm rot="10800000">
            <a:off x="7185213" y="5041799"/>
            <a:ext cx="188614" cy="2037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12" name="直接连接符 3811">
            <a:extLst>
              <a:ext uri="{FF2B5EF4-FFF2-40B4-BE49-F238E27FC236}">
                <a16:creationId xmlns:a16="http://schemas.microsoft.com/office/drawing/2014/main" id="{85EA2DA6-A66D-035E-B347-6164C0164D5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79520" y="4798057"/>
            <a:ext cx="0" cy="2437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3" name="等腰三角形 3812">
            <a:extLst>
              <a:ext uri="{FF2B5EF4-FFF2-40B4-BE49-F238E27FC236}">
                <a16:creationId xmlns:a16="http://schemas.microsoft.com/office/drawing/2014/main" id="{4B9181C4-E2F6-952F-D02C-6BDFB1B3D44F}"/>
              </a:ext>
            </a:extLst>
          </p:cNvPr>
          <p:cNvSpPr/>
          <p:nvPr/>
        </p:nvSpPr>
        <p:spPr>
          <a:xfrm rot="10800000">
            <a:off x="9915731" y="5047729"/>
            <a:ext cx="188614" cy="203725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14" name="直接连接符 3813">
            <a:extLst>
              <a:ext uri="{FF2B5EF4-FFF2-40B4-BE49-F238E27FC236}">
                <a16:creationId xmlns:a16="http://schemas.microsoft.com/office/drawing/2014/main" id="{B05438A8-271C-955C-0385-38B3EADDDDA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010038" y="4803987"/>
            <a:ext cx="0" cy="2437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AB71E21-40D8-F93F-E222-3B6D6C2F99F2}"/>
              </a:ext>
            </a:extLst>
          </p:cNvPr>
          <p:cNvCxnSpPr>
            <a:cxnSpLocks/>
          </p:cNvCxnSpPr>
          <p:nvPr/>
        </p:nvCxnSpPr>
        <p:spPr>
          <a:xfrm flipV="1">
            <a:off x="6466702" y="3227269"/>
            <a:ext cx="0" cy="24374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7" name="标题 4">
            <a:extLst>
              <a:ext uri="{FF2B5EF4-FFF2-40B4-BE49-F238E27FC236}">
                <a16:creationId xmlns:a16="http://schemas.microsoft.com/office/drawing/2014/main" id="{A1165972-5640-6CD3-EFEB-0374E3B5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2" y="365125"/>
            <a:ext cx="9560981" cy="1416050"/>
          </a:xfrm>
        </p:spPr>
        <p:txBody>
          <a:bodyPr/>
          <a:lstStyle/>
          <a:p>
            <a:r>
              <a:rPr lang="en-US" altLang="zh-CN" dirty="0"/>
              <a:t>Layout of ladder for barrel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644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519" grpId="0" animBg="1"/>
      <p:bldP spid="2534" grpId="0" animBg="1"/>
      <p:bldP spid="2536" grpId="0" animBg="1"/>
      <p:bldP spid="2538" grpId="0" animBg="1"/>
      <p:bldP spid="2540" grpId="0" animBg="1"/>
      <p:bldP spid="2542" grpId="0" animBg="1"/>
      <p:bldP spid="2544" grpId="0" animBg="1"/>
      <p:bldP spid="3762" grpId="0" animBg="1"/>
      <p:bldP spid="3764" grpId="0" animBg="1"/>
      <p:bldP spid="3767" grpId="0" animBg="1"/>
      <p:bldP spid="3789" grpId="0"/>
      <p:bldP spid="3793" grpId="0" animBg="1"/>
      <p:bldP spid="3796" grpId="0" animBg="1"/>
      <p:bldP spid="3799" grpId="0"/>
      <p:bldP spid="3801" grpId="0" animBg="1"/>
      <p:bldP spid="3803" grpId="0" animBg="1"/>
      <p:bldP spid="3805" grpId="0" animBg="1"/>
      <p:bldP spid="3809" grpId="0" animBg="1"/>
      <p:bldP spid="3811" grpId="0" animBg="1"/>
      <p:bldP spid="38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03C151D-7836-A701-ED01-CF250E14B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6648" y="3151092"/>
            <a:ext cx="4224336" cy="2790824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Cascade mixed endpoints</a:t>
            </a:r>
            <a:r>
              <a:rPr lang="zh-CN" altLang="en-US" sz="1800" dirty="0"/>
              <a:t> </a:t>
            </a:r>
            <a:r>
              <a:rPr lang="en-US" altLang="zh-CN" sz="1800" dirty="0"/>
              <a:t>structure</a:t>
            </a:r>
          </a:p>
          <a:p>
            <a:pPr lvl="1"/>
            <a:r>
              <a:rPr lang="en-US" altLang="zh-CN" sz="1400" dirty="0"/>
              <a:t>~15 cm distance / link.</a:t>
            </a:r>
          </a:p>
          <a:p>
            <a:pPr lvl="1"/>
            <a:r>
              <a:rPr lang="en-US" altLang="zh-CN" sz="1400" dirty="0"/>
              <a:t>Data rate: &lt;Mbps</a:t>
            </a:r>
          </a:p>
          <a:p>
            <a:pPr lvl="1"/>
            <a:r>
              <a:rPr lang="en-US" altLang="zh-CN" sz="1400" dirty="0"/>
              <a:t>NO level-2 data aggregation,</a:t>
            </a:r>
          </a:p>
          <a:p>
            <a:pPr lvl="1"/>
            <a:r>
              <a:rPr lang="en-US" altLang="zh-CN" sz="1400" dirty="0"/>
              <a:t>Only 1 link for 1 long ladder.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CFF6E6-E5E9-A980-52E9-7F433997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8F5E-1668-4259-8475-D0AD87BFB67E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681D38-9AD6-CC9D-C0BD-89A962B7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B3DAE4F-F6A5-2112-63AA-165849AA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Axial data readout</a:t>
            </a:r>
            <a:endParaRPr lang="zh-CN" altLang="en-US" dirty="0"/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F0C046AE-AC4A-AC56-4564-1F1E1F9D3A08}"/>
              </a:ext>
            </a:extLst>
          </p:cNvPr>
          <p:cNvGrpSpPr/>
          <p:nvPr/>
        </p:nvGrpSpPr>
        <p:grpSpPr>
          <a:xfrm>
            <a:off x="985838" y="2157420"/>
            <a:ext cx="2160588" cy="360362"/>
            <a:chOff x="611560" y="2276872"/>
            <a:chExt cx="2160240" cy="360040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4E94D0CF-0DD6-A99A-9513-F682E9BFE89F}"/>
                </a:ext>
              </a:extLst>
            </p:cNvPr>
            <p:cNvSpPr/>
            <p:nvPr/>
          </p:nvSpPr>
          <p:spPr bwMode="auto">
            <a:xfrm>
              <a:off x="611560" y="2276872"/>
              <a:ext cx="360040" cy="360040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C77E97CA-CA47-C011-1592-69A28BD8721C}"/>
                </a:ext>
              </a:extLst>
            </p:cNvPr>
            <p:cNvSpPr/>
            <p:nvPr/>
          </p:nvSpPr>
          <p:spPr bwMode="auto">
            <a:xfrm>
              <a:off x="971600" y="2276872"/>
              <a:ext cx="360040" cy="360040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221E9268-22C0-6941-9039-C905E405FC96}"/>
                </a:ext>
              </a:extLst>
            </p:cNvPr>
            <p:cNvSpPr/>
            <p:nvPr/>
          </p:nvSpPr>
          <p:spPr bwMode="auto">
            <a:xfrm>
              <a:off x="1331640" y="2276872"/>
              <a:ext cx="360040" cy="360040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293B8F13-DFA6-B5A5-744C-9B9D52E9A4BB}"/>
                </a:ext>
              </a:extLst>
            </p:cNvPr>
            <p:cNvSpPr/>
            <p:nvPr/>
          </p:nvSpPr>
          <p:spPr bwMode="auto">
            <a:xfrm>
              <a:off x="1691680" y="2276872"/>
              <a:ext cx="360040" cy="360040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171BE7D4-3D8F-B615-B51A-D1FD853AD5B7}"/>
                </a:ext>
              </a:extLst>
            </p:cNvPr>
            <p:cNvSpPr/>
            <p:nvPr/>
          </p:nvSpPr>
          <p:spPr bwMode="auto">
            <a:xfrm>
              <a:off x="2051720" y="2276872"/>
              <a:ext cx="360040" cy="360040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12066DA3-31E1-8A14-16FC-2861132B3EA8}"/>
                </a:ext>
              </a:extLst>
            </p:cNvPr>
            <p:cNvSpPr/>
            <p:nvPr/>
          </p:nvSpPr>
          <p:spPr bwMode="auto">
            <a:xfrm>
              <a:off x="2411760" y="2276872"/>
              <a:ext cx="360040" cy="360040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矩形 82">
            <a:extLst>
              <a:ext uri="{FF2B5EF4-FFF2-40B4-BE49-F238E27FC236}">
                <a16:creationId xmlns:a16="http://schemas.microsoft.com/office/drawing/2014/main" id="{A7FE2757-918F-8CEF-AA12-AF28D1B3322B}"/>
              </a:ext>
            </a:extLst>
          </p:cNvPr>
          <p:cNvSpPr/>
          <p:nvPr/>
        </p:nvSpPr>
        <p:spPr bwMode="auto">
          <a:xfrm>
            <a:off x="3146426" y="2157420"/>
            <a:ext cx="2159000" cy="36036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</a:ln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D2DF1CC0-670D-0CDF-ACA9-C9C3ACB9D628}"/>
              </a:ext>
            </a:extLst>
          </p:cNvPr>
          <p:cNvSpPr/>
          <p:nvPr/>
        </p:nvSpPr>
        <p:spPr bwMode="auto">
          <a:xfrm>
            <a:off x="5305426" y="2157420"/>
            <a:ext cx="2160588" cy="36036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</a:ln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1EF13188-CDB7-757B-CB85-10D9CDC19E85}"/>
              </a:ext>
            </a:extLst>
          </p:cNvPr>
          <p:cNvSpPr/>
          <p:nvPr/>
        </p:nvSpPr>
        <p:spPr bwMode="auto">
          <a:xfrm>
            <a:off x="7466013" y="2157420"/>
            <a:ext cx="2160588" cy="36036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  <a:miter lim="800000"/>
          </a:ln>
        </p:spPr>
        <p:txBody>
          <a:bodyPr wrap="none" rtlCol="0" anchor="ctr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6" name="文本框 15">
            <a:extLst>
              <a:ext uri="{FF2B5EF4-FFF2-40B4-BE49-F238E27FC236}">
                <a16:creationId xmlns:a16="http://schemas.microsoft.com/office/drawing/2014/main" id="{F1396917-4501-0737-2315-18A6DF33B957}"/>
              </a:ext>
            </a:extLst>
          </p:cNvPr>
          <p:cNvSpPr txBox="1"/>
          <p:nvPr/>
        </p:nvSpPr>
        <p:spPr>
          <a:xfrm>
            <a:off x="8856663" y="2517782"/>
            <a:ext cx="879475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None/>
            </a:pPr>
            <a:r>
              <a:rPr lang="en-US" altLang="zh-CN" sz="1600" dirty="0">
                <a:solidFill>
                  <a:srgbClr val="C00000"/>
                </a:solidFill>
                <a:latin typeface="Arial" panose="020B0604020202020204" pitchFamily="34" charset="0"/>
              </a:rPr>
              <a:t>Ladder</a:t>
            </a:r>
            <a:endParaRPr lang="zh-CN" altLang="en-US" sz="16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87" name="直接连接符 86">
            <a:extLst>
              <a:ext uri="{FF2B5EF4-FFF2-40B4-BE49-F238E27FC236}">
                <a16:creationId xmlns:a16="http://schemas.microsoft.com/office/drawing/2014/main" id="{A9118D84-55A8-2589-6A80-8FC762491919}"/>
              </a:ext>
            </a:extLst>
          </p:cNvPr>
          <p:cNvCxnSpPr/>
          <p:nvPr/>
        </p:nvCxnSpPr>
        <p:spPr>
          <a:xfrm>
            <a:off x="985838" y="2517782"/>
            <a:ext cx="71438" cy="482600"/>
          </a:xfrm>
          <a:prstGeom prst="line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>
            <a:extLst>
              <a:ext uri="{FF2B5EF4-FFF2-40B4-BE49-F238E27FC236}">
                <a16:creationId xmlns:a16="http://schemas.microsoft.com/office/drawing/2014/main" id="{33546CF7-F0A1-5A46-6198-1C8A9B86DA0B}"/>
              </a:ext>
            </a:extLst>
          </p:cNvPr>
          <p:cNvCxnSpPr/>
          <p:nvPr/>
        </p:nvCxnSpPr>
        <p:spPr>
          <a:xfrm>
            <a:off x="3146426" y="2517782"/>
            <a:ext cx="3671888" cy="457200"/>
          </a:xfrm>
          <a:prstGeom prst="line">
            <a:avLst/>
          </a:prstGeom>
          <a:ln w="25400" cmpd="sng">
            <a:solidFill>
              <a:schemeClr val="accent2">
                <a:lumMod val="60000"/>
                <a:lumOff val="40000"/>
              </a:schemeClr>
            </a:solidFill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0869EFBD-F26B-BFFE-F3B6-060693B16D67}"/>
              </a:ext>
            </a:extLst>
          </p:cNvPr>
          <p:cNvGrpSpPr/>
          <p:nvPr/>
        </p:nvGrpSpPr>
        <p:grpSpPr>
          <a:xfrm>
            <a:off x="1057276" y="3000382"/>
            <a:ext cx="5862636" cy="1924050"/>
            <a:chOff x="395536" y="1895624"/>
            <a:chExt cx="5862734" cy="1924516"/>
          </a:xfrm>
        </p:grpSpPr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D93B1B38-677F-1F3A-7BC4-207319AB9C3E}"/>
                </a:ext>
              </a:extLst>
            </p:cNvPr>
            <p:cNvSpPr/>
            <p:nvPr/>
          </p:nvSpPr>
          <p:spPr bwMode="auto">
            <a:xfrm>
              <a:off x="395536" y="1895624"/>
              <a:ext cx="1440160" cy="14401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2D41ADE6-A920-B0F8-70DB-DCBC66742128}"/>
                </a:ext>
              </a:extLst>
            </p:cNvPr>
            <p:cNvSpPr/>
            <p:nvPr/>
          </p:nvSpPr>
          <p:spPr bwMode="auto">
            <a:xfrm>
              <a:off x="1835696" y="1895624"/>
              <a:ext cx="1440160" cy="14401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1E506631-C79E-4D19-0D92-F278F01ED3EC}"/>
                </a:ext>
              </a:extLst>
            </p:cNvPr>
            <p:cNvSpPr/>
            <p:nvPr/>
          </p:nvSpPr>
          <p:spPr bwMode="auto">
            <a:xfrm>
              <a:off x="3275856" y="1895624"/>
              <a:ext cx="1440160" cy="14401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AB6FD793-C19D-7C61-B982-7A91590A6871}"/>
                </a:ext>
              </a:extLst>
            </p:cNvPr>
            <p:cNvSpPr/>
            <p:nvPr/>
          </p:nvSpPr>
          <p:spPr bwMode="auto">
            <a:xfrm>
              <a:off x="4716016" y="1895624"/>
              <a:ext cx="1440160" cy="14401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E3746325-A53B-E57F-7528-47E4E85F100F}"/>
                </a:ext>
              </a:extLst>
            </p:cNvPr>
            <p:cNvSpPr/>
            <p:nvPr/>
          </p:nvSpPr>
          <p:spPr bwMode="auto">
            <a:xfrm>
              <a:off x="395536" y="3335784"/>
              <a:ext cx="5760640" cy="458956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10" name="组合 109">
              <a:extLst>
                <a:ext uri="{FF2B5EF4-FFF2-40B4-BE49-F238E27FC236}">
                  <a16:creationId xmlns:a16="http://schemas.microsoft.com/office/drawing/2014/main" id="{3518C479-54CF-7371-7939-70817196EC0E}"/>
                </a:ext>
              </a:extLst>
            </p:cNvPr>
            <p:cNvGrpSpPr/>
            <p:nvPr/>
          </p:nvGrpSpPr>
          <p:grpSpPr>
            <a:xfrm>
              <a:off x="1842267" y="3332773"/>
              <a:ext cx="1217565" cy="384259"/>
              <a:chOff x="2922387" y="3332773"/>
              <a:chExt cx="1217565" cy="384259"/>
            </a:xfrm>
          </p:grpSpPr>
          <p:cxnSp>
            <p:nvCxnSpPr>
              <p:cNvPr id="131" name="直接连接符 130">
                <a:extLst>
                  <a:ext uri="{FF2B5EF4-FFF2-40B4-BE49-F238E27FC236}">
                    <a16:creationId xmlns:a16="http://schemas.microsoft.com/office/drawing/2014/main" id="{497DD178-4CB6-7502-9014-07187C059C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22387" y="3717032"/>
                <a:ext cx="1217565" cy="0"/>
              </a:xfrm>
              <a:prstGeom prst="line">
                <a:avLst/>
              </a:prstGeom>
              <a:ln w="25400" cmpd="sng">
                <a:solidFill>
                  <a:schemeClr val="accent2">
                    <a:lumMod val="60000"/>
                    <a:lumOff val="40000"/>
                  </a:schemeClr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>
                <a:extLst>
                  <a:ext uri="{FF2B5EF4-FFF2-40B4-BE49-F238E27FC236}">
                    <a16:creationId xmlns:a16="http://schemas.microsoft.com/office/drawing/2014/main" id="{08016907-2F63-8910-004C-10984770D916}"/>
                  </a:ext>
                </a:extLst>
              </p:cNvPr>
              <p:cNvCxnSpPr>
                <a:cxnSpLocks/>
                <a:endCxn id="115" idx="2"/>
              </p:cNvCxnSpPr>
              <p:nvPr/>
            </p:nvCxnSpPr>
            <p:spPr>
              <a:xfrm flipV="1">
                <a:off x="2922387" y="3332773"/>
                <a:ext cx="0" cy="384259"/>
              </a:xfrm>
              <a:prstGeom prst="line">
                <a:avLst/>
              </a:prstGeom>
              <a:ln w="25400" cmpd="sng">
                <a:solidFill>
                  <a:schemeClr val="accent2">
                    <a:lumMod val="60000"/>
                    <a:lumOff val="40000"/>
                  </a:schemeClr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>
                <a:extLst>
                  <a:ext uri="{FF2B5EF4-FFF2-40B4-BE49-F238E27FC236}">
                    <a16:creationId xmlns:a16="http://schemas.microsoft.com/office/drawing/2014/main" id="{EC7B6E41-616F-BB39-6EBF-B075A535168F}"/>
                  </a:ext>
                </a:extLst>
              </p:cNvPr>
              <p:cNvCxnSpPr/>
              <p:nvPr/>
            </p:nvCxnSpPr>
            <p:spPr>
              <a:xfrm flipV="1">
                <a:off x="4139952" y="3332773"/>
                <a:ext cx="0" cy="384259"/>
              </a:xfrm>
              <a:prstGeom prst="line">
                <a:avLst/>
              </a:prstGeom>
              <a:ln w="25400" cmpd="sng">
                <a:solidFill>
                  <a:schemeClr val="accent2">
                    <a:lumMod val="60000"/>
                    <a:lumOff val="40000"/>
                  </a:schemeClr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id="{EE15C328-1CDB-C689-DFC1-DD5536885D46}"/>
                </a:ext>
              </a:extLst>
            </p:cNvPr>
            <p:cNvGrpSpPr/>
            <p:nvPr/>
          </p:nvGrpSpPr>
          <p:grpSpPr>
            <a:xfrm>
              <a:off x="3491880" y="3332773"/>
              <a:ext cx="1235289" cy="384259"/>
              <a:chOff x="2195736" y="3332773"/>
              <a:chExt cx="1235289" cy="384259"/>
            </a:xfrm>
          </p:grpSpPr>
          <p:cxnSp>
            <p:nvCxnSpPr>
              <p:cNvPr id="128" name="直接连接符 127">
                <a:extLst>
                  <a:ext uri="{FF2B5EF4-FFF2-40B4-BE49-F238E27FC236}">
                    <a16:creationId xmlns:a16="http://schemas.microsoft.com/office/drawing/2014/main" id="{BF3A8A56-B9DA-7643-F665-24A30EA7F3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5736" y="3717032"/>
                <a:ext cx="1235288" cy="0"/>
              </a:xfrm>
              <a:prstGeom prst="line">
                <a:avLst/>
              </a:prstGeom>
              <a:ln w="25400" cmpd="sng">
                <a:solidFill>
                  <a:schemeClr val="accent2">
                    <a:lumMod val="60000"/>
                    <a:lumOff val="40000"/>
                  </a:schemeClr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>
                <a:extLst>
                  <a:ext uri="{FF2B5EF4-FFF2-40B4-BE49-F238E27FC236}">
                    <a16:creationId xmlns:a16="http://schemas.microsoft.com/office/drawing/2014/main" id="{82F95CC9-E7C1-A17D-30F9-976563907345}"/>
                  </a:ext>
                </a:extLst>
              </p:cNvPr>
              <p:cNvCxnSpPr/>
              <p:nvPr/>
            </p:nvCxnSpPr>
            <p:spPr>
              <a:xfrm flipV="1">
                <a:off x="2195736" y="3332773"/>
                <a:ext cx="0" cy="384259"/>
              </a:xfrm>
              <a:prstGeom prst="line">
                <a:avLst/>
              </a:prstGeom>
              <a:ln w="25400" cmpd="sng">
                <a:solidFill>
                  <a:schemeClr val="accent2">
                    <a:lumMod val="60000"/>
                    <a:lumOff val="40000"/>
                  </a:schemeClr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>
                <a:extLst>
                  <a:ext uri="{FF2B5EF4-FFF2-40B4-BE49-F238E27FC236}">
                    <a16:creationId xmlns:a16="http://schemas.microsoft.com/office/drawing/2014/main" id="{FC9391B3-B115-6536-3381-86FE2099B648}"/>
                  </a:ext>
                </a:extLst>
              </p:cNvPr>
              <p:cNvCxnSpPr>
                <a:cxnSpLocks/>
                <a:endCxn id="121" idx="2"/>
              </p:cNvCxnSpPr>
              <p:nvPr/>
            </p:nvCxnSpPr>
            <p:spPr>
              <a:xfrm flipV="1">
                <a:off x="3431024" y="3339851"/>
                <a:ext cx="1" cy="377181"/>
              </a:xfrm>
              <a:prstGeom prst="line">
                <a:avLst/>
              </a:prstGeom>
              <a:ln w="25400" cmpd="sng">
                <a:solidFill>
                  <a:schemeClr val="accent2">
                    <a:lumMod val="60000"/>
                    <a:lumOff val="40000"/>
                  </a:schemeClr>
                </a:solidFill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文本框 68">
              <a:extLst>
                <a:ext uri="{FF2B5EF4-FFF2-40B4-BE49-F238E27FC236}">
                  <a16:creationId xmlns:a16="http://schemas.microsoft.com/office/drawing/2014/main" id="{75B6C8A4-0C47-84FB-0F43-072C1EF521E7}"/>
                </a:ext>
              </a:extLst>
            </p:cNvPr>
            <p:cNvSpPr txBox="1"/>
            <p:nvPr/>
          </p:nvSpPr>
          <p:spPr>
            <a:xfrm>
              <a:off x="5610198" y="3481586"/>
              <a:ext cx="648072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None/>
              </a:pPr>
              <a:r>
                <a:rPr lang="en-US" altLang="zh-CN" sz="1600" dirty="0">
                  <a:latin typeface="Arial" panose="020B0604020202020204" pitchFamily="34" charset="0"/>
                </a:rPr>
                <a:t>Flex</a:t>
              </a:r>
              <a:endParaRPr lang="zh-CN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56672190-D7D7-838E-EC6E-4C551F62C3C4}"/>
                </a:ext>
              </a:extLst>
            </p:cNvPr>
            <p:cNvSpPr/>
            <p:nvPr/>
          </p:nvSpPr>
          <p:spPr bwMode="auto">
            <a:xfrm>
              <a:off x="1595269" y="1895624"/>
              <a:ext cx="493996" cy="1437149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915AC9AA-E7D3-1563-A2F3-3153D1543D67}"/>
                </a:ext>
              </a:extLst>
            </p:cNvPr>
            <p:cNvSpPr/>
            <p:nvPr/>
          </p:nvSpPr>
          <p:spPr bwMode="auto">
            <a:xfrm>
              <a:off x="3130621" y="1895624"/>
              <a:ext cx="279566" cy="1437149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BC825297-8FB2-EF5D-AD2B-2AC8F9FDEEFD}"/>
                </a:ext>
              </a:extLst>
            </p:cNvPr>
            <p:cNvSpPr/>
            <p:nvPr/>
          </p:nvSpPr>
          <p:spPr bwMode="auto">
            <a:xfrm>
              <a:off x="2843808" y="2420888"/>
              <a:ext cx="864096" cy="911885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8" name="文本框 61">
              <a:extLst>
                <a:ext uri="{FF2B5EF4-FFF2-40B4-BE49-F238E27FC236}">
                  <a16:creationId xmlns:a16="http://schemas.microsoft.com/office/drawing/2014/main" id="{E7302B10-17F2-79FD-B635-25ADCF60F931}"/>
                </a:ext>
              </a:extLst>
            </p:cNvPr>
            <p:cNvSpPr txBox="1"/>
            <p:nvPr/>
          </p:nvSpPr>
          <p:spPr>
            <a:xfrm>
              <a:off x="2843808" y="2444420"/>
              <a:ext cx="953853" cy="3516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None/>
              </a:pPr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DC-DC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文本框 62">
              <a:extLst>
                <a:ext uri="{FF2B5EF4-FFF2-40B4-BE49-F238E27FC236}">
                  <a16:creationId xmlns:a16="http://schemas.microsoft.com/office/drawing/2014/main" id="{7E08CAAD-1F32-FB29-8CBB-2DA2EA1199E0}"/>
                </a:ext>
              </a:extLst>
            </p:cNvPr>
            <p:cNvSpPr txBox="1"/>
            <p:nvPr/>
          </p:nvSpPr>
          <p:spPr>
            <a:xfrm>
              <a:off x="2826059" y="2951525"/>
              <a:ext cx="953853" cy="35168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None/>
              </a:pPr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Optical 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文本框 63">
              <a:extLst>
                <a:ext uri="{FF2B5EF4-FFF2-40B4-BE49-F238E27FC236}">
                  <a16:creationId xmlns:a16="http://schemas.microsoft.com/office/drawing/2014/main" id="{10D5D3FF-55EC-6066-FB27-5EF8E3D4D7C4}"/>
                </a:ext>
              </a:extLst>
            </p:cNvPr>
            <p:cNvSpPr txBox="1"/>
            <p:nvPr/>
          </p:nvSpPr>
          <p:spPr>
            <a:xfrm>
              <a:off x="2826059" y="2698840"/>
              <a:ext cx="953853" cy="3385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buNone/>
              </a:pPr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</a:rPr>
                <a:t>Aggr.  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21912DEA-1060-8755-5565-3BBC8BCA094A}"/>
                </a:ext>
              </a:extLst>
            </p:cNvPr>
            <p:cNvSpPr/>
            <p:nvPr/>
          </p:nvSpPr>
          <p:spPr bwMode="auto">
            <a:xfrm>
              <a:off x="4432541" y="1902702"/>
              <a:ext cx="589255" cy="1437149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075463E7-8924-7012-F238-6CDE4E695A76}"/>
                </a:ext>
              </a:extLst>
            </p:cNvPr>
            <p:cNvSpPr/>
            <p:nvPr/>
          </p:nvSpPr>
          <p:spPr bwMode="auto">
            <a:xfrm>
              <a:off x="4576556" y="3074986"/>
              <a:ext cx="288032" cy="19180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2C249C02-04B3-D190-DCD9-8CF7E00DB93A}"/>
                </a:ext>
              </a:extLst>
            </p:cNvPr>
            <p:cNvSpPr/>
            <p:nvPr/>
          </p:nvSpPr>
          <p:spPr bwMode="auto">
            <a:xfrm>
              <a:off x="1698251" y="3083600"/>
              <a:ext cx="288032" cy="191805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accent2">
                  <a:lumMod val="60000"/>
                  <a:lumOff val="40000"/>
                </a:schemeClr>
              </a:solidFill>
              <a:miter lim="800000"/>
            </a:ln>
          </p:spPr>
          <p:txBody>
            <a:bodyPr wrap="none" rtlCol="0" anchor="ctr">
              <a:spAutoFit/>
            </a:bodyPr>
            <a:lstStyle>
              <a:defPPr>
                <a:defRPr lang="zh-CN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9EA9ECD6-43BC-5DC9-65D7-3A86E9377115}"/>
              </a:ext>
            </a:extLst>
          </p:cNvPr>
          <p:cNvSpPr/>
          <p:nvPr/>
        </p:nvSpPr>
        <p:spPr bwMode="auto">
          <a:xfrm>
            <a:off x="4276726" y="3351220"/>
            <a:ext cx="609600" cy="279400"/>
          </a:xfrm>
          <a:custGeom>
            <a:avLst/>
            <a:gdLst>
              <a:gd name="connsiteX0" fmla="*/ 0 w 609600"/>
              <a:gd name="connsiteY0" fmla="*/ 278675 h 278675"/>
              <a:gd name="connsiteX1" fmla="*/ 34834 w 609600"/>
              <a:gd name="connsiteY1" fmla="*/ 235132 h 278675"/>
              <a:gd name="connsiteX2" fmla="*/ 69669 w 609600"/>
              <a:gd name="connsiteY2" fmla="*/ 182880 h 278675"/>
              <a:gd name="connsiteX3" fmla="*/ 121920 w 609600"/>
              <a:gd name="connsiteY3" fmla="*/ 121920 h 278675"/>
              <a:gd name="connsiteX4" fmla="*/ 148046 w 609600"/>
              <a:gd name="connsiteY4" fmla="*/ 95795 h 278675"/>
              <a:gd name="connsiteX5" fmla="*/ 182880 w 609600"/>
              <a:gd name="connsiteY5" fmla="*/ 78378 h 278675"/>
              <a:gd name="connsiteX6" fmla="*/ 226423 w 609600"/>
              <a:gd name="connsiteY6" fmla="*/ 52252 h 278675"/>
              <a:gd name="connsiteX7" fmla="*/ 278674 w 609600"/>
              <a:gd name="connsiteY7" fmla="*/ 43543 h 278675"/>
              <a:gd name="connsiteX8" fmla="*/ 348343 w 609600"/>
              <a:gd name="connsiteY8" fmla="*/ 78378 h 278675"/>
              <a:gd name="connsiteX9" fmla="*/ 400594 w 609600"/>
              <a:gd name="connsiteY9" fmla="*/ 95795 h 278675"/>
              <a:gd name="connsiteX10" fmla="*/ 426720 w 609600"/>
              <a:gd name="connsiteY10" fmla="*/ 104503 h 278675"/>
              <a:gd name="connsiteX11" fmla="*/ 470263 w 609600"/>
              <a:gd name="connsiteY11" fmla="*/ 95795 h 278675"/>
              <a:gd name="connsiteX12" fmla="*/ 496389 w 609600"/>
              <a:gd name="connsiteY12" fmla="*/ 78378 h 278675"/>
              <a:gd name="connsiteX13" fmla="*/ 522514 w 609600"/>
              <a:gd name="connsiteY13" fmla="*/ 69669 h 278675"/>
              <a:gd name="connsiteX14" fmla="*/ 548640 w 609600"/>
              <a:gd name="connsiteY14" fmla="*/ 52252 h 278675"/>
              <a:gd name="connsiteX15" fmla="*/ 574766 w 609600"/>
              <a:gd name="connsiteY15" fmla="*/ 43543 h 278675"/>
              <a:gd name="connsiteX16" fmla="*/ 609600 w 609600"/>
              <a:gd name="connsiteY16" fmla="*/ 0 h 27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600" h="278675">
                <a:moveTo>
                  <a:pt x="0" y="278675"/>
                </a:moveTo>
                <a:cubicBezTo>
                  <a:pt x="11611" y="264161"/>
                  <a:pt x="23901" y="250164"/>
                  <a:pt x="34834" y="235132"/>
                </a:cubicBezTo>
                <a:cubicBezTo>
                  <a:pt x="47146" y="218203"/>
                  <a:pt x="56046" y="198774"/>
                  <a:pt x="69669" y="182880"/>
                </a:cubicBezTo>
                <a:cubicBezTo>
                  <a:pt x="87086" y="162560"/>
                  <a:pt x="104016" y="141813"/>
                  <a:pt x="121920" y="121920"/>
                </a:cubicBezTo>
                <a:cubicBezTo>
                  <a:pt x="130159" y="112766"/>
                  <a:pt x="138024" y="102953"/>
                  <a:pt x="148046" y="95795"/>
                </a:cubicBezTo>
                <a:cubicBezTo>
                  <a:pt x="158610" y="88250"/>
                  <a:pt x="171532" y="84683"/>
                  <a:pt x="182880" y="78378"/>
                </a:cubicBezTo>
                <a:cubicBezTo>
                  <a:pt x="197676" y="70158"/>
                  <a:pt x="210516" y="58037"/>
                  <a:pt x="226423" y="52252"/>
                </a:cubicBezTo>
                <a:cubicBezTo>
                  <a:pt x="243017" y="46218"/>
                  <a:pt x="261257" y="46446"/>
                  <a:pt x="278674" y="43543"/>
                </a:cubicBezTo>
                <a:cubicBezTo>
                  <a:pt x="354321" y="68760"/>
                  <a:pt x="235225" y="26960"/>
                  <a:pt x="348343" y="78378"/>
                </a:cubicBezTo>
                <a:cubicBezTo>
                  <a:pt x="365057" y="85975"/>
                  <a:pt x="383177" y="89989"/>
                  <a:pt x="400594" y="95795"/>
                </a:cubicBezTo>
                <a:lnTo>
                  <a:pt x="426720" y="104503"/>
                </a:lnTo>
                <a:cubicBezTo>
                  <a:pt x="441234" y="101600"/>
                  <a:pt x="456404" y="100992"/>
                  <a:pt x="470263" y="95795"/>
                </a:cubicBezTo>
                <a:cubicBezTo>
                  <a:pt x="480063" y="92120"/>
                  <a:pt x="487028" y="83059"/>
                  <a:pt x="496389" y="78378"/>
                </a:cubicBezTo>
                <a:cubicBezTo>
                  <a:pt x="504599" y="74273"/>
                  <a:pt x="514304" y="73774"/>
                  <a:pt x="522514" y="69669"/>
                </a:cubicBezTo>
                <a:cubicBezTo>
                  <a:pt x="531875" y="64988"/>
                  <a:pt x="539279" y="56933"/>
                  <a:pt x="548640" y="52252"/>
                </a:cubicBezTo>
                <a:cubicBezTo>
                  <a:pt x="556851" y="48147"/>
                  <a:pt x="567796" y="49517"/>
                  <a:pt x="574766" y="43543"/>
                </a:cubicBezTo>
                <a:cubicBezTo>
                  <a:pt x="588878" y="31446"/>
                  <a:pt x="597989" y="14514"/>
                  <a:pt x="609600" y="0"/>
                </a:cubicBezTo>
              </a:path>
            </a:pathLst>
          </a:custGeom>
          <a:noFill/>
          <a:ln w="31750">
            <a:solidFill>
              <a:schemeClr val="accent2">
                <a:lumMod val="60000"/>
                <a:lumOff val="40000"/>
              </a:schemeClr>
            </a:solidFill>
            <a:miter lim="800000"/>
          </a:ln>
        </p:spPr>
        <p:txBody>
          <a:bodyPr rtlCol="0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" name="任意多边形: 形状 96">
            <a:extLst>
              <a:ext uri="{FF2B5EF4-FFF2-40B4-BE49-F238E27FC236}">
                <a16:creationId xmlns:a16="http://schemas.microsoft.com/office/drawing/2014/main" id="{AB7EBA8B-72EE-0E61-9169-E9336E690CEC}"/>
              </a:ext>
            </a:extLst>
          </p:cNvPr>
          <p:cNvSpPr/>
          <p:nvPr/>
        </p:nvSpPr>
        <p:spPr bwMode="auto">
          <a:xfrm>
            <a:off x="4297363" y="3751270"/>
            <a:ext cx="609600" cy="277813"/>
          </a:xfrm>
          <a:custGeom>
            <a:avLst/>
            <a:gdLst>
              <a:gd name="connsiteX0" fmla="*/ 0 w 609600"/>
              <a:gd name="connsiteY0" fmla="*/ 278675 h 278675"/>
              <a:gd name="connsiteX1" fmla="*/ 34834 w 609600"/>
              <a:gd name="connsiteY1" fmla="*/ 235132 h 278675"/>
              <a:gd name="connsiteX2" fmla="*/ 69669 w 609600"/>
              <a:gd name="connsiteY2" fmla="*/ 182880 h 278675"/>
              <a:gd name="connsiteX3" fmla="*/ 121920 w 609600"/>
              <a:gd name="connsiteY3" fmla="*/ 121920 h 278675"/>
              <a:gd name="connsiteX4" fmla="*/ 148046 w 609600"/>
              <a:gd name="connsiteY4" fmla="*/ 95795 h 278675"/>
              <a:gd name="connsiteX5" fmla="*/ 182880 w 609600"/>
              <a:gd name="connsiteY5" fmla="*/ 78378 h 278675"/>
              <a:gd name="connsiteX6" fmla="*/ 226423 w 609600"/>
              <a:gd name="connsiteY6" fmla="*/ 52252 h 278675"/>
              <a:gd name="connsiteX7" fmla="*/ 278674 w 609600"/>
              <a:gd name="connsiteY7" fmla="*/ 43543 h 278675"/>
              <a:gd name="connsiteX8" fmla="*/ 348343 w 609600"/>
              <a:gd name="connsiteY8" fmla="*/ 78378 h 278675"/>
              <a:gd name="connsiteX9" fmla="*/ 400594 w 609600"/>
              <a:gd name="connsiteY9" fmla="*/ 95795 h 278675"/>
              <a:gd name="connsiteX10" fmla="*/ 426720 w 609600"/>
              <a:gd name="connsiteY10" fmla="*/ 104503 h 278675"/>
              <a:gd name="connsiteX11" fmla="*/ 470263 w 609600"/>
              <a:gd name="connsiteY11" fmla="*/ 95795 h 278675"/>
              <a:gd name="connsiteX12" fmla="*/ 496389 w 609600"/>
              <a:gd name="connsiteY12" fmla="*/ 78378 h 278675"/>
              <a:gd name="connsiteX13" fmla="*/ 522514 w 609600"/>
              <a:gd name="connsiteY13" fmla="*/ 69669 h 278675"/>
              <a:gd name="connsiteX14" fmla="*/ 548640 w 609600"/>
              <a:gd name="connsiteY14" fmla="*/ 52252 h 278675"/>
              <a:gd name="connsiteX15" fmla="*/ 574766 w 609600"/>
              <a:gd name="connsiteY15" fmla="*/ 43543 h 278675"/>
              <a:gd name="connsiteX16" fmla="*/ 609600 w 609600"/>
              <a:gd name="connsiteY16" fmla="*/ 0 h 27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600" h="278675">
                <a:moveTo>
                  <a:pt x="0" y="278675"/>
                </a:moveTo>
                <a:cubicBezTo>
                  <a:pt x="11611" y="264161"/>
                  <a:pt x="23901" y="250164"/>
                  <a:pt x="34834" y="235132"/>
                </a:cubicBezTo>
                <a:cubicBezTo>
                  <a:pt x="47146" y="218203"/>
                  <a:pt x="56046" y="198774"/>
                  <a:pt x="69669" y="182880"/>
                </a:cubicBezTo>
                <a:cubicBezTo>
                  <a:pt x="87086" y="162560"/>
                  <a:pt x="104016" y="141813"/>
                  <a:pt x="121920" y="121920"/>
                </a:cubicBezTo>
                <a:cubicBezTo>
                  <a:pt x="130159" y="112766"/>
                  <a:pt x="138024" y="102953"/>
                  <a:pt x="148046" y="95795"/>
                </a:cubicBezTo>
                <a:cubicBezTo>
                  <a:pt x="158610" y="88250"/>
                  <a:pt x="171532" y="84683"/>
                  <a:pt x="182880" y="78378"/>
                </a:cubicBezTo>
                <a:cubicBezTo>
                  <a:pt x="197676" y="70158"/>
                  <a:pt x="210516" y="58037"/>
                  <a:pt x="226423" y="52252"/>
                </a:cubicBezTo>
                <a:cubicBezTo>
                  <a:pt x="243017" y="46218"/>
                  <a:pt x="261257" y="46446"/>
                  <a:pt x="278674" y="43543"/>
                </a:cubicBezTo>
                <a:cubicBezTo>
                  <a:pt x="354321" y="68760"/>
                  <a:pt x="235225" y="26960"/>
                  <a:pt x="348343" y="78378"/>
                </a:cubicBezTo>
                <a:cubicBezTo>
                  <a:pt x="365057" y="85975"/>
                  <a:pt x="383177" y="89989"/>
                  <a:pt x="400594" y="95795"/>
                </a:cubicBezTo>
                <a:lnTo>
                  <a:pt x="426720" y="104503"/>
                </a:lnTo>
                <a:cubicBezTo>
                  <a:pt x="441234" y="101600"/>
                  <a:pt x="456404" y="100992"/>
                  <a:pt x="470263" y="95795"/>
                </a:cubicBezTo>
                <a:cubicBezTo>
                  <a:pt x="480063" y="92120"/>
                  <a:pt x="487028" y="83059"/>
                  <a:pt x="496389" y="78378"/>
                </a:cubicBezTo>
                <a:cubicBezTo>
                  <a:pt x="504599" y="74273"/>
                  <a:pt x="514304" y="73774"/>
                  <a:pt x="522514" y="69669"/>
                </a:cubicBezTo>
                <a:cubicBezTo>
                  <a:pt x="531875" y="64988"/>
                  <a:pt x="539279" y="56933"/>
                  <a:pt x="548640" y="52252"/>
                </a:cubicBezTo>
                <a:cubicBezTo>
                  <a:pt x="556851" y="48147"/>
                  <a:pt x="567796" y="49517"/>
                  <a:pt x="574766" y="43543"/>
                </a:cubicBezTo>
                <a:cubicBezTo>
                  <a:pt x="588878" y="31446"/>
                  <a:pt x="597989" y="14514"/>
                  <a:pt x="609600" y="0"/>
                </a:cubicBezTo>
              </a:path>
            </a:pathLst>
          </a:custGeom>
          <a:noFill/>
          <a:ln w="31750">
            <a:solidFill>
              <a:schemeClr val="accent2">
                <a:lumMod val="60000"/>
                <a:lumOff val="40000"/>
              </a:schemeClr>
            </a:solidFill>
            <a:miter lim="800000"/>
          </a:ln>
        </p:spPr>
        <p:txBody>
          <a:bodyPr rtlCol="0" anchor="ctr"/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" name="文本框 182">
            <a:extLst>
              <a:ext uri="{FF2B5EF4-FFF2-40B4-BE49-F238E27FC236}">
                <a16:creationId xmlns:a16="http://schemas.microsoft.com/office/drawing/2014/main" id="{E748197B-0536-8B0A-4A66-E1241936BBFD}"/>
              </a:ext>
            </a:extLst>
          </p:cNvPr>
          <p:cNvSpPr txBox="1"/>
          <p:nvPr/>
        </p:nvSpPr>
        <p:spPr>
          <a:xfrm>
            <a:off x="4430713" y="3043245"/>
            <a:ext cx="80327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None/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</a:rPr>
              <a:t>Power 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9" name="文本框 183">
            <a:extLst>
              <a:ext uri="{FF2B5EF4-FFF2-40B4-BE49-F238E27FC236}">
                <a16:creationId xmlns:a16="http://schemas.microsoft.com/office/drawing/2014/main" id="{980CD04D-3F39-128B-D776-0ED438BA614F}"/>
              </a:ext>
            </a:extLst>
          </p:cNvPr>
          <p:cNvSpPr txBox="1"/>
          <p:nvPr/>
        </p:nvSpPr>
        <p:spPr>
          <a:xfrm>
            <a:off x="4441826" y="3475045"/>
            <a:ext cx="80327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None/>
            </a:pPr>
            <a:r>
              <a:rPr lang="en-US" altLang="zh-CN" sz="1600" dirty="0">
                <a:solidFill>
                  <a:schemeClr val="tx1"/>
                </a:solidFill>
                <a:latin typeface="Arial" panose="020B0604020202020204" pitchFamily="34" charset="0"/>
              </a:rPr>
              <a:t>Fiber  </a:t>
            </a:r>
            <a:endParaRPr lang="zh-CN" altLang="en-US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7ED9E844-26A6-1BB4-47E2-5245BCB79D7E}"/>
              </a:ext>
            </a:extLst>
          </p:cNvPr>
          <p:cNvCxnSpPr>
            <a:cxnSpLocks/>
          </p:cNvCxnSpPr>
          <p:nvPr/>
        </p:nvCxnSpPr>
        <p:spPr>
          <a:xfrm>
            <a:off x="4421356" y="3621226"/>
            <a:ext cx="422107" cy="372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E9DFACBB-D642-609E-C4AB-A4C0B2E5DB5C}"/>
              </a:ext>
            </a:extLst>
          </p:cNvPr>
          <p:cNvCxnSpPr>
            <a:cxnSpLocks/>
            <a:stCxn id="120" idx="3"/>
          </p:cNvCxnSpPr>
          <p:nvPr/>
        </p:nvCxnSpPr>
        <p:spPr>
          <a:xfrm flipV="1">
            <a:off x="4441595" y="3663182"/>
            <a:ext cx="358374" cy="309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182">
            <a:extLst>
              <a:ext uri="{FF2B5EF4-FFF2-40B4-BE49-F238E27FC236}">
                <a16:creationId xmlns:a16="http://schemas.microsoft.com/office/drawing/2014/main" id="{E67AD4DD-EBF2-528E-853D-18EDCAC954A6}"/>
              </a:ext>
            </a:extLst>
          </p:cNvPr>
          <p:cNvSpPr txBox="1"/>
          <p:nvPr/>
        </p:nvSpPr>
        <p:spPr>
          <a:xfrm>
            <a:off x="1605009" y="4423394"/>
            <a:ext cx="929784" cy="2462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None/>
            </a:pPr>
            <a:r>
              <a:rPr lang="en-US" altLang="zh-CN" sz="1000" dirty="0">
                <a:solidFill>
                  <a:schemeClr val="tx1"/>
                </a:solidFill>
                <a:latin typeface="Arial" panose="020B0604020202020204" pitchFamily="34" charset="0"/>
              </a:rPr>
              <a:t>mm Wave</a:t>
            </a:r>
          </a:p>
        </p:txBody>
      </p:sp>
      <p:cxnSp>
        <p:nvCxnSpPr>
          <p:cNvPr id="182" name="直接箭头连接符 181">
            <a:extLst>
              <a:ext uri="{FF2B5EF4-FFF2-40B4-BE49-F238E27FC236}">
                <a16:creationId xmlns:a16="http://schemas.microsoft.com/office/drawing/2014/main" id="{53E0912E-2DDF-A60D-7B61-93B2C3278417}"/>
              </a:ext>
            </a:extLst>
          </p:cNvPr>
          <p:cNvCxnSpPr/>
          <p:nvPr/>
        </p:nvCxnSpPr>
        <p:spPr>
          <a:xfrm>
            <a:off x="2786328" y="4263055"/>
            <a:ext cx="225604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箭头连接符 182">
            <a:extLst>
              <a:ext uri="{FF2B5EF4-FFF2-40B4-BE49-F238E27FC236}">
                <a16:creationId xmlns:a16="http://schemas.microsoft.com/office/drawing/2014/main" id="{EF2676BA-35CE-7880-C6E9-9D8FD62608F4}"/>
              </a:ext>
            </a:extLst>
          </p:cNvPr>
          <p:cNvCxnSpPr>
            <a:cxnSpLocks/>
          </p:cNvCxnSpPr>
          <p:nvPr/>
        </p:nvCxnSpPr>
        <p:spPr>
          <a:xfrm>
            <a:off x="5582942" y="4274338"/>
            <a:ext cx="15975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箭头连接符 184">
            <a:extLst>
              <a:ext uri="{FF2B5EF4-FFF2-40B4-BE49-F238E27FC236}">
                <a16:creationId xmlns:a16="http://schemas.microsoft.com/office/drawing/2014/main" id="{871F332D-48F9-567F-F604-FD7662024BA6}"/>
              </a:ext>
            </a:extLst>
          </p:cNvPr>
          <p:cNvCxnSpPr>
            <a:cxnSpLocks/>
          </p:cNvCxnSpPr>
          <p:nvPr/>
        </p:nvCxnSpPr>
        <p:spPr>
          <a:xfrm>
            <a:off x="762429" y="4292655"/>
            <a:ext cx="15975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99360778-F4B6-28CD-545C-5F9C46BD8864}"/>
              </a:ext>
            </a:extLst>
          </p:cNvPr>
          <p:cNvSpPr txBox="1"/>
          <p:nvPr/>
        </p:nvSpPr>
        <p:spPr>
          <a:xfrm>
            <a:off x="1682592" y="1844185"/>
            <a:ext cx="2409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LGAD</a:t>
            </a:r>
            <a:endParaRPr lang="zh-CN" altLang="en-US" b="1" dirty="0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1F48549-C64E-76BE-3071-FE5137A09B04}"/>
              </a:ext>
            </a:extLst>
          </p:cNvPr>
          <p:cNvGrpSpPr/>
          <p:nvPr/>
        </p:nvGrpSpPr>
        <p:grpSpPr>
          <a:xfrm>
            <a:off x="5251580" y="4979103"/>
            <a:ext cx="6152231" cy="1559809"/>
            <a:chOff x="466750" y="4882170"/>
            <a:chExt cx="7045398" cy="1559809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D23B3C7-9965-F498-CA51-8944CD3C71F6}"/>
                </a:ext>
              </a:extLst>
            </p:cNvPr>
            <p:cNvSpPr/>
            <p:nvPr/>
          </p:nvSpPr>
          <p:spPr>
            <a:xfrm>
              <a:off x="1750807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TX</a:t>
              </a:r>
              <a:endParaRPr lang="zh-CN" altLang="en-US" dirty="0"/>
            </a:p>
          </p:txBody>
        </p:sp>
        <p:pic>
          <p:nvPicPr>
            <p:cNvPr id="26" name="pic">
              <a:extLst>
                <a:ext uri="{FF2B5EF4-FFF2-40B4-BE49-F238E27FC236}">
                  <a16:creationId xmlns:a16="http://schemas.microsoft.com/office/drawing/2014/main" id="{D072B68C-837F-AD46-C8FF-6103A6447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66211" y="5502372"/>
              <a:ext cx="320000" cy="4000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3AAFCC8-07EE-FCE4-93E9-6AC0E1C27C47}"/>
                </a:ext>
              </a:extLst>
            </p:cNvPr>
            <p:cNvSpPr/>
            <p:nvPr/>
          </p:nvSpPr>
          <p:spPr>
            <a:xfrm>
              <a:off x="586967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RX</a:t>
              </a:r>
              <a:endParaRPr lang="zh-CN" altLang="en-US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F54C7F7-9577-FD99-7985-86AF10C4B3DD}"/>
                </a:ext>
              </a:extLst>
            </p:cNvPr>
            <p:cNvSpPr txBox="1"/>
            <p:nvPr/>
          </p:nvSpPr>
          <p:spPr>
            <a:xfrm>
              <a:off x="2777489" y="6072647"/>
              <a:ext cx="2109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Mixed endpoints</a:t>
              </a:r>
              <a:endParaRPr lang="zh-CN" altLang="en-US" dirty="0"/>
            </a:p>
          </p:txBody>
        </p:sp>
        <p:sp>
          <p:nvSpPr>
            <p:cNvPr id="29" name="箭头: 右 28">
              <a:extLst>
                <a:ext uri="{FF2B5EF4-FFF2-40B4-BE49-F238E27FC236}">
                  <a16:creationId xmlns:a16="http://schemas.microsoft.com/office/drawing/2014/main" id="{97489F1F-8C9C-158D-E015-B95991107760}"/>
                </a:ext>
              </a:extLst>
            </p:cNvPr>
            <p:cNvSpPr/>
            <p:nvPr/>
          </p:nvSpPr>
          <p:spPr>
            <a:xfrm rot="5400000">
              <a:off x="1231810" y="5232014"/>
              <a:ext cx="485335" cy="15709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B552CBA-1642-CE85-4F31-0924901BC06E}"/>
                </a:ext>
              </a:extLst>
            </p:cNvPr>
            <p:cNvSpPr/>
            <p:nvPr/>
          </p:nvSpPr>
          <p:spPr>
            <a:xfrm>
              <a:off x="1168887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mux</a:t>
              </a:r>
              <a:endParaRPr lang="zh-CN" altLang="en-US" sz="1400" dirty="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E5296BBC-2637-4FE3-A22A-35FF435C40D7}"/>
                </a:ext>
              </a:extLst>
            </p:cNvPr>
            <p:cNvSpPr/>
            <p:nvPr/>
          </p:nvSpPr>
          <p:spPr>
            <a:xfrm>
              <a:off x="4099144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TX</a:t>
              </a:r>
              <a:endParaRPr lang="zh-CN" altLang="en-US" dirty="0"/>
            </a:p>
          </p:txBody>
        </p:sp>
        <p:pic>
          <p:nvPicPr>
            <p:cNvPr id="32" name="pic">
              <a:extLst>
                <a:ext uri="{FF2B5EF4-FFF2-40B4-BE49-F238E27FC236}">
                  <a16:creationId xmlns:a16="http://schemas.microsoft.com/office/drawing/2014/main" id="{6225D542-79AE-4601-F8B1-B914C7F12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714548" y="5502372"/>
              <a:ext cx="320000" cy="400000"/>
            </a:xfrm>
            <a:prstGeom prst="rect">
              <a:avLst/>
            </a:prstGeom>
          </p:spPr>
        </p:pic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836235E-5014-5DA2-8DF9-ADCE8E1F3A56}"/>
                </a:ext>
              </a:extLst>
            </p:cNvPr>
            <p:cNvSpPr/>
            <p:nvPr/>
          </p:nvSpPr>
          <p:spPr>
            <a:xfrm>
              <a:off x="2935304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RX</a:t>
              </a:r>
              <a:endParaRPr lang="zh-CN" altLang="en-US" dirty="0"/>
            </a:p>
          </p:txBody>
        </p:sp>
        <p:sp>
          <p:nvSpPr>
            <p:cNvPr id="34" name="箭头: 右 33">
              <a:extLst>
                <a:ext uri="{FF2B5EF4-FFF2-40B4-BE49-F238E27FC236}">
                  <a16:creationId xmlns:a16="http://schemas.microsoft.com/office/drawing/2014/main" id="{DD4E87B7-E1C7-7038-B754-473ED3DEAC4C}"/>
                </a:ext>
              </a:extLst>
            </p:cNvPr>
            <p:cNvSpPr/>
            <p:nvPr/>
          </p:nvSpPr>
          <p:spPr>
            <a:xfrm rot="5400000">
              <a:off x="3580147" y="5232014"/>
              <a:ext cx="485335" cy="15709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364BA33-4973-F864-31A8-C88660E5D326}"/>
                </a:ext>
              </a:extLst>
            </p:cNvPr>
            <p:cNvSpPr/>
            <p:nvPr/>
          </p:nvSpPr>
          <p:spPr>
            <a:xfrm>
              <a:off x="3517224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mux</a:t>
              </a:r>
              <a:endParaRPr lang="zh-CN" altLang="en-US" sz="1400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9D83057-267D-1B35-FE18-1881090E8F07}"/>
                </a:ext>
              </a:extLst>
            </p:cNvPr>
            <p:cNvSpPr/>
            <p:nvPr/>
          </p:nvSpPr>
          <p:spPr>
            <a:xfrm>
              <a:off x="6450558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TX</a:t>
              </a:r>
              <a:endParaRPr lang="zh-CN" altLang="en-US" dirty="0"/>
            </a:p>
          </p:txBody>
        </p:sp>
        <p:pic>
          <p:nvPicPr>
            <p:cNvPr id="37" name="pic">
              <a:extLst>
                <a:ext uri="{FF2B5EF4-FFF2-40B4-BE49-F238E27FC236}">
                  <a16:creationId xmlns:a16="http://schemas.microsoft.com/office/drawing/2014/main" id="{552DFE42-4110-5ABB-6D7E-7CD859327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065962" y="5502372"/>
              <a:ext cx="320000" cy="400000"/>
            </a:xfrm>
            <a:prstGeom prst="rect">
              <a:avLst/>
            </a:prstGeom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719D1098-7DDB-5E0B-82D2-BAD55968C8E0}"/>
                </a:ext>
              </a:extLst>
            </p:cNvPr>
            <p:cNvSpPr/>
            <p:nvPr/>
          </p:nvSpPr>
          <p:spPr>
            <a:xfrm>
              <a:off x="5286718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RX</a:t>
              </a:r>
              <a:endParaRPr lang="zh-CN" altLang="en-US" dirty="0"/>
            </a:p>
          </p:txBody>
        </p:sp>
        <p:sp>
          <p:nvSpPr>
            <p:cNvPr id="39" name="箭头: 右 38">
              <a:extLst>
                <a:ext uri="{FF2B5EF4-FFF2-40B4-BE49-F238E27FC236}">
                  <a16:creationId xmlns:a16="http://schemas.microsoft.com/office/drawing/2014/main" id="{35FD18DA-0BAC-F755-F318-3325549E54A8}"/>
                </a:ext>
              </a:extLst>
            </p:cNvPr>
            <p:cNvSpPr/>
            <p:nvPr/>
          </p:nvSpPr>
          <p:spPr>
            <a:xfrm rot="5400000">
              <a:off x="5931561" y="5232014"/>
              <a:ext cx="485335" cy="157093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3BB5C46-15CF-15E2-3171-6C6D40E74D45}"/>
                </a:ext>
              </a:extLst>
            </p:cNvPr>
            <p:cNvSpPr/>
            <p:nvPr/>
          </p:nvSpPr>
          <p:spPr>
            <a:xfrm>
              <a:off x="5868638" y="5596110"/>
              <a:ext cx="586740" cy="22860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mux</a:t>
              </a:r>
              <a:endParaRPr lang="zh-CN" altLang="en-US" sz="1400" dirty="0"/>
            </a:p>
          </p:txBody>
        </p:sp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8C553BA8-59CD-55EC-6427-317BCF977361}"/>
                </a:ext>
              </a:extLst>
            </p:cNvPr>
            <p:cNvSpPr/>
            <p:nvPr/>
          </p:nvSpPr>
          <p:spPr>
            <a:xfrm>
              <a:off x="466750" y="4882170"/>
              <a:ext cx="7045398" cy="155980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E309696-8E15-932B-77E5-78ACDD4841BA}"/>
              </a:ext>
            </a:extLst>
          </p:cNvPr>
          <p:cNvCxnSpPr>
            <a:cxnSpLocks/>
          </p:cNvCxnSpPr>
          <p:nvPr/>
        </p:nvCxnSpPr>
        <p:spPr>
          <a:xfrm>
            <a:off x="2903274" y="4541914"/>
            <a:ext cx="422107" cy="372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CE73448-ED3C-2895-F8C8-0EF3749E62EA}"/>
              </a:ext>
            </a:extLst>
          </p:cNvPr>
          <p:cNvCxnSpPr>
            <a:cxnSpLocks/>
          </p:cNvCxnSpPr>
          <p:nvPr/>
        </p:nvCxnSpPr>
        <p:spPr>
          <a:xfrm flipV="1">
            <a:off x="2923513" y="4583870"/>
            <a:ext cx="358374" cy="309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F061F00-5A14-BB7A-A1C8-FDE018091E45}"/>
              </a:ext>
            </a:extLst>
          </p:cNvPr>
          <p:cNvCxnSpPr>
            <a:cxnSpLocks/>
          </p:cNvCxnSpPr>
          <p:nvPr/>
        </p:nvCxnSpPr>
        <p:spPr>
          <a:xfrm>
            <a:off x="4555927" y="4523791"/>
            <a:ext cx="422107" cy="3726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7D9EC2B-60EB-35A2-9DA5-55B9C425997D}"/>
              </a:ext>
            </a:extLst>
          </p:cNvPr>
          <p:cNvCxnSpPr>
            <a:cxnSpLocks/>
          </p:cNvCxnSpPr>
          <p:nvPr/>
        </p:nvCxnSpPr>
        <p:spPr>
          <a:xfrm flipV="1">
            <a:off x="4576166" y="4565747"/>
            <a:ext cx="358374" cy="3094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73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0011A06-C3FB-ED5F-BF41-A95E0FA1F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9937"/>
            <a:ext cx="5874601" cy="1808163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Multi-endpoints transmission structure </a:t>
            </a:r>
          </a:p>
          <a:p>
            <a:pPr lvl="1"/>
            <a:r>
              <a:rPr lang="en-US" altLang="zh-CN" sz="1400" dirty="0"/>
              <a:t>After module aggregation readout, from barrel to endcap</a:t>
            </a:r>
          </a:p>
          <a:p>
            <a:pPr lvl="1"/>
            <a:r>
              <a:rPr lang="en-US" altLang="zh-CN" sz="1400" dirty="0"/>
              <a:t>40cm -500cm distance.</a:t>
            </a:r>
          </a:p>
          <a:p>
            <a:pPr lvl="2"/>
            <a:r>
              <a:rPr lang="en-US" altLang="zh-CN" sz="1000" dirty="0"/>
              <a:t>Mm-wave with repeater</a:t>
            </a:r>
          </a:p>
          <a:p>
            <a:pPr lvl="2"/>
            <a:r>
              <a:rPr lang="en-US" altLang="zh-CN" sz="1000" dirty="0"/>
              <a:t>Optical wireless communication</a:t>
            </a:r>
          </a:p>
          <a:p>
            <a:pPr lvl="1"/>
            <a:r>
              <a:rPr lang="en-US" altLang="zh-CN" sz="1400" dirty="0"/>
              <a:t>Data rate:~100Mbps</a:t>
            </a:r>
          </a:p>
          <a:p>
            <a:pPr lvl="1"/>
            <a:r>
              <a:rPr lang="en-US" altLang="zh-CN" sz="1400" dirty="0"/>
              <a:t>Hight limitation is not a issue for wireless.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2E0D3B-57D4-047D-1910-9B910F62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EDD6-2B32-4339-9C3A-38C09AB9CA51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5DAEBA-1F3C-E7F2-E3FF-530A9AE0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ECFEE74-5898-FD01-6B0F-59BF35F3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Calorimeter</a:t>
            </a:r>
            <a:endParaRPr lang="zh-CN" altLang="en-US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C63A827-BBCF-7DB2-3DC5-17340BFE49C3}"/>
              </a:ext>
            </a:extLst>
          </p:cNvPr>
          <p:cNvGrpSpPr/>
          <p:nvPr/>
        </p:nvGrpSpPr>
        <p:grpSpPr>
          <a:xfrm>
            <a:off x="6922452" y="4031789"/>
            <a:ext cx="4796008" cy="2303488"/>
            <a:chOff x="3271044" y="1860549"/>
            <a:chExt cx="8343106" cy="306693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F50FF67-9DC8-B9C3-0267-06DCD0974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909132" y="-777539"/>
              <a:ext cx="3066930" cy="8343106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8CC50BEC-5C07-0662-4565-A998B50B3D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71378" y="3477381"/>
              <a:ext cx="4617802" cy="3498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4A2D8D16-E5EE-E7F3-1265-9D42374335EA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 flipH="1">
              <a:off x="3271044" y="3394014"/>
              <a:ext cx="317868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45FBC551-A3C2-5AD8-E523-D10B7FDCD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06819" y="3205260"/>
              <a:ext cx="1125303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465F2BC2-2292-6562-5701-D05510A585B4}"/>
                </a:ext>
              </a:extLst>
            </p:cNvPr>
            <p:cNvCxnSpPr>
              <a:cxnSpLocks/>
            </p:cNvCxnSpPr>
            <p:nvPr/>
          </p:nvCxnSpPr>
          <p:spPr>
            <a:xfrm>
              <a:off x="9094287" y="3394014"/>
              <a:ext cx="2076054" cy="1183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34F684C0-FFAA-2DF9-28D8-1FCB4889339D}"/>
                </a:ext>
              </a:extLst>
            </p:cNvPr>
            <p:cNvCxnSpPr>
              <a:cxnSpLocks/>
            </p:cNvCxnSpPr>
            <p:nvPr/>
          </p:nvCxnSpPr>
          <p:spPr>
            <a:xfrm>
              <a:off x="9968237" y="3572125"/>
              <a:ext cx="1268383" cy="1173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C89530B2-9D2D-B587-F8DB-0654A12DE1DC}"/>
                </a:ext>
              </a:extLst>
            </p:cNvPr>
            <p:cNvCxnSpPr>
              <a:cxnSpLocks/>
            </p:cNvCxnSpPr>
            <p:nvPr/>
          </p:nvCxnSpPr>
          <p:spPr>
            <a:xfrm>
              <a:off x="10324368" y="3755562"/>
              <a:ext cx="845973" cy="543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AC590762-2479-33F6-CDFD-6164AC6E2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306" y="1245799"/>
            <a:ext cx="3613384" cy="2565186"/>
          </a:xfrm>
          <a:prstGeom prst="rect">
            <a:avLst/>
          </a:prstGeom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83955827-C8B9-BA04-737C-319F6CCF718B}"/>
              </a:ext>
            </a:extLst>
          </p:cNvPr>
          <p:cNvCxnSpPr>
            <a:cxnSpLocks/>
          </p:cNvCxnSpPr>
          <p:nvPr/>
        </p:nvCxnSpPr>
        <p:spPr>
          <a:xfrm flipH="1">
            <a:off x="7993384" y="2310245"/>
            <a:ext cx="170972" cy="567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0EB10B00-DDD1-0CD8-0C89-67521C56608A}"/>
              </a:ext>
            </a:extLst>
          </p:cNvPr>
          <p:cNvCxnSpPr>
            <a:cxnSpLocks/>
          </p:cNvCxnSpPr>
          <p:nvPr/>
        </p:nvCxnSpPr>
        <p:spPr>
          <a:xfrm flipH="1">
            <a:off x="8237859" y="2247816"/>
            <a:ext cx="170972" cy="567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3C4B29B-D989-A6F3-B3A8-6398106B11D2}"/>
              </a:ext>
            </a:extLst>
          </p:cNvPr>
          <p:cNvCxnSpPr>
            <a:cxnSpLocks/>
          </p:cNvCxnSpPr>
          <p:nvPr/>
        </p:nvCxnSpPr>
        <p:spPr>
          <a:xfrm flipH="1">
            <a:off x="8472413" y="2191021"/>
            <a:ext cx="170972" cy="567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6C51EFC2-7FBF-F405-4B55-E4105C926F0E}"/>
              </a:ext>
            </a:extLst>
          </p:cNvPr>
          <p:cNvCxnSpPr>
            <a:cxnSpLocks/>
          </p:cNvCxnSpPr>
          <p:nvPr/>
        </p:nvCxnSpPr>
        <p:spPr>
          <a:xfrm flipH="1">
            <a:off x="8703000" y="2130511"/>
            <a:ext cx="170972" cy="567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5051CA07-BB5E-C8F9-96F9-9EC23A216402}"/>
              </a:ext>
            </a:extLst>
          </p:cNvPr>
          <p:cNvCxnSpPr>
            <a:cxnSpLocks/>
          </p:cNvCxnSpPr>
          <p:nvPr/>
        </p:nvCxnSpPr>
        <p:spPr>
          <a:xfrm flipH="1">
            <a:off x="8932660" y="2064806"/>
            <a:ext cx="170972" cy="567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C63F8A83-34B5-E67B-EA20-55D031D26738}"/>
              </a:ext>
            </a:extLst>
          </p:cNvPr>
          <p:cNvCxnSpPr>
            <a:cxnSpLocks/>
          </p:cNvCxnSpPr>
          <p:nvPr/>
        </p:nvCxnSpPr>
        <p:spPr>
          <a:xfrm flipH="1">
            <a:off x="9149484" y="2002465"/>
            <a:ext cx="170972" cy="567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E5E19DDC-D017-5CD9-99C9-B825FEFA20BF}"/>
              </a:ext>
            </a:extLst>
          </p:cNvPr>
          <p:cNvCxnSpPr>
            <a:cxnSpLocks/>
          </p:cNvCxnSpPr>
          <p:nvPr/>
        </p:nvCxnSpPr>
        <p:spPr>
          <a:xfrm flipV="1">
            <a:off x="9404524" y="1940158"/>
            <a:ext cx="198074" cy="449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C7B0BB2E-846D-22E6-F18E-09F78C098F9A}"/>
              </a:ext>
            </a:extLst>
          </p:cNvPr>
          <p:cNvCxnSpPr>
            <a:cxnSpLocks/>
          </p:cNvCxnSpPr>
          <p:nvPr/>
        </p:nvCxnSpPr>
        <p:spPr>
          <a:xfrm flipV="1">
            <a:off x="9613154" y="1891893"/>
            <a:ext cx="198074" cy="449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9F9A8110-E1A1-B0DF-DEB7-D398DCA19829}"/>
              </a:ext>
            </a:extLst>
          </p:cNvPr>
          <p:cNvCxnSpPr>
            <a:cxnSpLocks/>
          </p:cNvCxnSpPr>
          <p:nvPr/>
        </p:nvCxnSpPr>
        <p:spPr>
          <a:xfrm flipV="1">
            <a:off x="9847707" y="1826408"/>
            <a:ext cx="198074" cy="449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7B986104-08BA-89EC-2AC3-29E589C79B06}"/>
              </a:ext>
            </a:extLst>
          </p:cNvPr>
          <p:cNvCxnSpPr>
            <a:cxnSpLocks/>
          </p:cNvCxnSpPr>
          <p:nvPr/>
        </p:nvCxnSpPr>
        <p:spPr>
          <a:xfrm flipV="1">
            <a:off x="10071851" y="1778269"/>
            <a:ext cx="198074" cy="449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23CD6390-95CF-CE8C-E74B-7AA41486FDCF}"/>
              </a:ext>
            </a:extLst>
          </p:cNvPr>
          <p:cNvCxnSpPr>
            <a:cxnSpLocks/>
          </p:cNvCxnSpPr>
          <p:nvPr/>
        </p:nvCxnSpPr>
        <p:spPr>
          <a:xfrm flipV="1">
            <a:off x="10293307" y="1715166"/>
            <a:ext cx="198074" cy="449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760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7ED8AA8-98AD-9C18-F0E3-51728F02B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6082" y="2039937"/>
            <a:ext cx="5637717" cy="2565690"/>
          </a:xfrm>
        </p:spPr>
        <p:txBody>
          <a:bodyPr/>
          <a:lstStyle/>
          <a:p>
            <a:r>
              <a:rPr lang="en-US" altLang="zh-CN" sz="1800" dirty="0"/>
              <a:t>Radial data readout transmission</a:t>
            </a:r>
          </a:p>
          <a:p>
            <a:pPr lvl="1"/>
            <a:r>
              <a:rPr lang="en-US" altLang="zh-CN" sz="1400" dirty="0"/>
              <a:t>Data aggregated radially through wireless from the center to the outside.</a:t>
            </a:r>
          </a:p>
          <a:p>
            <a:pPr lvl="1"/>
            <a:r>
              <a:rPr lang="en-US" altLang="zh-CN" sz="1400" dirty="0"/>
              <a:t>Only lead out cables at the edge of the endcap.</a:t>
            </a:r>
          </a:p>
          <a:p>
            <a:pPr lvl="1"/>
            <a:r>
              <a:rPr lang="en-US" altLang="zh-CN" sz="1400" dirty="0"/>
              <a:t>Module readout ~100Mbps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721179-880E-1705-805D-D3103867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2E43-F157-4C0F-9667-5B9FD6C1F635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B47D31-03A7-CFC1-23C7-9D1ACE25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6C95A24-7E87-B106-B6D8-678EC410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Endcap</a:t>
            </a:r>
            <a:endParaRPr lang="zh-CN" altLang="en-US" dirty="0"/>
          </a:p>
        </p:txBody>
      </p:sp>
      <p:pic>
        <p:nvPicPr>
          <p:cNvPr id="6" name="内容占位符 6">
            <a:extLst>
              <a:ext uri="{FF2B5EF4-FFF2-40B4-BE49-F238E27FC236}">
                <a16:creationId xmlns:a16="http://schemas.microsoft.com/office/drawing/2014/main" id="{4AD41750-FAD3-4B2F-A1CA-0722ECD42742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714" y="2225845"/>
            <a:ext cx="1921408" cy="194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ADBA22A-4346-DE81-5A80-DA55095F2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418" y="2049596"/>
            <a:ext cx="1360682" cy="2170976"/>
          </a:xfrm>
          <a:prstGeom prst="rect">
            <a:avLst/>
          </a:prstGeom>
        </p:spPr>
      </p:pic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57E65C5-7BDD-F099-021B-F1343328CC22}"/>
              </a:ext>
            </a:extLst>
          </p:cNvPr>
          <p:cNvCxnSpPr/>
          <p:nvPr/>
        </p:nvCxnSpPr>
        <p:spPr>
          <a:xfrm flipV="1">
            <a:off x="2259246" y="2925091"/>
            <a:ext cx="1273126" cy="2944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C2B780F-8B4C-79D1-E25A-7704BA6647E3}"/>
              </a:ext>
            </a:extLst>
          </p:cNvPr>
          <p:cNvCxnSpPr>
            <a:cxnSpLocks/>
          </p:cNvCxnSpPr>
          <p:nvPr/>
        </p:nvCxnSpPr>
        <p:spPr>
          <a:xfrm>
            <a:off x="4400684" y="3163532"/>
            <a:ext cx="668216" cy="342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ECB61D04-26B2-6B0C-DEAA-630F421A949D}"/>
              </a:ext>
            </a:extLst>
          </p:cNvPr>
          <p:cNvSpPr txBox="1"/>
          <p:nvPr/>
        </p:nvSpPr>
        <p:spPr>
          <a:xfrm>
            <a:off x="4746117" y="3152981"/>
            <a:ext cx="8866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/>
              <a:t>Fiber to BEE</a:t>
            </a:r>
          </a:p>
        </p:txBody>
      </p:sp>
      <p:sp>
        <p:nvSpPr>
          <p:cNvPr id="43" name="平行四边形 42">
            <a:extLst>
              <a:ext uri="{FF2B5EF4-FFF2-40B4-BE49-F238E27FC236}">
                <a16:creationId xmlns:a16="http://schemas.microsoft.com/office/drawing/2014/main" id="{2C59D4A4-8959-FD8C-C129-45F8CC90A6BD}"/>
              </a:ext>
            </a:extLst>
          </p:cNvPr>
          <p:cNvSpPr/>
          <p:nvPr/>
        </p:nvSpPr>
        <p:spPr>
          <a:xfrm rot="16200000">
            <a:off x="3367460" y="5001749"/>
            <a:ext cx="1546689" cy="1019907"/>
          </a:xfrm>
          <a:prstGeom prst="parallelogram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平行四边形 43">
            <a:extLst>
              <a:ext uri="{FF2B5EF4-FFF2-40B4-BE49-F238E27FC236}">
                <a16:creationId xmlns:a16="http://schemas.microsoft.com/office/drawing/2014/main" id="{BB6A8531-CAEE-B6CB-3E42-FB55E2C34CB3}"/>
              </a:ext>
            </a:extLst>
          </p:cNvPr>
          <p:cNvSpPr/>
          <p:nvPr/>
        </p:nvSpPr>
        <p:spPr>
          <a:xfrm rot="16200000">
            <a:off x="4033984" y="5090820"/>
            <a:ext cx="412963" cy="384975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/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AA8F14B5-30FA-D635-3992-5355B87AB3D4}"/>
              </a:ext>
            </a:extLst>
          </p:cNvPr>
          <p:cNvCxnSpPr>
            <a:cxnSpLocks/>
          </p:cNvCxnSpPr>
          <p:nvPr/>
        </p:nvCxnSpPr>
        <p:spPr>
          <a:xfrm>
            <a:off x="4482931" y="5409417"/>
            <a:ext cx="585969" cy="203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内容占位符 6">
            <a:extLst>
              <a:ext uri="{FF2B5EF4-FFF2-40B4-BE49-F238E27FC236}">
                <a16:creationId xmlns:a16="http://schemas.microsoft.com/office/drawing/2014/main" id="{C6E4578B-3FCE-ED76-9A23-3FF1DA3A4D63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553" y="4547444"/>
            <a:ext cx="1921408" cy="194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60460BC0-5178-26CA-5CCB-A663D7062420}"/>
              </a:ext>
            </a:extLst>
          </p:cNvPr>
          <p:cNvCxnSpPr>
            <a:cxnSpLocks/>
          </p:cNvCxnSpPr>
          <p:nvPr/>
        </p:nvCxnSpPr>
        <p:spPr>
          <a:xfrm flipV="1">
            <a:off x="2319058" y="5166749"/>
            <a:ext cx="656616" cy="2426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8B4C9094-B703-85BF-8EAD-56AAF612C719}"/>
              </a:ext>
            </a:extLst>
          </p:cNvPr>
          <p:cNvCxnSpPr>
            <a:cxnSpLocks/>
          </p:cNvCxnSpPr>
          <p:nvPr/>
        </p:nvCxnSpPr>
        <p:spPr>
          <a:xfrm>
            <a:off x="2181586" y="5820091"/>
            <a:ext cx="543227" cy="4780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8EECE350-B22B-CE61-23D5-BD31D4DE9C4A}"/>
              </a:ext>
            </a:extLst>
          </p:cNvPr>
          <p:cNvSpPr txBox="1"/>
          <p:nvPr/>
        </p:nvSpPr>
        <p:spPr>
          <a:xfrm>
            <a:off x="953713" y="4180600"/>
            <a:ext cx="20219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/>
              <a:t>Each modules will lead out a fiber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4E9458E-77B0-DC98-0EF3-3A3DC2066597}"/>
              </a:ext>
            </a:extLst>
          </p:cNvPr>
          <p:cNvSpPr txBox="1"/>
          <p:nvPr/>
        </p:nvSpPr>
        <p:spPr>
          <a:xfrm>
            <a:off x="443081" y="1980868"/>
            <a:ext cx="1695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TPC baseline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624DD8B-FFDD-0CF9-B8E5-0B4988A6DE42}"/>
              </a:ext>
            </a:extLst>
          </p:cNvPr>
          <p:cNvSpPr txBox="1"/>
          <p:nvPr/>
        </p:nvSpPr>
        <p:spPr>
          <a:xfrm>
            <a:off x="4670560" y="5149256"/>
            <a:ext cx="8866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/>
              <a:t>to edge of endcap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7023C98-CF18-B81C-5D77-795961378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091" y="3531898"/>
            <a:ext cx="3722742" cy="2693572"/>
          </a:xfrm>
          <a:prstGeom prst="rect">
            <a:avLst/>
          </a:prstGeom>
        </p:spPr>
      </p:pic>
      <p:cxnSp>
        <p:nvCxnSpPr>
          <p:cNvPr id="9" name="连接符: 曲线 8">
            <a:extLst>
              <a:ext uri="{FF2B5EF4-FFF2-40B4-BE49-F238E27FC236}">
                <a16:creationId xmlns:a16="http://schemas.microsoft.com/office/drawing/2014/main" id="{E3365245-E1A9-15F4-FBA3-6C8FE5773B8C}"/>
              </a:ext>
            </a:extLst>
          </p:cNvPr>
          <p:cNvCxnSpPr>
            <a:cxnSpLocks/>
          </p:cNvCxnSpPr>
          <p:nvPr/>
        </p:nvCxnSpPr>
        <p:spPr>
          <a:xfrm rot="16200000" flipH="1">
            <a:off x="8238300" y="5641685"/>
            <a:ext cx="1028791" cy="376239"/>
          </a:xfrm>
          <a:prstGeom prst="curvedConnector3">
            <a:avLst>
              <a:gd name="adj1" fmla="val 3564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">
            <a:extLst>
              <a:ext uri="{FF2B5EF4-FFF2-40B4-BE49-F238E27FC236}">
                <a16:creationId xmlns:a16="http://schemas.microsoft.com/office/drawing/2014/main" id="{FC4FDBC7-B774-8E70-E823-410ED1432D9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4324" y="6280500"/>
            <a:ext cx="320000" cy="4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1E028F7-D187-51B6-CA98-A96F761E8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035" y="3817937"/>
            <a:ext cx="1329648" cy="121850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99923B7-7A6B-A7E7-F607-71C7590688A0}"/>
              </a:ext>
            </a:extLst>
          </p:cNvPr>
          <p:cNvSpPr txBox="1"/>
          <p:nvPr/>
        </p:nvSpPr>
        <p:spPr>
          <a:xfrm>
            <a:off x="9614681" y="5175619"/>
            <a:ext cx="221564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/>
              <a:t>RF Waveguide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Can be bend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Extend distance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C44802D-1C38-A49F-24D1-4CC1A6D33427}"/>
              </a:ext>
            </a:extLst>
          </p:cNvPr>
          <p:cNvSpPr txBox="1"/>
          <p:nvPr/>
        </p:nvSpPr>
        <p:spPr>
          <a:xfrm>
            <a:off x="3637950" y="5456342"/>
            <a:ext cx="10199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 err="1"/>
              <a:t>Mmwave</a:t>
            </a:r>
            <a:r>
              <a:rPr lang="en-US" altLang="zh-CN" sz="1000" dirty="0"/>
              <a:t> / </a:t>
            </a:r>
            <a:r>
              <a:rPr lang="en-US" altLang="zh-CN" sz="1000" dirty="0" err="1"/>
              <a:t>opti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16922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4E5E7B70-707F-B3AA-78BD-99DFA0BDA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845709"/>
              </p:ext>
            </p:extLst>
          </p:nvPr>
        </p:nvGraphicFramePr>
        <p:xfrm>
          <a:off x="1307949" y="2114101"/>
          <a:ext cx="9391652" cy="170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862">
                  <a:extLst>
                    <a:ext uri="{9D8B030D-6E8A-4147-A177-3AD203B41FA5}">
                      <a16:colId xmlns:a16="http://schemas.microsoft.com/office/drawing/2014/main" val="1786211381"/>
                    </a:ext>
                  </a:extLst>
                </a:gridCol>
                <a:gridCol w="3531395">
                  <a:extLst>
                    <a:ext uri="{9D8B030D-6E8A-4147-A177-3AD203B41FA5}">
                      <a16:colId xmlns:a16="http://schemas.microsoft.com/office/drawing/2014/main" val="742992702"/>
                    </a:ext>
                  </a:extLst>
                </a:gridCol>
                <a:gridCol w="3531395">
                  <a:extLst>
                    <a:ext uri="{9D8B030D-6E8A-4147-A177-3AD203B41FA5}">
                      <a16:colId xmlns:a16="http://schemas.microsoft.com/office/drawing/2014/main" val="1869935912"/>
                    </a:ext>
                  </a:extLst>
                </a:gridCol>
              </a:tblGrid>
              <a:tr h="362333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mm-wave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Now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Requirement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308615"/>
                  </a:ext>
                </a:extLst>
              </a:tr>
              <a:tr h="362333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Data rate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~ 1Gbps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1Gbps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383778"/>
                  </a:ext>
                </a:extLst>
              </a:tr>
              <a:tr h="362333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Distance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6cm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10-30cm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790032"/>
                  </a:ext>
                </a:extLst>
              </a:tr>
              <a:tr h="615966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Size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2.2X2.2X0.8mm(transceiver)+</a:t>
                      </a:r>
                    </a:p>
                    <a:p>
                      <a:r>
                        <a:rPr lang="en-US" altLang="zh-CN" sz="1400" dirty="0"/>
                        <a:t>8mmX8mmX4mm(antenna)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10mmX10mmX2mm(integrated for bidirectional transmission)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580640"/>
                  </a:ext>
                </a:extLst>
              </a:tr>
            </a:tbl>
          </a:graphicData>
        </a:graphic>
      </p:graphicFrame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2B0C590-D07F-4DA2-F0E6-E3F60F647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F2D8-C090-45B3-8BD5-E8A77EFC3C0D}" type="datetime1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0A46A4-B890-F70A-369D-5A886285C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250E8-45F1-42FB-B374-04105BEBD04C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ABF7762E-2CCD-32D8-D911-2B77AEE8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MM-wave development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7495DB4-47E3-2120-C983-C284AB39F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412" y="4470070"/>
            <a:ext cx="2290231" cy="7252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D1E6454-4033-BC40-BC7F-7C1B97481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95" y="4368468"/>
            <a:ext cx="1626569" cy="90791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183277EE-296E-63DE-6929-CB8F337BD638}"/>
              </a:ext>
            </a:extLst>
          </p:cNvPr>
          <p:cNvSpPr/>
          <p:nvPr/>
        </p:nvSpPr>
        <p:spPr>
          <a:xfrm>
            <a:off x="3269970" y="4481036"/>
            <a:ext cx="2090736" cy="6477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BE2D67-9FA8-6FBA-CFEC-07C7BE9142E6}"/>
              </a:ext>
            </a:extLst>
          </p:cNvPr>
          <p:cNvSpPr/>
          <p:nvPr/>
        </p:nvSpPr>
        <p:spPr>
          <a:xfrm>
            <a:off x="3488530" y="4619138"/>
            <a:ext cx="711995" cy="3619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ST60A2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26A0A8A-4A31-1D03-A5CB-3E1F351FEE6A}"/>
              </a:ext>
            </a:extLst>
          </p:cNvPr>
          <p:cNvSpPr/>
          <p:nvPr/>
        </p:nvSpPr>
        <p:spPr>
          <a:xfrm>
            <a:off x="4391538" y="4629856"/>
            <a:ext cx="807244" cy="3619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Custom antenna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FBE1E3-D077-2790-590F-3C1F48D04905}"/>
              </a:ext>
            </a:extLst>
          </p:cNvPr>
          <p:cNvSpPr txBox="1"/>
          <p:nvPr/>
        </p:nvSpPr>
        <p:spPr>
          <a:xfrm>
            <a:off x="386994" y="5304320"/>
            <a:ext cx="2489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+mn-ea"/>
              </a:rPr>
              <a:t>Step 0: Full commercial module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+mn-ea"/>
              </a:rPr>
              <a:t>Basic performance test</a:t>
            </a:r>
            <a:endParaRPr lang="zh-CN" altLang="en-US" sz="12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E620EAC-006A-F135-C118-AACA95D2D690}"/>
              </a:ext>
            </a:extLst>
          </p:cNvPr>
          <p:cNvSpPr txBox="1"/>
          <p:nvPr/>
        </p:nvSpPr>
        <p:spPr>
          <a:xfrm>
            <a:off x="2872166" y="5304320"/>
            <a:ext cx="2994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+mn-ea"/>
              </a:rPr>
              <a:t>Step 1: Design a small PCB module with custom antenna and ST60A2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+mn-ea"/>
              </a:rPr>
              <a:t>Higher bandwidth 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+mn-ea"/>
              </a:rPr>
              <a:t>Evaluate the interference with detector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+mn-ea"/>
              </a:rPr>
              <a:t>Under design, cheap and easy</a:t>
            </a:r>
          </a:p>
          <a:p>
            <a:endParaRPr lang="zh-CN" altLang="en-US" sz="1200" dirty="0"/>
          </a:p>
        </p:txBody>
      </p:sp>
      <p:sp>
        <p:nvSpPr>
          <p:cNvPr id="14" name="箭头: 燕尾形 13">
            <a:extLst>
              <a:ext uri="{FF2B5EF4-FFF2-40B4-BE49-F238E27FC236}">
                <a16:creationId xmlns:a16="http://schemas.microsoft.com/office/drawing/2014/main" id="{FE0E8824-CCBD-8453-87BB-B257689F8939}"/>
              </a:ext>
            </a:extLst>
          </p:cNvPr>
          <p:cNvSpPr/>
          <p:nvPr/>
        </p:nvSpPr>
        <p:spPr>
          <a:xfrm>
            <a:off x="2488346" y="4710966"/>
            <a:ext cx="642938" cy="219075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燕尾形 14">
            <a:extLst>
              <a:ext uri="{FF2B5EF4-FFF2-40B4-BE49-F238E27FC236}">
                <a16:creationId xmlns:a16="http://schemas.microsoft.com/office/drawing/2014/main" id="{499C44FC-641B-3011-6583-D65B0C44255E}"/>
              </a:ext>
            </a:extLst>
          </p:cNvPr>
          <p:cNvSpPr/>
          <p:nvPr/>
        </p:nvSpPr>
        <p:spPr>
          <a:xfrm>
            <a:off x="5545550" y="4710966"/>
            <a:ext cx="642938" cy="219075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344183C-3A99-F3DB-6C64-5EA55CB0D5A5}"/>
              </a:ext>
            </a:extLst>
          </p:cNvPr>
          <p:cNvSpPr txBox="1"/>
          <p:nvPr/>
        </p:nvSpPr>
        <p:spPr>
          <a:xfrm>
            <a:off x="6269450" y="5201503"/>
            <a:ext cx="26792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+mn-ea"/>
              </a:rPr>
              <a:t>Step 2:  Integrate the antenna and available mm wave RF chips (45G/60G/77G) into the package (AIP)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Less cost and mature technological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/>
              <a:t>Radiation hard test.</a:t>
            </a:r>
            <a:endParaRPr lang="zh-CN" altLang="en-US" sz="1200" dirty="0"/>
          </a:p>
        </p:txBody>
      </p:sp>
      <p:sp>
        <p:nvSpPr>
          <p:cNvPr id="17" name="箭头: 燕尾形 16">
            <a:extLst>
              <a:ext uri="{FF2B5EF4-FFF2-40B4-BE49-F238E27FC236}">
                <a16:creationId xmlns:a16="http://schemas.microsoft.com/office/drawing/2014/main" id="{CADCAC25-9ED1-C649-5F12-2F91CF6B79DA}"/>
              </a:ext>
            </a:extLst>
          </p:cNvPr>
          <p:cNvSpPr/>
          <p:nvPr/>
        </p:nvSpPr>
        <p:spPr>
          <a:xfrm>
            <a:off x="8828113" y="4711525"/>
            <a:ext cx="642938" cy="219075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79F4FCE-7CE4-AC7B-CBFE-1D03E6DC26C7}"/>
              </a:ext>
            </a:extLst>
          </p:cNvPr>
          <p:cNvSpPr txBox="1"/>
          <p:nvPr/>
        </p:nvSpPr>
        <p:spPr>
          <a:xfrm>
            <a:off x="9315450" y="5237021"/>
            <a:ext cx="2528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+mn-ea"/>
              </a:rPr>
              <a:t>Step 3:  Custom radiation RF front-end + custom Antenna in one chip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+mn-ea"/>
              </a:rPr>
              <a:t>Final solution of minimum material budget.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+mn-ea"/>
              </a:rPr>
              <a:t>The most challenging, significant investment in R&amp;D costs</a:t>
            </a:r>
            <a:endParaRPr lang="zh-CN" altLang="en-US" sz="12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DD5833E-758B-584B-34BA-E573C5613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287" y="3910440"/>
            <a:ext cx="1364863" cy="134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58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等线"/>
        <a:ea typeface="等线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10723</TotalTime>
  <Words>774</Words>
  <Application>Microsoft Office PowerPoint</Application>
  <PresentationFormat>宽屏</PresentationFormat>
  <Paragraphs>242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PingFangSC-Medium</vt:lpstr>
      <vt:lpstr>等线</vt:lpstr>
      <vt:lpstr>Arial</vt:lpstr>
      <vt:lpstr>Tahoma</vt:lpstr>
      <vt:lpstr>Times New Roman</vt:lpstr>
      <vt:lpstr>Office 主题​​</vt:lpstr>
      <vt:lpstr>Considerations of the Wireless Application on CEPC Detector</vt:lpstr>
      <vt:lpstr>Research progress</vt:lpstr>
      <vt:lpstr>Outline</vt:lpstr>
      <vt:lpstr>Radial data readout</vt:lpstr>
      <vt:lpstr>Layout of ladder for barrel </vt:lpstr>
      <vt:lpstr>Axial data readout</vt:lpstr>
      <vt:lpstr>Calorimeter</vt:lpstr>
      <vt:lpstr>Endcap</vt:lpstr>
      <vt:lpstr>MM-wave development</vt:lpstr>
      <vt:lpstr>Free Space Optical</vt:lpstr>
      <vt:lpstr>Summary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Basic structure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wireless data and control transmission application for CEPC</dc:title>
  <dc:creator>俊 胡</dc:creator>
  <cp:lastModifiedBy>俊 胡</cp:lastModifiedBy>
  <cp:revision>79</cp:revision>
  <dcterms:created xsi:type="dcterms:W3CDTF">2023-10-19T01:17:53Z</dcterms:created>
  <dcterms:modified xsi:type="dcterms:W3CDTF">2024-05-20T05:44:01Z</dcterms:modified>
</cp:coreProperties>
</file>