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9" r:id="rId2"/>
    <p:sldId id="1831" r:id="rId3"/>
    <p:sldId id="1833" r:id="rId4"/>
    <p:sldId id="1840" r:id="rId5"/>
    <p:sldId id="1835" r:id="rId6"/>
    <p:sldId id="1832" r:id="rId7"/>
    <p:sldId id="1836" r:id="rId8"/>
    <p:sldId id="1837" r:id="rId9"/>
    <p:sldId id="1843" r:id="rId10"/>
    <p:sldId id="1839" r:id="rId11"/>
    <p:sldId id="1830" r:id="rId12"/>
    <p:sldId id="1841" r:id="rId13"/>
    <p:sldId id="1844" r:id="rId14"/>
    <p:sldId id="1842" r:id="rId15"/>
    <p:sldId id="1845" r:id="rId16"/>
    <p:sldId id="262" r:id="rId17"/>
    <p:sldId id="263" r:id="rId18"/>
    <p:sldId id="266" r:id="rId19"/>
    <p:sldId id="264" r:id="rId20"/>
    <p:sldId id="1848" r:id="rId21"/>
    <p:sldId id="1846" r:id="rId22"/>
    <p:sldId id="1720" r:id="rId23"/>
    <p:sldId id="1847" r:id="rId24"/>
    <p:sldId id="1825" r:id="rId25"/>
    <p:sldId id="1821" r:id="rId26"/>
    <p:sldId id="1850" r:id="rId27"/>
    <p:sldId id="1849" r:id="rId28"/>
    <p:sldId id="274" r:id="rId29"/>
    <p:sldId id="275" r:id="rId30"/>
    <p:sldId id="276" r:id="rId31"/>
    <p:sldId id="269" r:id="rId32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A1E3-CA10-3247-8204-8C850AD8CBCB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zh-CN" altLang="en-US"/>
              <a:t>编辑母版文本样式
第二级
第三级
第四级
第五级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8803-8DE0-3443-9AC0-4E6526FF7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3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50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下面将从模拟和实验两个部分介绍该季度取得研究进展。</a:t>
            </a:r>
            <a:endParaRPr lang="en-US" altLang="zh-CN" dirty="0"/>
          </a:p>
          <a:p>
            <a:r>
              <a:rPr lang="zh-CN" altLang="en-US" dirty="0"/>
              <a:t>首先，完成了</a:t>
            </a:r>
            <a:r>
              <a:rPr lang="en-US" altLang="zh-CN" dirty="0"/>
              <a:t>beam</a:t>
            </a:r>
            <a:r>
              <a:rPr lang="zh-CN" altLang="en-US" dirty="0"/>
              <a:t>效应在</a:t>
            </a:r>
            <a:r>
              <a:rPr lang="en-US" altLang="zh-CN" dirty="0"/>
              <a:t>TPC</a:t>
            </a:r>
            <a:r>
              <a:rPr lang="zh-CN" altLang="en-US" dirty="0"/>
              <a:t>中产生原初离子密度的模拟。下面分别是采用的探测器几何模型以及</a:t>
            </a:r>
            <a:r>
              <a:rPr lang="en-US" altLang="zh-CN" dirty="0"/>
              <a:t>z-pole</a:t>
            </a:r>
            <a:r>
              <a:rPr lang="zh-CN" altLang="en-US" dirty="0"/>
              <a:t>模式下多次对撞后</a:t>
            </a:r>
            <a:r>
              <a:rPr lang="en-US" altLang="zh-CN" dirty="0"/>
              <a:t>TPC</a:t>
            </a:r>
            <a:r>
              <a:rPr lang="zh-CN" altLang="en-US" dirty="0"/>
              <a:t>中离子密度的分布，平均每次对撞，</a:t>
            </a:r>
            <a:r>
              <a:rPr lang="en-US" altLang="zh-CN" dirty="0"/>
              <a:t>TPC</a:t>
            </a:r>
            <a:r>
              <a:rPr lang="zh-CN" altLang="en-US" dirty="0"/>
              <a:t>中将产生约</a:t>
            </a:r>
            <a:r>
              <a:rPr lang="en-US" altLang="zh-CN" dirty="0"/>
              <a:t>27.37k</a:t>
            </a:r>
            <a:r>
              <a:rPr lang="zh-CN" altLang="en-US" dirty="0"/>
              <a:t>离子，任意时刻平均原初离子密度约</a:t>
            </a:r>
            <a:r>
              <a:rPr lang="en-US" altLang="zh-CN" dirty="0"/>
              <a:t>2.43nC/m3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4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6645D-F314-4A63-8879-937C10235CD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96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2B1D-2929-7F43-AC9F-E0DB33AD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1066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7C4BF2-E5B9-0441-9321-D7C4E59B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8" indent="0" algn="ctr">
              <a:buNone/>
              <a:defRPr sz="1500"/>
            </a:lvl2pPr>
            <a:lvl3pPr marL="685759" indent="0" algn="ctr">
              <a:buNone/>
              <a:defRPr sz="1350"/>
            </a:lvl3pPr>
            <a:lvl4pPr marL="1028639" indent="0" algn="ctr">
              <a:buNone/>
              <a:defRPr sz="1200"/>
            </a:lvl4pPr>
            <a:lvl5pPr marL="1371519" indent="0" algn="ctr">
              <a:buNone/>
              <a:defRPr sz="1200"/>
            </a:lvl5pPr>
            <a:lvl6pPr marL="1714397" indent="0" algn="ctr">
              <a:buNone/>
              <a:defRPr sz="1200"/>
            </a:lvl6pPr>
            <a:lvl7pPr marL="2057276" indent="0" algn="ctr">
              <a:buNone/>
              <a:defRPr sz="1200"/>
            </a:lvl7pPr>
            <a:lvl8pPr marL="2400156" indent="0" algn="ctr">
              <a:buNone/>
              <a:defRPr sz="1200"/>
            </a:lvl8pPr>
            <a:lvl9pPr marL="2743037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CE9DC-5B9A-AE44-993C-BA7C2F10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418B-9555-4C43-9956-27F435F703B3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C1B887-8FC3-CC4D-A4DB-89CA4A15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1A30F2-B4CD-E241-8D3E-7D6068B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413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BEC6-B98D-4041-ABC2-74B046E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4F7378-9688-F74B-9ACE-0008934A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9" indent="0">
              <a:buNone/>
              <a:defRPr sz="1800"/>
            </a:lvl3pPr>
            <a:lvl4pPr marL="1028639" indent="0">
              <a:buNone/>
              <a:defRPr sz="1500"/>
            </a:lvl4pPr>
            <a:lvl5pPr marL="1371519" indent="0">
              <a:buNone/>
              <a:defRPr sz="1500"/>
            </a:lvl5pPr>
            <a:lvl6pPr marL="1714397" indent="0">
              <a:buNone/>
              <a:defRPr sz="1500"/>
            </a:lvl6pPr>
            <a:lvl7pPr marL="2057276" indent="0">
              <a:buNone/>
              <a:defRPr sz="1500"/>
            </a:lvl7pPr>
            <a:lvl8pPr marL="2400156" indent="0">
              <a:buNone/>
              <a:defRPr sz="1500"/>
            </a:lvl8pPr>
            <a:lvl9pPr marL="2743037" indent="0">
              <a:buNone/>
              <a:defRPr sz="15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12DDF7-CB72-3F43-950C-D16B8F548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AB9755-AB90-DD42-BEEE-C28933C7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E8F5-1F54-2D41-8454-168838D594E9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4DFF55-1460-3D45-A1FA-BC3486A6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10B705-AD0D-FD44-95DA-56B5D0AE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15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B3307-8CE7-0046-9A87-1EADD36F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C0FCA3-93BF-5641-8868-93CF0037E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36A421-4060-9546-AF77-A8AFA103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E-7163-E849-9A09-73ACD68D7F4B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A9AD6-3273-A74F-BFB7-E1D688E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22C449-56DB-D646-A0F2-89CAF91D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98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3D008B-59A8-3C4F-B689-389040F8A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32724A-187D-094B-88F0-136E6FAC5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7" y="365131"/>
            <a:ext cx="7734300" cy="5811839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CB6AE-BC1E-E541-BD8D-B8BB13AB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F029-FCE8-A142-93F1-6BDFA18FC9DC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028DE-FB8B-CA47-970E-385C7602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E6D22-CECC-714E-8F41-E08D53C9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136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333" y="218220"/>
            <a:ext cx="11445339" cy="400110"/>
          </a:xfrm>
        </p:spPr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3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7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DBF62-8F27-DC4D-A238-23204320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09A03-86E4-D847-BF8B-3B7520CB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B539FF-9E37-A640-8FF6-27541AAC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B8AE-6173-F14D-9FA2-4C3B8B24C00E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34700-2590-2440-A995-C932D777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91384D-A1BF-6944-9091-FDC762A1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4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25566"/>
            <a:ext cx="7076091" cy="513096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9FC-3F9B-1449-AB5D-BC9D34E8DDCB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42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DEE9B-F7F0-C647-A2A0-9A5433F7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8F7286-CE72-CE4B-B738-76A2334A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52058-1590-2743-B2C7-ADF21AC4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84EE-208F-744D-9562-6002CFCF4BFC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4FC03-3A00-224B-8BE7-130FBDE7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26BAF7-B351-D94C-A7BD-E10ADED0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24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D60D1-2A32-EF4C-962E-68BAF282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B537-2DFE-3049-831A-9F0AAC93A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1" y="1189738"/>
            <a:ext cx="5600700" cy="5266793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AA14A5-1F8C-DE4F-A353-1D415882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89738"/>
            <a:ext cx="5600700" cy="5266794"/>
          </a:xfrm>
        </p:spPr>
        <p:txBody>
          <a:bodyPr/>
          <a:lstStyle>
            <a:lvl1pPr>
              <a:defRPr/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/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767F7-43BA-834D-B58B-F1409389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6C27-09F7-9748-A348-C2BC19E9951D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3C8EE-7CDA-9B4A-B615-2AF5901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68EE6-B72D-8C4A-86D7-65C093B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73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239BB-1EFD-6D4E-9834-30F40BA0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4177DE-6131-1C49-B509-E5AC1D9C9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0C70E9-E2AF-2E4A-B504-B2EC4A72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F0C77F8-F34E-B745-AA3E-68643F129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9" indent="0">
              <a:buNone/>
              <a:defRPr sz="1350" b="1"/>
            </a:lvl3pPr>
            <a:lvl4pPr marL="1028639" indent="0">
              <a:buNone/>
              <a:defRPr sz="1200" b="1"/>
            </a:lvl4pPr>
            <a:lvl5pPr marL="1371519" indent="0">
              <a:buNone/>
              <a:defRPr sz="1200" b="1"/>
            </a:lvl5pPr>
            <a:lvl6pPr marL="1714397" indent="0">
              <a:buNone/>
              <a:defRPr sz="1200" b="1"/>
            </a:lvl6pPr>
            <a:lvl7pPr marL="2057276" indent="0">
              <a:buNone/>
              <a:defRPr sz="1200" b="1"/>
            </a:lvl7pPr>
            <a:lvl8pPr marL="2400156" indent="0">
              <a:buNone/>
              <a:defRPr sz="1200" b="1"/>
            </a:lvl8pPr>
            <a:lvl9pPr marL="2743037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27F9F7-8ED1-E547-B6E7-2ADB42EA9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7" y="2505078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BDE1E7-5FEA-FF44-8F14-E5CFFD5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81A1-448A-9940-BC59-E936240F066C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D748FA-45A3-B242-A16A-58D32B97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E97DF3-64EA-3944-8361-1266C3C0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99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0A5AE-92D6-BA48-ABE9-44C1807E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C773BE-2C57-EF48-9DF0-FB6FB00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1DAB-8F6A-A445-8AC3-EC80DEF63C08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AD57B-3032-7F44-B561-823D9674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39E96F-93A4-2A46-84F8-EFA58FF5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84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20C684-7885-E34F-90D5-1EFFDA52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34B2-E857-B64B-B253-0CB241C096D1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EDF565-3529-6549-AAE1-2125DDB9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8C4E00-97DD-C748-8F53-F0C5C39E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614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1615E-749C-6E40-9969-6778405E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70C65-3587-ED45-8182-577F3753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3FD057-397D-F849-B416-1FDA05BA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50"/>
            </a:lvl2pPr>
            <a:lvl3pPr marL="685759" indent="0">
              <a:buNone/>
              <a:defRPr sz="900"/>
            </a:lvl3pPr>
            <a:lvl4pPr marL="1028639" indent="0">
              <a:buNone/>
              <a:defRPr sz="750"/>
            </a:lvl4pPr>
            <a:lvl5pPr marL="1371519" indent="0">
              <a:buNone/>
              <a:defRPr sz="750"/>
            </a:lvl5pPr>
            <a:lvl6pPr marL="1714397" indent="0">
              <a:buNone/>
              <a:defRPr sz="750"/>
            </a:lvl6pPr>
            <a:lvl7pPr marL="2057276" indent="0">
              <a:buNone/>
              <a:defRPr sz="750"/>
            </a:lvl7pPr>
            <a:lvl8pPr marL="2400156" indent="0">
              <a:buNone/>
              <a:defRPr sz="750"/>
            </a:lvl8pPr>
            <a:lvl9pPr marL="2743037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F9B98-734E-864A-B56B-1C85116E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7933-00BE-8843-810E-EBA8B9D4C3C2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5A41FE-E5B4-3049-816E-1E4213BE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28779-762B-6A41-A602-2923B673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92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1CA3D8-504E-E84B-928C-1BC36EB0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"/>
            <a:ext cx="11353800" cy="115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949654-730E-434F-9F83-F0C1D0C6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3392"/>
            <a:ext cx="10515600" cy="530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Second</a:t>
            </a:r>
          </a:p>
          <a:p>
            <a:pPr lvl="2"/>
            <a:r>
              <a:rPr kumimoji="1" lang="en-US" altLang="zh-CN" dirty="0"/>
              <a:t>Third</a:t>
            </a:r>
          </a:p>
          <a:p>
            <a:pPr lvl="2"/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6D4E7E-7143-7B4C-8F30-5B5BE87D9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064" y="64928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3FE8-9FFD-114F-AB5E-BBD7AB8F1C27}" type="datetime1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1BBAF9-2B83-274E-9B4E-69623F61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C1BA2-7FB4-494C-9CA6-FA3D5217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5218" y="64565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73C4-E614-2547-97D6-90CE4B2F75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6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685759" rtl="0" eaLnBrk="1" latinLnBrk="0" hangingPunct="1">
        <a:lnSpc>
          <a:spcPct val="90000"/>
        </a:lnSpc>
        <a:spcBef>
          <a:spcPct val="0"/>
        </a:spcBef>
        <a:buNone/>
        <a:defRPr lang="zh-CN" altLang="en-US" sz="3300" b="1" kern="1200" dirty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59" rtl="0" eaLnBrk="1" latinLnBrk="0" hangingPunct="1">
        <a:lnSpc>
          <a:spcPct val="90000"/>
        </a:lnSpc>
        <a:spcBef>
          <a:spcPts val="750"/>
        </a:spcBef>
        <a:buSzPct val="50000"/>
        <a:buFont typeface="Wingdings" pitchFamily="2" charset="2"/>
        <a:buChar char="l"/>
        <a:defRPr lang="zh-CN" altLang="en-US" sz="2100" kern="1200" dirty="0" smtClean="0">
          <a:solidFill>
            <a:srgbClr val="0070C0"/>
          </a:solidFill>
          <a:latin typeface="+mn-lt"/>
          <a:ea typeface="+mn-ea"/>
          <a:cs typeface="+mn-cs"/>
        </a:defRPr>
      </a:lvl1pPr>
      <a:lvl2pPr marL="514319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n"/>
        <a:defRPr lang="en-US" altLang="zh-CN" sz="1800" kern="1200" dirty="0" smtClean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57198" indent="-171440" algn="l" defTabSz="685759" rtl="0" eaLnBrk="1" latinLnBrk="0" hangingPunct="1">
        <a:lnSpc>
          <a:spcPct val="90000"/>
        </a:lnSpc>
        <a:spcBef>
          <a:spcPts val="375"/>
        </a:spcBef>
        <a:buSzPct val="50000"/>
        <a:buFont typeface="Wingdings" pitchFamily="2" charset="2"/>
        <a:buChar char="u"/>
        <a:defRPr lang="en-US" altLang="zh-CN" sz="1500" kern="1200" dirty="0" smtClean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200078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3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7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6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75" indent="-171440" algn="l" defTabSz="6857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9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6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7" algn="l" defTabSz="6857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a.2024.16920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AAE03-6F3C-6643-8525-7B6AFCB4A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A Request for Decision</a:t>
            </a:r>
            <a:endParaRPr kumimoji="1" lang="zh-CN" altLang="en-US" i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23E7F1-38C4-B04D-B61F-2D4DC8F91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sz="2400" dirty="0"/>
              <a:t>WANG Meng </a:t>
            </a:r>
            <a:r>
              <a:rPr kumimoji="1" lang="zh-CN" altLang="en-US" sz="2400" dirty="0"/>
              <a:t>王萌</a:t>
            </a:r>
            <a:endParaRPr kumimoji="1" lang="en-US" altLang="zh-CN" sz="2400" dirty="0"/>
          </a:p>
          <a:p>
            <a:endParaRPr kumimoji="1" lang="en-US" altLang="zh-CN" dirty="0"/>
          </a:p>
          <a:p>
            <a:r>
              <a:rPr kumimoji="1" lang="en-US" altLang="zh-CN" dirty="0"/>
              <a:t>CEPC detector TDR plenary, 2024.5.7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25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61597-0F81-4649-B9DC-2B7DBC08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cost estimation of Si pixel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2A01D-9E33-384D-AEE9-CCE61165F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Note: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cost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on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mechanical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support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and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cooling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not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considered</a:t>
            </a:r>
            <a:r>
              <a:rPr lang="zh-CN" altLang="en-US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2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yet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A6B5B1-2D01-0144-86E7-EBE87B4E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10</a:t>
            </a:fld>
            <a:endParaRPr kumimoji="1" lang="zh-CN" alt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4E2C092-B89D-A74A-B068-4A5D8F18D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296988"/>
              </p:ext>
            </p:extLst>
          </p:nvPr>
        </p:nvGraphicFramePr>
        <p:xfrm>
          <a:off x="504496" y="1993492"/>
          <a:ext cx="10972801" cy="3408680"/>
        </p:xfrm>
        <a:graphic>
          <a:graphicData uri="http://schemas.openxmlformats.org/drawingml/2006/table">
            <a:tbl>
              <a:tblPr firstRow="1" bandRow="1"/>
              <a:tblGrid>
                <a:gridCol w="1567543">
                  <a:extLst>
                    <a:ext uri="{9D8B030D-6E8A-4147-A177-3AD203B41FA5}">
                      <a16:colId xmlns:a16="http://schemas.microsoft.com/office/drawing/2014/main" val="165010654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94485321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188803007"/>
                    </a:ext>
                  </a:extLst>
                </a:gridCol>
                <a:gridCol w="1425455">
                  <a:extLst>
                    <a:ext uri="{9D8B030D-6E8A-4147-A177-3AD203B41FA5}">
                      <a16:colId xmlns:a16="http://schemas.microsoft.com/office/drawing/2014/main" val="1023800110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983395284"/>
                    </a:ext>
                  </a:extLst>
                </a:gridCol>
                <a:gridCol w="866273">
                  <a:extLst>
                    <a:ext uri="{9D8B030D-6E8A-4147-A177-3AD203B41FA5}">
                      <a16:colId xmlns:a16="http://schemas.microsoft.com/office/drawing/2014/main" val="3344104970"/>
                    </a:ext>
                  </a:extLst>
                </a:gridCol>
                <a:gridCol w="3136233">
                  <a:extLst>
                    <a:ext uri="{9D8B030D-6E8A-4147-A177-3AD203B41FA5}">
                      <a16:colId xmlns:a16="http://schemas.microsoft.com/office/drawing/2014/main" val="155982262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Category</a:t>
                      </a:r>
                    </a:p>
                    <a:p>
                      <a:pPr algn="l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类别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Item</a:t>
                      </a:r>
                    </a:p>
                    <a:p>
                      <a:pPr algn="l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名称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Total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(10k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CNY)</a:t>
                      </a:r>
                    </a:p>
                    <a:p>
                      <a:pPr algn="r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小计（万元）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Unit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cost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(CNY)</a:t>
                      </a:r>
                    </a:p>
                    <a:p>
                      <a:pPr algn="r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单价（元）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Unit</a:t>
                      </a:r>
                    </a:p>
                    <a:p>
                      <a:pPr algn="ctr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单位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Quantity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altLang="zh-CN" sz="1400" b="0" i="0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数量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Note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altLang="zh-CN" sz="1400" b="0" i="0" dirty="0">
                        <a:latin typeface="Cambria" panose="02040503050406030204" pitchFamily="18" charset="0"/>
                      </a:endParaRPr>
                    </a:p>
                    <a:p>
                      <a:pPr algn="l"/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备注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455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Sensor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chip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85C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400" b="0" i="0" dirty="0">
                          <a:latin typeface="Cambria" panose="02040503050406030204" pitchFamily="18" charset="0"/>
                        </a:rPr>
                        <a:t>Sensor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chip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85C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3459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85C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400" b="0" i="0" dirty="0">
                          <a:latin typeface="Cambria" panose="02040503050406030204" pitchFamily="18" charset="0"/>
                        </a:rPr>
                        <a:t>18,000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85C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i="0" dirty="0">
                          <a:latin typeface="Cambria" panose="02040503050406030204" pitchFamily="18" charset="0"/>
                        </a:rPr>
                        <a:t>Wafer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85C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1920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85C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3.3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MCNY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for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NTO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+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18k/wafer;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assume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50%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yield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85C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8229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Common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electronics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Hybrid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PCB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417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700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Piece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5964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186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Optical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 err="1">
                          <a:latin typeface="Cambria" panose="02040503050406030204" pitchFamily="18" charset="0"/>
                        </a:rPr>
                        <a:t>fibre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119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20m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5964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5844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Optical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connector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1193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2,000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Piece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5964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190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PCB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connector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60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100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Piece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5964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722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Power</a:t>
                      </a:r>
                      <a:r>
                        <a:rPr lang="zh-CN" altLang="en-US" sz="1400" b="0" i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cable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239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400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20m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5964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B96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4637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Total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altLang="zh-CN" sz="1400" b="0" i="0" dirty="0">
                          <a:latin typeface="Cambria" panose="02040503050406030204" pitchFamily="18" charset="0"/>
                        </a:rPr>
                        <a:t>5487</a:t>
                      </a:r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78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5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3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19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39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27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156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037" algn="l" defTabSz="685759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1400" b="0" i="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BB1C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94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70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C3CF5D-8B1B-E64A-87ED-B04A23C8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FC9D8B-611F-D84D-85B4-507FDD5DEBDB}"/>
              </a:ext>
            </a:extLst>
          </p:cNvPr>
          <p:cNvSpPr txBox="1"/>
          <p:nvPr/>
        </p:nvSpPr>
        <p:spPr>
          <a:xfrm>
            <a:off x="4556956" y="2926530"/>
            <a:ext cx="3078087" cy="1004939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l"/>
            <a:r>
              <a:rPr kumimoji="1" lang="en-US" altLang="zh-CN" sz="6000" b="1" dirty="0">
                <a:solidFill>
                  <a:srgbClr val="C00000"/>
                </a:solidFill>
                <a:latin typeface="+mn-lt"/>
              </a:rPr>
              <a:t>Thanks!</a:t>
            </a:r>
            <a:endParaRPr kumimoji="1" lang="zh-CN" altLang="en-US" sz="6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94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5C43E-2DF6-1D4B-83CD-1408CB96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Material budget of TPC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52B6B-F31F-E740-A6B3-1F157D8B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12</a:t>
            </a:fld>
            <a:endParaRPr kumimoji="1"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419100" y="4086863"/>
          <a:ext cx="4941824" cy="245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Layer of the barrels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D[cm]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r>
                        <a:rPr lang="en-US" altLang="zh-CN" baseline="-25000" dirty="0"/>
                        <a:t>0</a:t>
                      </a:r>
                      <a:r>
                        <a:rPr lang="en-US" altLang="zh-CN" dirty="0"/>
                        <a:t>[cm]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d/X</a:t>
                      </a:r>
                      <a:r>
                        <a:rPr lang="en-US" altLang="zh-CN" baseline="-25000" dirty="0"/>
                        <a:t>0</a:t>
                      </a:r>
                      <a:r>
                        <a:rPr lang="en-US" altLang="zh-CN" dirty="0"/>
                        <a:t>[%]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94">
                <a:tc>
                  <a:txBody>
                    <a:bodyPr/>
                    <a:lstStyle/>
                    <a:p>
                      <a:r>
                        <a:rPr lang="en-US" altLang="zh-CN" dirty="0"/>
                        <a:t>Copper shielding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CF outer</a:t>
                      </a:r>
                      <a:r>
                        <a:rPr lang="en-US" altLang="zh-CN" baseline="0" dirty="0"/>
                        <a:t> barrel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Mirror strips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Polyimide substrate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32.65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Field strips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CF inner</a:t>
                      </a:r>
                      <a:r>
                        <a:rPr lang="en-US" altLang="zh-CN" baseline="0" dirty="0"/>
                        <a:t> barrel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25.28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0.04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ctr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Su</a:t>
                      </a:r>
                      <a:r>
                        <a:rPr lang="en-US" altLang="zh-CN" b="1" baseline="0" dirty="0"/>
                        <a:t>m of the material budget</a:t>
                      </a:r>
                      <a:endParaRPr lang="zh-CN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0.55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58605" y="3717531"/>
            <a:ext cx="3144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Material budget of TPC barrel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2732" y="687042"/>
            <a:ext cx="599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r>
              <a:rPr lang="en-US" altLang="zh-CN" b="1" dirty="0"/>
              <a:t>Low material of the TPC </a:t>
            </a:r>
            <a:r>
              <a:rPr lang="en-US" altLang="zh-CN" b="1" dirty="0" err="1"/>
              <a:t>endcap</a:t>
            </a:r>
            <a:endParaRPr lang="en-US" altLang="zh-CN" b="1" dirty="0"/>
          </a:p>
          <a:p>
            <a:r>
              <a:rPr lang="en-US" altLang="zh-CN" b="1" dirty="0"/>
              <a:t>			 </a:t>
            </a:r>
            <a:r>
              <a:rPr lang="en-US" altLang="zh-CN" dirty="0"/>
              <a:t>15%X</a:t>
            </a:r>
            <a:r>
              <a:rPr lang="en-US" altLang="zh-CN" baseline="-25000" dirty="0"/>
              <a:t>0</a:t>
            </a:r>
            <a:r>
              <a:rPr lang="en-US" altLang="zh-CN" dirty="0"/>
              <a:t>  in total, including</a:t>
            </a:r>
          </a:p>
          <a:p>
            <a:r>
              <a:rPr lang="en-US" altLang="zh-CN" dirty="0"/>
              <a:t>Readout plane, front-end-electronics		4%	</a:t>
            </a:r>
          </a:p>
          <a:p>
            <a:r>
              <a:rPr lang="en-US" altLang="zh-CN" dirty="0"/>
              <a:t>Cooling					2%	</a:t>
            </a:r>
          </a:p>
          <a:p>
            <a:r>
              <a:rPr lang="en-US" altLang="zh-CN" dirty="0"/>
              <a:t>Power cables				9%</a:t>
            </a:r>
          </a:p>
          <a:p>
            <a:endParaRPr lang="en-US" altLang="zh-CN" b="1" dirty="0"/>
          </a:p>
          <a:p>
            <a:r>
              <a:rPr lang="en-US" altLang="zh-CN" b="1" dirty="0"/>
              <a:t>Low material of the TPC barrel</a:t>
            </a:r>
          </a:p>
          <a:p>
            <a:r>
              <a:rPr lang="en-US" altLang="zh-CN" dirty="0"/>
              <a:t>			0.55% X</a:t>
            </a:r>
            <a:r>
              <a:rPr lang="en-US" altLang="zh-CN" baseline="-25000" dirty="0"/>
              <a:t>0</a:t>
            </a:r>
            <a:r>
              <a:rPr lang="en-US" altLang="zh-CN" dirty="0"/>
              <a:t> in total, including</a:t>
            </a:r>
          </a:p>
        </p:txBody>
      </p:sp>
      <p:pic>
        <p:nvPicPr>
          <p:cNvPr id="13" name="图片 12" descr="1">
            <a:extLst>
              <a:ext uri="{FF2B5EF4-FFF2-40B4-BE49-F238E27FC236}">
                <a16:creationId xmlns:a16="http://schemas.microsoft.com/office/drawing/2014/main" id="{CFC4D56D-06F4-4D34-9C56-0818D8ECBA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90" r="31918" b="1149"/>
          <a:stretch/>
        </p:blipFill>
        <p:spPr>
          <a:xfrm>
            <a:off x="5984984" y="1197337"/>
            <a:ext cx="6133863" cy="41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34" y="151042"/>
            <a:ext cx="1144533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58" lvl="1"/>
            <a:r>
              <a:rPr kumimoji="1" lang="en-US" altLang="zh-CN" sz="33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Pixelated readout TPC beam test for PID</a:t>
            </a:r>
            <a:endParaRPr kumimoji="1" lang="zh-CN" altLang="en-US" sz="33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" name="灯片编号占位符 35"/>
          <p:cNvSpPr txBox="1">
            <a:spLocks/>
          </p:cNvSpPr>
          <p:nvPr/>
        </p:nvSpPr>
        <p:spPr>
          <a:xfrm>
            <a:off x="11715990" y="6663591"/>
            <a:ext cx="476010" cy="196485"/>
          </a:xfrm>
          <a:prstGeom prst="rect">
            <a:avLst/>
          </a:prstGeom>
        </p:spPr>
        <p:txBody>
          <a:bodyPr lIns="106260" tIns="53128" rIns="106260" bIns="53128"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15"/>
            <a:fld id="{81D60167-4931-47E6-BA6A-407CBD079E47}" type="slidenum">
              <a:rPr lang="en-US" altLang="zh-CN" sz="1400" b="1" spc="-6">
                <a:solidFill>
                  <a:prstClr val="black"/>
                </a:solidFill>
              </a:rPr>
              <a:pPr marL="29515"/>
              <a:t>13</a:t>
            </a:fld>
            <a:r>
              <a:rPr lang="en-US" altLang="zh-CN" sz="1400" b="1" spc="-6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5070" y="676222"/>
            <a:ext cx="11656962" cy="2163047"/>
            <a:chOff x="262701" y="996262"/>
            <a:chExt cx="11656962" cy="2163047"/>
          </a:xfrm>
        </p:grpSpPr>
        <p:sp>
          <p:nvSpPr>
            <p:cNvPr id="18" name="矩形 17"/>
            <p:cNvSpPr/>
            <p:nvPr/>
          </p:nvSpPr>
          <p:spPr>
            <a:xfrm>
              <a:off x="262701" y="996262"/>
              <a:ext cx="11453289" cy="2095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indent="-514250">
                <a:lnSpc>
                  <a:spcPct val="120000"/>
                </a:lnSpc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Pixelated readout TPC is</a:t>
              </a:r>
              <a:r>
                <a:rPr lang="en-US" altLang="zh-CN" sz="2100" b="1" spc="-17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a good option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at high luminosity Z on circular </a:t>
              </a:r>
              <a:r>
                <a:rPr lang="en-US" altLang="zh-CN" sz="2100" spc="-17" dirty="0" err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e+e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 collider (2x36 cm</a:t>
              </a:r>
              <a:r>
                <a:rPr lang="en-US" altLang="zh-CN" sz="2100" spc="-17" baseline="30000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-2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s</a:t>
              </a:r>
              <a:r>
                <a:rPr lang="en-US" altLang="zh-CN" sz="2100" spc="-17" baseline="30000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-1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High spatial</a:t>
              </a:r>
              <a:r>
                <a:rPr lang="zh-CN" altLang="en-US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resolution </a:t>
              </a:r>
              <a:r>
                <a:rPr lang="en-US" altLang="zh-CN" sz="2100" b="1" spc="-17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under 2T or 3T magnetic field</a:t>
              </a:r>
              <a:endParaRPr lang="en-US" altLang="zh-CN" sz="2100" b="1" spc="-17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endParaRP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Better</a:t>
              </a:r>
              <a:r>
                <a:rPr lang="zh-CN" altLang="en-US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momentum</a:t>
              </a:r>
              <a:r>
                <a:rPr lang="zh-CN" altLang="en-US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  <a:sym typeface="Wingdings" pitchFamily="2" charset="2"/>
                </a:rPr>
                <a:t>resolution</a:t>
              </a: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High-rate operation (MHz/cm</a:t>
              </a:r>
              <a:r>
                <a:rPr lang="en-US" altLang="zh-CN" sz="2100" spc="-17" baseline="30000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2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 err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dE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/dx</a:t>
              </a:r>
              <a:r>
                <a:rPr lang="zh-CN" altLang="en-US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 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and Cluster counting (</a:t>
              </a:r>
              <a:r>
                <a:rPr lang="en-US" altLang="zh-CN" sz="2100" b="1" spc="-17" dirty="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in space</a:t>
              </a: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)</a:t>
              </a:r>
            </a:p>
            <a:p>
              <a:pPr marL="1200251" lvl="3" indent="-342900">
                <a:buClr>
                  <a:srgbClr val="996633"/>
                </a:buClr>
                <a:buFont typeface="Arial" pitchFamily="34" charset="0"/>
                <a:buChar char="•"/>
              </a:pPr>
              <a:r>
                <a:rPr lang="en-US" altLang="zh-CN" sz="2100" spc="-17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Very low voxel occupancy</a:t>
              </a:r>
            </a:p>
          </p:txBody>
        </p:sp>
        <p:sp>
          <p:nvSpPr>
            <p:cNvPr id="7" name="object 4"/>
            <p:cNvSpPr/>
            <p:nvPr/>
          </p:nvSpPr>
          <p:spPr>
            <a:xfrm>
              <a:off x="8090272" y="1411537"/>
              <a:ext cx="3829391" cy="1747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76" y="2965133"/>
            <a:ext cx="9574948" cy="365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2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3ED0F1E-5A39-45CD-94B1-CBA3EB4C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Voxel Occupancy</a:t>
            </a:r>
            <a:endParaRPr kumimoji="1" lang="zh-CN" altLang="en-US" dirty="0"/>
          </a:p>
        </p:txBody>
      </p:sp>
      <p:sp>
        <p:nvSpPr>
          <p:cNvPr id="8" name="灯片编号占位符 1">
            <a:extLst>
              <a:ext uri="{FF2B5EF4-FFF2-40B4-BE49-F238E27FC236}">
                <a16:creationId xmlns:a16="http://schemas.microsoft.com/office/drawing/2014/main" id="{8A17F911-7DFD-42E7-A628-8F227F7D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431" y="657418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79F8C30-2368-4291-BF0E-972E78CC2F5B}"/>
              </a:ext>
            </a:extLst>
          </p:cNvPr>
          <p:cNvSpPr txBox="1"/>
          <p:nvPr/>
        </p:nvSpPr>
        <p:spPr>
          <a:xfrm>
            <a:off x="6237510" y="5725466"/>
            <a:ext cx="5839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半径方向上不同大小读出像素单元，时间窗下</a:t>
            </a:r>
            <a:r>
              <a:rPr lang="en-US" altLang="zh-CN" sz="1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Occupancy</a:t>
            </a:r>
            <a:endParaRPr lang="zh-CN" altLang="en-US" sz="1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B690E22-9264-4405-BBF4-21DDF8749948}"/>
              </a:ext>
            </a:extLst>
          </p:cNvPr>
          <p:cNvSpPr txBox="1"/>
          <p:nvPr/>
        </p:nvSpPr>
        <p:spPr>
          <a:xfrm>
            <a:off x="115349" y="764704"/>
            <a:ext cx="57646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CEPC Soft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实现对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Z-pole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模式下，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分析完成了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TPC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探测器腔体内占空比研究和确认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对于单个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</a:t>
            </a:r>
            <a:r>
              <a:rPr lang="el-GR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m×500</a:t>
            </a:r>
            <a:r>
              <a:rPr lang="el-GR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 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读出像素，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40MHz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采样率，单位时间总的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数为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4×10</a:t>
            </a:r>
            <a:r>
              <a:rPr lang="en-US" altLang="zh-CN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/s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大小为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×25ns~2mm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，单个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~0.5×0.5×2=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0.5 mm</a:t>
            </a:r>
            <a:r>
              <a:rPr lang="en-US" altLang="zh-CN" sz="16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500ns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时间窗，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向平均占用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</a:t>
            </a:r>
          </a:p>
          <a:p>
            <a:pPr marL="1200138" lvl="2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实际将采用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200ns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左右时间窗</a:t>
            </a:r>
            <a:endParaRPr lang="en-US" altLang="zh-CN" sz="1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最内层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 Occupancy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=20×31.5k/4×10</a:t>
            </a:r>
            <a:r>
              <a:rPr lang="en-US" altLang="zh-CN" sz="16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~1.58%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1mm×6mm Pad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，最内层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Voxel Occupancy~35%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结果表明：现有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MDI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设计下，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TPC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探测器占空比保持非常低，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满足探测与物理需求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EA20843-A41C-4FB0-A152-2B2FD8AC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48" y="1340768"/>
            <a:ext cx="6055003" cy="43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238448-36F5-6B40-A5E2-5635F63C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Drift Chamber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B06AA-3475-E545-AEC3-A0C50C272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6D2FD1-93C0-5D49-A539-BF086908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606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0B00B6F-7497-426B-A898-1DB1996E20E3}"/>
              </a:ext>
            </a:extLst>
          </p:cNvPr>
          <p:cNvSpPr txBox="1"/>
          <p:nvPr/>
        </p:nvSpPr>
        <p:spPr>
          <a:xfrm>
            <a:off x="3063923" y="262975"/>
            <a:ext cx="6559225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Overall Design (preliminary)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1DE9A8F-88C3-4F3C-B882-1FD1577F647B}"/>
              </a:ext>
            </a:extLst>
          </p:cNvPr>
          <p:cNvSpPr txBox="1"/>
          <p:nvPr/>
        </p:nvSpPr>
        <p:spPr>
          <a:xfrm flipH="1">
            <a:off x="525757" y="5451403"/>
            <a:ext cx="11264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CF Frame structure</a:t>
            </a:r>
            <a:r>
              <a:rPr lang="zh-CN" altLang="en-US" dirty="0"/>
              <a:t>：</a:t>
            </a:r>
            <a:r>
              <a:rPr lang="en-US" altLang="zh-CN" dirty="0"/>
              <a:t>8 longitudinal hollow beams </a:t>
            </a:r>
            <a:r>
              <a:rPr lang="zh-CN" altLang="en-US" dirty="0"/>
              <a:t> </a:t>
            </a:r>
            <a:r>
              <a:rPr lang="en-US" altLang="zh-CN" dirty="0"/>
              <a:t>+ 8 annular hollow beams  + inner CF cylinder and  outer CF cylinder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Length : 5800mm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Outer diameter: 3600mm</a:t>
            </a:r>
            <a:r>
              <a:rPr lang="zh-CN" altLang="en-US" dirty="0"/>
              <a:t>，</a:t>
            </a:r>
            <a:r>
              <a:rPr lang="en-US" altLang="zh-CN" dirty="0"/>
              <a:t>Inner Diameter: 1200mm</a:t>
            </a:r>
            <a:r>
              <a:rPr lang="zh-CN" altLang="en-US" dirty="0"/>
              <a:t>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Thickness of each end plate:</a:t>
            </a:r>
            <a:r>
              <a:rPr lang="zh-CN" altLang="en-US" dirty="0"/>
              <a:t> </a:t>
            </a:r>
            <a:r>
              <a:rPr lang="en-US" altLang="zh-CN" dirty="0"/>
              <a:t>25mm/20mm</a:t>
            </a:r>
            <a:r>
              <a:rPr lang="zh-CN" altLang="en-US" dirty="0"/>
              <a:t>，</a:t>
            </a:r>
            <a:r>
              <a:rPr lang="en-US" altLang="zh-CN" dirty="0"/>
              <a:t>weight :1100kg /880kg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0A914B-3E19-15D0-7057-1DB2F556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9" y="1146257"/>
            <a:ext cx="5953345" cy="41435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943C2-6F7E-AF52-EAA6-B70181F1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486" y="1310112"/>
            <a:ext cx="2524239" cy="38158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19313" r="6755"/>
          <a:stretch/>
        </p:blipFill>
        <p:spPr>
          <a:xfrm>
            <a:off x="9526360" y="1146257"/>
            <a:ext cx="2423127" cy="40897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04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F936E-6366-3D01-E1DD-BBAFACE8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A57198A-1D19-7433-0E14-CBE64B2069AC}"/>
              </a:ext>
            </a:extLst>
          </p:cNvPr>
          <p:cNvSpPr txBox="1"/>
          <p:nvPr/>
        </p:nvSpPr>
        <p:spPr>
          <a:xfrm>
            <a:off x="2865363" y="0"/>
            <a:ext cx="6412778" cy="98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Results of FEA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61241" y="155707"/>
            <a:ext cx="2730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Loads: Wire tension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+ Axial self weight 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5" y="1069357"/>
            <a:ext cx="9422437" cy="232512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859FE2-DB2A-693B-C9DA-323B45BE569A}"/>
              </a:ext>
            </a:extLst>
          </p:cNvPr>
          <p:cNvSpPr txBox="1"/>
          <p:nvPr/>
        </p:nvSpPr>
        <p:spPr>
          <a:xfrm>
            <a:off x="9566023" y="1301599"/>
            <a:ext cx="2655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End plate thickness: 20mm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Stress 27.1MPa,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Endplate deformation 3.4mm,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CF frame deformation 1.6mm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7D92BE9-8CC0-48BC-BFAC-146C3FD25BF2}"/>
              </a:ext>
            </a:extLst>
          </p:cNvPr>
          <p:cNvCxnSpPr>
            <a:cxnSpLocks/>
          </p:cNvCxnSpPr>
          <p:nvPr/>
        </p:nvCxnSpPr>
        <p:spPr>
          <a:xfrm>
            <a:off x="5889328" y="1829928"/>
            <a:ext cx="4006383" cy="700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42724EAA-32AB-EBAD-AE58-DC5E20BAB2B3}"/>
              </a:ext>
            </a:extLst>
          </p:cNvPr>
          <p:cNvSpPr txBox="1"/>
          <p:nvPr/>
        </p:nvSpPr>
        <p:spPr>
          <a:xfrm>
            <a:off x="2505075" y="5600039"/>
            <a:ext cx="272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self weight</a:t>
            </a:r>
            <a:endParaRPr lang="zh-CN" altLang="en-US" dirty="0"/>
          </a:p>
          <a:p>
            <a:r>
              <a:rPr lang="en-US" altLang="zh-CN" b="1" dirty="0"/>
              <a:t>Buckling coefficient </a:t>
            </a:r>
            <a:r>
              <a:rPr lang="en-US" altLang="zh-CN" dirty="0"/>
              <a:t>: ~12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C4F6325-4C38-9BC3-56BA-7066234FD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62" y="4004737"/>
            <a:ext cx="1955713" cy="28639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5116E46-47F6-1D7C-4780-A9BB6B6DB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59028" y="4072569"/>
            <a:ext cx="2050545" cy="302409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A20AD83-6439-4D0F-843B-80DA316D6813}"/>
              </a:ext>
            </a:extLst>
          </p:cNvPr>
          <p:cNvSpPr txBox="1"/>
          <p:nvPr/>
        </p:nvSpPr>
        <p:spPr>
          <a:xfrm>
            <a:off x="9008775" y="5699833"/>
            <a:ext cx="339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Horizontal self weight </a:t>
            </a:r>
          </a:p>
          <a:p>
            <a:r>
              <a:rPr lang="en-US" altLang="zh-CN" b="1" dirty="0"/>
              <a:t>Buckling coefficient </a:t>
            </a:r>
            <a:r>
              <a:rPr lang="en-US" altLang="zh-CN" dirty="0"/>
              <a:t>: ~14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077200" y="3756703"/>
            <a:ext cx="394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The structure is stable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6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</a:rPr>
              <a:t>Layout design of wiring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2781300" cy="435133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07" y="1825625"/>
            <a:ext cx="5527876" cy="4514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663" y="2074534"/>
            <a:ext cx="3581100" cy="32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1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192" y="225800"/>
            <a:ext cx="10515600" cy="971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b="1" dirty="0" err="1">
                <a:solidFill>
                  <a:srgbClr val="0000FF"/>
                </a:solidFill>
              </a:rPr>
              <a:t>dN</a:t>
            </a:r>
            <a:r>
              <a:rPr lang="en-US" altLang="zh-CN" b="1" dirty="0">
                <a:solidFill>
                  <a:srgbClr val="0000FF"/>
                </a:solidFill>
              </a:rPr>
              <a:t>/dx Resolution and separation power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7" y="1197105"/>
            <a:ext cx="4953151" cy="3859047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767" y="5364919"/>
            <a:ext cx="5182183" cy="847401"/>
          </a:xfrm>
        </p:spPr>
        <p:txBody>
          <a:bodyPr>
            <a:noAutofit/>
          </a:bodyPr>
          <a:lstStyle/>
          <a:p>
            <a:r>
              <a:rPr lang="en-US" altLang="zh-CN" sz="2400" dirty="0" err="1"/>
              <a:t>dN</a:t>
            </a:r>
            <a:r>
              <a:rPr lang="en-US" altLang="zh-CN" sz="2400" dirty="0"/>
              <a:t>/dx resolution: 2.5%-2.6% for pion</a:t>
            </a:r>
          </a:p>
          <a:p>
            <a:r>
              <a:rPr lang="en-US" altLang="zh-CN" sz="2400" dirty="0"/>
              <a:t>2.6%-2.7% for </a:t>
            </a:r>
            <a:r>
              <a:rPr lang="en-US" altLang="zh-CN" sz="2400" dirty="0" err="1"/>
              <a:t>Kaon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DFD0-10EC-492B-9DFD-47BFC8CEEB54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A73E8D-1316-AFCF-7B23-30063F269126}"/>
                  </a:ext>
                </a:extLst>
              </p:cNvPr>
              <p:cNvSpPr txBox="1"/>
              <p:nvPr/>
            </p:nvSpPr>
            <p:spPr>
              <a:xfrm>
                <a:off x="6297777" y="5381323"/>
                <a:ext cx="57132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1.2 m track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For 20 </a:t>
                </a:r>
                <a:r>
                  <a:rPr lang="en-US" altLang="zh-CN" sz="2400" dirty="0" err="1"/>
                  <a:t>GeV</a:t>
                </a:r>
                <a:r>
                  <a:rPr lang="en-US" altLang="zh-CN" sz="2400" dirty="0"/>
                  <a:t>/c  K/</a:t>
                </a:r>
                <a:r>
                  <a:rPr lang="el-GR" altLang="zh-CN" sz="2400" dirty="0"/>
                  <a:t>π</a:t>
                </a:r>
                <a:r>
                  <a:rPr lang="en-US" altLang="zh-CN" sz="2400" dirty="0"/>
                  <a:t>, </a:t>
                </a:r>
                <a:r>
                  <a:rPr lang="en-US" altLang="zh-CN" sz="2400" b="0" dirty="0"/>
                  <a:t>Separation power: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altLang="zh-CN" sz="2400" dirty="0"/>
                      <m:t>σ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A73E8D-1316-AFCF-7B23-30063F269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777" y="5381323"/>
                <a:ext cx="571324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387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306074"/>
            <a:ext cx="4953000" cy="37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1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A1AD90-F3F7-BA4E-B442-4E235800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 TPC vs. DC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7BA449-7A47-1549-8A8D-3BA46A6B3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27D2F-360A-D64E-A96E-BB54346E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9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A53C0-4F29-6347-8939-081E413C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LGAD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3E0FD7-0C8E-E441-916E-60378E7CD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C82DAE-19AA-3248-91F2-5F7F7AC2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32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F677-B686-8DCD-DD61-88D632DF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LGAD</a:t>
            </a:r>
            <a:r>
              <a:rPr lang="zh-CN" altLang="en-US" dirty="0"/>
              <a:t>：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E5364-1623-F361-BD33-E71B0E4D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A3381AB-DE18-A462-DE72-8ACF71DACB40}"/>
              </a:ext>
            </a:extLst>
          </p:cNvPr>
          <p:cNvSpPr txBox="1">
            <a:spLocks/>
          </p:cNvSpPr>
          <p:nvPr/>
        </p:nvSpPr>
        <p:spPr>
          <a:xfrm>
            <a:off x="419098" y="1057298"/>
            <a:ext cx="11004963" cy="4524105"/>
          </a:xfrm>
          <a:prstGeom prst="rect">
            <a:avLst/>
          </a:prstGeom>
        </p:spPr>
        <p:txBody>
          <a:bodyPr>
            <a:normAutofit/>
          </a:bodyPr>
          <a:lstStyle>
            <a:lvl1pPr marL="171440" indent="-171440" algn="l" defTabSz="685759" rtl="0" eaLnBrk="1" latinLnBrk="0" hangingPunct="1">
              <a:lnSpc>
                <a:spcPct val="90000"/>
              </a:lnSpc>
              <a:spcBef>
                <a:spcPts val="750"/>
              </a:spcBef>
              <a:buSzPct val="50000"/>
              <a:buFont typeface="Wingdings" pitchFamily="2" charset="2"/>
              <a:buChar char="l"/>
              <a:defRPr lang="zh-CN" altLang="en-US" sz="21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51431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n"/>
              <a:defRPr lang="en-US" altLang="zh-CN" sz="180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19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SzPct val="50000"/>
              <a:buFont typeface="Wingdings" pitchFamily="2" charset="2"/>
              <a:buChar char="u"/>
              <a:defRPr lang="en-US" altLang="zh-CN" sz="1500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078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59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37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17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96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75" indent="-171440" algn="l" defTabSz="6857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kumimoji="1" lang="en-US" altLang="zh-CN" sz="2900" dirty="0">
                <a:solidFill>
                  <a:schemeClr val="tx1"/>
                </a:solidFill>
              </a:rPr>
              <a:t>The cost of the LGAD and AC-LGAD  as silicon strip is same .</a:t>
            </a:r>
          </a:p>
          <a:p>
            <a:pPr>
              <a:lnSpc>
                <a:spcPct val="170000"/>
              </a:lnSpc>
            </a:pPr>
            <a:r>
              <a:rPr kumimoji="1" lang="en-US" altLang="zh-CN" sz="2900" dirty="0">
                <a:solidFill>
                  <a:schemeClr val="tx1"/>
                </a:solidFill>
              </a:rPr>
              <a:t>The AC-LGAD/LGAD could offer good spatial resolution as showed in picture. </a:t>
            </a:r>
          </a:p>
          <a:p>
            <a:pPr>
              <a:lnSpc>
                <a:spcPct val="170000"/>
              </a:lnSpc>
            </a:pPr>
            <a:endParaRPr kumimoji="1" lang="en-US" altLang="zh-CN" sz="29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endParaRPr kumimoji="1" lang="en-US" altLang="zh-CN" sz="2900" dirty="0"/>
          </a:p>
          <a:p>
            <a:endParaRPr kumimoji="1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C29B3-A68D-BF75-C8AF-6A41E481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2" y="3327712"/>
            <a:ext cx="4445000" cy="314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6C121F-A25E-4168-A9C5-A14295BE1F0B}"/>
              </a:ext>
            </a:extLst>
          </p:cNvPr>
          <p:cNvSpPr txBox="1"/>
          <p:nvPr/>
        </p:nvSpPr>
        <p:spPr>
          <a:xfrm>
            <a:off x="419098" y="6391281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rgbClr val="118EFF"/>
                </a:solidFill>
                <a:effectLst/>
                <a:latin typeface="Helvetica Neue" panose="02000503000000020004" pitchFamily="2" charset="0"/>
                <a:hlinkClick r:id="rId3"/>
              </a:rPr>
              <a:t>https://doi.org/10.1016/j.nima.2024.169203</a:t>
            </a:r>
            <a:endParaRPr lang="en-US" i="1" dirty="0">
              <a:solidFill>
                <a:srgbClr val="118EFF"/>
              </a:solidFill>
              <a:effectLst/>
              <a:latin typeface="Helvetica Neue" panose="02000503000000020004" pitchFamily="2" charset="0"/>
            </a:endParaRPr>
          </a:p>
          <a:p>
            <a:endParaRPr lang="en-CN" i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C552A-6EC6-A403-10AE-97AFC58C2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281" y="2602423"/>
            <a:ext cx="6553200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30D04D-392A-492C-C03E-46D71A579ADC}"/>
              </a:ext>
            </a:extLst>
          </p:cNvPr>
          <p:cNvSpPr txBox="1"/>
          <p:nvPr/>
        </p:nvSpPr>
        <p:spPr>
          <a:xfrm>
            <a:off x="5805760" y="6406551"/>
            <a:ext cx="609904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CN" b="1" i="1" dirty="0">
                <a:solidFill>
                  <a:schemeClr val="accent1"/>
                </a:solidFill>
              </a:rPr>
              <a:t>https://doi.org/10.1016/j.nima.2021.165319</a:t>
            </a:r>
          </a:p>
        </p:txBody>
      </p:sp>
    </p:spTree>
    <p:extLst>
      <p:ext uri="{BB962C8B-B14F-4D97-AF65-F5344CB8AC3E}">
        <p14:creationId xmlns:p14="http://schemas.microsoft.com/office/powerpoint/2010/main" val="36553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01217-068D-45DF-8961-24962750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Candidate of </a:t>
            </a:r>
            <a:r>
              <a:rPr lang="en-US" altLang="zh-CN" dirty="0" err="1"/>
              <a:t>ToF</a:t>
            </a:r>
            <a:r>
              <a:rPr lang="en-US" altLang="zh-CN" dirty="0"/>
              <a:t> for CEPC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83F255-C021-4A09-B15A-19D512A48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Candidate of </a:t>
            </a:r>
            <a:r>
              <a:rPr lang="en-US" altLang="zh-CN" dirty="0" err="1"/>
              <a:t>ToF</a:t>
            </a:r>
            <a:r>
              <a:rPr lang="en-US" altLang="zh-CN" dirty="0"/>
              <a:t> for CEPC</a:t>
            </a:r>
          </a:p>
          <a:p>
            <a:r>
              <a:rPr lang="en-US" altLang="zh-CN" dirty="0"/>
              <a:t>LGAD</a:t>
            </a:r>
            <a:r>
              <a:rPr lang="zh-CN" altLang="en-US" dirty="0"/>
              <a:t>：</a:t>
            </a:r>
            <a:r>
              <a:rPr lang="en-US" altLang="zh-CN" dirty="0"/>
              <a:t>high timing resolution</a:t>
            </a:r>
            <a:r>
              <a:rPr lang="zh-CN" altLang="en-US" dirty="0"/>
              <a:t>（</a:t>
            </a:r>
            <a:r>
              <a:rPr lang="en-US" altLang="zh-CN" dirty="0"/>
              <a:t>30 </a:t>
            </a:r>
            <a:r>
              <a:rPr lang="en-US" altLang="zh-CN" dirty="0" err="1"/>
              <a:t>ps</a:t>
            </a:r>
            <a:r>
              <a:rPr lang="zh-CN" altLang="en-US" dirty="0"/>
              <a:t>）</a:t>
            </a:r>
            <a:r>
              <a:rPr lang="en-US" altLang="zh-CN" dirty="0"/>
              <a:t>, low gain, high S/N,</a:t>
            </a:r>
          </a:p>
          <a:p>
            <a:r>
              <a:rPr lang="en-US" altLang="zh-CN" dirty="0"/>
              <a:t>AC-LGAD</a:t>
            </a:r>
            <a:r>
              <a:rPr lang="zh-CN" altLang="en-US" dirty="0"/>
              <a:t>：</a:t>
            </a:r>
            <a:r>
              <a:rPr lang="en-US" altLang="zh-CN" dirty="0"/>
              <a:t>4 dimension detection</a:t>
            </a:r>
            <a:r>
              <a:rPr lang="zh-CN" altLang="en-US" dirty="0"/>
              <a:t>、</a:t>
            </a:r>
            <a:r>
              <a:rPr lang="en-US" altLang="zh-CN" dirty="0"/>
              <a:t>no dead region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E5A4A2-0F37-45B1-83B0-0558E382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1E19-A0A3-2B41-B7C8-C15FB20DBD7C}" type="slidenum">
              <a:rPr lang="zh-CN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B9644C-7B26-49D5-BADA-796684F8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636912"/>
            <a:ext cx="3200448" cy="35943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8918CFF-2691-416F-8405-4A5E428B7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798" y="3047826"/>
            <a:ext cx="4904761" cy="1605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82DEFC-BE48-BC3E-7538-54A062AEB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352" y="4443578"/>
            <a:ext cx="2082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72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2E6028-0593-BD75-812B-CC4B4C56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29" y="3167672"/>
            <a:ext cx="6544763" cy="3176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LGAD</a:t>
            </a:r>
            <a:r>
              <a:rPr lang="zh-CN" altLang="en-US" dirty="0"/>
              <a:t>：</a:t>
            </a:r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：</a:t>
            </a:r>
            <a:r>
              <a:rPr lang="en-US" altLang="zh-CN" dirty="0"/>
              <a:t>Barrel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45" y="1180757"/>
            <a:ext cx="9478243" cy="5008563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3780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modules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42 modules/ladder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ASIC/module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128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Channel/ASIC</a:t>
            </a:r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456" y="1569247"/>
            <a:ext cx="3131738" cy="2243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6946195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8678217" y="3306244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x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160mm</a:t>
            </a:r>
            <a:endParaRPr lang="en-CN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8942295" y="1490958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353E936-C979-A719-15C0-AD816031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571" y="4245206"/>
            <a:ext cx="2374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67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C971-A143-3BA2-7D46-9536E3D2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LGAD</a:t>
            </a:r>
            <a:r>
              <a:rPr lang="zh-CN" altLang="en-US" dirty="0"/>
              <a:t>：</a:t>
            </a:r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r>
              <a:rPr lang="zh-CN" altLang="en-US" dirty="0"/>
              <a:t> ：</a:t>
            </a:r>
            <a:r>
              <a:rPr lang="en-US" altLang="zh-CN" dirty="0"/>
              <a:t>Endcap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3CCC-A9E7-F95D-87FB-444D7FA8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27" y="1040569"/>
            <a:ext cx="10760034" cy="5303139"/>
          </a:xfrm>
        </p:spPr>
        <p:txBody>
          <a:bodyPr/>
          <a:lstStyle/>
          <a:p>
            <a:r>
              <a:rPr lang="en-US" sz="2400" dirty="0"/>
              <a:t>Petals</a:t>
            </a:r>
            <a:r>
              <a:rPr lang="zh-CN" altLang="en-US" sz="2400" dirty="0"/>
              <a:t>：</a:t>
            </a:r>
            <a:r>
              <a:rPr 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petal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8°×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45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= 360°</a:t>
            </a:r>
            <a:endParaRPr lang="en-US" sz="2400" dirty="0"/>
          </a:p>
          <a:p>
            <a:r>
              <a:rPr lang="en-US" sz="2400" dirty="0"/>
              <a:t>Total</a:t>
            </a:r>
            <a:r>
              <a:rPr lang="zh-CN" altLang="en-US" sz="2400" dirty="0"/>
              <a:t> </a:t>
            </a:r>
            <a:r>
              <a:rPr lang="en-US" altLang="zh-CN" sz="2400" dirty="0"/>
              <a:t>modules</a:t>
            </a:r>
            <a:r>
              <a:rPr lang="zh-CN" altLang="en-US" sz="2400" dirty="0"/>
              <a:t>：</a:t>
            </a:r>
            <a:r>
              <a:rPr lang="en-US" sz="2400" dirty="0"/>
              <a:t>~</a:t>
            </a:r>
            <a:r>
              <a:rPr lang="en-US" sz="2400" b="1" dirty="0">
                <a:solidFill>
                  <a:srgbClr val="FF0000"/>
                </a:solidFill>
              </a:rPr>
              <a:t> 450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(14cm ) </a:t>
            </a:r>
          </a:p>
          <a:p>
            <a:r>
              <a:rPr lang="en-US" sz="2400" dirty="0"/>
              <a:t>R</a:t>
            </a:r>
            <a:r>
              <a:rPr lang="zh-CN" altLang="en-US" sz="2400" dirty="0"/>
              <a:t>：</a:t>
            </a:r>
            <a:r>
              <a:rPr lang="en-US" altLang="zh-CN" sz="2400" dirty="0"/>
              <a:t>400</a:t>
            </a:r>
            <a:r>
              <a:rPr lang="zh-CN" altLang="en-US" sz="2400" dirty="0"/>
              <a:t> </a:t>
            </a:r>
            <a:r>
              <a:rPr lang="en-US" altLang="zh-CN" sz="2400" dirty="0"/>
              <a:t>mm</a:t>
            </a:r>
            <a:r>
              <a:rPr lang="zh-CN" altLang="en-US" sz="2400" dirty="0"/>
              <a:t> </a:t>
            </a:r>
            <a:r>
              <a:rPr lang="en-US" altLang="zh-CN" sz="2400" dirty="0"/>
              <a:t>-</a:t>
            </a:r>
            <a:r>
              <a:rPr lang="zh-CN" altLang="en-US" sz="2400" dirty="0"/>
              <a:t> </a:t>
            </a:r>
            <a:r>
              <a:rPr lang="en-US" altLang="zh-CN" sz="2400" dirty="0"/>
              <a:t>1800</a:t>
            </a:r>
            <a:r>
              <a:rPr lang="zh-CN" altLang="en-US" sz="2400" dirty="0"/>
              <a:t> </a:t>
            </a:r>
            <a:r>
              <a:rPr lang="en-US" altLang="zh-CN" sz="2400" dirty="0"/>
              <a:t>mm</a:t>
            </a:r>
            <a:r>
              <a:rPr lang="en-US" sz="2400" dirty="0"/>
              <a:t> </a:t>
            </a:r>
          </a:p>
          <a:p>
            <a:endParaRPr lang="en-CN" dirty="0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F57E0EE2-8FC0-D659-8EE4-08F90318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15967" y="3700918"/>
            <a:ext cx="3285469" cy="200011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2F23E9-EAEB-7A58-D8E9-CFD0B2972057}"/>
              </a:ext>
            </a:extLst>
          </p:cNvPr>
          <p:cNvGrpSpPr/>
          <p:nvPr/>
        </p:nvGrpSpPr>
        <p:grpSpPr>
          <a:xfrm>
            <a:off x="3604575" y="2563695"/>
            <a:ext cx="2214008" cy="3898898"/>
            <a:chOff x="5630767" y="2429486"/>
            <a:chExt cx="2214008" cy="3898898"/>
          </a:xfrm>
        </p:grpSpPr>
        <p:pic>
          <p:nvPicPr>
            <p:cNvPr id="4" name="图片 1">
              <a:extLst>
                <a:ext uri="{FF2B5EF4-FFF2-40B4-BE49-F238E27FC236}">
                  <a16:creationId xmlns:a16="http://schemas.microsoft.com/office/drawing/2014/main" id="{C7F5680D-69C2-E279-7D43-3D027951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0767" y="2906474"/>
              <a:ext cx="1700126" cy="3421910"/>
            </a:xfrm>
            <a:prstGeom prst="rect">
              <a:avLst/>
            </a:prstGeom>
          </p:spPr>
        </p:pic>
        <p:sp>
          <p:nvSpPr>
            <p:cNvPr id="7" name="Circular Arrow 6">
              <a:extLst>
                <a:ext uri="{FF2B5EF4-FFF2-40B4-BE49-F238E27FC236}">
                  <a16:creationId xmlns:a16="http://schemas.microsoft.com/office/drawing/2014/main" id="{F433F131-E3E6-AD7D-7FB0-C8B71DC0DEE6}"/>
                </a:ext>
              </a:extLst>
            </p:cNvPr>
            <p:cNvSpPr/>
            <p:nvPr/>
          </p:nvSpPr>
          <p:spPr>
            <a:xfrm rot="409122">
              <a:off x="6227618" y="2863784"/>
              <a:ext cx="568037" cy="364324"/>
            </a:xfrm>
            <a:prstGeom prst="circular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solidFill>
                  <a:schemeClr val="tx1"/>
                </a:solidFill>
                <a:highlight>
                  <a:srgbClr val="800000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53284-3905-AC81-8057-D6011FC199F2}"/>
                </a:ext>
              </a:extLst>
            </p:cNvPr>
            <p:cNvSpPr txBox="1"/>
            <p:nvPr/>
          </p:nvSpPr>
          <p:spPr>
            <a:xfrm>
              <a:off x="6334630" y="2429486"/>
              <a:ext cx="1510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</a:rPr>
                <a:t>8°</a:t>
              </a:r>
              <a:endParaRPr lang="en-CN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F8490B-CF6C-749F-55AD-C157EF399C15}"/>
              </a:ext>
            </a:extLst>
          </p:cNvPr>
          <p:cNvSpPr txBox="1"/>
          <p:nvPr/>
        </p:nvSpPr>
        <p:spPr>
          <a:xfrm>
            <a:off x="1206740" y="2549249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Longest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side</a:t>
            </a:r>
            <a:r>
              <a:rPr lang="zh-CN" altLang="en-US" b="1" dirty="0">
                <a:solidFill>
                  <a:schemeClr val="accent1"/>
                </a:solidFill>
              </a:rPr>
              <a:t>：</a:t>
            </a:r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61093-4ACB-EB1E-EDD1-2B33AB884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3" y="3802526"/>
            <a:ext cx="2161309" cy="1285485"/>
          </a:xfrm>
          <a:prstGeom prst="rect">
            <a:avLst/>
          </a:prstGeom>
        </p:spPr>
      </p:pic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2A929D42-582F-60A0-BB86-6073D5AD4E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31196" y="1385807"/>
          <a:ext cx="4404652" cy="483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197">
                  <a:extLst>
                    <a:ext uri="{9D8B030D-6E8A-4147-A177-3AD203B41FA5}">
                      <a16:colId xmlns:a16="http://schemas.microsoft.com/office/drawing/2014/main" val="2493316967"/>
                    </a:ext>
                  </a:extLst>
                </a:gridCol>
                <a:gridCol w="2985455">
                  <a:extLst>
                    <a:ext uri="{9D8B030D-6E8A-4147-A177-3AD203B41FA5}">
                      <a16:colId xmlns:a16="http://schemas.microsoft.com/office/drawing/2014/main" val="1109437004"/>
                    </a:ext>
                  </a:extLst>
                </a:gridCol>
              </a:tblGrid>
              <a:tr h="266763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CEPC TOF 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endcap</a:t>
                      </a:r>
                      <a:r>
                        <a:rPr lang="en-US" altLang="zh-CN" sz="1400" dirty="0"/>
                        <a:t> 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109061527"/>
                  </a:ext>
                </a:extLst>
              </a:tr>
              <a:tr h="26676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Area (m</a:t>
                      </a:r>
                      <a:r>
                        <a:rPr lang="en-US" altLang="zh-CN" sz="1400" baseline="30000" dirty="0"/>
                        <a:t>2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~19.4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990954237"/>
                  </a:ext>
                </a:extLst>
              </a:tr>
              <a:tr h="6402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Granularity 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70mm </a:t>
                      </a:r>
                      <a:r>
                        <a:rPr lang="en-US" altLang="zh-CN" sz="1400" b="0" i="0" dirty="0">
                          <a:solidFill>
                            <a:srgbClr val="333333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×</a:t>
                      </a:r>
                      <a:r>
                        <a:rPr lang="en-US" altLang="zh-CN" sz="1400" dirty="0"/>
                        <a:t> 0.1mm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127046653"/>
                  </a:ext>
                </a:extLst>
              </a:tr>
              <a:tr h="26676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Capacitance 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~10 pF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82792040"/>
                  </a:ext>
                </a:extLst>
              </a:tr>
              <a:tr h="26676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Charge 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&gt;15fC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59455021"/>
                  </a:ext>
                </a:extLst>
              </a:tr>
              <a:tr h="32414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Channel number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~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</a:rPr>
                        <a:t> 2×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10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6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 </a:t>
                      </a:r>
                      <a:endParaRPr lang="en-CN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80770840"/>
                  </a:ext>
                </a:extLst>
              </a:tr>
              <a:tr h="32414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Module assembly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Wire bonding at strip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894049563"/>
                  </a:ext>
                </a:extLst>
              </a:tr>
              <a:tr h="32414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MIP Time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resolution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  ~50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ps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58259862"/>
                  </a:ext>
                </a:extLst>
              </a:tr>
              <a:tr h="32414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Spatial resolution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~ 10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μm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or φ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128808722"/>
                  </a:ext>
                </a:extLst>
              </a:tr>
              <a:tr h="453496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Number of Module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(14cm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)    (8°×45(petals number) = 360°)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96205867"/>
                  </a:ext>
                </a:extLst>
              </a:tr>
              <a:tr h="465075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Number of channels per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module</a:t>
                      </a:r>
                      <a:endParaRPr lang="zh-CN" altLang="en-US" sz="14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2816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(22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chips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128 channel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84757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1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1A26-07C1-B434-ADD0-0C45F95B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/>
              <a:t>LGAD: Electronic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CN" dirty="0"/>
              <a:t>Cost of LGAD ToF and OTracker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384AF-F146-8E42-CC1F-9EC0D1AC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37" y="1168401"/>
            <a:ext cx="9334281" cy="47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4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D1DC6-EEFF-F641-9EC4-2C73DFFB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 pixel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3C2334-32DF-0F4A-9C80-228C9EC6D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D11AA-79DF-2944-8D98-E9CC5F75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177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7D75-DF8B-A840-8B03-8C260848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C749F-D094-914E-8AE7-D246BBDA7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Assuming:</a:t>
                </a:r>
              </a:p>
              <a:p>
                <a:pPr lvl="1"/>
                <a:r>
                  <a:rPr lang="en-US" altLang="zh-CN" dirty="0"/>
                  <a:t>Physics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event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112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kHz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=&gt;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1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MHz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event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including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physics,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bkg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noise</a:t>
                </a:r>
              </a:p>
              <a:p>
                <a:pPr lvl="1"/>
                <a:r>
                  <a:rPr lang="en-US" altLang="zh-CN" dirty="0"/>
                  <a:t>Track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multiplicity: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100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Cluster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size: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3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endParaRPr lang="en-US" altLang="zh-CN" dirty="0">
                  <a:solidFill>
                    <a:srgbClr val="0432FF"/>
                  </a:solidFill>
                </a:endParaRPr>
              </a:p>
              <a:p>
                <a:r>
                  <a:rPr lang="en-US" altLang="zh-CN" dirty="0"/>
                  <a:t>CMOS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sensor</a:t>
                </a:r>
              </a:p>
              <a:p>
                <a:pPr lvl="1"/>
                <a:r>
                  <a:rPr lang="en-US" altLang="zh-CN" dirty="0"/>
                  <a:t>Pixel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size: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25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150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um</a:t>
                </a:r>
                <a:r>
                  <a:rPr lang="en-US" altLang="zh-CN" baseline="30000" dirty="0">
                    <a:solidFill>
                      <a:srgbClr val="0432FF"/>
                    </a:solidFill>
                  </a:rPr>
                  <a:t>2</a:t>
                </a:r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Bits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hit: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48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bit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Outer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tracker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Radius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1800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mm</a:t>
                </a:r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Length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5800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mm</a:t>
                </a:r>
                <a:r>
                  <a:rPr lang="en-US" altLang="zh-CN" dirty="0"/>
                  <a:t>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altLang="zh-CN" dirty="0"/>
                  <a:t>Hit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density: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0.74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kHz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cm</a:t>
                </a:r>
                <a:r>
                  <a:rPr lang="en-US" altLang="zh-CN" baseline="30000" dirty="0"/>
                  <a:t>2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Data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chip: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140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kb/s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C749F-D094-914E-8AE7-D246BBDA7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32DE9-132E-2D46-AA38-D950E1AF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Mar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BA1DA-5ACB-5840-8281-07FD6C0F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Yiming 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94B96-0135-6341-B790-387DCF04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84D2-C490-6540-93F6-C02A4AE8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Mar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A3B1-BED5-C448-B0A4-B07A788D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Yiming Li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414CC-5F1B-AD45-8F93-8D1ED4F0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9BB1F6-DBC2-E245-8C35-62A2996D9AB7}"/>
              </a:ext>
            </a:extLst>
          </p:cNvPr>
          <p:cNvGrpSpPr/>
          <p:nvPr/>
        </p:nvGrpSpPr>
        <p:grpSpPr>
          <a:xfrm>
            <a:off x="806035" y="1371876"/>
            <a:ext cx="363072" cy="468288"/>
            <a:chOff x="1218451" y="1761565"/>
            <a:chExt cx="363072" cy="4682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9FDA23-6BF6-ED42-95B1-65814067C7FA}"/>
                </a:ext>
              </a:extLst>
            </p:cNvPr>
            <p:cNvSpPr/>
            <p:nvPr/>
          </p:nvSpPr>
          <p:spPr>
            <a:xfrm>
              <a:off x="1218452" y="1761565"/>
              <a:ext cx="363071" cy="3630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B25141-C8AD-F24C-BB06-365B1EA846D1}"/>
                </a:ext>
              </a:extLst>
            </p:cNvPr>
            <p:cNvSpPr/>
            <p:nvPr/>
          </p:nvSpPr>
          <p:spPr>
            <a:xfrm>
              <a:off x="1218451" y="2124636"/>
              <a:ext cx="363071" cy="45719"/>
            </a:xfrm>
            <a:prstGeom prst="rect">
              <a:avLst/>
            </a:prstGeom>
            <a:solidFill>
              <a:srgbClr val="C1C1C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B370C9-3635-2A41-997A-53ED04B328F1}"/>
                </a:ext>
              </a:extLst>
            </p:cNvPr>
            <p:cNvSpPr/>
            <p:nvPr/>
          </p:nvSpPr>
          <p:spPr>
            <a:xfrm flipV="1">
              <a:off x="1326736" y="1897380"/>
              <a:ext cx="92990" cy="4571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23D9742-5319-DB45-ADCA-25DB9429B6D9}"/>
                </a:ext>
              </a:extLst>
            </p:cNvPr>
            <p:cNvSpPr/>
            <p:nvPr/>
          </p:nvSpPr>
          <p:spPr>
            <a:xfrm>
              <a:off x="1261713" y="2141622"/>
              <a:ext cx="45719" cy="88231"/>
            </a:xfrm>
            <a:custGeom>
              <a:avLst/>
              <a:gdLst>
                <a:gd name="connsiteX0" fmla="*/ 68221 w 68221"/>
                <a:gd name="connsiteY0" fmla="*/ 0 h 132347"/>
                <a:gd name="connsiteX1" fmla="*/ 42 w 68221"/>
                <a:gd name="connsiteY1" fmla="*/ 72190 h 132347"/>
                <a:gd name="connsiteX2" fmla="*/ 60200 w 68221"/>
                <a:gd name="connsiteY2" fmla="*/ 132347 h 13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21" h="132347">
                  <a:moveTo>
                    <a:pt x="68221" y="0"/>
                  </a:moveTo>
                  <a:cubicBezTo>
                    <a:pt x="34800" y="25066"/>
                    <a:pt x="1379" y="50132"/>
                    <a:pt x="42" y="72190"/>
                  </a:cubicBezTo>
                  <a:cubicBezTo>
                    <a:pt x="-1295" y="94248"/>
                    <a:pt x="29452" y="113297"/>
                    <a:pt x="60200" y="13234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2FD91D2-38E0-0D4D-8535-A28FCF7C519E}"/>
                </a:ext>
              </a:extLst>
            </p:cNvPr>
            <p:cNvSpPr/>
            <p:nvPr/>
          </p:nvSpPr>
          <p:spPr>
            <a:xfrm>
              <a:off x="1374008" y="2141620"/>
              <a:ext cx="45719" cy="88231"/>
            </a:xfrm>
            <a:custGeom>
              <a:avLst/>
              <a:gdLst>
                <a:gd name="connsiteX0" fmla="*/ 68221 w 68221"/>
                <a:gd name="connsiteY0" fmla="*/ 0 h 132347"/>
                <a:gd name="connsiteX1" fmla="*/ 42 w 68221"/>
                <a:gd name="connsiteY1" fmla="*/ 72190 h 132347"/>
                <a:gd name="connsiteX2" fmla="*/ 60200 w 68221"/>
                <a:gd name="connsiteY2" fmla="*/ 132347 h 13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21" h="132347">
                  <a:moveTo>
                    <a:pt x="68221" y="0"/>
                  </a:moveTo>
                  <a:cubicBezTo>
                    <a:pt x="34800" y="25066"/>
                    <a:pt x="1379" y="50132"/>
                    <a:pt x="42" y="72190"/>
                  </a:cubicBezTo>
                  <a:cubicBezTo>
                    <a:pt x="-1295" y="94248"/>
                    <a:pt x="29452" y="113297"/>
                    <a:pt x="60200" y="13234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A73B52-5C80-1040-A7EB-C3E80C34518D}"/>
                </a:ext>
              </a:extLst>
            </p:cNvPr>
            <p:cNvSpPr/>
            <p:nvPr/>
          </p:nvSpPr>
          <p:spPr>
            <a:xfrm>
              <a:off x="1478281" y="2141618"/>
              <a:ext cx="45719" cy="88231"/>
            </a:xfrm>
            <a:custGeom>
              <a:avLst/>
              <a:gdLst>
                <a:gd name="connsiteX0" fmla="*/ 68221 w 68221"/>
                <a:gd name="connsiteY0" fmla="*/ 0 h 132347"/>
                <a:gd name="connsiteX1" fmla="*/ 42 w 68221"/>
                <a:gd name="connsiteY1" fmla="*/ 72190 h 132347"/>
                <a:gd name="connsiteX2" fmla="*/ 60200 w 68221"/>
                <a:gd name="connsiteY2" fmla="*/ 132347 h 13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21" h="132347">
                  <a:moveTo>
                    <a:pt x="68221" y="0"/>
                  </a:moveTo>
                  <a:cubicBezTo>
                    <a:pt x="34800" y="25066"/>
                    <a:pt x="1379" y="50132"/>
                    <a:pt x="42" y="72190"/>
                  </a:cubicBezTo>
                  <a:cubicBezTo>
                    <a:pt x="-1295" y="94248"/>
                    <a:pt x="29452" y="113297"/>
                    <a:pt x="60200" y="13234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3A69F4C-BBBA-C34E-B1BC-6DB20603C981}"/>
              </a:ext>
            </a:extLst>
          </p:cNvPr>
          <p:cNvGrpSpPr/>
          <p:nvPr/>
        </p:nvGrpSpPr>
        <p:grpSpPr>
          <a:xfrm>
            <a:off x="609600" y="2607773"/>
            <a:ext cx="2565400" cy="2521678"/>
            <a:chOff x="2641600" y="1354664"/>
            <a:chExt cx="2565400" cy="2521678"/>
          </a:xfrm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E2D3251-2003-214E-9A9F-92D1F5243ED6}"/>
                </a:ext>
              </a:extLst>
            </p:cNvPr>
            <p:cNvSpPr/>
            <p:nvPr/>
          </p:nvSpPr>
          <p:spPr>
            <a:xfrm>
              <a:off x="2641600" y="1354664"/>
              <a:ext cx="2565400" cy="249343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A707085-D4B4-7847-BB1D-7FFF1A80BDD7}"/>
                </a:ext>
              </a:extLst>
            </p:cNvPr>
            <p:cNvGrpSpPr/>
            <p:nvPr/>
          </p:nvGrpSpPr>
          <p:grpSpPr>
            <a:xfrm>
              <a:off x="2647534" y="1371876"/>
              <a:ext cx="2547691" cy="936572"/>
              <a:chOff x="2647534" y="1371876"/>
              <a:chExt cx="2547691" cy="93657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0EB928B-79A9-3141-88F5-AAB41DBA2271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CC17FB6-AE90-B743-BDEF-27C24BA4575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941BD1E-8DE6-6142-B6B3-034D2BF39BC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BCECCC-AB18-B64B-8EFB-A49CBF68427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E9B761E-BE9F-2644-B73B-680777DDFCF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ECD965C7-1969-1341-879F-557E525B01A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68DD4C9-4022-7446-B4C0-D68113CC80D2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A010C21-04E3-F845-9074-AB0200BEB81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8349BD7-C0DE-AE40-B007-1D28C46F867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6805B3-88D9-BF4A-A924-BBC0AD0A808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08F8963-D309-BF45-8A0F-494208EDD45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64B1B031-7080-354E-8501-6693C8073B7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F54EF74-FEE5-DF4A-B4E9-A88FF160E91E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9C3E14C-D0B2-E449-AED8-8CBB8AB090A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9A7B0E0-7902-2D48-8C0B-BAE43BAC052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D9A72E45-E7E2-9346-B706-A39CCE47A8E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5D1DA76-B884-3A45-A607-F4D3FEAD7B7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E066493-BBF8-0340-B015-9D0A510021A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6C730BF-06D4-DD45-A4BB-90409F96D5AB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B08DED0-5806-0B4B-8AE8-39ACCAB453D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D1924BD-8FAB-5A47-BA46-59741382D2D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129B879A-5A52-7843-9C68-561C68BFD18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773FF44F-42EF-FF49-AD37-4A81CFA8A48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313EA550-4D3D-6A40-9536-8C2E688D08C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0646832-75AE-034E-8100-D3C375E9BD2C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316B3F4-7B80-5B4A-B7A7-908EB7C7679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5C15F3E-6A7A-2048-8BD1-63BDC0D05BA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56220091-2278-E94C-BBDB-29A6D428CDC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3226C00-629F-2247-9B73-BB594CAED58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1C152730-82A3-6B47-B905-75C441FDC926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B8EB17A-9CB5-364C-BBE1-FB164A2225E9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E42516E-A29B-6746-B414-DC2E1162FF6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0DDD9DB-114B-EA45-90C5-EE28473B9D0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23992226-C8AC-3349-8E11-73B6AEF317E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D8AF74F4-8904-1944-8E1D-04868F1FA06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5B941E8F-590A-1342-A653-FA9D9E8A60E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B40E4F5-17AC-6B47-A0DF-EA645D40A393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C38AFF8-60DF-0543-9B99-69B53D0F159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DE4E606-8F96-A247-8DD9-B2F294B3CE1A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B03E691-87E8-D945-B84C-E2C60464395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4BD05737-56D3-6749-8F07-3F1F12C8C9A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BB132BC0-AEDA-9845-BA48-78512244986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4A6FE4C-49C7-484D-B94B-5390DEF6BFA3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90300D7-7EB7-D144-8EF9-2B2A7991F0E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3DD314C-AE51-2042-9D20-842FC585361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56D7581F-42A7-BC41-8794-29613A3CA09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CE695130-6857-7246-88A0-E7B1C064F34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89BF0036-86B1-764F-BC85-4B1532326C6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2D56C93-CEBD-1440-8A1C-48A0F7D38599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C959CC9-98AB-9E43-B4C3-26CEE07E70F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83529B1-9D20-3846-9F4E-359A844DCB0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5E1AA6FE-43C6-2B4B-94FD-0BCE1DDE9DC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FFC7197F-051D-5A4F-8343-163989F5FEA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EA4A2197-BAA8-694C-B2F6-3ABDE62BEDC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6235AAB1-DB1A-364E-92C9-2C715CB71415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7797663-BBA3-C24E-A279-E4B85884865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D6191CE-4EA9-BE48-BCC2-D2B7F43138B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F3E2C84-F523-8A4C-AD98-940DE6F52F4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B2636DF0-32E6-D044-BC29-376D0231E76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18E7B89F-D462-7543-8AA5-BE1783EC654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EDCDE02-09D5-B74C-BEB2-20A354455043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42B0A0F-9682-A843-98FF-B96C4700E6B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8B02DBF-1EA5-B24E-B686-D68513E9B59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DCB0EB4F-8907-B349-ACD0-EE55AB3B1EF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CEC078D5-11AE-E741-BC4E-1A56AA82722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EA1129F4-95E7-B447-A370-9A9218D2789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CE8E64D-EC06-1340-8785-D89CF0AD056E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948179-6F8D-484C-AC90-CCF54425522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997D802-2274-7549-85BD-2F3DA71618B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857DDA02-8033-584E-8051-99DA13DBEE0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900964AD-5C41-7449-A6AB-FFFB57A4B32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F74F9C78-E355-694B-BBCF-C97484537BC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A78030D-A38D-E843-A595-FEE6466460AA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54BEE1E-C44E-4948-82F0-30CD52A0AB1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13BB19E-9739-6D40-B1CD-CA4EAAD9706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6AA90AA2-3FAD-B742-B36E-70A8D416A47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5356017B-9B4C-F047-9E23-357CFA67765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4DAD39BB-C2D4-9A45-BA8A-FB90685D926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F1567FA-3DDE-FC44-B355-5A296CFA285F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443A1CEB-FF9C-9E49-B84E-D1ECE69B0CB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741CB18-C66C-FA42-A75B-E02404B7637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5C59C359-ACAF-AF45-BA09-2581B7DE8FA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438A5E58-7D4D-AE40-954F-2100EFD9ECF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108194B6-1CB8-8844-8CC3-978630D48F46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EB422391-38E0-D544-B024-49191F2F6D50}"/>
                </a:ext>
              </a:extLst>
            </p:cNvPr>
            <p:cNvGrpSpPr/>
            <p:nvPr/>
          </p:nvGrpSpPr>
          <p:grpSpPr>
            <a:xfrm>
              <a:off x="2647887" y="2769108"/>
              <a:ext cx="2547691" cy="936572"/>
              <a:chOff x="2647534" y="1371876"/>
              <a:chExt cx="2547691" cy="936572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5F604F56-BD28-E244-A7F6-042706603CF0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81BDC065-7C2C-9B4F-84E4-FC01A42C25D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8C5ABBFB-A5ED-734B-A77B-C0AFF9206EA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999B6DF0-F4F2-4A48-9382-7687AA79CCA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FFF0A19C-ED6D-A446-9EF7-8C1BDEA785F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Freeform 271">
                  <a:extLst>
                    <a:ext uri="{FF2B5EF4-FFF2-40B4-BE49-F238E27FC236}">
                      <a16:creationId xmlns:a16="http://schemas.microsoft.com/office/drawing/2014/main" id="{BCBDB81B-6C10-DC42-9C41-E414D517EFC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1164EA8E-DE65-3549-96B2-0C3C04C05B37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A9B03B22-60A7-D44B-9C1D-81297BA58B7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84577039-46CB-CB4C-92D6-6CFC225A42F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BFE1967A-7375-B143-8083-49C88E39CAE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E83EF4C7-3648-2B4B-856A-A9B8BA8FBBE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040ECEC4-1760-1749-ABEF-1809438B7BD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DA543060-71C5-4946-998E-AA268A856C28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CFD0A05-6862-BD4B-A11E-2BEA1FF3951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C60246A9-7F21-244A-B85C-1A616C659DD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0758B41F-DBC9-7E45-AEC2-20F1D2840B8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BA13DA6B-1361-2C4D-B4F5-3A0F0B23CCA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ADA3D124-4DA7-EF41-84DF-32FBDE4371E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7F2408DF-081F-E14B-BD5F-378D7B953B29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2AD13406-59DE-FA4A-AC48-EF7BE7EC2C5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B704C28F-B106-844B-A097-8B86D428147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44989603-C2FA-8D45-A994-3A6EA64A7C3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79CF5733-9525-9B41-BB56-E5545A419F1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ED98CFA5-6BAB-F84F-8FA6-2B1F21B2F99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864C9CF9-C499-CC4D-86DE-2E7F8B87E55C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FEB6A27C-04E1-B044-A16D-D9D5CFB8D34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19A7746-D707-2749-A6E1-02ADD3BD977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D823D61C-BF35-C54F-8A6E-C1019F56217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903E0264-49F0-7747-8511-38A42395504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8DC768C5-8675-314E-AC98-D1C891D6D92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770005C8-2944-504B-9601-B30E10BFC6AA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2BA5F3DB-8A38-F149-8352-AC648066183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55E25B42-7E42-C947-A232-B4D53CDF709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D0F6D2E2-C871-5B42-B37B-3FE4C480494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C171AE0D-4873-1248-ACD2-3EE6B76028E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45B98FF3-63CE-EF49-A991-A50DF220762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DA89B28B-9FF2-C343-B2DD-178A385C1006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4D3CC3D0-3991-734F-A229-E90041A69C4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91F45B62-343C-9544-98DE-45E892FD734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EE4BB326-299C-0742-A513-9C66BCF3826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778C1D64-2101-0347-8709-7C0066B3F0B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3DDFFB47-B01C-F048-87CD-C6986A96D69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588B25CB-A56F-4E41-BFB5-6EB7202359E2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352C465D-5F8D-B440-A829-D6DBD1D9727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3FC74AFB-2528-0E4A-BFC1-E4A4D3566A6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0695A25F-ACBC-DF47-905E-95D1F174C9C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BC66CAB1-D497-154C-980F-07A0C2DB6D9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068248E5-B1C2-334C-8E73-EFB56B1571F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D91A40E8-8707-634C-9E32-100F7336154E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95214CB1-BD83-824A-B642-FDE55A75633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49B10E19-B252-7346-B107-40C9C5E3FBA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Freeform 229">
                  <a:extLst>
                    <a:ext uri="{FF2B5EF4-FFF2-40B4-BE49-F238E27FC236}">
                      <a16:creationId xmlns:a16="http://schemas.microsoft.com/office/drawing/2014/main" id="{45E70734-EA1C-FA4D-9E0E-7D467ADC84A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 230">
                  <a:extLst>
                    <a:ext uri="{FF2B5EF4-FFF2-40B4-BE49-F238E27FC236}">
                      <a16:creationId xmlns:a16="http://schemas.microsoft.com/office/drawing/2014/main" id="{1DC672C2-84A4-8F42-A9C1-EC80E015BAF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Freeform 231">
                  <a:extLst>
                    <a:ext uri="{FF2B5EF4-FFF2-40B4-BE49-F238E27FC236}">
                      <a16:creationId xmlns:a16="http://schemas.microsoft.com/office/drawing/2014/main" id="{51AEF7BA-8E02-D749-8BD3-66EA04AA75F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C6F03E1A-16FD-7043-B941-83F343472109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125F04B9-6EA9-C14F-8FF4-714ACDB0AAE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CFE0651-92BF-F647-BBE6-0F05FB2B65D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B7006CC4-CF3A-7446-8FE2-5F33171862A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866319F6-4263-D74A-9542-B35DEB9FF14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1808310E-BA73-FE4B-ACC5-082444C2F81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CEF6817-6C64-B542-8405-E641B3187D0F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E20CB6A8-0335-3848-9521-8F021385E01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6D5CC799-6FE6-6D4C-B1FB-9792039C525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01327F3D-5315-BD4A-8C94-0962BD13976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C94E9927-A714-964E-91F3-87F4BA554BA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2121845F-776B-6540-942E-70DB255FD58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74A01263-D90C-B440-A387-BAF9AE108BD9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087AEB56-F6FB-6045-9F76-826C2C15C36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E2BED94A-6EE5-E545-9862-5BFEE28EC2D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9ECB5CBC-B98E-A64E-AA89-5BCD57CC6C43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3E13227D-FB6A-B046-AF0B-7A344AB2837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F744CCDA-0C9B-9C41-9ED6-0D920B7A0D1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0339A6E7-4CF0-0B42-A056-5D26EE9706B7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900C0772-54A8-6349-8E74-00405FA2350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7CAE2C0A-1CCA-C84F-A15A-AF1D9F6DB20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F188C5A5-285C-024C-A8D5-540E4403B78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E2876C33-90EF-1140-992E-C95A3F40283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7E11B1C6-7864-EF49-A0B1-97622B69783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08F02FCF-FF06-4042-8DBF-78A56C2CD9E4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72683E8-B66C-3846-A5FA-37A62DAB010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8A4FBD59-E939-054E-B6BE-21A18C30F9D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4079959D-274A-8C4F-916C-E89424B40CA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1DBD8EEC-B144-5741-BD04-544A41BFA1E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5208FC70-CFC3-284F-86D3-4D9450885C8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7517EEBF-BEAD-7C4B-A205-5E185739ACA0}"/>
                </a:ext>
              </a:extLst>
            </p:cNvPr>
            <p:cNvSpPr/>
            <p:nvPr/>
          </p:nvSpPr>
          <p:spPr>
            <a:xfrm>
              <a:off x="3835400" y="3830623"/>
              <a:ext cx="482600" cy="45719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05058B60-0523-E246-B970-DF1A0A459525}"/>
                  </a:ext>
                </a:extLst>
              </p:cNvPr>
              <p:cNvSpPr txBox="1"/>
              <p:nvPr/>
            </p:nvSpPr>
            <p:spPr>
              <a:xfrm>
                <a:off x="1519766" y="1261022"/>
                <a:ext cx="1346200" cy="584775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Sensor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chip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FZYaShiHeiS" panose="02000500000000000000" pitchFamily="2" charset="-122"/>
                        <a:cs typeface="Linux Biolinum" panose="02000503000000000000" pitchFamily="2" charset="0"/>
                      </a:rPr>
                      <m:t>20×20</m:t>
                    </m:r>
                    <m:r>
                      <a:rPr lang="zh-CN" altLang="en-US" sz="1600" b="0" i="0" smtClean="0">
                        <a:latin typeface="Cambria Math" panose="02040503050406030204" pitchFamily="18" charset="0"/>
                        <a:ea typeface="FZYaShiHeiS" panose="02000500000000000000" pitchFamily="2" charset="-122"/>
                        <a:cs typeface="Linux Biolinum" panose="02000503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ea typeface="FZYaShiHeiS" panose="02000500000000000000" pitchFamily="2" charset="-122"/>
                        <a:cs typeface="Linux Biolinum" panose="02000503000000000000" pitchFamily="2" charset="0"/>
                      </a:rPr>
                      <m:t>m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FZYaShiHeiS" panose="02000500000000000000" pitchFamily="2" charset="-122"/>
                            <a:cs typeface="Linux Biolinum" panose="02000503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ea typeface="FZYaShiHeiS" panose="02000500000000000000" pitchFamily="2" charset="-122"/>
                            <a:cs typeface="Linux Biolinum" panose="02000503000000000000" pitchFamily="2" charset="0"/>
                          </a:rPr>
                          <m:t>m</m:t>
                        </m:r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ea typeface="FZYaShiHeiS" panose="02000500000000000000" pitchFamily="2" charset="-122"/>
                            <a:cs typeface="Linux Biolinum" panose="02000503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endParaRPr lang="en-US" altLang="zh-CN" sz="1600" dirty="0">
                  <a:latin typeface="FZYaShiHeiS" panose="02000500000000000000" pitchFamily="2" charset="-122"/>
                  <a:ea typeface="FZYaShiHeiS" panose="02000500000000000000" pitchFamily="2" charset="-122"/>
                  <a:cs typeface="Linux Biolinum" panose="02000503000000000000" pitchFamily="2" charset="0"/>
                </a:endParaRPr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05058B60-0523-E246-B970-DF1A0A459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66" y="1261022"/>
                <a:ext cx="1346200" cy="584775"/>
              </a:xfrm>
              <a:prstGeom prst="rect">
                <a:avLst/>
              </a:prstGeom>
              <a:blipFill>
                <a:blip r:embed="rId2"/>
                <a:stretch>
                  <a:fillRect t="-2128" b="-8511"/>
                </a:stretch>
              </a:blipFill>
              <a:ln w="254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" name="TextBox 276">
            <a:extLst>
              <a:ext uri="{FF2B5EF4-FFF2-40B4-BE49-F238E27FC236}">
                <a16:creationId xmlns:a16="http://schemas.microsoft.com/office/drawing/2014/main" id="{EC6B391F-2646-D845-A118-44B879836088}"/>
              </a:ext>
            </a:extLst>
          </p:cNvPr>
          <p:cNvSpPr txBox="1"/>
          <p:nvPr/>
        </p:nvSpPr>
        <p:spPr>
          <a:xfrm>
            <a:off x="678212" y="5350732"/>
            <a:ext cx="4600154" cy="769441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Module: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28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chips</a:t>
            </a:r>
          </a:p>
          <a:p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*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Rate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per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module: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4.0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Mb/s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endParaRPr lang="en-US" altLang="zh-CN" sz="1400" dirty="0">
              <a:latin typeface="FZYaShiHeiS" panose="02000500000000000000" pitchFamily="2" charset="-122"/>
              <a:ea typeface="FZYaShiHeiS" panose="02000500000000000000" pitchFamily="2" charset="-122"/>
              <a:cs typeface="Linux Biolinum" panose="02000503000000000000" pitchFamily="2" charset="0"/>
            </a:endParaRPr>
          </a:p>
          <a:p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*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Note: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 err="1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lpGBT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supports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up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to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28</a:t>
            </a:r>
            <a:r>
              <a:rPr lang="zh-CN" altLang="en-US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4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e-links</a:t>
            </a:r>
          </a:p>
        </p:txBody>
      </p:sp>
      <p:grpSp>
        <p:nvGrpSpPr>
          <p:cNvPr id="2389" name="Group 2388">
            <a:extLst>
              <a:ext uri="{FF2B5EF4-FFF2-40B4-BE49-F238E27FC236}">
                <a16:creationId xmlns:a16="http://schemas.microsoft.com/office/drawing/2014/main" id="{AE090EF5-BC5D-EE49-B4B7-7029D222B194}"/>
              </a:ext>
            </a:extLst>
          </p:cNvPr>
          <p:cNvGrpSpPr/>
          <p:nvPr/>
        </p:nvGrpSpPr>
        <p:grpSpPr>
          <a:xfrm>
            <a:off x="4793456" y="3071812"/>
            <a:ext cx="5963651" cy="1071586"/>
            <a:chOff x="5388678" y="2870006"/>
            <a:chExt cx="4313734" cy="766186"/>
          </a:xfrm>
        </p:grpSpPr>
        <p:sp>
          <p:nvSpPr>
            <p:cNvPr id="2384" name="Rectangle 2383">
              <a:extLst>
                <a:ext uri="{FF2B5EF4-FFF2-40B4-BE49-F238E27FC236}">
                  <a16:creationId xmlns:a16="http://schemas.microsoft.com/office/drawing/2014/main" id="{766A89D6-46A3-5543-9637-DB9411330B9A}"/>
                </a:ext>
              </a:extLst>
            </p:cNvPr>
            <p:cNvSpPr/>
            <p:nvPr/>
          </p:nvSpPr>
          <p:spPr>
            <a:xfrm>
              <a:off x="5486401" y="3207726"/>
              <a:ext cx="4164805" cy="88261"/>
            </a:xfrm>
            <a:prstGeom prst="rect">
              <a:avLst/>
            </a:prstGeom>
            <a:pattFill prst="pct5">
              <a:fgClr>
                <a:schemeClr val="tx2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67" name="Group 2366">
              <a:extLst>
                <a:ext uri="{FF2B5EF4-FFF2-40B4-BE49-F238E27FC236}">
                  <a16:creationId xmlns:a16="http://schemas.microsoft.com/office/drawing/2014/main" id="{F208AB3E-95D9-3745-A2AF-BAC7F7A94C42}"/>
                </a:ext>
              </a:extLst>
            </p:cNvPr>
            <p:cNvGrpSpPr/>
            <p:nvPr/>
          </p:nvGrpSpPr>
          <p:grpSpPr>
            <a:xfrm>
              <a:off x="5388678" y="2870006"/>
              <a:ext cx="4313734" cy="337722"/>
              <a:chOff x="5388678" y="2870006"/>
              <a:chExt cx="4313734" cy="337722"/>
            </a:xfrm>
          </p:grpSpPr>
          <p:sp>
            <p:nvSpPr>
              <p:cNvPr id="2356" name="Rectangle 2355">
                <a:extLst>
                  <a:ext uri="{FF2B5EF4-FFF2-40B4-BE49-F238E27FC236}">
                    <a16:creationId xmlns:a16="http://schemas.microsoft.com/office/drawing/2014/main" id="{A1EE0839-E549-6745-A8DE-8D486EFAA8ED}"/>
                  </a:ext>
                </a:extLst>
              </p:cNvPr>
              <p:cNvSpPr/>
              <p:nvPr/>
            </p:nvSpPr>
            <p:spPr>
              <a:xfrm>
                <a:off x="5388678" y="3162009"/>
                <a:ext cx="4313734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8" name="Rectangle 2357">
                <a:extLst>
                  <a:ext uri="{FF2B5EF4-FFF2-40B4-BE49-F238E27FC236}">
                    <a16:creationId xmlns:a16="http://schemas.microsoft.com/office/drawing/2014/main" id="{0713E02D-E23C-7E4D-A77C-A6BB97F8CEB0}"/>
                  </a:ext>
                </a:extLst>
              </p:cNvPr>
              <p:cNvSpPr/>
              <p:nvPr/>
            </p:nvSpPr>
            <p:spPr>
              <a:xfrm>
                <a:off x="6449661" y="3071267"/>
                <a:ext cx="3120128" cy="90742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9" name="Rectangle 2358">
                <a:extLst>
                  <a:ext uri="{FF2B5EF4-FFF2-40B4-BE49-F238E27FC236}">
                    <a16:creationId xmlns:a16="http://schemas.microsoft.com/office/drawing/2014/main" id="{A0AAD441-E458-6E42-87AD-DBC75BFB6A0A}"/>
                  </a:ext>
                </a:extLst>
              </p:cNvPr>
              <p:cNvSpPr/>
              <p:nvPr/>
            </p:nvSpPr>
            <p:spPr>
              <a:xfrm>
                <a:off x="8843853" y="2959584"/>
                <a:ext cx="544452" cy="111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" name="Rectangle 2359">
                <a:extLst>
                  <a:ext uri="{FF2B5EF4-FFF2-40B4-BE49-F238E27FC236}">
                    <a16:creationId xmlns:a16="http://schemas.microsoft.com/office/drawing/2014/main" id="{60014364-3BE2-CB4B-8137-93E003501884}"/>
                  </a:ext>
                </a:extLst>
              </p:cNvPr>
              <p:cNvSpPr/>
              <p:nvPr/>
            </p:nvSpPr>
            <p:spPr>
              <a:xfrm>
                <a:off x="8299401" y="2959583"/>
                <a:ext cx="544452" cy="111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1" name="Rectangle 2360">
                <a:extLst>
                  <a:ext uri="{FF2B5EF4-FFF2-40B4-BE49-F238E27FC236}">
                    <a16:creationId xmlns:a16="http://schemas.microsoft.com/office/drawing/2014/main" id="{7FEEC611-94A1-2644-A87B-850534E52418}"/>
                  </a:ext>
                </a:extLst>
              </p:cNvPr>
              <p:cNvSpPr/>
              <p:nvPr/>
            </p:nvSpPr>
            <p:spPr>
              <a:xfrm>
                <a:off x="7091834" y="2959582"/>
                <a:ext cx="544452" cy="111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2" name="Rectangle 2361">
                <a:extLst>
                  <a:ext uri="{FF2B5EF4-FFF2-40B4-BE49-F238E27FC236}">
                    <a16:creationId xmlns:a16="http://schemas.microsoft.com/office/drawing/2014/main" id="{21C621DC-F323-C240-91CA-49A219336616}"/>
                  </a:ext>
                </a:extLst>
              </p:cNvPr>
              <p:cNvSpPr/>
              <p:nvPr/>
            </p:nvSpPr>
            <p:spPr>
              <a:xfrm>
                <a:off x="6540403" y="2959581"/>
                <a:ext cx="544452" cy="111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3" name="Freeform 2362">
                <a:extLst>
                  <a:ext uri="{FF2B5EF4-FFF2-40B4-BE49-F238E27FC236}">
                    <a16:creationId xmlns:a16="http://schemas.microsoft.com/office/drawing/2014/main" id="{37745381-3F03-914E-8883-6D5A5D518B56}"/>
                  </a:ext>
                </a:extLst>
              </p:cNvPr>
              <p:cNvSpPr/>
              <p:nvPr/>
            </p:nvSpPr>
            <p:spPr>
              <a:xfrm>
                <a:off x="6484562" y="2872488"/>
                <a:ext cx="104702" cy="198779"/>
              </a:xfrm>
              <a:custGeom>
                <a:avLst/>
                <a:gdLst>
                  <a:gd name="connsiteX0" fmla="*/ 0 w 104702"/>
                  <a:gd name="connsiteY0" fmla="*/ 198779 h 198779"/>
                  <a:gd name="connsiteX1" fmla="*/ 48861 w 104702"/>
                  <a:gd name="connsiteY1" fmla="*/ 3335 h 198779"/>
                  <a:gd name="connsiteX2" fmla="*/ 104702 w 104702"/>
                  <a:gd name="connsiteY2" fmla="*/ 94077 h 19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2" h="198779">
                    <a:moveTo>
                      <a:pt x="0" y="198779"/>
                    </a:moveTo>
                    <a:cubicBezTo>
                      <a:pt x="15705" y="109782"/>
                      <a:pt x="31411" y="20785"/>
                      <a:pt x="48861" y="3335"/>
                    </a:cubicBezTo>
                    <a:cubicBezTo>
                      <a:pt x="66311" y="-14115"/>
                      <a:pt x="85506" y="39981"/>
                      <a:pt x="104702" y="9407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4" name="Freeform 2363">
                <a:extLst>
                  <a:ext uri="{FF2B5EF4-FFF2-40B4-BE49-F238E27FC236}">
                    <a16:creationId xmlns:a16="http://schemas.microsoft.com/office/drawing/2014/main" id="{6035E91D-9662-D44B-91F9-0C7ECE8D06A0}"/>
                  </a:ext>
                </a:extLst>
              </p:cNvPr>
              <p:cNvSpPr/>
              <p:nvPr/>
            </p:nvSpPr>
            <p:spPr>
              <a:xfrm flipH="1">
                <a:off x="9351658" y="2872485"/>
                <a:ext cx="148330" cy="198779"/>
              </a:xfrm>
              <a:custGeom>
                <a:avLst/>
                <a:gdLst>
                  <a:gd name="connsiteX0" fmla="*/ 0 w 104702"/>
                  <a:gd name="connsiteY0" fmla="*/ 198779 h 198779"/>
                  <a:gd name="connsiteX1" fmla="*/ 48861 w 104702"/>
                  <a:gd name="connsiteY1" fmla="*/ 3335 h 198779"/>
                  <a:gd name="connsiteX2" fmla="*/ 104702 w 104702"/>
                  <a:gd name="connsiteY2" fmla="*/ 94077 h 19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2" h="198779">
                    <a:moveTo>
                      <a:pt x="0" y="198779"/>
                    </a:moveTo>
                    <a:cubicBezTo>
                      <a:pt x="15705" y="109782"/>
                      <a:pt x="31411" y="20785"/>
                      <a:pt x="48861" y="3335"/>
                    </a:cubicBezTo>
                    <a:cubicBezTo>
                      <a:pt x="66311" y="-14115"/>
                      <a:pt x="85506" y="39981"/>
                      <a:pt x="104702" y="9407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5" name="Freeform 2364">
                <a:extLst>
                  <a:ext uri="{FF2B5EF4-FFF2-40B4-BE49-F238E27FC236}">
                    <a16:creationId xmlns:a16="http://schemas.microsoft.com/office/drawing/2014/main" id="{B3CC4B53-D4A2-2C41-8879-53E668B92557}"/>
                  </a:ext>
                </a:extLst>
              </p:cNvPr>
              <p:cNvSpPr/>
              <p:nvPr/>
            </p:nvSpPr>
            <p:spPr>
              <a:xfrm flipH="1">
                <a:off x="7583930" y="2870006"/>
                <a:ext cx="148330" cy="198779"/>
              </a:xfrm>
              <a:custGeom>
                <a:avLst/>
                <a:gdLst>
                  <a:gd name="connsiteX0" fmla="*/ 0 w 104702"/>
                  <a:gd name="connsiteY0" fmla="*/ 198779 h 198779"/>
                  <a:gd name="connsiteX1" fmla="*/ 48861 w 104702"/>
                  <a:gd name="connsiteY1" fmla="*/ 3335 h 198779"/>
                  <a:gd name="connsiteX2" fmla="*/ 104702 w 104702"/>
                  <a:gd name="connsiteY2" fmla="*/ 94077 h 19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2" h="198779">
                    <a:moveTo>
                      <a:pt x="0" y="198779"/>
                    </a:moveTo>
                    <a:cubicBezTo>
                      <a:pt x="15705" y="109782"/>
                      <a:pt x="31411" y="20785"/>
                      <a:pt x="48861" y="3335"/>
                    </a:cubicBezTo>
                    <a:cubicBezTo>
                      <a:pt x="66311" y="-14115"/>
                      <a:pt x="85506" y="39981"/>
                      <a:pt x="104702" y="9407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6" name="Freeform 2365">
                <a:extLst>
                  <a:ext uri="{FF2B5EF4-FFF2-40B4-BE49-F238E27FC236}">
                    <a16:creationId xmlns:a16="http://schemas.microsoft.com/office/drawing/2014/main" id="{0D431EA4-56B3-304D-91BF-3444995DF001}"/>
                  </a:ext>
                </a:extLst>
              </p:cNvPr>
              <p:cNvSpPr/>
              <p:nvPr/>
            </p:nvSpPr>
            <p:spPr>
              <a:xfrm>
                <a:off x="8233089" y="2880319"/>
                <a:ext cx="104702" cy="198779"/>
              </a:xfrm>
              <a:custGeom>
                <a:avLst/>
                <a:gdLst>
                  <a:gd name="connsiteX0" fmla="*/ 0 w 104702"/>
                  <a:gd name="connsiteY0" fmla="*/ 198779 h 198779"/>
                  <a:gd name="connsiteX1" fmla="*/ 48861 w 104702"/>
                  <a:gd name="connsiteY1" fmla="*/ 3335 h 198779"/>
                  <a:gd name="connsiteX2" fmla="*/ 104702 w 104702"/>
                  <a:gd name="connsiteY2" fmla="*/ 94077 h 19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2" h="198779">
                    <a:moveTo>
                      <a:pt x="0" y="198779"/>
                    </a:moveTo>
                    <a:cubicBezTo>
                      <a:pt x="15705" y="109782"/>
                      <a:pt x="31411" y="20785"/>
                      <a:pt x="48861" y="3335"/>
                    </a:cubicBezTo>
                    <a:cubicBezTo>
                      <a:pt x="66311" y="-14115"/>
                      <a:pt x="85506" y="39981"/>
                      <a:pt x="104702" y="9407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8" name="Group 2367">
              <a:extLst>
                <a:ext uri="{FF2B5EF4-FFF2-40B4-BE49-F238E27FC236}">
                  <a16:creationId xmlns:a16="http://schemas.microsoft.com/office/drawing/2014/main" id="{372E4199-0EA5-A94D-9FD4-C447DF4F058F}"/>
                </a:ext>
              </a:extLst>
            </p:cNvPr>
            <p:cNvGrpSpPr/>
            <p:nvPr/>
          </p:nvGrpSpPr>
          <p:grpSpPr>
            <a:xfrm rot="10800000">
              <a:off x="5388678" y="3298470"/>
              <a:ext cx="4313734" cy="337722"/>
              <a:chOff x="5388678" y="2870006"/>
              <a:chExt cx="4313734" cy="337722"/>
            </a:xfrm>
          </p:grpSpPr>
          <p:sp>
            <p:nvSpPr>
              <p:cNvPr id="2369" name="Rectangle 2368">
                <a:extLst>
                  <a:ext uri="{FF2B5EF4-FFF2-40B4-BE49-F238E27FC236}">
                    <a16:creationId xmlns:a16="http://schemas.microsoft.com/office/drawing/2014/main" id="{47756BF5-CDBC-6449-BC63-C9BD9D3643DC}"/>
                  </a:ext>
                </a:extLst>
              </p:cNvPr>
              <p:cNvSpPr/>
              <p:nvPr/>
            </p:nvSpPr>
            <p:spPr>
              <a:xfrm>
                <a:off x="5388678" y="3162009"/>
                <a:ext cx="4313734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0" name="Rectangle 2369">
                <a:extLst>
                  <a:ext uri="{FF2B5EF4-FFF2-40B4-BE49-F238E27FC236}">
                    <a16:creationId xmlns:a16="http://schemas.microsoft.com/office/drawing/2014/main" id="{CC844710-BFC6-9542-BB26-2DDBEB46392A}"/>
                  </a:ext>
                </a:extLst>
              </p:cNvPr>
              <p:cNvSpPr/>
              <p:nvPr/>
            </p:nvSpPr>
            <p:spPr>
              <a:xfrm>
                <a:off x="6449661" y="3071267"/>
                <a:ext cx="3120128" cy="90742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1" name="Rectangle 2370">
                <a:extLst>
                  <a:ext uri="{FF2B5EF4-FFF2-40B4-BE49-F238E27FC236}">
                    <a16:creationId xmlns:a16="http://schemas.microsoft.com/office/drawing/2014/main" id="{5AF668F4-F746-884D-8DB4-24EE587A36FE}"/>
                  </a:ext>
                </a:extLst>
              </p:cNvPr>
              <p:cNvSpPr/>
              <p:nvPr/>
            </p:nvSpPr>
            <p:spPr>
              <a:xfrm>
                <a:off x="8843853" y="2959584"/>
                <a:ext cx="544452" cy="111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2" name="Rectangle 2371">
                <a:extLst>
                  <a:ext uri="{FF2B5EF4-FFF2-40B4-BE49-F238E27FC236}">
                    <a16:creationId xmlns:a16="http://schemas.microsoft.com/office/drawing/2014/main" id="{936E7F3F-54A4-2946-AF1A-1A6528501BED}"/>
                  </a:ext>
                </a:extLst>
              </p:cNvPr>
              <p:cNvSpPr/>
              <p:nvPr/>
            </p:nvSpPr>
            <p:spPr>
              <a:xfrm>
                <a:off x="8299401" y="2959583"/>
                <a:ext cx="544452" cy="111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3" name="Rectangle 2372">
                <a:extLst>
                  <a:ext uri="{FF2B5EF4-FFF2-40B4-BE49-F238E27FC236}">
                    <a16:creationId xmlns:a16="http://schemas.microsoft.com/office/drawing/2014/main" id="{F9CEE619-06F2-454F-9738-18A84E2BB582}"/>
                  </a:ext>
                </a:extLst>
              </p:cNvPr>
              <p:cNvSpPr/>
              <p:nvPr/>
            </p:nvSpPr>
            <p:spPr>
              <a:xfrm>
                <a:off x="7091834" y="2959582"/>
                <a:ext cx="544452" cy="111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4" name="Rectangle 2373">
                <a:extLst>
                  <a:ext uri="{FF2B5EF4-FFF2-40B4-BE49-F238E27FC236}">
                    <a16:creationId xmlns:a16="http://schemas.microsoft.com/office/drawing/2014/main" id="{3ADADED4-7133-A44B-8397-15B7353A2D49}"/>
                  </a:ext>
                </a:extLst>
              </p:cNvPr>
              <p:cNvSpPr/>
              <p:nvPr/>
            </p:nvSpPr>
            <p:spPr>
              <a:xfrm>
                <a:off x="6540403" y="2959581"/>
                <a:ext cx="544452" cy="1116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5" name="Freeform 2374">
                <a:extLst>
                  <a:ext uri="{FF2B5EF4-FFF2-40B4-BE49-F238E27FC236}">
                    <a16:creationId xmlns:a16="http://schemas.microsoft.com/office/drawing/2014/main" id="{47C6C099-168F-A54B-8DBE-C9D6862A9ED9}"/>
                  </a:ext>
                </a:extLst>
              </p:cNvPr>
              <p:cNvSpPr/>
              <p:nvPr/>
            </p:nvSpPr>
            <p:spPr>
              <a:xfrm>
                <a:off x="6484562" y="2872488"/>
                <a:ext cx="104702" cy="198779"/>
              </a:xfrm>
              <a:custGeom>
                <a:avLst/>
                <a:gdLst>
                  <a:gd name="connsiteX0" fmla="*/ 0 w 104702"/>
                  <a:gd name="connsiteY0" fmla="*/ 198779 h 198779"/>
                  <a:gd name="connsiteX1" fmla="*/ 48861 w 104702"/>
                  <a:gd name="connsiteY1" fmla="*/ 3335 h 198779"/>
                  <a:gd name="connsiteX2" fmla="*/ 104702 w 104702"/>
                  <a:gd name="connsiteY2" fmla="*/ 94077 h 19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2" h="198779">
                    <a:moveTo>
                      <a:pt x="0" y="198779"/>
                    </a:moveTo>
                    <a:cubicBezTo>
                      <a:pt x="15705" y="109782"/>
                      <a:pt x="31411" y="20785"/>
                      <a:pt x="48861" y="3335"/>
                    </a:cubicBezTo>
                    <a:cubicBezTo>
                      <a:pt x="66311" y="-14115"/>
                      <a:pt x="85506" y="39981"/>
                      <a:pt x="104702" y="9407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6" name="Freeform 2375">
                <a:extLst>
                  <a:ext uri="{FF2B5EF4-FFF2-40B4-BE49-F238E27FC236}">
                    <a16:creationId xmlns:a16="http://schemas.microsoft.com/office/drawing/2014/main" id="{936F0418-6DA0-CA4E-979A-A54E49B70244}"/>
                  </a:ext>
                </a:extLst>
              </p:cNvPr>
              <p:cNvSpPr/>
              <p:nvPr/>
            </p:nvSpPr>
            <p:spPr>
              <a:xfrm flipH="1">
                <a:off x="9351658" y="2872485"/>
                <a:ext cx="148330" cy="198779"/>
              </a:xfrm>
              <a:custGeom>
                <a:avLst/>
                <a:gdLst>
                  <a:gd name="connsiteX0" fmla="*/ 0 w 104702"/>
                  <a:gd name="connsiteY0" fmla="*/ 198779 h 198779"/>
                  <a:gd name="connsiteX1" fmla="*/ 48861 w 104702"/>
                  <a:gd name="connsiteY1" fmla="*/ 3335 h 198779"/>
                  <a:gd name="connsiteX2" fmla="*/ 104702 w 104702"/>
                  <a:gd name="connsiteY2" fmla="*/ 94077 h 19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2" h="198779">
                    <a:moveTo>
                      <a:pt x="0" y="198779"/>
                    </a:moveTo>
                    <a:cubicBezTo>
                      <a:pt x="15705" y="109782"/>
                      <a:pt x="31411" y="20785"/>
                      <a:pt x="48861" y="3335"/>
                    </a:cubicBezTo>
                    <a:cubicBezTo>
                      <a:pt x="66311" y="-14115"/>
                      <a:pt x="85506" y="39981"/>
                      <a:pt x="104702" y="9407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7" name="Freeform 2376">
                <a:extLst>
                  <a:ext uri="{FF2B5EF4-FFF2-40B4-BE49-F238E27FC236}">
                    <a16:creationId xmlns:a16="http://schemas.microsoft.com/office/drawing/2014/main" id="{7A5D28CC-FF22-EC4F-9FE3-7CAF5A22796E}"/>
                  </a:ext>
                </a:extLst>
              </p:cNvPr>
              <p:cNvSpPr/>
              <p:nvPr/>
            </p:nvSpPr>
            <p:spPr>
              <a:xfrm flipH="1">
                <a:off x="7583930" y="2870006"/>
                <a:ext cx="148330" cy="198779"/>
              </a:xfrm>
              <a:custGeom>
                <a:avLst/>
                <a:gdLst>
                  <a:gd name="connsiteX0" fmla="*/ 0 w 104702"/>
                  <a:gd name="connsiteY0" fmla="*/ 198779 h 198779"/>
                  <a:gd name="connsiteX1" fmla="*/ 48861 w 104702"/>
                  <a:gd name="connsiteY1" fmla="*/ 3335 h 198779"/>
                  <a:gd name="connsiteX2" fmla="*/ 104702 w 104702"/>
                  <a:gd name="connsiteY2" fmla="*/ 94077 h 19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2" h="198779">
                    <a:moveTo>
                      <a:pt x="0" y="198779"/>
                    </a:moveTo>
                    <a:cubicBezTo>
                      <a:pt x="15705" y="109782"/>
                      <a:pt x="31411" y="20785"/>
                      <a:pt x="48861" y="3335"/>
                    </a:cubicBezTo>
                    <a:cubicBezTo>
                      <a:pt x="66311" y="-14115"/>
                      <a:pt x="85506" y="39981"/>
                      <a:pt x="104702" y="9407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8" name="Freeform 2377">
                <a:extLst>
                  <a:ext uri="{FF2B5EF4-FFF2-40B4-BE49-F238E27FC236}">
                    <a16:creationId xmlns:a16="http://schemas.microsoft.com/office/drawing/2014/main" id="{BDEB4624-B312-D840-BA6A-9A700E308428}"/>
                  </a:ext>
                </a:extLst>
              </p:cNvPr>
              <p:cNvSpPr/>
              <p:nvPr/>
            </p:nvSpPr>
            <p:spPr>
              <a:xfrm>
                <a:off x="8233089" y="2880319"/>
                <a:ext cx="104702" cy="198779"/>
              </a:xfrm>
              <a:custGeom>
                <a:avLst/>
                <a:gdLst>
                  <a:gd name="connsiteX0" fmla="*/ 0 w 104702"/>
                  <a:gd name="connsiteY0" fmla="*/ 198779 h 198779"/>
                  <a:gd name="connsiteX1" fmla="*/ 48861 w 104702"/>
                  <a:gd name="connsiteY1" fmla="*/ 3335 h 198779"/>
                  <a:gd name="connsiteX2" fmla="*/ 104702 w 104702"/>
                  <a:gd name="connsiteY2" fmla="*/ 94077 h 19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02" h="198779">
                    <a:moveTo>
                      <a:pt x="0" y="198779"/>
                    </a:moveTo>
                    <a:cubicBezTo>
                      <a:pt x="15705" y="109782"/>
                      <a:pt x="31411" y="20785"/>
                      <a:pt x="48861" y="3335"/>
                    </a:cubicBezTo>
                    <a:cubicBezTo>
                      <a:pt x="66311" y="-14115"/>
                      <a:pt x="85506" y="39981"/>
                      <a:pt x="104702" y="9407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79" name="Oval 2378">
              <a:extLst>
                <a:ext uri="{FF2B5EF4-FFF2-40B4-BE49-F238E27FC236}">
                  <a16:creationId xmlns:a16="http://schemas.microsoft.com/office/drawing/2014/main" id="{745818B6-92E5-1446-813F-6DE7C598FA69}"/>
                </a:ext>
              </a:extLst>
            </p:cNvPr>
            <p:cNvSpPr/>
            <p:nvPr/>
          </p:nvSpPr>
          <p:spPr>
            <a:xfrm>
              <a:off x="6186742" y="3207727"/>
              <a:ext cx="120989" cy="90741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1" name="Oval 2380">
              <a:extLst>
                <a:ext uri="{FF2B5EF4-FFF2-40B4-BE49-F238E27FC236}">
                  <a16:creationId xmlns:a16="http://schemas.microsoft.com/office/drawing/2014/main" id="{0CB98624-C468-4A4B-98CA-813717D22A3E}"/>
                </a:ext>
              </a:extLst>
            </p:cNvPr>
            <p:cNvSpPr/>
            <p:nvPr/>
          </p:nvSpPr>
          <p:spPr>
            <a:xfrm>
              <a:off x="7031339" y="3220814"/>
              <a:ext cx="120989" cy="90741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2" name="Oval 2381">
              <a:extLst>
                <a:ext uri="{FF2B5EF4-FFF2-40B4-BE49-F238E27FC236}">
                  <a16:creationId xmlns:a16="http://schemas.microsoft.com/office/drawing/2014/main" id="{147B75CE-81AB-674D-B4FB-52128DA4D27F}"/>
                </a:ext>
              </a:extLst>
            </p:cNvPr>
            <p:cNvSpPr/>
            <p:nvPr/>
          </p:nvSpPr>
          <p:spPr>
            <a:xfrm>
              <a:off x="7938761" y="3207727"/>
              <a:ext cx="120989" cy="90741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3" name="Oval 2382">
              <a:extLst>
                <a:ext uri="{FF2B5EF4-FFF2-40B4-BE49-F238E27FC236}">
                  <a16:creationId xmlns:a16="http://schemas.microsoft.com/office/drawing/2014/main" id="{19B7382C-3B75-E242-B676-A8CC5C777132}"/>
                </a:ext>
              </a:extLst>
            </p:cNvPr>
            <p:cNvSpPr/>
            <p:nvPr/>
          </p:nvSpPr>
          <p:spPr>
            <a:xfrm>
              <a:off x="8783358" y="3220814"/>
              <a:ext cx="120989" cy="90741"/>
            </a:xfrm>
            <a:prstGeom prst="ellipse">
              <a:avLst/>
            </a:prstGeom>
            <a:solidFill>
              <a:srgbClr val="76D6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0" name="TextBox 2389">
            <a:extLst>
              <a:ext uri="{FF2B5EF4-FFF2-40B4-BE49-F238E27FC236}">
                <a16:creationId xmlns:a16="http://schemas.microsoft.com/office/drawing/2014/main" id="{5B0E17DF-C278-E149-9108-CA6184083EAF}"/>
              </a:ext>
            </a:extLst>
          </p:cNvPr>
          <p:cNvSpPr txBox="1"/>
          <p:nvPr/>
        </p:nvSpPr>
        <p:spPr>
          <a:xfrm>
            <a:off x="4976805" y="4724268"/>
            <a:ext cx="6693827" cy="584775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Modules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mounted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on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both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sides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of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staves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to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cover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inefficient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area</a:t>
            </a:r>
          </a:p>
          <a:p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Cooling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pipes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embedded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in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stave/ladders</a:t>
            </a:r>
          </a:p>
        </p:txBody>
      </p:sp>
    </p:spTree>
    <p:extLst>
      <p:ext uri="{BB962C8B-B14F-4D97-AF65-F5344CB8AC3E}">
        <p14:creationId xmlns:p14="http://schemas.microsoft.com/office/powerpoint/2010/main" val="3110932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44E65-DF4E-F74D-8620-25FDA03F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 Mar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FD4A5-7D40-5D40-A8D0-F225115F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Yiming</a:t>
            </a:r>
            <a:r>
              <a:rPr lang="en-US" altLang="zh-CN" dirty="0"/>
              <a:t> Li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48035-1027-6D4D-B0B6-6366F510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62BE-5619-7743-AF6C-700AF04A4E3D}" type="slidenum">
              <a:rPr lang="en-US" smtClean="0"/>
              <a:t>29</a:t>
            </a:fld>
            <a:endParaRPr lang="en-US" dirty="0"/>
          </a:p>
        </p:txBody>
      </p:sp>
      <p:sp>
        <p:nvSpPr>
          <p:cNvPr id="4187" name="Rectangle 4186">
            <a:extLst>
              <a:ext uri="{FF2B5EF4-FFF2-40B4-BE49-F238E27FC236}">
                <a16:creationId xmlns:a16="http://schemas.microsoft.com/office/drawing/2014/main" id="{3B558F3A-B375-C74E-AB57-9C8519B832D5}"/>
              </a:ext>
            </a:extLst>
          </p:cNvPr>
          <p:cNvSpPr/>
          <p:nvPr/>
        </p:nvSpPr>
        <p:spPr>
          <a:xfrm>
            <a:off x="1707778" y="1700215"/>
            <a:ext cx="4261347" cy="203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2" name="Rounded Rectangle 4191">
            <a:extLst>
              <a:ext uri="{FF2B5EF4-FFF2-40B4-BE49-F238E27FC236}">
                <a16:creationId xmlns:a16="http://schemas.microsoft.com/office/drawing/2014/main" id="{B0A6681C-FC67-A243-993C-6C9178225E98}"/>
              </a:ext>
            </a:extLst>
          </p:cNvPr>
          <p:cNvSpPr/>
          <p:nvPr/>
        </p:nvSpPr>
        <p:spPr>
          <a:xfrm>
            <a:off x="2505613" y="1635921"/>
            <a:ext cx="927355" cy="36433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94" name="Straight Connector 4193">
            <a:extLst>
              <a:ext uri="{FF2B5EF4-FFF2-40B4-BE49-F238E27FC236}">
                <a16:creationId xmlns:a16="http://schemas.microsoft.com/office/drawing/2014/main" id="{9CF1883A-AA88-B948-A94E-B0BF160E607D}"/>
              </a:ext>
            </a:extLst>
          </p:cNvPr>
          <p:cNvCxnSpPr/>
          <p:nvPr/>
        </p:nvCxnSpPr>
        <p:spPr>
          <a:xfrm flipH="1">
            <a:off x="1409700" y="2000253"/>
            <a:ext cx="1117345" cy="1485897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5" name="Straight Connector 4194">
            <a:extLst>
              <a:ext uri="{FF2B5EF4-FFF2-40B4-BE49-F238E27FC236}">
                <a16:creationId xmlns:a16="http://schemas.microsoft.com/office/drawing/2014/main" id="{74E07238-17F3-414F-BA37-04CF99B5323C}"/>
              </a:ext>
            </a:extLst>
          </p:cNvPr>
          <p:cNvCxnSpPr>
            <a:cxnSpLocks/>
          </p:cNvCxnSpPr>
          <p:nvPr/>
        </p:nvCxnSpPr>
        <p:spPr>
          <a:xfrm>
            <a:off x="3432969" y="2008679"/>
            <a:ext cx="7311229" cy="152103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7" name="Picture 4196">
            <a:extLst>
              <a:ext uri="{FF2B5EF4-FFF2-40B4-BE49-F238E27FC236}">
                <a16:creationId xmlns:a16="http://schemas.microsoft.com/office/drawing/2014/main" id="{DFD46D68-3931-9144-A713-7CFF8B7D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934" y="633110"/>
            <a:ext cx="2063980" cy="1822450"/>
          </a:xfrm>
          <a:prstGeom prst="rect">
            <a:avLst/>
          </a:prstGeom>
        </p:spPr>
      </p:pic>
      <p:sp>
        <p:nvSpPr>
          <p:cNvPr id="4198" name="Multiply 4197">
            <a:extLst>
              <a:ext uri="{FF2B5EF4-FFF2-40B4-BE49-F238E27FC236}">
                <a16:creationId xmlns:a16="http://schemas.microsoft.com/office/drawing/2014/main" id="{BCECA8F9-B9D0-9749-9ADC-B04BFC23E05A}"/>
              </a:ext>
            </a:extLst>
          </p:cNvPr>
          <p:cNvSpPr/>
          <p:nvPr/>
        </p:nvSpPr>
        <p:spPr>
          <a:xfrm>
            <a:off x="6865461" y="5903982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" name="Rectangle 4198">
            <a:extLst>
              <a:ext uri="{FF2B5EF4-FFF2-40B4-BE49-F238E27FC236}">
                <a16:creationId xmlns:a16="http://schemas.microsoft.com/office/drawing/2014/main" id="{C04FE15A-45F4-DD40-9054-D09D3AAE58B8}"/>
              </a:ext>
            </a:extLst>
          </p:cNvPr>
          <p:cNvSpPr/>
          <p:nvPr/>
        </p:nvSpPr>
        <p:spPr>
          <a:xfrm>
            <a:off x="1610125" y="5822970"/>
            <a:ext cx="210940" cy="199203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" name="TextBox 4199">
                <a:extLst>
                  <a:ext uri="{FF2B5EF4-FFF2-40B4-BE49-F238E27FC236}">
                    <a16:creationId xmlns:a16="http://schemas.microsoft.com/office/drawing/2014/main" id="{C8DF33C8-850E-534F-A0FD-378C3F8FA0DC}"/>
                  </a:ext>
                </a:extLst>
              </p:cNvPr>
              <p:cNvSpPr txBox="1"/>
              <p:nvPr/>
            </p:nvSpPr>
            <p:spPr>
              <a:xfrm>
                <a:off x="1707778" y="1130447"/>
                <a:ext cx="4693022" cy="338554"/>
              </a:xfrm>
              <a:prstGeom prst="rect">
                <a:avLst/>
              </a:prstGeom>
              <a:noFill/>
              <a:ln w="254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1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ladder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(5880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mm)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=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42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modules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FZYaShiHeiS" panose="02000500000000000000" pitchFamily="2" charset="-122"/>
                        <a:cs typeface="Linux Biolinum" panose="02000503000000000000" pitchFamily="2" charset="0"/>
                      </a:rPr>
                      <m:t>×</m:t>
                    </m:r>
                  </m:oMath>
                </a14:m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2</a:t>
                </a:r>
                <a:r>
                  <a:rPr lang="zh-CN" altLang="en-US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 </a:t>
                </a:r>
                <a:r>
                  <a:rPr lang="en-US" altLang="zh-CN" sz="1600" dirty="0">
                    <a:latin typeface="FZYaShiHeiS" panose="02000500000000000000" pitchFamily="2" charset="-122"/>
                    <a:ea typeface="FZYaShiHeiS" panose="02000500000000000000" pitchFamily="2" charset="-122"/>
                    <a:cs typeface="Linux Biolinum" panose="02000503000000000000" pitchFamily="2" charset="0"/>
                  </a:rPr>
                  <a:t>sides</a:t>
                </a:r>
              </a:p>
            </p:txBody>
          </p:sp>
        </mc:Choice>
        <mc:Fallback xmlns="">
          <p:sp>
            <p:nvSpPr>
              <p:cNvPr id="4200" name="TextBox 4199">
                <a:extLst>
                  <a:ext uri="{FF2B5EF4-FFF2-40B4-BE49-F238E27FC236}">
                    <a16:creationId xmlns:a16="http://schemas.microsoft.com/office/drawing/2014/main" id="{C8DF33C8-850E-534F-A0FD-378C3F8FA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778" y="1130447"/>
                <a:ext cx="4693022" cy="338554"/>
              </a:xfrm>
              <a:prstGeom prst="rect">
                <a:avLst/>
              </a:prstGeom>
              <a:blipFill>
                <a:blip r:embed="rId3"/>
                <a:stretch>
                  <a:fillRect l="-270" t="-3571" b="-17857"/>
                </a:stretch>
              </a:blipFill>
              <a:ln w="254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2" name="TextBox 4201">
            <a:extLst>
              <a:ext uri="{FF2B5EF4-FFF2-40B4-BE49-F238E27FC236}">
                <a16:creationId xmlns:a16="http://schemas.microsoft.com/office/drawing/2014/main" id="{D9CD2832-F4E5-DE44-8788-C1182C650597}"/>
              </a:ext>
            </a:extLst>
          </p:cNvPr>
          <p:cNvSpPr txBox="1"/>
          <p:nvPr/>
        </p:nvSpPr>
        <p:spPr>
          <a:xfrm>
            <a:off x="10050836" y="813064"/>
            <a:ext cx="1900532" cy="107721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71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staves</a:t>
            </a:r>
          </a:p>
          <a:p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5964 modules</a:t>
            </a:r>
          </a:p>
          <a:p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1.67 million chips</a:t>
            </a:r>
          </a:p>
          <a:p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endParaRPr lang="en-US" altLang="zh-CN" sz="1600" dirty="0">
              <a:latin typeface="FZYaShiHeiS" panose="02000500000000000000" pitchFamily="2" charset="-122"/>
              <a:ea typeface="FZYaShiHeiS" panose="02000500000000000000" pitchFamily="2" charset="-122"/>
              <a:cs typeface="Linux Biolinum" panose="02000503000000000000" pitchFamily="2" charset="0"/>
            </a:endParaRPr>
          </a:p>
        </p:txBody>
      </p:sp>
      <p:sp>
        <p:nvSpPr>
          <p:cNvPr id="4203" name="Rectangle 4202">
            <a:extLst>
              <a:ext uri="{FF2B5EF4-FFF2-40B4-BE49-F238E27FC236}">
                <a16:creationId xmlns:a16="http://schemas.microsoft.com/office/drawing/2014/main" id="{BC114F79-81AD-014F-BD2D-1E70DA449C34}"/>
              </a:ext>
            </a:extLst>
          </p:cNvPr>
          <p:cNvSpPr/>
          <p:nvPr/>
        </p:nvSpPr>
        <p:spPr>
          <a:xfrm>
            <a:off x="6800002" y="5561638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04" name="Straight Connector 4203">
            <a:extLst>
              <a:ext uri="{FF2B5EF4-FFF2-40B4-BE49-F238E27FC236}">
                <a16:creationId xmlns:a16="http://schemas.microsoft.com/office/drawing/2014/main" id="{7F7D0627-4ADC-0246-80E6-695707C9B40D}"/>
              </a:ext>
            </a:extLst>
          </p:cNvPr>
          <p:cNvCxnSpPr>
            <a:cxnSpLocks/>
          </p:cNvCxnSpPr>
          <p:nvPr/>
        </p:nvCxnSpPr>
        <p:spPr>
          <a:xfrm>
            <a:off x="7092074" y="5600658"/>
            <a:ext cx="42369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6" name="TextBox 4205">
            <a:extLst>
              <a:ext uri="{FF2B5EF4-FFF2-40B4-BE49-F238E27FC236}">
                <a16:creationId xmlns:a16="http://schemas.microsoft.com/office/drawing/2014/main" id="{5E4CCC94-0022-AE43-A415-D2BF22A1D8F1}"/>
              </a:ext>
            </a:extLst>
          </p:cNvPr>
          <p:cNvSpPr txBox="1"/>
          <p:nvPr/>
        </p:nvSpPr>
        <p:spPr>
          <a:xfrm>
            <a:off x="7495575" y="5822969"/>
            <a:ext cx="3344679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Mechanical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support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(one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side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only)</a:t>
            </a:r>
          </a:p>
        </p:txBody>
      </p:sp>
      <p:sp>
        <p:nvSpPr>
          <p:cNvPr id="4207" name="TextBox 4206">
            <a:extLst>
              <a:ext uri="{FF2B5EF4-FFF2-40B4-BE49-F238E27FC236}">
                <a16:creationId xmlns:a16="http://schemas.microsoft.com/office/drawing/2014/main" id="{20B67009-BFBE-8343-8532-7F597C8F313A}"/>
              </a:ext>
            </a:extLst>
          </p:cNvPr>
          <p:cNvSpPr txBox="1"/>
          <p:nvPr/>
        </p:nvSpPr>
        <p:spPr>
          <a:xfrm>
            <a:off x="7460959" y="10059308"/>
            <a:ext cx="2511584" cy="33855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Optical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convertor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&amp;</a:t>
            </a:r>
            <a:r>
              <a:rPr lang="zh-CN" altLang="en-US" sz="1600" dirty="0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 </a:t>
            </a:r>
            <a:r>
              <a:rPr lang="en-US" altLang="zh-CN" sz="1600" dirty="0" err="1">
                <a:latin typeface="FZYaShiHeiS" panose="02000500000000000000" pitchFamily="2" charset="-122"/>
                <a:ea typeface="FZYaShiHeiS" panose="02000500000000000000" pitchFamily="2" charset="-122"/>
                <a:cs typeface="Linux Biolinum" panose="02000503000000000000" pitchFamily="2" charset="0"/>
              </a:rPr>
              <a:t>fibre</a:t>
            </a:r>
            <a:endParaRPr lang="en-US" altLang="zh-CN" sz="1600" dirty="0">
              <a:latin typeface="FZYaShiHeiS" panose="02000500000000000000" pitchFamily="2" charset="-122"/>
              <a:ea typeface="FZYaShiHeiS" panose="02000500000000000000" pitchFamily="2" charset="-122"/>
              <a:cs typeface="Linux Biolinum" panose="02000503000000000000" pitchFamily="2" charset="0"/>
            </a:endParaRPr>
          </a:p>
        </p:txBody>
      </p:sp>
      <p:sp>
        <p:nvSpPr>
          <p:cNvPr id="4208" name="TextBox 4207">
            <a:extLst>
              <a:ext uri="{FF2B5EF4-FFF2-40B4-BE49-F238E27FC236}">
                <a16:creationId xmlns:a16="http://schemas.microsoft.com/office/drawing/2014/main" id="{1B53A548-E026-4D48-B881-479213150BD0}"/>
              </a:ext>
            </a:extLst>
          </p:cNvPr>
          <p:cNvSpPr txBox="1"/>
          <p:nvPr/>
        </p:nvSpPr>
        <p:spPr>
          <a:xfrm>
            <a:off x="7557323" y="5492032"/>
            <a:ext cx="2511584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Optical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convertor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&amp;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fibre</a:t>
            </a:r>
            <a:endParaRPr lang="en-US" altLang="zh-CN" sz="1400" dirty="0">
              <a:latin typeface="Arial" panose="020B0604020202020204" pitchFamily="34" charset="0"/>
              <a:ea typeface="FZYaShiHeiS" panose="02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10" name="Rectangle 4209">
            <a:extLst>
              <a:ext uri="{FF2B5EF4-FFF2-40B4-BE49-F238E27FC236}">
                <a16:creationId xmlns:a16="http://schemas.microsoft.com/office/drawing/2014/main" id="{4F9E5395-0332-6D4E-B6BD-FDFF0166DDE3}"/>
              </a:ext>
            </a:extLst>
          </p:cNvPr>
          <p:cNvSpPr/>
          <p:nvPr/>
        </p:nvSpPr>
        <p:spPr>
          <a:xfrm>
            <a:off x="1610125" y="5549676"/>
            <a:ext cx="210940" cy="17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1" name="TextBox 4210">
            <a:extLst>
              <a:ext uri="{FF2B5EF4-FFF2-40B4-BE49-F238E27FC236}">
                <a16:creationId xmlns:a16="http://schemas.microsoft.com/office/drawing/2014/main" id="{F864BF3F-84C7-3D4D-8D97-1BDD71282B3A}"/>
              </a:ext>
            </a:extLst>
          </p:cNvPr>
          <p:cNvSpPr txBox="1"/>
          <p:nvPr/>
        </p:nvSpPr>
        <p:spPr>
          <a:xfrm>
            <a:off x="2057690" y="5464316"/>
            <a:ext cx="2511584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Sensor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chip</a:t>
            </a:r>
          </a:p>
        </p:txBody>
      </p:sp>
      <p:sp>
        <p:nvSpPr>
          <p:cNvPr id="4212" name="TextBox 4211">
            <a:extLst>
              <a:ext uri="{FF2B5EF4-FFF2-40B4-BE49-F238E27FC236}">
                <a16:creationId xmlns:a16="http://schemas.microsoft.com/office/drawing/2014/main" id="{2802F7A5-8C67-9047-B362-355D9B96CB07}"/>
              </a:ext>
            </a:extLst>
          </p:cNvPr>
          <p:cNvSpPr txBox="1"/>
          <p:nvPr/>
        </p:nvSpPr>
        <p:spPr>
          <a:xfrm>
            <a:off x="2051184" y="5759345"/>
            <a:ext cx="2511584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Hybrid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PCB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F9AA4F-F487-B14B-A79C-6DE15FB84487}"/>
              </a:ext>
            </a:extLst>
          </p:cNvPr>
          <p:cNvGrpSpPr/>
          <p:nvPr/>
        </p:nvGrpSpPr>
        <p:grpSpPr>
          <a:xfrm>
            <a:off x="1409700" y="3573838"/>
            <a:ext cx="9556120" cy="1825610"/>
            <a:chOff x="1409700" y="3573838"/>
            <a:chExt cx="9556120" cy="1825610"/>
          </a:xfrm>
        </p:grpSpPr>
        <p:sp>
          <p:nvSpPr>
            <p:cNvPr id="4158" name="Rectangle 4157">
              <a:extLst>
                <a:ext uri="{FF2B5EF4-FFF2-40B4-BE49-F238E27FC236}">
                  <a16:creationId xmlns:a16="http://schemas.microsoft.com/office/drawing/2014/main" id="{0393B024-B010-9B49-9689-F1E6A1254085}"/>
                </a:ext>
              </a:extLst>
            </p:cNvPr>
            <p:cNvSpPr/>
            <p:nvPr/>
          </p:nvSpPr>
          <p:spPr>
            <a:xfrm>
              <a:off x="1409700" y="3573838"/>
              <a:ext cx="9334498" cy="182561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7" name="Group 1216">
              <a:extLst>
                <a:ext uri="{FF2B5EF4-FFF2-40B4-BE49-F238E27FC236}">
                  <a16:creationId xmlns:a16="http://schemas.microsoft.com/office/drawing/2014/main" id="{6BC0B993-E8E8-BD4D-8BD0-9FEB3F99143B}"/>
                </a:ext>
              </a:extLst>
            </p:cNvPr>
            <p:cNvGrpSpPr/>
            <p:nvPr/>
          </p:nvGrpSpPr>
          <p:grpSpPr>
            <a:xfrm>
              <a:off x="1409700" y="3670301"/>
              <a:ext cx="1333500" cy="1320799"/>
              <a:chOff x="2641600" y="1354664"/>
              <a:chExt cx="2565400" cy="2516295"/>
            </a:xfrm>
          </p:grpSpPr>
          <p:sp>
            <p:nvSpPr>
              <p:cNvPr id="1218" name="Rectangle 1217">
                <a:extLst>
                  <a:ext uri="{FF2B5EF4-FFF2-40B4-BE49-F238E27FC236}">
                    <a16:creationId xmlns:a16="http://schemas.microsoft.com/office/drawing/2014/main" id="{FFD367BF-EEF5-DD4C-851E-238DC8D284BB}"/>
                  </a:ext>
                </a:extLst>
              </p:cNvPr>
              <p:cNvSpPr/>
              <p:nvPr/>
            </p:nvSpPr>
            <p:spPr>
              <a:xfrm>
                <a:off x="2641600" y="1354664"/>
                <a:ext cx="2565400" cy="2493436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9" name="Group 1218">
                <a:extLst>
                  <a:ext uri="{FF2B5EF4-FFF2-40B4-BE49-F238E27FC236}">
                    <a16:creationId xmlns:a16="http://schemas.microsoft.com/office/drawing/2014/main" id="{8B368364-F205-FB4B-9B2B-C4E69BDE4208}"/>
                  </a:ext>
                </a:extLst>
              </p:cNvPr>
              <p:cNvGrpSpPr/>
              <p:nvPr/>
            </p:nvGrpSpPr>
            <p:grpSpPr>
              <a:xfrm>
                <a:off x="2647534" y="1371876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1306" name="Group 1305">
                  <a:extLst>
                    <a:ext uri="{FF2B5EF4-FFF2-40B4-BE49-F238E27FC236}">
                      <a16:creationId xmlns:a16="http://schemas.microsoft.com/office/drawing/2014/main" id="{04EE168A-7679-2E4C-83F8-709A7FA47988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85" name="Rectangle 1384">
                    <a:extLst>
                      <a:ext uri="{FF2B5EF4-FFF2-40B4-BE49-F238E27FC236}">
                        <a16:creationId xmlns:a16="http://schemas.microsoft.com/office/drawing/2014/main" id="{FD65AB56-BCC7-AA4B-9E4E-01431F75C44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6" name="Rectangle 1385">
                    <a:extLst>
                      <a:ext uri="{FF2B5EF4-FFF2-40B4-BE49-F238E27FC236}">
                        <a16:creationId xmlns:a16="http://schemas.microsoft.com/office/drawing/2014/main" id="{9C1D6F0E-B931-574A-AF21-8C43EF2CADB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7" name="Freeform 1386">
                    <a:extLst>
                      <a:ext uri="{FF2B5EF4-FFF2-40B4-BE49-F238E27FC236}">
                        <a16:creationId xmlns:a16="http://schemas.microsoft.com/office/drawing/2014/main" id="{DCE7416E-AD40-674C-ABC3-15ECF8EFF4F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8" name="Freeform 1387">
                    <a:extLst>
                      <a:ext uri="{FF2B5EF4-FFF2-40B4-BE49-F238E27FC236}">
                        <a16:creationId xmlns:a16="http://schemas.microsoft.com/office/drawing/2014/main" id="{E2D75F90-CB9A-604D-9FA3-B10E40BCF267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9" name="Freeform 1388">
                    <a:extLst>
                      <a:ext uri="{FF2B5EF4-FFF2-40B4-BE49-F238E27FC236}">
                        <a16:creationId xmlns:a16="http://schemas.microsoft.com/office/drawing/2014/main" id="{CBE95A98-5165-8541-B60F-54436E2282B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7" name="Group 1306">
                  <a:extLst>
                    <a:ext uri="{FF2B5EF4-FFF2-40B4-BE49-F238E27FC236}">
                      <a16:creationId xmlns:a16="http://schemas.microsoft.com/office/drawing/2014/main" id="{14026024-6D0F-674F-B62C-8102AA388411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80" name="Rectangle 1379">
                    <a:extLst>
                      <a:ext uri="{FF2B5EF4-FFF2-40B4-BE49-F238E27FC236}">
                        <a16:creationId xmlns:a16="http://schemas.microsoft.com/office/drawing/2014/main" id="{2AF88C39-238A-FE4C-B17B-B992F588853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1" name="Rectangle 1380">
                    <a:extLst>
                      <a:ext uri="{FF2B5EF4-FFF2-40B4-BE49-F238E27FC236}">
                        <a16:creationId xmlns:a16="http://schemas.microsoft.com/office/drawing/2014/main" id="{E59BD90A-5907-F144-8A8A-0E637289B3A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2" name="Freeform 1381">
                    <a:extLst>
                      <a:ext uri="{FF2B5EF4-FFF2-40B4-BE49-F238E27FC236}">
                        <a16:creationId xmlns:a16="http://schemas.microsoft.com/office/drawing/2014/main" id="{6A9F1AA5-24FD-3044-837B-BA42FE921D3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3" name="Freeform 1382">
                    <a:extLst>
                      <a:ext uri="{FF2B5EF4-FFF2-40B4-BE49-F238E27FC236}">
                        <a16:creationId xmlns:a16="http://schemas.microsoft.com/office/drawing/2014/main" id="{2D18B17D-280C-B649-AD7C-282B837E3E7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4" name="Freeform 1383">
                    <a:extLst>
                      <a:ext uri="{FF2B5EF4-FFF2-40B4-BE49-F238E27FC236}">
                        <a16:creationId xmlns:a16="http://schemas.microsoft.com/office/drawing/2014/main" id="{DE341733-915B-B14F-80E5-9E8E68E6B3E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8" name="Group 1307">
                  <a:extLst>
                    <a:ext uri="{FF2B5EF4-FFF2-40B4-BE49-F238E27FC236}">
                      <a16:creationId xmlns:a16="http://schemas.microsoft.com/office/drawing/2014/main" id="{BDD92312-EDD4-2645-A520-9D49A0658299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75" name="Rectangle 1374">
                    <a:extLst>
                      <a:ext uri="{FF2B5EF4-FFF2-40B4-BE49-F238E27FC236}">
                        <a16:creationId xmlns:a16="http://schemas.microsoft.com/office/drawing/2014/main" id="{6B506FEB-E1C8-1843-ACE0-9E28935B41FA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6" name="Rectangle 1375">
                    <a:extLst>
                      <a:ext uri="{FF2B5EF4-FFF2-40B4-BE49-F238E27FC236}">
                        <a16:creationId xmlns:a16="http://schemas.microsoft.com/office/drawing/2014/main" id="{3FF2A4F4-9358-514D-96DB-70F9AF386E72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7" name="Freeform 1376">
                    <a:extLst>
                      <a:ext uri="{FF2B5EF4-FFF2-40B4-BE49-F238E27FC236}">
                        <a16:creationId xmlns:a16="http://schemas.microsoft.com/office/drawing/2014/main" id="{1AF25F22-4D51-D64B-863F-C1CBE5A5E60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8" name="Freeform 1377">
                    <a:extLst>
                      <a:ext uri="{FF2B5EF4-FFF2-40B4-BE49-F238E27FC236}">
                        <a16:creationId xmlns:a16="http://schemas.microsoft.com/office/drawing/2014/main" id="{F4B25B13-D3F8-C24D-9F68-8E8D7E5F3C7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9" name="Freeform 1378">
                    <a:extLst>
                      <a:ext uri="{FF2B5EF4-FFF2-40B4-BE49-F238E27FC236}">
                        <a16:creationId xmlns:a16="http://schemas.microsoft.com/office/drawing/2014/main" id="{3ED14548-76E5-4C47-BF7D-B275C23DAB0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09" name="Group 1308">
                  <a:extLst>
                    <a:ext uri="{FF2B5EF4-FFF2-40B4-BE49-F238E27FC236}">
                      <a16:creationId xmlns:a16="http://schemas.microsoft.com/office/drawing/2014/main" id="{2876E8B1-CEEB-D148-9E46-286C70F70DEC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70" name="Rectangle 1369">
                    <a:extLst>
                      <a:ext uri="{FF2B5EF4-FFF2-40B4-BE49-F238E27FC236}">
                        <a16:creationId xmlns:a16="http://schemas.microsoft.com/office/drawing/2014/main" id="{6E6CA8E1-4D9A-5D42-B3FA-0B84EFD9F47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1" name="Rectangle 1370">
                    <a:extLst>
                      <a:ext uri="{FF2B5EF4-FFF2-40B4-BE49-F238E27FC236}">
                        <a16:creationId xmlns:a16="http://schemas.microsoft.com/office/drawing/2014/main" id="{DD091125-12C4-4848-A241-B2134434EC5A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2" name="Freeform 1371">
                    <a:extLst>
                      <a:ext uri="{FF2B5EF4-FFF2-40B4-BE49-F238E27FC236}">
                        <a16:creationId xmlns:a16="http://schemas.microsoft.com/office/drawing/2014/main" id="{2B9F7B3C-4BD2-B548-B26D-F3035838E6F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3" name="Freeform 1372">
                    <a:extLst>
                      <a:ext uri="{FF2B5EF4-FFF2-40B4-BE49-F238E27FC236}">
                        <a16:creationId xmlns:a16="http://schemas.microsoft.com/office/drawing/2014/main" id="{C5A1353D-3CF5-F446-9239-09E17AF12B2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4" name="Freeform 1373">
                    <a:extLst>
                      <a:ext uri="{FF2B5EF4-FFF2-40B4-BE49-F238E27FC236}">
                        <a16:creationId xmlns:a16="http://schemas.microsoft.com/office/drawing/2014/main" id="{7376930B-6BFE-F546-ACD1-8AC4017C4F1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0" name="Group 1309">
                  <a:extLst>
                    <a:ext uri="{FF2B5EF4-FFF2-40B4-BE49-F238E27FC236}">
                      <a16:creationId xmlns:a16="http://schemas.microsoft.com/office/drawing/2014/main" id="{C4C19A20-280D-B649-B4A0-05A7C6329184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65" name="Rectangle 1364">
                    <a:extLst>
                      <a:ext uri="{FF2B5EF4-FFF2-40B4-BE49-F238E27FC236}">
                        <a16:creationId xmlns:a16="http://schemas.microsoft.com/office/drawing/2014/main" id="{CF046421-34F2-1E40-A240-68865FD0414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6" name="Rectangle 1365">
                    <a:extLst>
                      <a:ext uri="{FF2B5EF4-FFF2-40B4-BE49-F238E27FC236}">
                        <a16:creationId xmlns:a16="http://schemas.microsoft.com/office/drawing/2014/main" id="{438891E7-BAD4-9A43-B2E9-AB9EA843C33A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7" name="Freeform 1366">
                    <a:extLst>
                      <a:ext uri="{FF2B5EF4-FFF2-40B4-BE49-F238E27FC236}">
                        <a16:creationId xmlns:a16="http://schemas.microsoft.com/office/drawing/2014/main" id="{EBB8750D-6661-F84C-BA89-CB6295E23EE7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8" name="Freeform 1367">
                    <a:extLst>
                      <a:ext uri="{FF2B5EF4-FFF2-40B4-BE49-F238E27FC236}">
                        <a16:creationId xmlns:a16="http://schemas.microsoft.com/office/drawing/2014/main" id="{A9D30E9B-6AB3-4846-BE34-2B05AACF4FC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9" name="Freeform 1368">
                    <a:extLst>
                      <a:ext uri="{FF2B5EF4-FFF2-40B4-BE49-F238E27FC236}">
                        <a16:creationId xmlns:a16="http://schemas.microsoft.com/office/drawing/2014/main" id="{A852C83B-B8DF-514C-8C5F-EACE26466F5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1" name="Group 1310">
                  <a:extLst>
                    <a:ext uri="{FF2B5EF4-FFF2-40B4-BE49-F238E27FC236}">
                      <a16:creationId xmlns:a16="http://schemas.microsoft.com/office/drawing/2014/main" id="{2E071E20-1C8B-B44E-A1CD-5B077D65180E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60" name="Rectangle 1359">
                    <a:extLst>
                      <a:ext uri="{FF2B5EF4-FFF2-40B4-BE49-F238E27FC236}">
                        <a16:creationId xmlns:a16="http://schemas.microsoft.com/office/drawing/2014/main" id="{FD04ECB7-2D11-0742-85ED-4BF1DBC72D1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1" name="Rectangle 1360">
                    <a:extLst>
                      <a:ext uri="{FF2B5EF4-FFF2-40B4-BE49-F238E27FC236}">
                        <a16:creationId xmlns:a16="http://schemas.microsoft.com/office/drawing/2014/main" id="{50DB631F-DA83-9B42-95BE-0150012ABF5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2" name="Freeform 1361">
                    <a:extLst>
                      <a:ext uri="{FF2B5EF4-FFF2-40B4-BE49-F238E27FC236}">
                        <a16:creationId xmlns:a16="http://schemas.microsoft.com/office/drawing/2014/main" id="{FF758C3F-A054-9E46-AFD8-EAEDDAC159D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3" name="Freeform 1362">
                    <a:extLst>
                      <a:ext uri="{FF2B5EF4-FFF2-40B4-BE49-F238E27FC236}">
                        <a16:creationId xmlns:a16="http://schemas.microsoft.com/office/drawing/2014/main" id="{B2402034-D137-3844-9746-3925D6E015C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4" name="Freeform 1363">
                    <a:extLst>
                      <a:ext uri="{FF2B5EF4-FFF2-40B4-BE49-F238E27FC236}">
                        <a16:creationId xmlns:a16="http://schemas.microsoft.com/office/drawing/2014/main" id="{DC30D2C5-CEE2-B749-BDD8-BBC11E3321E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2" name="Group 1311">
                  <a:extLst>
                    <a:ext uri="{FF2B5EF4-FFF2-40B4-BE49-F238E27FC236}">
                      <a16:creationId xmlns:a16="http://schemas.microsoft.com/office/drawing/2014/main" id="{5403AF1B-C5E8-E241-B3EF-7F480A62F3D2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55" name="Rectangle 1354">
                    <a:extLst>
                      <a:ext uri="{FF2B5EF4-FFF2-40B4-BE49-F238E27FC236}">
                        <a16:creationId xmlns:a16="http://schemas.microsoft.com/office/drawing/2014/main" id="{107CA1B2-D99C-BF48-B7B8-67FD64D3899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6" name="Rectangle 1355">
                    <a:extLst>
                      <a:ext uri="{FF2B5EF4-FFF2-40B4-BE49-F238E27FC236}">
                        <a16:creationId xmlns:a16="http://schemas.microsoft.com/office/drawing/2014/main" id="{1B44ADA2-2D67-D547-A385-901106A3D20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7" name="Freeform 1356">
                    <a:extLst>
                      <a:ext uri="{FF2B5EF4-FFF2-40B4-BE49-F238E27FC236}">
                        <a16:creationId xmlns:a16="http://schemas.microsoft.com/office/drawing/2014/main" id="{8FC696DE-321B-B948-98EB-EE3E28FE106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8" name="Freeform 1357">
                    <a:extLst>
                      <a:ext uri="{FF2B5EF4-FFF2-40B4-BE49-F238E27FC236}">
                        <a16:creationId xmlns:a16="http://schemas.microsoft.com/office/drawing/2014/main" id="{05040821-625C-D64A-A64E-D55EBF91478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9" name="Freeform 1358">
                    <a:extLst>
                      <a:ext uri="{FF2B5EF4-FFF2-40B4-BE49-F238E27FC236}">
                        <a16:creationId xmlns:a16="http://schemas.microsoft.com/office/drawing/2014/main" id="{3BCE9710-1000-5340-909B-D8813D10DF7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3" name="Group 1312">
                  <a:extLst>
                    <a:ext uri="{FF2B5EF4-FFF2-40B4-BE49-F238E27FC236}">
                      <a16:creationId xmlns:a16="http://schemas.microsoft.com/office/drawing/2014/main" id="{1B5C402D-6DD6-EE43-97A6-09237D3D3501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50" name="Rectangle 1349">
                    <a:extLst>
                      <a:ext uri="{FF2B5EF4-FFF2-40B4-BE49-F238E27FC236}">
                        <a16:creationId xmlns:a16="http://schemas.microsoft.com/office/drawing/2014/main" id="{4DC35F2F-8BBC-824E-B02D-4508A3CE249C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1" name="Rectangle 1350">
                    <a:extLst>
                      <a:ext uri="{FF2B5EF4-FFF2-40B4-BE49-F238E27FC236}">
                        <a16:creationId xmlns:a16="http://schemas.microsoft.com/office/drawing/2014/main" id="{86D10FCB-4392-E34F-BBE0-271EDC76312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2" name="Freeform 1351">
                    <a:extLst>
                      <a:ext uri="{FF2B5EF4-FFF2-40B4-BE49-F238E27FC236}">
                        <a16:creationId xmlns:a16="http://schemas.microsoft.com/office/drawing/2014/main" id="{79F25A18-7D37-5D4C-8673-11599564E86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3" name="Freeform 1352">
                    <a:extLst>
                      <a:ext uri="{FF2B5EF4-FFF2-40B4-BE49-F238E27FC236}">
                        <a16:creationId xmlns:a16="http://schemas.microsoft.com/office/drawing/2014/main" id="{B784EE6E-C9E4-9B4F-AC60-441276BE63F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4" name="Freeform 1353">
                    <a:extLst>
                      <a:ext uri="{FF2B5EF4-FFF2-40B4-BE49-F238E27FC236}">
                        <a16:creationId xmlns:a16="http://schemas.microsoft.com/office/drawing/2014/main" id="{48D024B6-5B1C-CD40-9F96-2CD4F05A206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4" name="Group 1313">
                  <a:extLst>
                    <a:ext uri="{FF2B5EF4-FFF2-40B4-BE49-F238E27FC236}">
                      <a16:creationId xmlns:a16="http://schemas.microsoft.com/office/drawing/2014/main" id="{A9AE29EA-52B8-C649-977A-7E5E5C7E94F9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45" name="Rectangle 1344">
                    <a:extLst>
                      <a:ext uri="{FF2B5EF4-FFF2-40B4-BE49-F238E27FC236}">
                        <a16:creationId xmlns:a16="http://schemas.microsoft.com/office/drawing/2014/main" id="{C1C0E0B7-41C6-3044-9336-31F9B3FE780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6" name="Rectangle 1345">
                    <a:extLst>
                      <a:ext uri="{FF2B5EF4-FFF2-40B4-BE49-F238E27FC236}">
                        <a16:creationId xmlns:a16="http://schemas.microsoft.com/office/drawing/2014/main" id="{0A1C57AA-149B-BA43-8C0B-F292B0859B3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7" name="Freeform 1346">
                    <a:extLst>
                      <a:ext uri="{FF2B5EF4-FFF2-40B4-BE49-F238E27FC236}">
                        <a16:creationId xmlns:a16="http://schemas.microsoft.com/office/drawing/2014/main" id="{77E5826D-B745-954A-A9D4-EDB594581A5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8" name="Freeform 1347">
                    <a:extLst>
                      <a:ext uri="{FF2B5EF4-FFF2-40B4-BE49-F238E27FC236}">
                        <a16:creationId xmlns:a16="http://schemas.microsoft.com/office/drawing/2014/main" id="{744164AB-7565-944A-A7AE-4AD1757585D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9" name="Freeform 1348">
                    <a:extLst>
                      <a:ext uri="{FF2B5EF4-FFF2-40B4-BE49-F238E27FC236}">
                        <a16:creationId xmlns:a16="http://schemas.microsoft.com/office/drawing/2014/main" id="{2198C605-5DFA-5E47-9096-2F8E107100D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5" name="Group 1314">
                  <a:extLst>
                    <a:ext uri="{FF2B5EF4-FFF2-40B4-BE49-F238E27FC236}">
                      <a16:creationId xmlns:a16="http://schemas.microsoft.com/office/drawing/2014/main" id="{92DDB18E-8FC4-1F43-815C-C9EA51BE5A1C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40" name="Rectangle 1339">
                    <a:extLst>
                      <a:ext uri="{FF2B5EF4-FFF2-40B4-BE49-F238E27FC236}">
                        <a16:creationId xmlns:a16="http://schemas.microsoft.com/office/drawing/2014/main" id="{84446EBD-B8DF-AD4D-9765-18A6ECBC648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1" name="Rectangle 1340">
                    <a:extLst>
                      <a:ext uri="{FF2B5EF4-FFF2-40B4-BE49-F238E27FC236}">
                        <a16:creationId xmlns:a16="http://schemas.microsoft.com/office/drawing/2014/main" id="{8BAED4EC-629B-7F49-8932-4A51CF092ED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2" name="Freeform 1341">
                    <a:extLst>
                      <a:ext uri="{FF2B5EF4-FFF2-40B4-BE49-F238E27FC236}">
                        <a16:creationId xmlns:a16="http://schemas.microsoft.com/office/drawing/2014/main" id="{31E8EAFD-FAE5-9C4A-81A0-BE4ABBE1A3D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3" name="Freeform 1342">
                    <a:extLst>
                      <a:ext uri="{FF2B5EF4-FFF2-40B4-BE49-F238E27FC236}">
                        <a16:creationId xmlns:a16="http://schemas.microsoft.com/office/drawing/2014/main" id="{7024A889-44A4-E848-8997-1A5178F5B79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4" name="Freeform 1343">
                    <a:extLst>
                      <a:ext uri="{FF2B5EF4-FFF2-40B4-BE49-F238E27FC236}">
                        <a16:creationId xmlns:a16="http://schemas.microsoft.com/office/drawing/2014/main" id="{0CA95982-1FD4-EF41-B2AD-08BEA76C03D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6" name="Group 1315">
                  <a:extLst>
                    <a:ext uri="{FF2B5EF4-FFF2-40B4-BE49-F238E27FC236}">
                      <a16:creationId xmlns:a16="http://schemas.microsoft.com/office/drawing/2014/main" id="{6262A03D-1A3F-7249-BE1B-DDFC00EC2A03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35" name="Rectangle 1334">
                    <a:extLst>
                      <a:ext uri="{FF2B5EF4-FFF2-40B4-BE49-F238E27FC236}">
                        <a16:creationId xmlns:a16="http://schemas.microsoft.com/office/drawing/2014/main" id="{04CF5365-CB53-A549-8911-C5F67DCAE15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6" name="Rectangle 1335">
                    <a:extLst>
                      <a:ext uri="{FF2B5EF4-FFF2-40B4-BE49-F238E27FC236}">
                        <a16:creationId xmlns:a16="http://schemas.microsoft.com/office/drawing/2014/main" id="{BD53CA7B-567A-334D-81F2-B3138B18754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7" name="Freeform 1336">
                    <a:extLst>
                      <a:ext uri="{FF2B5EF4-FFF2-40B4-BE49-F238E27FC236}">
                        <a16:creationId xmlns:a16="http://schemas.microsoft.com/office/drawing/2014/main" id="{86066819-1779-0548-A709-32605F4F092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8" name="Freeform 1337">
                    <a:extLst>
                      <a:ext uri="{FF2B5EF4-FFF2-40B4-BE49-F238E27FC236}">
                        <a16:creationId xmlns:a16="http://schemas.microsoft.com/office/drawing/2014/main" id="{5F473181-E0AA-B44C-9024-1D68FF0C514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9" name="Freeform 1338">
                    <a:extLst>
                      <a:ext uri="{FF2B5EF4-FFF2-40B4-BE49-F238E27FC236}">
                        <a16:creationId xmlns:a16="http://schemas.microsoft.com/office/drawing/2014/main" id="{7B5DEF84-0623-384E-B184-E875F6543EE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7" name="Group 1316">
                  <a:extLst>
                    <a:ext uri="{FF2B5EF4-FFF2-40B4-BE49-F238E27FC236}">
                      <a16:creationId xmlns:a16="http://schemas.microsoft.com/office/drawing/2014/main" id="{BCE86BA7-B970-1049-BC9B-93F5DD1722EF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30" name="Rectangle 1329">
                    <a:extLst>
                      <a:ext uri="{FF2B5EF4-FFF2-40B4-BE49-F238E27FC236}">
                        <a16:creationId xmlns:a16="http://schemas.microsoft.com/office/drawing/2014/main" id="{FB6A94C7-5978-624C-A5BA-6D4A6EBE3C2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1" name="Rectangle 1330">
                    <a:extLst>
                      <a:ext uri="{FF2B5EF4-FFF2-40B4-BE49-F238E27FC236}">
                        <a16:creationId xmlns:a16="http://schemas.microsoft.com/office/drawing/2014/main" id="{07D536FB-7AFF-F64C-A119-10EDB259B56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2" name="Freeform 1331">
                    <a:extLst>
                      <a:ext uri="{FF2B5EF4-FFF2-40B4-BE49-F238E27FC236}">
                        <a16:creationId xmlns:a16="http://schemas.microsoft.com/office/drawing/2014/main" id="{68C6902D-34C2-934C-95E6-D54F6F0A977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3" name="Freeform 1332">
                    <a:extLst>
                      <a:ext uri="{FF2B5EF4-FFF2-40B4-BE49-F238E27FC236}">
                        <a16:creationId xmlns:a16="http://schemas.microsoft.com/office/drawing/2014/main" id="{4EA5FABE-D0C4-9245-9BB9-D354DC6BF56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4" name="Freeform 1333">
                    <a:extLst>
                      <a:ext uri="{FF2B5EF4-FFF2-40B4-BE49-F238E27FC236}">
                        <a16:creationId xmlns:a16="http://schemas.microsoft.com/office/drawing/2014/main" id="{0E54F99A-8339-D246-AD22-0701D5A3927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8" name="Group 1317">
                  <a:extLst>
                    <a:ext uri="{FF2B5EF4-FFF2-40B4-BE49-F238E27FC236}">
                      <a16:creationId xmlns:a16="http://schemas.microsoft.com/office/drawing/2014/main" id="{F9482CE9-803E-DD4A-A6A0-11DABD94B98B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25" name="Rectangle 1324">
                    <a:extLst>
                      <a:ext uri="{FF2B5EF4-FFF2-40B4-BE49-F238E27FC236}">
                        <a16:creationId xmlns:a16="http://schemas.microsoft.com/office/drawing/2014/main" id="{8EF6A624-9DD3-0944-B09D-E90CC4F0BAC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6" name="Rectangle 1325">
                    <a:extLst>
                      <a:ext uri="{FF2B5EF4-FFF2-40B4-BE49-F238E27FC236}">
                        <a16:creationId xmlns:a16="http://schemas.microsoft.com/office/drawing/2014/main" id="{672B0867-B455-FF4A-85B7-F3165C8F8EB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7" name="Freeform 1326">
                    <a:extLst>
                      <a:ext uri="{FF2B5EF4-FFF2-40B4-BE49-F238E27FC236}">
                        <a16:creationId xmlns:a16="http://schemas.microsoft.com/office/drawing/2014/main" id="{1EEE5095-57E4-A341-BEDA-C978B93E546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8" name="Freeform 1327">
                    <a:extLst>
                      <a:ext uri="{FF2B5EF4-FFF2-40B4-BE49-F238E27FC236}">
                        <a16:creationId xmlns:a16="http://schemas.microsoft.com/office/drawing/2014/main" id="{484C844D-0883-E14C-A98C-3BFF2CFCC44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9" name="Freeform 1328">
                    <a:extLst>
                      <a:ext uri="{FF2B5EF4-FFF2-40B4-BE49-F238E27FC236}">
                        <a16:creationId xmlns:a16="http://schemas.microsoft.com/office/drawing/2014/main" id="{139B412D-195D-964F-AE78-A846121636D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9" name="Group 1318">
                  <a:extLst>
                    <a:ext uri="{FF2B5EF4-FFF2-40B4-BE49-F238E27FC236}">
                      <a16:creationId xmlns:a16="http://schemas.microsoft.com/office/drawing/2014/main" id="{67A2BDA8-4AB7-2D4D-B147-BB0AD1C265F0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20" name="Rectangle 1319">
                    <a:extLst>
                      <a:ext uri="{FF2B5EF4-FFF2-40B4-BE49-F238E27FC236}">
                        <a16:creationId xmlns:a16="http://schemas.microsoft.com/office/drawing/2014/main" id="{CBAEFD78-C1CC-8349-B15B-70EE3296A32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1" name="Rectangle 1320">
                    <a:extLst>
                      <a:ext uri="{FF2B5EF4-FFF2-40B4-BE49-F238E27FC236}">
                        <a16:creationId xmlns:a16="http://schemas.microsoft.com/office/drawing/2014/main" id="{4BFECB92-8B0A-1E49-BE09-F458A9D355B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2" name="Freeform 1321">
                    <a:extLst>
                      <a:ext uri="{FF2B5EF4-FFF2-40B4-BE49-F238E27FC236}">
                        <a16:creationId xmlns:a16="http://schemas.microsoft.com/office/drawing/2014/main" id="{C705AAB3-6B9B-B74E-973E-9A5DC504677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3" name="Freeform 1322">
                    <a:extLst>
                      <a:ext uri="{FF2B5EF4-FFF2-40B4-BE49-F238E27FC236}">
                        <a16:creationId xmlns:a16="http://schemas.microsoft.com/office/drawing/2014/main" id="{F6B5FAB8-4925-3647-9103-188E0C8FCD3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4" name="Freeform 1323">
                    <a:extLst>
                      <a:ext uri="{FF2B5EF4-FFF2-40B4-BE49-F238E27FC236}">
                        <a16:creationId xmlns:a16="http://schemas.microsoft.com/office/drawing/2014/main" id="{F235290E-4B14-0146-BF10-D316F983BC8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20" name="Group 1219">
                <a:extLst>
                  <a:ext uri="{FF2B5EF4-FFF2-40B4-BE49-F238E27FC236}">
                    <a16:creationId xmlns:a16="http://schemas.microsoft.com/office/drawing/2014/main" id="{4181B0DC-F8EC-A44D-89E5-D78CC8C3E295}"/>
                  </a:ext>
                </a:extLst>
              </p:cNvPr>
              <p:cNvGrpSpPr/>
              <p:nvPr/>
            </p:nvGrpSpPr>
            <p:grpSpPr>
              <a:xfrm>
                <a:off x="2647887" y="2769108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1222" name="Group 1221">
                  <a:extLst>
                    <a:ext uri="{FF2B5EF4-FFF2-40B4-BE49-F238E27FC236}">
                      <a16:creationId xmlns:a16="http://schemas.microsoft.com/office/drawing/2014/main" id="{23D5319E-979D-C449-A59B-32614DC05E60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301" name="Rectangle 1300">
                    <a:extLst>
                      <a:ext uri="{FF2B5EF4-FFF2-40B4-BE49-F238E27FC236}">
                        <a16:creationId xmlns:a16="http://schemas.microsoft.com/office/drawing/2014/main" id="{AD47F71B-4ADD-9C42-937B-BDDA68AF657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2" name="Rectangle 1301">
                    <a:extLst>
                      <a:ext uri="{FF2B5EF4-FFF2-40B4-BE49-F238E27FC236}">
                        <a16:creationId xmlns:a16="http://schemas.microsoft.com/office/drawing/2014/main" id="{9A0B3786-BF90-0044-A50B-C0470879527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3" name="Freeform 1302">
                    <a:extLst>
                      <a:ext uri="{FF2B5EF4-FFF2-40B4-BE49-F238E27FC236}">
                        <a16:creationId xmlns:a16="http://schemas.microsoft.com/office/drawing/2014/main" id="{E24D2588-EEDD-284A-AD2B-8406F12683C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4" name="Freeform 1303">
                    <a:extLst>
                      <a:ext uri="{FF2B5EF4-FFF2-40B4-BE49-F238E27FC236}">
                        <a16:creationId xmlns:a16="http://schemas.microsoft.com/office/drawing/2014/main" id="{65800E93-ABF3-E94D-B694-70C01C68192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5" name="Freeform 1304">
                    <a:extLst>
                      <a:ext uri="{FF2B5EF4-FFF2-40B4-BE49-F238E27FC236}">
                        <a16:creationId xmlns:a16="http://schemas.microsoft.com/office/drawing/2014/main" id="{CEC86801-C6D9-5140-A310-E5D41ECF56A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3" name="Group 1222">
                  <a:extLst>
                    <a:ext uri="{FF2B5EF4-FFF2-40B4-BE49-F238E27FC236}">
                      <a16:creationId xmlns:a16="http://schemas.microsoft.com/office/drawing/2014/main" id="{9DC94825-F714-AA41-B794-9D9B0F7146EF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96" name="Rectangle 1295">
                    <a:extLst>
                      <a:ext uri="{FF2B5EF4-FFF2-40B4-BE49-F238E27FC236}">
                        <a16:creationId xmlns:a16="http://schemas.microsoft.com/office/drawing/2014/main" id="{88D44F03-ADC3-F84B-A470-5518F0E96AE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7" name="Rectangle 1296">
                    <a:extLst>
                      <a:ext uri="{FF2B5EF4-FFF2-40B4-BE49-F238E27FC236}">
                        <a16:creationId xmlns:a16="http://schemas.microsoft.com/office/drawing/2014/main" id="{14F978E8-C0FF-C642-A2E2-653E2E6820C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8" name="Freeform 1297">
                    <a:extLst>
                      <a:ext uri="{FF2B5EF4-FFF2-40B4-BE49-F238E27FC236}">
                        <a16:creationId xmlns:a16="http://schemas.microsoft.com/office/drawing/2014/main" id="{B70BCC94-BFEB-4341-A296-255CB06F2CB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9" name="Freeform 1298">
                    <a:extLst>
                      <a:ext uri="{FF2B5EF4-FFF2-40B4-BE49-F238E27FC236}">
                        <a16:creationId xmlns:a16="http://schemas.microsoft.com/office/drawing/2014/main" id="{EAC261CF-DB78-B54E-803B-44738087486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0" name="Freeform 1299">
                    <a:extLst>
                      <a:ext uri="{FF2B5EF4-FFF2-40B4-BE49-F238E27FC236}">
                        <a16:creationId xmlns:a16="http://schemas.microsoft.com/office/drawing/2014/main" id="{8AD97171-8B07-C749-9A85-452ED96991D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4" name="Group 1223">
                  <a:extLst>
                    <a:ext uri="{FF2B5EF4-FFF2-40B4-BE49-F238E27FC236}">
                      <a16:creationId xmlns:a16="http://schemas.microsoft.com/office/drawing/2014/main" id="{698419C5-EAB8-064F-8E71-0E71DBCC4FE6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91" name="Rectangle 1290">
                    <a:extLst>
                      <a:ext uri="{FF2B5EF4-FFF2-40B4-BE49-F238E27FC236}">
                        <a16:creationId xmlns:a16="http://schemas.microsoft.com/office/drawing/2014/main" id="{7FA46543-B06B-FC45-8544-EC83E33AA84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2" name="Rectangle 1291">
                    <a:extLst>
                      <a:ext uri="{FF2B5EF4-FFF2-40B4-BE49-F238E27FC236}">
                        <a16:creationId xmlns:a16="http://schemas.microsoft.com/office/drawing/2014/main" id="{585B990A-B99C-2946-94C9-4C0A77CAD31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3" name="Freeform 1292">
                    <a:extLst>
                      <a:ext uri="{FF2B5EF4-FFF2-40B4-BE49-F238E27FC236}">
                        <a16:creationId xmlns:a16="http://schemas.microsoft.com/office/drawing/2014/main" id="{4E35D5EF-77F4-6D49-9144-F8A57348161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4" name="Freeform 1293">
                    <a:extLst>
                      <a:ext uri="{FF2B5EF4-FFF2-40B4-BE49-F238E27FC236}">
                        <a16:creationId xmlns:a16="http://schemas.microsoft.com/office/drawing/2014/main" id="{AEC19786-E9B7-8F49-9376-4553DDE7B1B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5" name="Freeform 1294">
                    <a:extLst>
                      <a:ext uri="{FF2B5EF4-FFF2-40B4-BE49-F238E27FC236}">
                        <a16:creationId xmlns:a16="http://schemas.microsoft.com/office/drawing/2014/main" id="{68C8F38D-6196-514F-98C2-0DFF6E925A5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5" name="Group 1224">
                  <a:extLst>
                    <a:ext uri="{FF2B5EF4-FFF2-40B4-BE49-F238E27FC236}">
                      <a16:creationId xmlns:a16="http://schemas.microsoft.com/office/drawing/2014/main" id="{7042D72D-9F61-2241-8AA9-89CBA4FCB5BF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86" name="Rectangle 1285">
                    <a:extLst>
                      <a:ext uri="{FF2B5EF4-FFF2-40B4-BE49-F238E27FC236}">
                        <a16:creationId xmlns:a16="http://schemas.microsoft.com/office/drawing/2014/main" id="{6B8E98CE-3EF2-454A-91C9-ADCE9C5CE68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7" name="Rectangle 1286">
                    <a:extLst>
                      <a:ext uri="{FF2B5EF4-FFF2-40B4-BE49-F238E27FC236}">
                        <a16:creationId xmlns:a16="http://schemas.microsoft.com/office/drawing/2014/main" id="{B3667552-9754-FB47-AF21-446101CFA1A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8" name="Freeform 1287">
                    <a:extLst>
                      <a:ext uri="{FF2B5EF4-FFF2-40B4-BE49-F238E27FC236}">
                        <a16:creationId xmlns:a16="http://schemas.microsoft.com/office/drawing/2014/main" id="{2466DC28-3169-F246-BBC4-52924922EA4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9" name="Freeform 1288">
                    <a:extLst>
                      <a:ext uri="{FF2B5EF4-FFF2-40B4-BE49-F238E27FC236}">
                        <a16:creationId xmlns:a16="http://schemas.microsoft.com/office/drawing/2014/main" id="{83864D6F-4004-FA43-BB47-C7B92EDCB9B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0" name="Freeform 1289">
                    <a:extLst>
                      <a:ext uri="{FF2B5EF4-FFF2-40B4-BE49-F238E27FC236}">
                        <a16:creationId xmlns:a16="http://schemas.microsoft.com/office/drawing/2014/main" id="{4931F727-964D-F042-812E-E9244E64FC2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6" name="Group 1225">
                  <a:extLst>
                    <a:ext uri="{FF2B5EF4-FFF2-40B4-BE49-F238E27FC236}">
                      <a16:creationId xmlns:a16="http://schemas.microsoft.com/office/drawing/2014/main" id="{80515FA6-1B24-2D44-B7B6-0BCAE907A4DE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81" name="Rectangle 1280">
                    <a:extLst>
                      <a:ext uri="{FF2B5EF4-FFF2-40B4-BE49-F238E27FC236}">
                        <a16:creationId xmlns:a16="http://schemas.microsoft.com/office/drawing/2014/main" id="{AD8924C9-F2B1-9041-8D44-9B4A47D11E3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2" name="Rectangle 1281">
                    <a:extLst>
                      <a:ext uri="{FF2B5EF4-FFF2-40B4-BE49-F238E27FC236}">
                        <a16:creationId xmlns:a16="http://schemas.microsoft.com/office/drawing/2014/main" id="{489EBC65-BA27-5345-B59F-C857DA3AC872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3" name="Freeform 1282">
                    <a:extLst>
                      <a:ext uri="{FF2B5EF4-FFF2-40B4-BE49-F238E27FC236}">
                        <a16:creationId xmlns:a16="http://schemas.microsoft.com/office/drawing/2014/main" id="{EDE80F99-4384-604F-8544-5A9AC8BB0C8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4" name="Freeform 1283">
                    <a:extLst>
                      <a:ext uri="{FF2B5EF4-FFF2-40B4-BE49-F238E27FC236}">
                        <a16:creationId xmlns:a16="http://schemas.microsoft.com/office/drawing/2014/main" id="{2F130A32-15B9-B04C-BFD1-43E5044744B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5" name="Freeform 1284">
                    <a:extLst>
                      <a:ext uri="{FF2B5EF4-FFF2-40B4-BE49-F238E27FC236}">
                        <a16:creationId xmlns:a16="http://schemas.microsoft.com/office/drawing/2014/main" id="{8FCD329C-5D2D-EE40-A24D-472B806B340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7" name="Group 1226">
                  <a:extLst>
                    <a:ext uri="{FF2B5EF4-FFF2-40B4-BE49-F238E27FC236}">
                      <a16:creationId xmlns:a16="http://schemas.microsoft.com/office/drawing/2014/main" id="{95436322-5F64-D24C-B08A-094751BD69FD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76" name="Rectangle 1275">
                    <a:extLst>
                      <a:ext uri="{FF2B5EF4-FFF2-40B4-BE49-F238E27FC236}">
                        <a16:creationId xmlns:a16="http://schemas.microsoft.com/office/drawing/2014/main" id="{E642ED21-565E-884E-A895-EC167D4799E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7" name="Rectangle 1276">
                    <a:extLst>
                      <a:ext uri="{FF2B5EF4-FFF2-40B4-BE49-F238E27FC236}">
                        <a16:creationId xmlns:a16="http://schemas.microsoft.com/office/drawing/2014/main" id="{BECDE8A6-197F-7C4F-A04E-FE30A78A95B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8" name="Freeform 1277">
                    <a:extLst>
                      <a:ext uri="{FF2B5EF4-FFF2-40B4-BE49-F238E27FC236}">
                        <a16:creationId xmlns:a16="http://schemas.microsoft.com/office/drawing/2014/main" id="{788BAA06-554C-D84C-9ACD-D96AC2E3301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9" name="Freeform 1278">
                    <a:extLst>
                      <a:ext uri="{FF2B5EF4-FFF2-40B4-BE49-F238E27FC236}">
                        <a16:creationId xmlns:a16="http://schemas.microsoft.com/office/drawing/2014/main" id="{3DE5F914-3FC3-F94B-BF17-961353F94E2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0" name="Freeform 1279">
                    <a:extLst>
                      <a:ext uri="{FF2B5EF4-FFF2-40B4-BE49-F238E27FC236}">
                        <a16:creationId xmlns:a16="http://schemas.microsoft.com/office/drawing/2014/main" id="{D5E150EB-B9FF-A54D-8AD8-7292F1A2AD0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8" name="Group 1227">
                  <a:extLst>
                    <a:ext uri="{FF2B5EF4-FFF2-40B4-BE49-F238E27FC236}">
                      <a16:creationId xmlns:a16="http://schemas.microsoft.com/office/drawing/2014/main" id="{3933E132-9719-874E-8D82-8F14D45FD190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71" name="Rectangle 1270">
                    <a:extLst>
                      <a:ext uri="{FF2B5EF4-FFF2-40B4-BE49-F238E27FC236}">
                        <a16:creationId xmlns:a16="http://schemas.microsoft.com/office/drawing/2014/main" id="{B8E4D592-42C9-C344-A6B0-4D03B6EC755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2" name="Rectangle 1271">
                    <a:extLst>
                      <a:ext uri="{FF2B5EF4-FFF2-40B4-BE49-F238E27FC236}">
                        <a16:creationId xmlns:a16="http://schemas.microsoft.com/office/drawing/2014/main" id="{32F5EA35-BA76-1D41-896F-65B22B74A03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3" name="Freeform 1272">
                    <a:extLst>
                      <a:ext uri="{FF2B5EF4-FFF2-40B4-BE49-F238E27FC236}">
                        <a16:creationId xmlns:a16="http://schemas.microsoft.com/office/drawing/2014/main" id="{D26BE109-54C4-9948-B3C9-9D21E0B265C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4" name="Freeform 1273">
                    <a:extLst>
                      <a:ext uri="{FF2B5EF4-FFF2-40B4-BE49-F238E27FC236}">
                        <a16:creationId xmlns:a16="http://schemas.microsoft.com/office/drawing/2014/main" id="{3339BD03-7BE8-884E-B971-A30CDEEDC60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5" name="Freeform 1274">
                    <a:extLst>
                      <a:ext uri="{FF2B5EF4-FFF2-40B4-BE49-F238E27FC236}">
                        <a16:creationId xmlns:a16="http://schemas.microsoft.com/office/drawing/2014/main" id="{E027D8F3-D62C-8E4E-8EF6-32A1397F5A0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9" name="Group 1228">
                  <a:extLst>
                    <a:ext uri="{FF2B5EF4-FFF2-40B4-BE49-F238E27FC236}">
                      <a16:creationId xmlns:a16="http://schemas.microsoft.com/office/drawing/2014/main" id="{C6DDF1A0-B836-0B41-B877-1EE5D92492B0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66" name="Rectangle 1265">
                    <a:extLst>
                      <a:ext uri="{FF2B5EF4-FFF2-40B4-BE49-F238E27FC236}">
                        <a16:creationId xmlns:a16="http://schemas.microsoft.com/office/drawing/2014/main" id="{A0E5F714-C360-644C-86B9-C4BFF19C514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7" name="Rectangle 1266">
                    <a:extLst>
                      <a:ext uri="{FF2B5EF4-FFF2-40B4-BE49-F238E27FC236}">
                        <a16:creationId xmlns:a16="http://schemas.microsoft.com/office/drawing/2014/main" id="{016AAEE1-E66A-4E45-920A-4F0BC021636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8" name="Freeform 1267">
                    <a:extLst>
                      <a:ext uri="{FF2B5EF4-FFF2-40B4-BE49-F238E27FC236}">
                        <a16:creationId xmlns:a16="http://schemas.microsoft.com/office/drawing/2014/main" id="{0B4E0574-8FDA-5C41-BA56-AC4909A7619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9" name="Freeform 1268">
                    <a:extLst>
                      <a:ext uri="{FF2B5EF4-FFF2-40B4-BE49-F238E27FC236}">
                        <a16:creationId xmlns:a16="http://schemas.microsoft.com/office/drawing/2014/main" id="{E56F5834-E682-2747-AF5B-391AB3706B4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0" name="Freeform 1269">
                    <a:extLst>
                      <a:ext uri="{FF2B5EF4-FFF2-40B4-BE49-F238E27FC236}">
                        <a16:creationId xmlns:a16="http://schemas.microsoft.com/office/drawing/2014/main" id="{FF22ADBD-139C-3D41-9D96-642913DC567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0" name="Group 1229">
                  <a:extLst>
                    <a:ext uri="{FF2B5EF4-FFF2-40B4-BE49-F238E27FC236}">
                      <a16:creationId xmlns:a16="http://schemas.microsoft.com/office/drawing/2014/main" id="{8836374C-B384-364F-A22F-CBB5C4965E65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61" name="Rectangle 1260">
                    <a:extLst>
                      <a:ext uri="{FF2B5EF4-FFF2-40B4-BE49-F238E27FC236}">
                        <a16:creationId xmlns:a16="http://schemas.microsoft.com/office/drawing/2014/main" id="{11112C24-001E-4740-8EF7-AACAB964309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2" name="Rectangle 1261">
                    <a:extLst>
                      <a:ext uri="{FF2B5EF4-FFF2-40B4-BE49-F238E27FC236}">
                        <a16:creationId xmlns:a16="http://schemas.microsoft.com/office/drawing/2014/main" id="{EA0C721F-24DE-CD48-9938-40AB98E8FEE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3" name="Freeform 1262">
                    <a:extLst>
                      <a:ext uri="{FF2B5EF4-FFF2-40B4-BE49-F238E27FC236}">
                        <a16:creationId xmlns:a16="http://schemas.microsoft.com/office/drawing/2014/main" id="{E1A9B9ED-43C2-7F4F-8513-D58A62F8D71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4" name="Freeform 1263">
                    <a:extLst>
                      <a:ext uri="{FF2B5EF4-FFF2-40B4-BE49-F238E27FC236}">
                        <a16:creationId xmlns:a16="http://schemas.microsoft.com/office/drawing/2014/main" id="{51A0749D-F684-A748-9638-B9D61A7B395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5" name="Freeform 1264">
                    <a:extLst>
                      <a:ext uri="{FF2B5EF4-FFF2-40B4-BE49-F238E27FC236}">
                        <a16:creationId xmlns:a16="http://schemas.microsoft.com/office/drawing/2014/main" id="{C951D311-29A4-2C41-A5DA-953C6D80777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1" name="Group 1230">
                  <a:extLst>
                    <a:ext uri="{FF2B5EF4-FFF2-40B4-BE49-F238E27FC236}">
                      <a16:creationId xmlns:a16="http://schemas.microsoft.com/office/drawing/2014/main" id="{B60E3436-3FA3-1A48-8673-84115BB67572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56" name="Rectangle 1255">
                    <a:extLst>
                      <a:ext uri="{FF2B5EF4-FFF2-40B4-BE49-F238E27FC236}">
                        <a16:creationId xmlns:a16="http://schemas.microsoft.com/office/drawing/2014/main" id="{E2CBB400-4FB6-EA4F-898F-4877B0748AD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7" name="Rectangle 1256">
                    <a:extLst>
                      <a:ext uri="{FF2B5EF4-FFF2-40B4-BE49-F238E27FC236}">
                        <a16:creationId xmlns:a16="http://schemas.microsoft.com/office/drawing/2014/main" id="{89CE19C2-B3FF-C945-AC90-87AE85BD0EA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8" name="Freeform 1257">
                    <a:extLst>
                      <a:ext uri="{FF2B5EF4-FFF2-40B4-BE49-F238E27FC236}">
                        <a16:creationId xmlns:a16="http://schemas.microsoft.com/office/drawing/2014/main" id="{6819FC43-A3EF-8840-8196-1B3003ACF4B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9" name="Freeform 1258">
                    <a:extLst>
                      <a:ext uri="{FF2B5EF4-FFF2-40B4-BE49-F238E27FC236}">
                        <a16:creationId xmlns:a16="http://schemas.microsoft.com/office/drawing/2014/main" id="{4A2C24E7-EF1C-4E4C-878C-EE717A7AFC9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0" name="Freeform 1259">
                    <a:extLst>
                      <a:ext uri="{FF2B5EF4-FFF2-40B4-BE49-F238E27FC236}">
                        <a16:creationId xmlns:a16="http://schemas.microsoft.com/office/drawing/2014/main" id="{3874431E-DB98-D647-AACE-5CB700EB407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2" name="Group 1231">
                  <a:extLst>
                    <a:ext uri="{FF2B5EF4-FFF2-40B4-BE49-F238E27FC236}">
                      <a16:creationId xmlns:a16="http://schemas.microsoft.com/office/drawing/2014/main" id="{ED23CC04-0B81-8F4E-9F00-258D86529D25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51" name="Rectangle 1250">
                    <a:extLst>
                      <a:ext uri="{FF2B5EF4-FFF2-40B4-BE49-F238E27FC236}">
                        <a16:creationId xmlns:a16="http://schemas.microsoft.com/office/drawing/2014/main" id="{8E4C9A18-52F9-B84C-AA87-EA8B1B21E31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2" name="Rectangle 1251">
                    <a:extLst>
                      <a:ext uri="{FF2B5EF4-FFF2-40B4-BE49-F238E27FC236}">
                        <a16:creationId xmlns:a16="http://schemas.microsoft.com/office/drawing/2014/main" id="{5C8FF77F-542E-4D46-85B6-D08CA69DFE2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3" name="Freeform 1252">
                    <a:extLst>
                      <a:ext uri="{FF2B5EF4-FFF2-40B4-BE49-F238E27FC236}">
                        <a16:creationId xmlns:a16="http://schemas.microsoft.com/office/drawing/2014/main" id="{20D9F95F-E324-AC4B-BBD0-57A5D36975B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4" name="Freeform 1253">
                    <a:extLst>
                      <a:ext uri="{FF2B5EF4-FFF2-40B4-BE49-F238E27FC236}">
                        <a16:creationId xmlns:a16="http://schemas.microsoft.com/office/drawing/2014/main" id="{0A48331D-47C2-9F4B-830C-F79333CD2D9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5" name="Freeform 1254">
                    <a:extLst>
                      <a:ext uri="{FF2B5EF4-FFF2-40B4-BE49-F238E27FC236}">
                        <a16:creationId xmlns:a16="http://schemas.microsoft.com/office/drawing/2014/main" id="{71AC5D1C-C5FA-CC41-BAF7-DBFC21B1787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3" name="Group 1232">
                  <a:extLst>
                    <a:ext uri="{FF2B5EF4-FFF2-40B4-BE49-F238E27FC236}">
                      <a16:creationId xmlns:a16="http://schemas.microsoft.com/office/drawing/2014/main" id="{16DA633E-266F-E249-8052-224A4D2405A3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46" name="Rectangle 1245">
                    <a:extLst>
                      <a:ext uri="{FF2B5EF4-FFF2-40B4-BE49-F238E27FC236}">
                        <a16:creationId xmlns:a16="http://schemas.microsoft.com/office/drawing/2014/main" id="{8C15F600-52EA-444C-8317-EC789955B09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7" name="Rectangle 1246">
                    <a:extLst>
                      <a:ext uri="{FF2B5EF4-FFF2-40B4-BE49-F238E27FC236}">
                        <a16:creationId xmlns:a16="http://schemas.microsoft.com/office/drawing/2014/main" id="{B06B7746-A737-8249-AB36-D7355BB3EB2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8" name="Freeform 1247">
                    <a:extLst>
                      <a:ext uri="{FF2B5EF4-FFF2-40B4-BE49-F238E27FC236}">
                        <a16:creationId xmlns:a16="http://schemas.microsoft.com/office/drawing/2014/main" id="{83070DC6-4402-0D41-9383-7678979610D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9" name="Freeform 1248">
                    <a:extLst>
                      <a:ext uri="{FF2B5EF4-FFF2-40B4-BE49-F238E27FC236}">
                        <a16:creationId xmlns:a16="http://schemas.microsoft.com/office/drawing/2014/main" id="{A4DA154A-A9CF-E74B-BC4F-A6232B9124D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0" name="Freeform 1249">
                    <a:extLst>
                      <a:ext uri="{FF2B5EF4-FFF2-40B4-BE49-F238E27FC236}">
                        <a16:creationId xmlns:a16="http://schemas.microsoft.com/office/drawing/2014/main" id="{04878BA3-917A-C146-B525-40C15F88F03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4" name="Group 1233">
                  <a:extLst>
                    <a:ext uri="{FF2B5EF4-FFF2-40B4-BE49-F238E27FC236}">
                      <a16:creationId xmlns:a16="http://schemas.microsoft.com/office/drawing/2014/main" id="{3D114F0A-B97C-924E-822D-1143CC4169BD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41" name="Rectangle 1240">
                    <a:extLst>
                      <a:ext uri="{FF2B5EF4-FFF2-40B4-BE49-F238E27FC236}">
                        <a16:creationId xmlns:a16="http://schemas.microsoft.com/office/drawing/2014/main" id="{17B8F950-819F-CD44-8C2E-BFD6EEC5C28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2" name="Rectangle 1241">
                    <a:extLst>
                      <a:ext uri="{FF2B5EF4-FFF2-40B4-BE49-F238E27FC236}">
                        <a16:creationId xmlns:a16="http://schemas.microsoft.com/office/drawing/2014/main" id="{3363A54A-6AE6-4E45-89E2-0D41254FA96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3" name="Freeform 1242">
                    <a:extLst>
                      <a:ext uri="{FF2B5EF4-FFF2-40B4-BE49-F238E27FC236}">
                        <a16:creationId xmlns:a16="http://schemas.microsoft.com/office/drawing/2014/main" id="{197AF869-88A8-CE44-89F2-20CD5591C0B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4" name="Freeform 1243">
                    <a:extLst>
                      <a:ext uri="{FF2B5EF4-FFF2-40B4-BE49-F238E27FC236}">
                        <a16:creationId xmlns:a16="http://schemas.microsoft.com/office/drawing/2014/main" id="{CB8F2D7A-341D-044E-9A5E-78246D1B1F2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5" name="Freeform 1244">
                    <a:extLst>
                      <a:ext uri="{FF2B5EF4-FFF2-40B4-BE49-F238E27FC236}">
                        <a16:creationId xmlns:a16="http://schemas.microsoft.com/office/drawing/2014/main" id="{CCBB6367-AF55-7A45-A2DE-1781DB571D7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5" name="Group 1234">
                  <a:extLst>
                    <a:ext uri="{FF2B5EF4-FFF2-40B4-BE49-F238E27FC236}">
                      <a16:creationId xmlns:a16="http://schemas.microsoft.com/office/drawing/2014/main" id="{8B43EBCD-23C6-3340-8932-405512380B56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1236" name="Rectangle 1235">
                    <a:extLst>
                      <a:ext uri="{FF2B5EF4-FFF2-40B4-BE49-F238E27FC236}">
                        <a16:creationId xmlns:a16="http://schemas.microsoft.com/office/drawing/2014/main" id="{7543A919-811F-7F44-A3BE-F00CB214292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7" name="Rectangle 1236">
                    <a:extLst>
                      <a:ext uri="{FF2B5EF4-FFF2-40B4-BE49-F238E27FC236}">
                        <a16:creationId xmlns:a16="http://schemas.microsoft.com/office/drawing/2014/main" id="{6EC23169-3202-DA41-B83C-A08D90841DA3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8" name="Freeform 1237">
                    <a:extLst>
                      <a:ext uri="{FF2B5EF4-FFF2-40B4-BE49-F238E27FC236}">
                        <a16:creationId xmlns:a16="http://schemas.microsoft.com/office/drawing/2014/main" id="{C436EFC1-82A0-E446-9E55-5B0F422B3B0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9" name="Freeform 1238">
                    <a:extLst>
                      <a:ext uri="{FF2B5EF4-FFF2-40B4-BE49-F238E27FC236}">
                        <a16:creationId xmlns:a16="http://schemas.microsoft.com/office/drawing/2014/main" id="{6A1D6D57-1E45-4D4B-884E-E4E44EF1EB2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0" name="Freeform 1239">
                    <a:extLst>
                      <a:ext uri="{FF2B5EF4-FFF2-40B4-BE49-F238E27FC236}">
                        <a16:creationId xmlns:a16="http://schemas.microsoft.com/office/drawing/2014/main" id="{AD3A2099-F665-FF47-BF2E-C32B634368F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221" name="Rectangle 1220">
                <a:extLst>
                  <a:ext uri="{FF2B5EF4-FFF2-40B4-BE49-F238E27FC236}">
                    <a16:creationId xmlns:a16="http://schemas.microsoft.com/office/drawing/2014/main" id="{A44D8DD1-3E5B-3F4B-9010-4E4E65098FBC}"/>
                  </a:ext>
                </a:extLst>
              </p:cNvPr>
              <p:cNvSpPr/>
              <p:nvPr/>
            </p:nvSpPr>
            <p:spPr>
              <a:xfrm>
                <a:off x="3835400" y="3825240"/>
                <a:ext cx="296333" cy="45719"/>
              </a:xfrm>
              <a:prstGeom prst="rect">
                <a:avLst/>
              </a:prstGeom>
              <a:solidFill>
                <a:srgbClr val="EBEBEB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01" name="Group 2600">
              <a:extLst>
                <a:ext uri="{FF2B5EF4-FFF2-40B4-BE49-F238E27FC236}">
                  <a16:creationId xmlns:a16="http://schemas.microsoft.com/office/drawing/2014/main" id="{A15E61AA-1FFE-5D40-9F36-3FA110EED5EE}"/>
                </a:ext>
              </a:extLst>
            </p:cNvPr>
            <p:cNvGrpSpPr/>
            <p:nvPr/>
          </p:nvGrpSpPr>
          <p:grpSpPr>
            <a:xfrm rot="10800000">
              <a:off x="2743200" y="3964164"/>
              <a:ext cx="1333500" cy="1320799"/>
              <a:chOff x="2641600" y="1354664"/>
              <a:chExt cx="2565400" cy="2516295"/>
            </a:xfrm>
          </p:grpSpPr>
          <p:sp>
            <p:nvSpPr>
              <p:cNvPr id="2602" name="Rectangle 2601">
                <a:extLst>
                  <a:ext uri="{FF2B5EF4-FFF2-40B4-BE49-F238E27FC236}">
                    <a16:creationId xmlns:a16="http://schemas.microsoft.com/office/drawing/2014/main" id="{B5F200CE-05F8-4E43-B722-94E613E979CC}"/>
                  </a:ext>
                </a:extLst>
              </p:cNvPr>
              <p:cNvSpPr/>
              <p:nvPr/>
            </p:nvSpPr>
            <p:spPr>
              <a:xfrm>
                <a:off x="2641600" y="1354664"/>
                <a:ext cx="2565400" cy="2493436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03" name="Group 2602">
                <a:extLst>
                  <a:ext uri="{FF2B5EF4-FFF2-40B4-BE49-F238E27FC236}">
                    <a16:creationId xmlns:a16="http://schemas.microsoft.com/office/drawing/2014/main" id="{D960F3B9-B8EA-AA45-A6E3-89C1D5DE4713}"/>
                  </a:ext>
                </a:extLst>
              </p:cNvPr>
              <p:cNvGrpSpPr/>
              <p:nvPr/>
            </p:nvGrpSpPr>
            <p:grpSpPr>
              <a:xfrm>
                <a:off x="2647534" y="1371876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2690" name="Group 2689">
                  <a:extLst>
                    <a:ext uri="{FF2B5EF4-FFF2-40B4-BE49-F238E27FC236}">
                      <a16:creationId xmlns:a16="http://schemas.microsoft.com/office/drawing/2014/main" id="{739A7E52-0D0D-D146-AEE9-D8C50FFF3701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69" name="Rectangle 2768">
                    <a:extLst>
                      <a:ext uri="{FF2B5EF4-FFF2-40B4-BE49-F238E27FC236}">
                        <a16:creationId xmlns:a16="http://schemas.microsoft.com/office/drawing/2014/main" id="{581CCA17-FBEB-E147-B484-5A456920166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0" name="Rectangle 2769">
                    <a:extLst>
                      <a:ext uri="{FF2B5EF4-FFF2-40B4-BE49-F238E27FC236}">
                        <a16:creationId xmlns:a16="http://schemas.microsoft.com/office/drawing/2014/main" id="{86A64255-B6A6-7D4F-B6EF-83449579ACF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1" name="Freeform 2770">
                    <a:extLst>
                      <a:ext uri="{FF2B5EF4-FFF2-40B4-BE49-F238E27FC236}">
                        <a16:creationId xmlns:a16="http://schemas.microsoft.com/office/drawing/2014/main" id="{5BFCC5B1-2C28-6941-A2B6-12282E02FD3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2" name="Freeform 2771">
                    <a:extLst>
                      <a:ext uri="{FF2B5EF4-FFF2-40B4-BE49-F238E27FC236}">
                        <a16:creationId xmlns:a16="http://schemas.microsoft.com/office/drawing/2014/main" id="{5F1EB465-723F-4C42-A950-F3DE94C5B38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3" name="Freeform 2772">
                    <a:extLst>
                      <a:ext uri="{FF2B5EF4-FFF2-40B4-BE49-F238E27FC236}">
                        <a16:creationId xmlns:a16="http://schemas.microsoft.com/office/drawing/2014/main" id="{FB427571-2BAC-2D4D-AD05-A598F57A974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1" name="Group 2690">
                  <a:extLst>
                    <a:ext uri="{FF2B5EF4-FFF2-40B4-BE49-F238E27FC236}">
                      <a16:creationId xmlns:a16="http://schemas.microsoft.com/office/drawing/2014/main" id="{0193C915-9788-D144-A40D-C7C49C80DE51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64" name="Rectangle 2763">
                    <a:extLst>
                      <a:ext uri="{FF2B5EF4-FFF2-40B4-BE49-F238E27FC236}">
                        <a16:creationId xmlns:a16="http://schemas.microsoft.com/office/drawing/2014/main" id="{560070B7-5734-8146-AF11-022D37D882E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5" name="Rectangle 2764">
                    <a:extLst>
                      <a:ext uri="{FF2B5EF4-FFF2-40B4-BE49-F238E27FC236}">
                        <a16:creationId xmlns:a16="http://schemas.microsoft.com/office/drawing/2014/main" id="{D1990EBC-3EC7-A649-AA6F-43B24DC0A4F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6" name="Freeform 2765">
                    <a:extLst>
                      <a:ext uri="{FF2B5EF4-FFF2-40B4-BE49-F238E27FC236}">
                        <a16:creationId xmlns:a16="http://schemas.microsoft.com/office/drawing/2014/main" id="{1EE61FB7-0A99-A04F-AADD-6ED64937D9F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7" name="Freeform 2766">
                    <a:extLst>
                      <a:ext uri="{FF2B5EF4-FFF2-40B4-BE49-F238E27FC236}">
                        <a16:creationId xmlns:a16="http://schemas.microsoft.com/office/drawing/2014/main" id="{E9FC86E4-C6B9-FA41-841B-F07D6A4CA40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8" name="Freeform 2767">
                    <a:extLst>
                      <a:ext uri="{FF2B5EF4-FFF2-40B4-BE49-F238E27FC236}">
                        <a16:creationId xmlns:a16="http://schemas.microsoft.com/office/drawing/2014/main" id="{3AB919F6-2EB1-1A48-BCE8-E70FDDBC51E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2" name="Group 2691">
                  <a:extLst>
                    <a:ext uri="{FF2B5EF4-FFF2-40B4-BE49-F238E27FC236}">
                      <a16:creationId xmlns:a16="http://schemas.microsoft.com/office/drawing/2014/main" id="{92D4353B-E738-6B43-ACC1-D6B6B4691551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59" name="Rectangle 2758">
                    <a:extLst>
                      <a:ext uri="{FF2B5EF4-FFF2-40B4-BE49-F238E27FC236}">
                        <a16:creationId xmlns:a16="http://schemas.microsoft.com/office/drawing/2014/main" id="{0996F7E5-A1A1-B34A-BE82-00357F8BCC0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0" name="Rectangle 2759">
                    <a:extLst>
                      <a:ext uri="{FF2B5EF4-FFF2-40B4-BE49-F238E27FC236}">
                        <a16:creationId xmlns:a16="http://schemas.microsoft.com/office/drawing/2014/main" id="{940C71E0-B4F4-4D48-AFEC-F84F41E6FDA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1" name="Freeform 2760">
                    <a:extLst>
                      <a:ext uri="{FF2B5EF4-FFF2-40B4-BE49-F238E27FC236}">
                        <a16:creationId xmlns:a16="http://schemas.microsoft.com/office/drawing/2014/main" id="{35156989-3866-904B-928E-94F8C6BC740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2" name="Freeform 2761">
                    <a:extLst>
                      <a:ext uri="{FF2B5EF4-FFF2-40B4-BE49-F238E27FC236}">
                        <a16:creationId xmlns:a16="http://schemas.microsoft.com/office/drawing/2014/main" id="{20C2129A-440C-7F42-B805-794A80CFEBD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3" name="Freeform 2762">
                    <a:extLst>
                      <a:ext uri="{FF2B5EF4-FFF2-40B4-BE49-F238E27FC236}">
                        <a16:creationId xmlns:a16="http://schemas.microsoft.com/office/drawing/2014/main" id="{40BE1215-3667-8343-95E1-628ABA02DD3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3" name="Group 2692">
                  <a:extLst>
                    <a:ext uri="{FF2B5EF4-FFF2-40B4-BE49-F238E27FC236}">
                      <a16:creationId xmlns:a16="http://schemas.microsoft.com/office/drawing/2014/main" id="{E4C9F8A3-6C19-2C43-A8C3-4F368126D034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54" name="Rectangle 2753">
                    <a:extLst>
                      <a:ext uri="{FF2B5EF4-FFF2-40B4-BE49-F238E27FC236}">
                        <a16:creationId xmlns:a16="http://schemas.microsoft.com/office/drawing/2014/main" id="{D473BCB3-EC68-AD4D-8A94-9214F2EADF8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5" name="Rectangle 2754">
                    <a:extLst>
                      <a:ext uri="{FF2B5EF4-FFF2-40B4-BE49-F238E27FC236}">
                        <a16:creationId xmlns:a16="http://schemas.microsoft.com/office/drawing/2014/main" id="{7718E237-1CD2-A649-93DF-2617B6AD5B0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6" name="Freeform 2755">
                    <a:extLst>
                      <a:ext uri="{FF2B5EF4-FFF2-40B4-BE49-F238E27FC236}">
                        <a16:creationId xmlns:a16="http://schemas.microsoft.com/office/drawing/2014/main" id="{D0852461-0197-C24A-93CE-98892B3CEB7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7" name="Freeform 2756">
                    <a:extLst>
                      <a:ext uri="{FF2B5EF4-FFF2-40B4-BE49-F238E27FC236}">
                        <a16:creationId xmlns:a16="http://schemas.microsoft.com/office/drawing/2014/main" id="{D6787B1F-46E9-9246-AE72-E1729EB45CB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8" name="Freeform 2757">
                    <a:extLst>
                      <a:ext uri="{FF2B5EF4-FFF2-40B4-BE49-F238E27FC236}">
                        <a16:creationId xmlns:a16="http://schemas.microsoft.com/office/drawing/2014/main" id="{5EB19527-59AB-7F4B-B4D2-16C03285297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4" name="Group 2693">
                  <a:extLst>
                    <a:ext uri="{FF2B5EF4-FFF2-40B4-BE49-F238E27FC236}">
                      <a16:creationId xmlns:a16="http://schemas.microsoft.com/office/drawing/2014/main" id="{C0471FEA-9E7C-0440-AB7D-45C86F0D12C6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49" name="Rectangle 2748">
                    <a:extLst>
                      <a:ext uri="{FF2B5EF4-FFF2-40B4-BE49-F238E27FC236}">
                        <a16:creationId xmlns:a16="http://schemas.microsoft.com/office/drawing/2014/main" id="{8A9244B3-28D3-F142-954B-11696E07E2A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0" name="Rectangle 2749">
                    <a:extLst>
                      <a:ext uri="{FF2B5EF4-FFF2-40B4-BE49-F238E27FC236}">
                        <a16:creationId xmlns:a16="http://schemas.microsoft.com/office/drawing/2014/main" id="{63859BB0-7208-F347-B1FE-EAFFB904A82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1" name="Freeform 2750">
                    <a:extLst>
                      <a:ext uri="{FF2B5EF4-FFF2-40B4-BE49-F238E27FC236}">
                        <a16:creationId xmlns:a16="http://schemas.microsoft.com/office/drawing/2014/main" id="{39206FF3-D846-2C49-BAFE-62E639DDD64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2" name="Freeform 2751">
                    <a:extLst>
                      <a:ext uri="{FF2B5EF4-FFF2-40B4-BE49-F238E27FC236}">
                        <a16:creationId xmlns:a16="http://schemas.microsoft.com/office/drawing/2014/main" id="{E0E5BAAF-2E39-2942-9DA4-6FFABD69642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3" name="Freeform 2752">
                    <a:extLst>
                      <a:ext uri="{FF2B5EF4-FFF2-40B4-BE49-F238E27FC236}">
                        <a16:creationId xmlns:a16="http://schemas.microsoft.com/office/drawing/2014/main" id="{7D3EBEDD-75A0-A347-B7E1-90D582D40E3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5" name="Group 2694">
                  <a:extLst>
                    <a:ext uri="{FF2B5EF4-FFF2-40B4-BE49-F238E27FC236}">
                      <a16:creationId xmlns:a16="http://schemas.microsoft.com/office/drawing/2014/main" id="{67EF5375-4CEE-7048-A58A-9B6CBE693E0D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44" name="Rectangle 2743">
                    <a:extLst>
                      <a:ext uri="{FF2B5EF4-FFF2-40B4-BE49-F238E27FC236}">
                        <a16:creationId xmlns:a16="http://schemas.microsoft.com/office/drawing/2014/main" id="{CCB9ABB8-FE58-0542-A157-30E9C35BBB1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5" name="Rectangle 2744">
                    <a:extLst>
                      <a:ext uri="{FF2B5EF4-FFF2-40B4-BE49-F238E27FC236}">
                        <a16:creationId xmlns:a16="http://schemas.microsoft.com/office/drawing/2014/main" id="{EC9400F2-10BE-974E-845C-9A26516FEA8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6" name="Freeform 2745">
                    <a:extLst>
                      <a:ext uri="{FF2B5EF4-FFF2-40B4-BE49-F238E27FC236}">
                        <a16:creationId xmlns:a16="http://schemas.microsoft.com/office/drawing/2014/main" id="{221656F8-B4A3-464C-9C82-45674ECB9C0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7" name="Freeform 2746">
                    <a:extLst>
                      <a:ext uri="{FF2B5EF4-FFF2-40B4-BE49-F238E27FC236}">
                        <a16:creationId xmlns:a16="http://schemas.microsoft.com/office/drawing/2014/main" id="{8ADDBF28-C4D8-7542-A27D-6456A37CE13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8" name="Freeform 2747">
                    <a:extLst>
                      <a:ext uri="{FF2B5EF4-FFF2-40B4-BE49-F238E27FC236}">
                        <a16:creationId xmlns:a16="http://schemas.microsoft.com/office/drawing/2014/main" id="{58F0D568-41C5-1E48-9B91-7CA324E803D4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6" name="Group 2695">
                  <a:extLst>
                    <a:ext uri="{FF2B5EF4-FFF2-40B4-BE49-F238E27FC236}">
                      <a16:creationId xmlns:a16="http://schemas.microsoft.com/office/drawing/2014/main" id="{05345D63-60F3-6D48-BE9E-CB22FED8CC3D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39" name="Rectangle 2738">
                    <a:extLst>
                      <a:ext uri="{FF2B5EF4-FFF2-40B4-BE49-F238E27FC236}">
                        <a16:creationId xmlns:a16="http://schemas.microsoft.com/office/drawing/2014/main" id="{6604BB17-0387-8A44-AA43-91C509BF0AAC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0" name="Rectangle 2739">
                    <a:extLst>
                      <a:ext uri="{FF2B5EF4-FFF2-40B4-BE49-F238E27FC236}">
                        <a16:creationId xmlns:a16="http://schemas.microsoft.com/office/drawing/2014/main" id="{902DBDCD-BDBA-F347-A17E-FD81C03D1EC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1" name="Freeform 2740">
                    <a:extLst>
                      <a:ext uri="{FF2B5EF4-FFF2-40B4-BE49-F238E27FC236}">
                        <a16:creationId xmlns:a16="http://schemas.microsoft.com/office/drawing/2014/main" id="{139238C1-32D7-814E-A4F7-FEB69EAC493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2" name="Freeform 2741">
                    <a:extLst>
                      <a:ext uri="{FF2B5EF4-FFF2-40B4-BE49-F238E27FC236}">
                        <a16:creationId xmlns:a16="http://schemas.microsoft.com/office/drawing/2014/main" id="{3A7103CE-01E8-B04B-9476-E149F238E15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3" name="Freeform 2742">
                    <a:extLst>
                      <a:ext uri="{FF2B5EF4-FFF2-40B4-BE49-F238E27FC236}">
                        <a16:creationId xmlns:a16="http://schemas.microsoft.com/office/drawing/2014/main" id="{AF34A631-3280-3C4D-B63B-9C88857754F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7" name="Group 2696">
                  <a:extLst>
                    <a:ext uri="{FF2B5EF4-FFF2-40B4-BE49-F238E27FC236}">
                      <a16:creationId xmlns:a16="http://schemas.microsoft.com/office/drawing/2014/main" id="{7653443C-B31E-A145-AAD7-CE3391FF6474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34" name="Rectangle 2733">
                    <a:extLst>
                      <a:ext uri="{FF2B5EF4-FFF2-40B4-BE49-F238E27FC236}">
                        <a16:creationId xmlns:a16="http://schemas.microsoft.com/office/drawing/2014/main" id="{AE90DDBF-807A-8441-9745-9CB1D5581C7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5" name="Rectangle 2734">
                    <a:extLst>
                      <a:ext uri="{FF2B5EF4-FFF2-40B4-BE49-F238E27FC236}">
                        <a16:creationId xmlns:a16="http://schemas.microsoft.com/office/drawing/2014/main" id="{C7483ADD-5420-C643-882D-D513F6AF186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6" name="Freeform 2735">
                    <a:extLst>
                      <a:ext uri="{FF2B5EF4-FFF2-40B4-BE49-F238E27FC236}">
                        <a16:creationId xmlns:a16="http://schemas.microsoft.com/office/drawing/2014/main" id="{B76F4243-52B0-6A48-91E2-F395DCFC808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7" name="Freeform 2736">
                    <a:extLst>
                      <a:ext uri="{FF2B5EF4-FFF2-40B4-BE49-F238E27FC236}">
                        <a16:creationId xmlns:a16="http://schemas.microsoft.com/office/drawing/2014/main" id="{0EC372EF-1292-DD4B-9D9D-5D9C6CC6ACD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8" name="Freeform 2737">
                    <a:extLst>
                      <a:ext uri="{FF2B5EF4-FFF2-40B4-BE49-F238E27FC236}">
                        <a16:creationId xmlns:a16="http://schemas.microsoft.com/office/drawing/2014/main" id="{118DD930-4D55-874D-BDAE-B39A9F1DD3C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8" name="Group 2697">
                  <a:extLst>
                    <a:ext uri="{FF2B5EF4-FFF2-40B4-BE49-F238E27FC236}">
                      <a16:creationId xmlns:a16="http://schemas.microsoft.com/office/drawing/2014/main" id="{DC03AB2B-5CF2-4343-BF7E-577F3C461297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29" name="Rectangle 2728">
                    <a:extLst>
                      <a:ext uri="{FF2B5EF4-FFF2-40B4-BE49-F238E27FC236}">
                        <a16:creationId xmlns:a16="http://schemas.microsoft.com/office/drawing/2014/main" id="{0FFC07D0-FC4C-9C4D-A005-84D6C0D3E29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0" name="Rectangle 2729">
                    <a:extLst>
                      <a:ext uri="{FF2B5EF4-FFF2-40B4-BE49-F238E27FC236}">
                        <a16:creationId xmlns:a16="http://schemas.microsoft.com/office/drawing/2014/main" id="{A1BE1DF5-5033-B744-A507-C9F56FD7344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1" name="Freeform 2730">
                    <a:extLst>
                      <a:ext uri="{FF2B5EF4-FFF2-40B4-BE49-F238E27FC236}">
                        <a16:creationId xmlns:a16="http://schemas.microsoft.com/office/drawing/2014/main" id="{E39F4E48-AB19-3647-947D-0E27895D0D3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2" name="Freeform 2731">
                    <a:extLst>
                      <a:ext uri="{FF2B5EF4-FFF2-40B4-BE49-F238E27FC236}">
                        <a16:creationId xmlns:a16="http://schemas.microsoft.com/office/drawing/2014/main" id="{719247C6-9453-3D4F-A315-3CB2D51DBFC2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3" name="Freeform 2732">
                    <a:extLst>
                      <a:ext uri="{FF2B5EF4-FFF2-40B4-BE49-F238E27FC236}">
                        <a16:creationId xmlns:a16="http://schemas.microsoft.com/office/drawing/2014/main" id="{116EDAC5-B1F0-6D4D-91EE-E65BA4F1DD8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99" name="Group 2698">
                  <a:extLst>
                    <a:ext uri="{FF2B5EF4-FFF2-40B4-BE49-F238E27FC236}">
                      <a16:creationId xmlns:a16="http://schemas.microsoft.com/office/drawing/2014/main" id="{CDA46CD8-913C-3545-A83C-5CC67B0B5A0F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24" name="Rectangle 2723">
                    <a:extLst>
                      <a:ext uri="{FF2B5EF4-FFF2-40B4-BE49-F238E27FC236}">
                        <a16:creationId xmlns:a16="http://schemas.microsoft.com/office/drawing/2014/main" id="{CA823035-F363-2B40-BEAA-B0EB07C70FD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5" name="Rectangle 2724">
                    <a:extLst>
                      <a:ext uri="{FF2B5EF4-FFF2-40B4-BE49-F238E27FC236}">
                        <a16:creationId xmlns:a16="http://schemas.microsoft.com/office/drawing/2014/main" id="{4563AD1F-DB10-124C-909C-FB16046124C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6" name="Freeform 2725">
                    <a:extLst>
                      <a:ext uri="{FF2B5EF4-FFF2-40B4-BE49-F238E27FC236}">
                        <a16:creationId xmlns:a16="http://schemas.microsoft.com/office/drawing/2014/main" id="{2CBD53B4-2DDF-304D-A514-D128AE2B247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7" name="Freeform 2726">
                    <a:extLst>
                      <a:ext uri="{FF2B5EF4-FFF2-40B4-BE49-F238E27FC236}">
                        <a16:creationId xmlns:a16="http://schemas.microsoft.com/office/drawing/2014/main" id="{2D0178D8-721F-1B44-9DC5-2B5116F6A327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8" name="Freeform 2727">
                    <a:extLst>
                      <a:ext uri="{FF2B5EF4-FFF2-40B4-BE49-F238E27FC236}">
                        <a16:creationId xmlns:a16="http://schemas.microsoft.com/office/drawing/2014/main" id="{0A185A0E-D437-A34E-83B2-C7E7025382A4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0" name="Group 2699">
                  <a:extLst>
                    <a:ext uri="{FF2B5EF4-FFF2-40B4-BE49-F238E27FC236}">
                      <a16:creationId xmlns:a16="http://schemas.microsoft.com/office/drawing/2014/main" id="{F5D61A88-6A59-314E-99B4-5CA3BAED3F9F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19" name="Rectangle 2718">
                    <a:extLst>
                      <a:ext uri="{FF2B5EF4-FFF2-40B4-BE49-F238E27FC236}">
                        <a16:creationId xmlns:a16="http://schemas.microsoft.com/office/drawing/2014/main" id="{AB7E2ADC-BF1B-E545-AC86-F49330A583A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0" name="Rectangle 2719">
                    <a:extLst>
                      <a:ext uri="{FF2B5EF4-FFF2-40B4-BE49-F238E27FC236}">
                        <a16:creationId xmlns:a16="http://schemas.microsoft.com/office/drawing/2014/main" id="{BD55225A-B313-3741-A878-C7BC739C6AF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1" name="Freeform 2720">
                    <a:extLst>
                      <a:ext uri="{FF2B5EF4-FFF2-40B4-BE49-F238E27FC236}">
                        <a16:creationId xmlns:a16="http://schemas.microsoft.com/office/drawing/2014/main" id="{75FE2820-0EA9-F34C-9B61-68F4F29E64D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2" name="Freeform 2721">
                    <a:extLst>
                      <a:ext uri="{FF2B5EF4-FFF2-40B4-BE49-F238E27FC236}">
                        <a16:creationId xmlns:a16="http://schemas.microsoft.com/office/drawing/2014/main" id="{89A13DDE-AFA1-7049-8B2D-F34C794F339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3" name="Freeform 2722">
                    <a:extLst>
                      <a:ext uri="{FF2B5EF4-FFF2-40B4-BE49-F238E27FC236}">
                        <a16:creationId xmlns:a16="http://schemas.microsoft.com/office/drawing/2014/main" id="{727C9738-5DE1-184A-9F30-DD5EF2DF63B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1" name="Group 2700">
                  <a:extLst>
                    <a:ext uri="{FF2B5EF4-FFF2-40B4-BE49-F238E27FC236}">
                      <a16:creationId xmlns:a16="http://schemas.microsoft.com/office/drawing/2014/main" id="{6730DC4B-7591-2041-BAF3-215467AC951D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14" name="Rectangle 2713">
                    <a:extLst>
                      <a:ext uri="{FF2B5EF4-FFF2-40B4-BE49-F238E27FC236}">
                        <a16:creationId xmlns:a16="http://schemas.microsoft.com/office/drawing/2014/main" id="{26A944A2-3513-0B43-AA53-6D74D9FB9B8C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5" name="Rectangle 2714">
                    <a:extLst>
                      <a:ext uri="{FF2B5EF4-FFF2-40B4-BE49-F238E27FC236}">
                        <a16:creationId xmlns:a16="http://schemas.microsoft.com/office/drawing/2014/main" id="{F62504A1-FA44-8249-8E3B-AC0924D8DE53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6" name="Freeform 2715">
                    <a:extLst>
                      <a:ext uri="{FF2B5EF4-FFF2-40B4-BE49-F238E27FC236}">
                        <a16:creationId xmlns:a16="http://schemas.microsoft.com/office/drawing/2014/main" id="{DE45F5A6-9CBA-AD4C-BC25-C3AD8678029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7" name="Freeform 2716">
                    <a:extLst>
                      <a:ext uri="{FF2B5EF4-FFF2-40B4-BE49-F238E27FC236}">
                        <a16:creationId xmlns:a16="http://schemas.microsoft.com/office/drawing/2014/main" id="{53CF3671-4795-D449-A25F-5C77C4CD203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8" name="Freeform 2717">
                    <a:extLst>
                      <a:ext uri="{FF2B5EF4-FFF2-40B4-BE49-F238E27FC236}">
                        <a16:creationId xmlns:a16="http://schemas.microsoft.com/office/drawing/2014/main" id="{D4844B70-79A1-F944-8873-973E00AFC19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2" name="Group 2701">
                  <a:extLst>
                    <a:ext uri="{FF2B5EF4-FFF2-40B4-BE49-F238E27FC236}">
                      <a16:creationId xmlns:a16="http://schemas.microsoft.com/office/drawing/2014/main" id="{E9FF960A-5B3D-0B44-BEFE-96EE86CF8791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09" name="Rectangle 2708">
                    <a:extLst>
                      <a:ext uri="{FF2B5EF4-FFF2-40B4-BE49-F238E27FC236}">
                        <a16:creationId xmlns:a16="http://schemas.microsoft.com/office/drawing/2014/main" id="{BD54BC22-64BD-5B4E-AE22-9C6349D9EF2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0" name="Rectangle 2709">
                    <a:extLst>
                      <a:ext uri="{FF2B5EF4-FFF2-40B4-BE49-F238E27FC236}">
                        <a16:creationId xmlns:a16="http://schemas.microsoft.com/office/drawing/2014/main" id="{E9034416-10A4-AF43-8272-EBD67FF8575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1" name="Freeform 2710">
                    <a:extLst>
                      <a:ext uri="{FF2B5EF4-FFF2-40B4-BE49-F238E27FC236}">
                        <a16:creationId xmlns:a16="http://schemas.microsoft.com/office/drawing/2014/main" id="{14716C80-1F4C-BA4D-BABE-59C9B10EC4E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2" name="Freeform 2711">
                    <a:extLst>
                      <a:ext uri="{FF2B5EF4-FFF2-40B4-BE49-F238E27FC236}">
                        <a16:creationId xmlns:a16="http://schemas.microsoft.com/office/drawing/2014/main" id="{61BABBDE-46D7-DA47-91B0-FCF8E31573F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3" name="Freeform 2712">
                    <a:extLst>
                      <a:ext uri="{FF2B5EF4-FFF2-40B4-BE49-F238E27FC236}">
                        <a16:creationId xmlns:a16="http://schemas.microsoft.com/office/drawing/2014/main" id="{4493F029-BFAA-134A-B137-BFE483C6639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03" name="Group 2702">
                  <a:extLst>
                    <a:ext uri="{FF2B5EF4-FFF2-40B4-BE49-F238E27FC236}">
                      <a16:creationId xmlns:a16="http://schemas.microsoft.com/office/drawing/2014/main" id="{B2D23FBD-A9C4-6147-B506-D7BE6ED33483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04" name="Rectangle 2703">
                    <a:extLst>
                      <a:ext uri="{FF2B5EF4-FFF2-40B4-BE49-F238E27FC236}">
                        <a16:creationId xmlns:a16="http://schemas.microsoft.com/office/drawing/2014/main" id="{317F66A9-D901-6E4D-9ACB-C561C71C255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5" name="Rectangle 2704">
                    <a:extLst>
                      <a:ext uri="{FF2B5EF4-FFF2-40B4-BE49-F238E27FC236}">
                        <a16:creationId xmlns:a16="http://schemas.microsoft.com/office/drawing/2014/main" id="{5E0BF5AF-B850-C449-8AED-B8D50D5C112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6" name="Freeform 2705">
                    <a:extLst>
                      <a:ext uri="{FF2B5EF4-FFF2-40B4-BE49-F238E27FC236}">
                        <a16:creationId xmlns:a16="http://schemas.microsoft.com/office/drawing/2014/main" id="{63D0567F-32EC-4144-9C37-2F4F9BACE3F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7" name="Freeform 2706">
                    <a:extLst>
                      <a:ext uri="{FF2B5EF4-FFF2-40B4-BE49-F238E27FC236}">
                        <a16:creationId xmlns:a16="http://schemas.microsoft.com/office/drawing/2014/main" id="{614501C0-B77B-4C4D-ADD8-84466AEBEE6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8" name="Freeform 2707">
                    <a:extLst>
                      <a:ext uri="{FF2B5EF4-FFF2-40B4-BE49-F238E27FC236}">
                        <a16:creationId xmlns:a16="http://schemas.microsoft.com/office/drawing/2014/main" id="{82EC4021-021B-2D41-B134-0C3527B69834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04" name="Group 2603">
                <a:extLst>
                  <a:ext uri="{FF2B5EF4-FFF2-40B4-BE49-F238E27FC236}">
                    <a16:creationId xmlns:a16="http://schemas.microsoft.com/office/drawing/2014/main" id="{7C66853A-FBD9-934C-849E-6F9996D4EF05}"/>
                  </a:ext>
                </a:extLst>
              </p:cNvPr>
              <p:cNvGrpSpPr/>
              <p:nvPr/>
            </p:nvGrpSpPr>
            <p:grpSpPr>
              <a:xfrm>
                <a:off x="2647887" y="2769108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2606" name="Group 2605">
                  <a:extLst>
                    <a:ext uri="{FF2B5EF4-FFF2-40B4-BE49-F238E27FC236}">
                      <a16:creationId xmlns:a16="http://schemas.microsoft.com/office/drawing/2014/main" id="{97BD0745-A558-3744-944D-CE69984A4849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85" name="Rectangle 2684">
                    <a:extLst>
                      <a:ext uri="{FF2B5EF4-FFF2-40B4-BE49-F238E27FC236}">
                        <a16:creationId xmlns:a16="http://schemas.microsoft.com/office/drawing/2014/main" id="{705B2537-2F0E-8344-8C07-BE75490CEED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6" name="Rectangle 2685">
                    <a:extLst>
                      <a:ext uri="{FF2B5EF4-FFF2-40B4-BE49-F238E27FC236}">
                        <a16:creationId xmlns:a16="http://schemas.microsoft.com/office/drawing/2014/main" id="{A844651C-C246-594E-B2BD-04D5FE90C612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7" name="Freeform 2686">
                    <a:extLst>
                      <a:ext uri="{FF2B5EF4-FFF2-40B4-BE49-F238E27FC236}">
                        <a16:creationId xmlns:a16="http://schemas.microsoft.com/office/drawing/2014/main" id="{1FFC8388-46BD-6148-9CFC-F1B304911DC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8" name="Freeform 2687">
                    <a:extLst>
                      <a:ext uri="{FF2B5EF4-FFF2-40B4-BE49-F238E27FC236}">
                        <a16:creationId xmlns:a16="http://schemas.microsoft.com/office/drawing/2014/main" id="{A9B403F7-85CD-504E-8AFB-919A52E8B9D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9" name="Freeform 2688">
                    <a:extLst>
                      <a:ext uri="{FF2B5EF4-FFF2-40B4-BE49-F238E27FC236}">
                        <a16:creationId xmlns:a16="http://schemas.microsoft.com/office/drawing/2014/main" id="{8186FFDF-64AB-3C40-90D0-35C2DCF4D8B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07" name="Group 2606">
                  <a:extLst>
                    <a:ext uri="{FF2B5EF4-FFF2-40B4-BE49-F238E27FC236}">
                      <a16:creationId xmlns:a16="http://schemas.microsoft.com/office/drawing/2014/main" id="{7C885F01-0D69-3347-88F2-032F838ACA8C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80" name="Rectangle 2679">
                    <a:extLst>
                      <a:ext uri="{FF2B5EF4-FFF2-40B4-BE49-F238E27FC236}">
                        <a16:creationId xmlns:a16="http://schemas.microsoft.com/office/drawing/2014/main" id="{FC0A44E3-E2A7-8D4D-BDD1-BDF926A6B19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1" name="Rectangle 2680">
                    <a:extLst>
                      <a:ext uri="{FF2B5EF4-FFF2-40B4-BE49-F238E27FC236}">
                        <a16:creationId xmlns:a16="http://schemas.microsoft.com/office/drawing/2014/main" id="{C620EB4F-CB24-4D4C-87D3-F1CB654AA6F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2" name="Freeform 2681">
                    <a:extLst>
                      <a:ext uri="{FF2B5EF4-FFF2-40B4-BE49-F238E27FC236}">
                        <a16:creationId xmlns:a16="http://schemas.microsoft.com/office/drawing/2014/main" id="{437B1295-0D62-034F-B2F8-533819F3E83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3" name="Freeform 2682">
                    <a:extLst>
                      <a:ext uri="{FF2B5EF4-FFF2-40B4-BE49-F238E27FC236}">
                        <a16:creationId xmlns:a16="http://schemas.microsoft.com/office/drawing/2014/main" id="{F29F48E7-8E04-B348-A1C5-85FA316D92B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4" name="Freeform 2683">
                    <a:extLst>
                      <a:ext uri="{FF2B5EF4-FFF2-40B4-BE49-F238E27FC236}">
                        <a16:creationId xmlns:a16="http://schemas.microsoft.com/office/drawing/2014/main" id="{CBD1C86A-F137-4640-9C85-102250ED024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08" name="Group 2607">
                  <a:extLst>
                    <a:ext uri="{FF2B5EF4-FFF2-40B4-BE49-F238E27FC236}">
                      <a16:creationId xmlns:a16="http://schemas.microsoft.com/office/drawing/2014/main" id="{F111FB72-2793-7142-99F3-1CD55B4791DB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75" name="Rectangle 2674">
                    <a:extLst>
                      <a:ext uri="{FF2B5EF4-FFF2-40B4-BE49-F238E27FC236}">
                        <a16:creationId xmlns:a16="http://schemas.microsoft.com/office/drawing/2014/main" id="{FBE5E3FB-6D8C-C944-A5CE-60DB1B612D6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6" name="Rectangle 2675">
                    <a:extLst>
                      <a:ext uri="{FF2B5EF4-FFF2-40B4-BE49-F238E27FC236}">
                        <a16:creationId xmlns:a16="http://schemas.microsoft.com/office/drawing/2014/main" id="{DC76447D-7050-7646-B2A5-B71BF9ED4A8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7" name="Freeform 2676">
                    <a:extLst>
                      <a:ext uri="{FF2B5EF4-FFF2-40B4-BE49-F238E27FC236}">
                        <a16:creationId xmlns:a16="http://schemas.microsoft.com/office/drawing/2014/main" id="{CBF7E71F-F9DA-9A42-879D-54429C9F580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8" name="Freeform 2677">
                    <a:extLst>
                      <a:ext uri="{FF2B5EF4-FFF2-40B4-BE49-F238E27FC236}">
                        <a16:creationId xmlns:a16="http://schemas.microsoft.com/office/drawing/2014/main" id="{E452D95D-9788-EE4C-907B-E4845409D9B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9" name="Freeform 2678">
                    <a:extLst>
                      <a:ext uri="{FF2B5EF4-FFF2-40B4-BE49-F238E27FC236}">
                        <a16:creationId xmlns:a16="http://schemas.microsoft.com/office/drawing/2014/main" id="{D1B519DB-52B5-7B45-97D6-2382F31212C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09" name="Group 2608">
                  <a:extLst>
                    <a:ext uri="{FF2B5EF4-FFF2-40B4-BE49-F238E27FC236}">
                      <a16:creationId xmlns:a16="http://schemas.microsoft.com/office/drawing/2014/main" id="{C3C12EF2-ECDF-E443-98CE-08E94195384E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70" name="Rectangle 2669">
                    <a:extLst>
                      <a:ext uri="{FF2B5EF4-FFF2-40B4-BE49-F238E27FC236}">
                        <a16:creationId xmlns:a16="http://schemas.microsoft.com/office/drawing/2014/main" id="{4804BD95-D701-E343-9B13-E14183990D5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1" name="Rectangle 2670">
                    <a:extLst>
                      <a:ext uri="{FF2B5EF4-FFF2-40B4-BE49-F238E27FC236}">
                        <a16:creationId xmlns:a16="http://schemas.microsoft.com/office/drawing/2014/main" id="{460F428A-12AF-FB46-A5E4-D3340D579F1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2" name="Freeform 2671">
                    <a:extLst>
                      <a:ext uri="{FF2B5EF4-FFF2-40B4-BE49-F238E27FC236}">
                        <a16:creationId xmlns:a16="http://schemas.microsoft.com/office/drawing/2014/main" id="{39702A87-773A-D642-BF90-3AA1DCA82A2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3" name="Freeform 2672">
                    <a:extLst>
                      <a:ext uri="{FF2B5EF4-FFF2-40B4-BE49-F238E27FC236}">
                        <a16:creationId xmlns:a16="http://schemas.microsoft.com/office/drawing/2014/main" id="{25F21BB1-1480-6345-A705-56FC3BB7CAB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4" name="Freeform 2673">
                    <a:extLst>
                      <a:ext uri="{FF2B5EF4-FFF2-40B4-BE49-F238E27FC236}">
                        <a16:creationId xmlns:a16="http://schemas.microsoft.com/office/drawing/2014/main" id="{9ADFDC51-F239-6F40-B9D2-8BC43CEEB6F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0" name="Group 2609">
                  <a:extLst>
                    <a:ext uri="{FF2B5EF4-FFF2-40B4-BE49-F238E27FC236}">
                      <a16:creationId xmlns:a16="http://schemas.microsoft.com/office/drawing/2014/main" id="{F0644C54-C16B-E147-999A-AD3D3A31AA6D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65" name="Rectangle 2664">
                    <a:extLst>
                      <a:ext uri="{FF2B5EF4-FFF2-40B4-BE49-F238E27FC236}">
                        <a16:creationId xmlns:a16="http://schemas.microsoft.com/office/drawing/2014/main" id="{94F8DC22-1CA5-FF44-9433-F88DC11A6CB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6" name="Rectangle 2665">
                    <a:extLst>
                      <a:ext uri="{FF2B5EF4-FFF2-40B4-BE49-F238E27FC236}">
                        <a16:creationId xmlns:a16="http://schemas.microsoft.com/office/drawing/2014/main" id="{ED726049-B832-4544-82E0-5766EADAE79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7" name="Freeform 2666">
                    <a:extLst>
                      <a:ext uri="{FF2B5EF4-FFF2-40B4-BE49-F238E27FC236}">
                        <a16:creationId xmlns:a16="http://schemas.microsoft.com/office/drawing/2014/main" id="{FFA5ABE2-E774-1B42-9B41-58AEC25917A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8" name="Freeform 2667">
                    <a:extLst>
                      <a:ext uri="{FF2B5EF4-FFF2-40B4-BE49-F238E27FC236}">
                        <a16:creationId xmlns:a16="http://schemas.microsoft.com/office/drawing/2014/main" id="{FB989682-C61B-314F-8EC5-9254AE628CC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9" name="Freeform 2668">
                    <a:extLst>
                      <a:ext uri="{FF2B5EF4-FFF2-40B4-BE49-F238E27FC236}">
                        <a16:creationId xmlns:a16="http://schemas.microsoft.com/office/drawing/2014/main" id="{DFB32E4C-10FE-6545-8BB9-971EF041FCA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1" name="Group 2610">
                  <a:extLst>
                    <a:ext uri="{FF2B5EF4-FFF2-40B4-BE49-F238E27FC236}">
                      <a16:creationId xmlns:a16="http://schemas.microsoft.com/office/drawing/2014/main" id="{704C792E-379C-BD4F-8B1B-75D2B64797EF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60" name="Rectangle 2659">
                    <a:extLst>
                      <a:ext uri="{FF2B5EF4-FFF2-40B4-BE49-F238E27FC236}">
                        <a16:creationId xmlns:a16="http://schemas.microsoft.com/office/drawing/2014/main" id="{D66AF25A-7B17-B547-B924-BA9FB55157A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1" name="Rectangle 2660">
                    <a:extLst>
                      <a:ext uri="{FF2B5EF4-FFF2-40B4-BE49-F238E27FC236}">
                        <a16:creationId xmlns:a16="http://schemas.microsoft.com/office/drawing/2014/main" id="{1B12B7C2-10F2-CC43-9B7D-A6418C2FA88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2" name="Freeform 2661">
                    <a:extLst>
                      <a:ext uri="{FF2B5EF4-FFF2-40B4-BE49-F238E27FC236}">
                        <a16:creationId xmlns:a16="http://schemas.microsoft.com/office/drawing/2014/main" id="{C63BBEFB-D16E-5341-A5ED-61D1AE3ACED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3" name="Freeform 2662">
                    <a:extLst>
                      <a:ext uri="{FF2B5EF4-FFF2-40B4-BE49-F238E27FC236}">
                        <a16:creationId xmlns:a16="http://schemas.microsoft.com/office/drawing/2014/main" id="{96DCE338-FE86-694B-B0A1-A5EA257B1B9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4" name="Freeform 2663">
                    <a:extLst>
                      <a:ext uri="{FF2B5EF4-FFF2-40B4-BE49-F238E27FC236}">
                        <a16:creationId xmlns:a16="http://schemas.microsoft.com/office/drawing/2014/main" id="{BA7BAC62-F265-B145-9D5F-5E904B2E021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2" name="Group 2611">
                  <a:extLst>
                    <a:ext uri="{FF2B5EF4-FFF2-40B4-BE49-F238E27FC236}">
                      <a16:creationId xmlns:a16="http://schemas.microsoft.com/office/drawing/2014/main" id="{A17D33E2-6712-B040-81BB-8A64BADF8852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55" name="Rectangle 2654">
                    <a:extLst>
                      <a:ext uri="{FF2B5EF4-FFF2-40B4-BE49-F238E27FC236}">
                        <a16:creationId xmlns:a16="http://schemas.microsoft.com/office/drawing/2014/main" id="{AA0830E6-0711-494C-978C-EA9301924002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6" name="Rectangle 2655">
                    <a:extLst>
                      <a:ext uri="{FF2B5EF4-FFF2-40B4-BE49-F238E27FC236}">
                        <a16:creationId xmlns:a16="http://schemas.microsoft.com/office/drawing/2014/main" id="{F57FEDA0-615C-D747-99EC-1BA210DD5833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7" name="Freeform 2656">
                    <a:extLst>
                      <a:ext uri="{FF2B5EF4-FFF2-40B4-BE49-F238E27FC236}">
                        <a16:creationId xmlns:a16="http://schemas.microsoft.com/office/drawing/2014/main" id="{65E53FB0-8559-8343-AA95-EA07657FCAC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8" name="Freeform 2657">
                    <a:extLst>
                      <a:ext uri="{FF2B5EF4-FFF2-40B4-BE49-F238E27FC236}">
                        <a16:creationId xmlns:a16="http://schemas.microsoft.com/office/drawing/2014/main" id="{FC606487-D57A-D346-951B-14F3DCD1A0C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9" name="Freeform 2658">
                    <a:extLst>
                      <a:ext uri="{FF2B5EF4-FFF2-40B4-BE49-F238E27FC236}">
                        <a16:creationId xmlns:a16="http://schemas.microsoft.com/office/drawing/2014/main" id="{AFEF2E0B-673E-2544-A63E-EAF7B9438B8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3" name="Group 2612">
                  <a:extLst>
                    <a:ext uri="{FF2B5EF4-FFF2-40B4-BE49-F238E27FC236}">
                      <a16:creationId xmlns:a16="http://schemas.microsoft.com/office/drawing/2014/main" id="{D83E8699-0A41-D342-9121-4C6B7C532306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50" name="Rectangle 2649">
                    <a:extLst>
                      <a:ext uri="{FF2B5EF4-FFF2-40B4-BE49-F238E27FC236}">
                        <a16:creationId xmlns:a16="http://schemas.microsoft.com/office/drawing/2014/main" id="{0935A5DE-9542-2241-BF86-B8544BD60992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1" name="Rectangle 2650">
                    <a:extLst>
                      <a:ext uri="{FF2B5EF4-FFF2-40B4-BE49-F238E27FC236}">
                        <a16:creationId xmlns:a16="http://schemas.microsoft.com/office/drawing/2014/main" id="{94D80F5B-3BEC-684C-9269-1F49D59D84E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2" name="Freeform 2651">
                    <a:extLst>
                      <a:ext uri="{FF2B5EF4-FFF2-40B4-BE49-F238E27FC236}">
                        <a16:creationId xmlns:a16="http://schemas.microsoft.com/office/drawing/2014/main" id="{9EB5557F-A48B-9840-B468-9035A3A3736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3" name="Freeform 2652">
                    <a:extLst>
                      <a:ext uri="{FF2B5EF4-FFF2-40B4-BE49-F238E27FC236}">
                        <a16:creationId xmlns:a16="http://schemas.microsoft.com/office/drawing/2014/main" id="{A0543E91-FE94-304E-B6CA-B92D022992F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4" name="Freeform 2653">
                    <a:extLst>
                      <a:ext uri="{FF2B5EF4-FFF2-40B4-BE49-F238E27FC236}">
                        <a16:creationId xmlns:a16="http://schemas.microsoft.com/office/drawing/2014/main" id="{2421C08A-C20C-0347-B5CD-D935197CC02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4" name="Group 2613">
                  <a:extLst>
                    <a:ext uri="{FF2B5EF4-FFF2-40B4-BE49-F238E27FC236}">
                      <a16:creationId xmlns:a16="http://schemas.microsoft.com/office/drawing/2014/main" id="{27945BED-5699-5141-A712-F406F7AEA295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45" name="Rectangle 2644">
                    <a:extLst>
                      <a:ext uri="{FF2B5EF4-FFF2-40B4-BE49-F238E27FC236}">
                        <a16:creationId xmlns:a16="http://schemas.microsoft.com/office/drawing/2014/main" id="{A30F76D5-8663-B844-8504-5B63AF8C470A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6" name="Rectangle 2645">
                    <a:extLst>
                      <a:ext uri="{FF2B5EF4-FFF2-40B4-BE49-F238E27FC236}">
                        <a16:creationId xmlns:a16="http://schemas.microsoft.com/office/drawing/2014/main" id="{129EED2D-B3B1-D24E-8A3E-4360AE986F3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7" name="Freeform 2646">
                    <a:extLst>
                      <a:ext uri="{FF2B5EF4-FFF2-40B4-BE49-F238E27FC236}">
                        <a16:creationId xmlns:a16="http://schemas.microsoft.com/office/drawing/2014/main" id="{8DA7E8D9-08BB-AD43-8279-17BD35AE94C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8" name="Freeform 2647">
                    <a:extLst>
                      <a:ext uri="{FF2B5EF4-FFF2-40B4-BE49-F238E27FC236}">
                        <a16:creationId xmlns:a16="http://schemas.microsoft.com/office/drawing/2014/main" id="{EB0465F4-C33A-CB4B-B9D5-6AF6C516F71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9" name="Freeform 2648">
                    <a:extLst>
                      <a:ext uri="{FF2B5EF4-FFF2-40B4-BE49-F238E27FC236}">
                        <a16:creationId xmlns:a16="http://schemas.microsoft.com/office/drawing/2014/main" id="{CEF74D29-E482-A842-BF43-096E4F6EB81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5" name="Group 2614">
                  <a:extLst>
                    <a:ext uri="{FF2B5EF4-FFF2-40B4-BE49-F238E27FC236}">
                      <a16:creationId xmlns:a16="http://schemas.microsoft.com/office/drawing/2014/main" id="{EF0BAB8B-AAC8-3B4A-A37B-CB0C14B2F3A2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40" name="Rectangle 2639">
                    <a:extLst>
                      <a:ext uri="{FF2B5EF4-FFF2-40B4-BE49-F238E27FC236}">
                        <a16:creationId xmlns:a16="http://schemas.microsoft.com/office/drawing/2014/main" id="{7A621C6C-15E6-E141-AA7A-7D120DAA2B2A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1" name="Rectangle 2640">
                    <a:extLst>
                      <a:ext uri="{FF2B5EF4-FFF2-40B4-BE49-F238E27FC236}">
                        <a16:creationId xmlns:a16="http://schemas.microsoft.com/office/drawing/2014/main" id="{E2EC368A-DC51-0345-B6EC-DE5ED3BB15D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2" name="Freeform 2641">
                    <a:extLst>
                      <a:ext uri="{FF2B5EF4-FFF2-40B4-BE49-F238E27FC236}">
                        <a16:creationId xmlns:a16="http://schemas.microsoft.com/office/drawing/2014/main" id="{015BB563-EF99-CF43-A8F1-6480FAF5043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3" name="Freeform 2642">
                    <a:extLst>
                      <a:ext uri="{FF2B5EF4-FFF2-40B4-BE49-F238E27FC236}">
                        <a16:creationId xmlns:a16="http://schemas.microsoft.com/office/drawing/2014/main" id="{8890CF98-BD09-6146-B629-9A6DF2FF0B9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4" name="Freeform 2643">
                    <a:extLst>
                      <a:ext uri="{FF2B5EF4-FFF2-40B4-BE49-F238E27FC236}">
                        <a16:creationId xmlns:a16="http://schemas.microsoft.com/office/drawing/2014/main" id="{13A5869E-C804-354C-A010-8295A75D305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6" name="Group 2615">
                  <a:extLst>
                    <a:ext uri="{FF2B5EF4-FFF2-40B4-BE49-F238E27FC236}">
                      <a16:creationId xmlns:a16="http://schemas.microsoft.com/office/drawing/2014/main" id="{8C1B89AF-B7CE-BA4C-A630-C53BEE9B4545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35" name="Rectangle 2634">
                    <a:extLst>
                      <a:ext uri="{FF2B5EF4-FFF2-40B4-BE49-F238E27FC236}">
                        <a16:creationId xmlns:a16="http://schemas.microsoft.com/office/drawing/2014/main" id="{FE70BE6F-B2C4-EC4B-B139-8ABF62DBF912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6" name="Rectangle 2635">
                    <a:extLst>
                      <a:ext uri="{FF2B5EF4-FFF2-40B4-BE49-F238E27FC236}">
                        <a16:creationId xmlns:a16="http://schemas.microsoft.com/office/drawing/2014/main" id="{FCA407B4-F70C-2E4B-8E98-0C8B008B236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7" name="Freeform 2636">
                    <a:extLst>
                      <a:ext uri="{FF2B5EF4-FFF2-40B4-BE49-F238E27FC236}">
                        <a16:creationId xmlns:a16="http://schemas.microsoft.com/office/drawing/2014/main" id="{DCEEBC3F-855A-1040-B6B1-DD7EC5D9A90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8" name="Freeform 2637">
                    <a:extLst>
                      <a:ext uri="{FF2B5EF4-FFF2-40B4-BE49-F238E27FC236}">
                        <a16:creationId xmlns:a16="http://schemas.microsoft.com/office/drawing/2014/main" id="{58B236D9-37C2-9B44-ABEB-E013A8DBAD0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9" name="Freeform 2638">
                    <a:extLst>
                      <a:ext uri="{FF2B5EF4-FFF2-40B4-BE49-F238E27FC236}">
                        <a16:creationId xmlns:a16="http://schemas.microsoft.com/office/drawing/2014/main" id="{0BD97414-FE1C-D248-86D4-2F913C3E643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7" name="Group 2616">
                  <a:extLst>
                    <a:ext uri="{FF2B5EF4-FFF2-40B4-BE49-F238E27FC236}">
                      <a16:creationId xmlns:a16="http://schemas.microsoft.com/office/drawing/2014/main" id="{D959F4D5-0C4C-DE46-A083-C5803DDCC971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30" name="Rectangle 2629">
                    <a:extLst>
                      <a:ext uri="{FF2B5EF4-FFF2-40B4-BE49-F238E27FC236}">
                        <a16:creationId xmlns:a16="http://schemas.microsoft.com/office/drawing/2014/main" id="{00A532C4-E946-C746-AB21-33D2C3E7D3A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1" name="Rectangle 2630">
                    <a:extLst>
                      <a:ext uri="{FF2B5EF4-FFF2-40B4-BE49-F238E27FC236}">
                        <a16:creationId xmlns:a16="http://schemas.microsoft.com/office/drawing/2014/main" id="{11E3DA3D-A9B3-C84B-9D03-90630A808D5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2" name="Freeform 2631">
                    <a:extLst>
                      <a:ext uri="{FF2B5EF4-FFF2-40B4-BE49-F238E27FC236}">
                        <a16:creationId xmlns:a16="http://schemas.microsoft.com/office/drawing/2014/main" id="{466C78A4-63DD-D644-9959-1A0A579EE03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3" name="Freeform 2632">
                    <a:extLst>
                      <a:ext uri="{FF2B5EF4-FFF2-40B4-BE49-F238E27FC236}">
                        <a16:creationId xmlns:a16="http://schemas.microsoft.com/office/drawing/2014/main" id="{034112C1-B82F-AD40-ADC4-E63713519F5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4" name="Freeform 2633">
                    <a:extLst>
                      <a:ext uri="{FF2B5EF4-FFF2-40B4-BE49-F238E27FC236}">
                        <a16:creationId xmlns:a16="http://schemas.microsoft.com/office/drawing/2014/main" id="{EECA16FE-F92A-7B4A-8CB7-E9D151E0390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8" name="Group 2617">
                  <a:extLst>
                    <a:ext uri="{FF2B5EF4-FFF2-40B4-BE49-F238E27FC236}">
                      <a16:creationId xmlns:a16="http://schemas.microsoft.com/office/drawing/2014/main" id="{7A3F56C4-0E24-5448-A144-E0FFBD734AB4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25" name="Rectangle 2624">
                    <a:extLst>
                      <a:ext uri="{FF2B5EF4-FFF2-40B4-BE49-F238E27FC236}">
                        <a16:creationId xmlns:a16="http://schemas.microsoft.com/office/drawing/2014/main" id="{B671F551-949D-8D43-B546-E48A332E282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6" name="Rectangle 2625">
                    <a:extLst>
                      <a:ext uri="{FF2B5EF4-FFF2-40B4-BE49-F238E27FC236}">
                        <a16:creationId xmlns:a16="http://schemas.microsoft.com/office/drawing/2014/main" id="{3AC386DF-0087-E347-AF9F-5C8D97C08EB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7" name="Freeform 2626">
                    <a:extLst>
                      <a:ext uri="{FF2B5EF4-FFF2-40B4-BE49-F238E27FC236}">
                        <a16:creationId xmlns:a16="http://schemas.microsoft.com/office/drawing/2014/main" id="{836BA6CE-A761-864D-8527-BD775D90511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8" name="Freeform 2627">
                    <a:extLst>
                      <a:ext uri="{FF2B5EF4-FFF2-40B4-BE49-F238E27FC236}">
                        <a16:creationId xmlns:a16="http://schemas.microsoft.com/office/drawing/2014/main" id="{879E956B-147F-C948-A1AA-60DF99BDB8E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9" name="Freeform 2628">
                    <a:extLst>
                      <a:ext uri="{FF2B5EF4-FFF2-40B4-BE49-F238E27FC236}">
                        <a16:creationId xmlns:a16="http://schemas.microsoft.com/office/drawing/2014/main" id="{031F70AC-4DA1-2440-A3DA-90A1A1CC9234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9" name="Group 2618">
                  <a:extLst>
                    <a:ext uri="{FF2B5EF4-FFF2-40B4-BE49-F238E27FC236}">
                      <a16:creationId xmlns:a16="http://schemas.microsoft.com/office/drawing/2014/main" id="{84CD2C12-AB02-0C4F-98D3-8EFEE252CEA4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620" name="Rectangle 2619">
                    <a:extLst>
                      <a:ext uri="{FF2B5EF4-FFF2-40B4-BE49-F238E27FC236}">
                        <a16:creationId xmlns:a16="http://schemas.microsoft.com/office/drawing/2014/main" id="{E4FB7E70-CCE5-4F49-B1C5-588C14FB2E3C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1" name="Rectangle 2620">
                    <a:extLst>
                      <a:ext uri="{FF2B5EF4-FFF2-40B4-BE49-F238E27FC236}">
                        <a16:creationId xmlns:a16="http://schemas.microsoft.com/office/drawing/2014/main" id="{A74FF04E-6BA5-144C-AA31-285E85A9B14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2" name="Freeform 2621">
                    <a:extLst>
                      <a:ext uri="{FF2B5EF4-FFF2-40B4-BE49-F238E27FC236}">
                        <a16:creationId xmlns:a16="http://schemas.microsoft.com/office/drawing/2014/main" id="{BF09097E-2F4D-7E4A-BD3F-52A7E5896C2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3" name="Freeform 2622">
                    <a:extLst>
                      <a:ext uri="{FF2B5EF4-FFF2-40B4-BE49-F238E27FC236}">
                        <a16:creationId xmlns:a16="http://schemas.microsoft.com/office/drawing/2014/main" id="{5F46ABBF-96C8-4A49-9361-B2B870D79A6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4" name="Freeform 2623">
                    <a:extLst>
                      <a:ext uri="{FF2B5EF4-FFF2-40B4-BE49-F238E27FC236}">
                        <a16:creationId xmlns:a16="http://schemas.microsoft.com/office/drawing/2014/main" id="{77F14D45-1240-574F-8E5F-0A20B959386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605" name="Rectangle 2604">
                <a:extLst>
                  <a:ext uri="{FF2B5EF4-FFF2-40B4-BE49-F238E27FC236}">
                    <a16:creationId xmlns:a16="http://schemas.microsoft.com/office/drawing/2014/main" id="{9AD1A9EE-2AB0-024D-BAED-FAF39CAC3FBC}"/>
                  </a:ext>
                </a:extLst>
              </p:cNvPr>
              <p:cNvSpPr/>
              <p:nvPr/>
            </p:nvSpPr>
            <p:spPr>
              <a:xfrm>
                <a:off x="3835401" y="3825240"/>
                <a:ext cx="296332" cy="45719"/>
              </a:xfrm>
              <a:prstGeom prst="rect">
                <a:avLst/>
              </a:prstGeom>
              <a:solidFill>
                <a:srgbClr val="EBEBEB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4" name="Group 2773">
              <a:extLst>
                <a:ext uri="{FF2B5EF4-FFF2-40B4-BE49-F238E27FC236}">
                  <a16:creationId xmlns:a16="http://schemas.microsoft.com/office/drawing/2014/main" id="{FF13DA7C-91BE-4A45-B71F-5EF9DA91D388}"/>
                </a:ext>
              </a:extLst>
            </p:cNvPr>
            <p:cNvGrpSpPr/>
            <p:nvPr/>
          </p:nvGrpSpPr>
          <p:grpSpPr>
            <a:xfrm>
              <a:off x="4076700" y="3670301"/>
              <a:ext cx="1333500" cy="1320799"/>
              <a:chOff x="2641600" y="1354664"/>
              <a:chExt cx="2565400" cy="2516295"/>
            </a:xfrm>
          </p:grpSpPr>
          <p:sp>
            <p:nvSpPr>
              <p:cNvPr id="2775" name="Rectangle 2774">
                <a:extLst>
                  <a:ext uri="{FF2B5EF4-FFF2-40B4-BE49-F238E27FC236}">
                    <a16:creationId xmlns:a16="http://schemas.microsoft.com/office/drawing/2014/main" id="{757C2DB4-E8C4-F14A-BCFF-F387D0EE06F6}"/>
                  </a:ext>
                </a:extLst>
              </p:cNvPr>
              <p:cNvSpPr/>
              <p:nvPr/>
            </p:nvSpPr>
            <p:spPr>
              <a:xfrm>
                <a:off x="2641600" y="1354664"/>
                <a:ext cx="2565400" cy="2493436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76" name="Group 2775">
                <a:extLst>
                  <a:ext uri="{FF2B5EF4-FFF2-40B4-BE49-F238E27FC236}">
                    <a16:creationId xmlns:a16="http://schemas.microsoft.com/office/drawing/2014/main" id="{490EA061-1843-864D-AF59-807D57953B0B}"/>
                  </a:ext>
                </a:extLst>
              </p:cNvPr>
              <p:cNvGrpSpPr/>
              <p:nvPr/>
            </p:nvGrpSpPr>
            <p:grpSpPr>
              <a:xfrm>
                <a:off x="2647534" y="1371876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2863" name="Group 2862">
                  <a:extLst>
                    <a:ext uri="{FF2B5EF4-FFF2-40B4-BE49-F238E27FC236}">
                      <a16:creationId xmlns:a16="http://schemas.microsoft.com/office/drawing/2014/main" id="{A1103E6C-F680-BF4C-94CB-98222C4B39AC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42" name="Rectangle 2941">
                    <a:extLst>
                      <a:ext uri="{FF2B5EF4-FFF2-40B4-BE49-F238E27FC236}">
                        <a16:creationId xmlns:a16="http://schemas.microsoft.com/office/drawing/2014/main" id="{27365615-5E02-A147-BCCE-272C16DAA92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3" name="Rectangle 2942">
                    <a:extLst>
                      <a:ext uri="{FF2B5EF4-FFF2-40B4-BE49-F238E27FC236}">
                        <a16:creationId xmlns:a16="http://schemas.microsoft.com/office/drawing/2014/main" id="{9CE6FEE8-2C42-BC46-8FB0-89545CF9D39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4" name="Freeform 2943">
                    <a:extLst>
                      <a:ext uri="{FF2B5EF4-FFF2-40B4-BE49-F238E27FC236}">
                        <a16:creationId xmlns:a16="http://schemas.microsoft.com/office/drawing/2014/main" id="{67F92FA9-0C70-A44C-99CE-F101E7C2768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5" name="Freeform 2944">
                    <a:extLst>
                      <a:ext uri="{FF2B5EF4-FFF2-40B4-BE49-F238E27FC236}">
                        <a16:creationId xmlns:a16="http://schemas.microsoft.com/office/drawing/2014/main" id="{DFC96A9B-474B-0C48-A3B1-6F39C3162D9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6" name="Freeform 2945">
                    <a:extLst>
                      <a:ext uri="{FF2B5EF4-FFF2-40B4-BE49-F238E27FC236}">
                        <a16:creationId xmlns:a16="http://schemas.microsoft.com/office/drawing/2014/main" id="{95D7A8D1-71A0-7541-8912-DFD9B9FD52F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4" name="Group 2863">
                  <a:extLst>
                    <a:ext uri="{FF2B5EF4-FFF2-40B4-BE49-F238E27FC236}">
                      <a16:creationId xmlns:a16="http://schemas.microsoft.com/office/drawing/2014/main" id="{DE325990-964E-434C-BB15-208655CB6C3A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37" name="Rectangle 2936">
                    <a:extLst>
                      <a:ext uri="{FF2B5EF4-FFF2-40B4-BE49-F238E27FC236}">
                        <a16:creationId xmlns:a16="http://schemas.microsoft.com/office/drawing/2014/main" id="{969FEFD9-1239-FC4C-9111-181B7C63F77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8" name="Rectangle 2937">
                    <a:extLst>
                      <a:ext uri="{FF2B5EF4-FFF2-40B4-BE49-F238E27FC236}">
                        <a16:creationId xmlns:a16="http://schemas.microsoft.com/office/drawing/2014/main" id="{BD01525A-2D42-DD41-B971-E9069C75F63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9" name="Freeform 2938">
                    <a:extLst>
                      <a:ext uri="{FF2B5EF4-FFF2-40B4-BE49-F238E27FC236}">
                        <a16:creationId xmlns:a16="http://schemas.microsoft.com/office/drawing/2014/main" id="{F5479B9B-E32D-B64B-8A64-10B79D483477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0" name="Freeform 2939">
                    <a:extLst>
                      <a:ext uri="{FF2B5EF4-FFF2-40B4-BE49-F238E27FC236}">
                        <a16:creationId xmlns:a16="http://schemas.microsoft.com/office/drawing/2014/main" id="{B77F9854-309C-7447-9CE9-04D7D0101D8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1" name="Freeform 2940">
                    <a:extLst>
                      <a:ext uri="{FF2B5EF4-FFF2-40B4-BE49-F238E27FC236}">
                        <a16:creationId xmlns:a16="http://schemas.microsoft.com/office/drawing/2014/main" id="{21540EDE-8B83-3C45-B44F-9091B960D7A4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5" name="Group 2864">
                  <a:extLst>
                    <a:ext uri="{FF2B5EF4-FFF2-40B4-BE49-F238E27FC236}">
                      <a16:creationId xmlns:a16="http://schemas.microsoft.com/office/drawing/2014/main" id="{E5FEB9BF-3880-4E43-BF36-59B611FCB5BE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32" name="Rectangle 2931">
                    <a:extLst>
                      <a:ext uri="{FF2B5EF4-FFF2-40B4-BE49-F238E27FC236}">
                        <a16:creationId xmlns:a16="http://schemas.microsoft.com/office/drawing/2014/main" id="{88D8361B-DA18-4A46-9107-DDBC74031AA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3" name="Rectangle 2932">
                    <a:extLst>
                      <a:ext uri="{FF2B5EF4-FFF2-40B4-BE49-F238E27FC236}">
                        <a16:creationId xmlns:a16="http://schemas.microsoft.com/office/drawing/2014/main" id="{F146FA36-3677-304A-A71D-05A17140603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4" name="Freeform 2933">
                    <a:extLst>
                      <a:ext uri="{FF2B5EF4-FFF2-40B4-BE49-F238E27FC236}">
                        <a16:creationId xmlns:a16="http://schemas.microsoft.com/office/drawing/2014/main" id="{ADA41E87-B4EF-A146-AD53-88E7BC564007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5" name="Freeform 2934">
                    <a:extLst>
                      <a:ext uri="{FF2B5EF4-FFF2-40B4-BE49-F238E27FC236}">
                        <a16:creationId xmlns:a16="http://schemas.microsoft.com/office/drawing/2014/main" id="{8CF5343C-4C72-924B-A283-2C6A9C5DD8B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6" name="Freeform 2935">
                    <a:extLst>
                      <a:ext uri="{FF2B5EF4-FFF2-40B4-BE49-F238E27FC236}">
                        <a16:creationId xmlns:a16="http://schemas.microsoft.com/office/drawing/2014/main" id="{72808EB0-E050-2C43-8417-47D9CACAA2A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6" name="Group 2865">
                  <a:extLst>
                    <a:ext uri="{FF2B5EF4-FFF2-40B4-BE49-F238E27FC236}">
                      <a16:creationId xmlns:a16="http://schemas.microsoft.com/office/drawing/2014/main" id="{82D76BA1-7131-1B41-B907-260B9140C641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27" name="Rectangle 2926">
                    <a:extLst>
                      <a:ext uri="{FF2B5EF4-FFF2-40B4-BE49-F238E27FC236}">
                        <a16:creationId xmlns:a16="http://schemas.microsoft.com/office/drawing/2014/main" id="{E8442B20-BCC4-284E-AE72-B36D50CF410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8" name="Rectangle 2927">
                    <a:extLst>
                      <a:ext uri="{FF2B5EF4-FFF2-40B4-BE49-F238E27FC236}">
                        <a16:creationId xmlns:a16="http://schemas.microsoft.com/office/drawing/2014/main" id="{62D669D3-A87C-8E47-BFFF-DB867A52C94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9" name="Freeform 2928">
                    <a:extLst>
                      <a:ext uri="{FF2B5EF4-FFF2-40B4-BE49-F238E27FC236}">
                        <a16:creationId xmlns:a16="http://schemas.microsoft.com/office/drawing/2014/main" id="{A734F6C1-8888-7E44-91A8-C9377B00435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0" name="Freeform 2929">
                    <a:extLst>
                      <a:ext uri="{FF2B5EF4-FFF2-40B4-BE49-F238E27FC236}">
                        <a16:creationId xmlns:a16="http://schemas.microsoft.com/office/drawing/2014/main" id="{294CD628-5AFA-3043-A246-BD2A54B85CE2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1" name="Freeform 2930">
                    <a:extLst>
                      <a:ext uri="{FF2B5EF4-FFF2-40B4-BE49-F238E27FC236}">
                        <a16:creationId xmlns:a16="http://schemas.microsoft.com/office/drawing/2014/main" id="{00A8B470-A7EF-7444-81D4-CD11CEA344B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7" name="Group 2866">
                  <a:extLst>
                    <a:ext uri="{FF2B5EF4-FFF2-40B4-BE49-F238E27FC236}">
                      <a16:creationId xmlns:a16="http://schemas.microsoft.com/office/drawing/2014/main" id="{EBA3F5E9-D57F-C047-9DA8-8BAFECFACC91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22" name="Rectangle 2921">
                    <a:extLst>
                      <a:ext uri="{FF2B5EF4-FFF2-40B4-BE49-F238E27FC236}">
                        <a16:creationId xmlns:a16="http://schemas.microsoft.com/office/drawing/2014/main" id="{841DD513-8F61-0643-84EA-E0CC8847633A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3" name="Rectangle 2922">
                    <a:extLst>
                      <a:ext uri="{FF2B5EF4-FFF2-40B4-BE49-F238E27FC236}">
                        <a16:creationId xmlns:a16="http://schemas.microsoft.com/office/drawing/2014/main" id="{42691BAD-5F47-7F4B-9C1F-014726699F2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4" name="Freeform 2923">
                    <a:extLst>
                      <a:ext uri="{FF2B5EF4-FFF2-40B4-BE49-F238E27FC236}">
                        <a16:creationId xmlns:a16="http://schemas.microsoft.com/office/drawing/2014/main" id="{B62F0C02-6B66-FF49-86DB-0FB99E758D9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5" name="Freeform 2924">
                    <a:extLst>
                      <a:ext uri="{FF2B5EF4-FFF2-40B4-BE49-F238E27FC236}">
                        <a16:creationId xmlns:a16="http://schemas.microsoft.com/office/drawing/2014/main" id="{C6CAB12F-EEBD-0B45-BB0D-DAD69F5D1C8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6" name="Freeform 2925">
                    <a:extLst>
                      <a:ext uri="{FF2B5EF4-FFF2-40B4-BE49-F238E27FC236}">
                        <a16:creationId xmlns:a16="http://schemas.microsoft.com/office/drawing/2014/main" id="{6B957F4A-8077-5D4B-9047-D1A98CCEA7C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8" name="Group 2867">
                  <a:extLst>
                    <a:ext uri="{FF2B5EF4-FFF2-40B4-BE49-F238E27FC236}">
                      <a16:creationId xmlns:a16="http://schemas.microsoft.com/office/drawing/2014/main" id="{7769B05C-F515-FD43-AE34-9B0B0918CDA5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17" name="Rectangle 2916">
                    <a:extLst>
                      <a:ext uri="{FF2B5EF4-FFF2-40B4-BE49-F238E27FC236}">
                        <a16:creationId xmlns:a16="http://schemas.microsoft.com/office/drawing/2014/main" id="{8196A278-BF95-0B4D-AB25-17F50C319B9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8" name="Rectangle 2917">
                    <a:extLst>
                      <a:ext uri="{FF2B5EF4-FFF2-40B4-BE49-F238E27FC236}">
                        <a16:creationId xmlns:a16="http://schemas.microsoft.com/office/drawing/2014/main" id="{31623B30-8BA0-B448-87D3-D41547E34E1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9" name="Freeform 2918">
                    <a:extLst>
                      <a:ext uri="{FF2B5EF4-FFF2-40B4-BE49-F238E27FC236}">
                        <a16:creationId xmlns:a16="http://schemas.microsoft.com/office/drawing/2014/main" id="{1AE18CAB-B641-2E44-8BF0-EA599944A83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0" name="Freeform 2919">
                    <a:extLst>
                      <a:ext uri="{FF2B5EF4-FFF2-40B4-BE49-F238E27FC236}">
                        <a16:creationId xmlns:a16="http://schemas.microsoft.com/office/drawing/2014/main" id="{5D0EFBD0-80E6-CC4D-AAA7-E943ECD898A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1" name="Freeform 2920">
                    <a:extLst>
                      <a:ext uri="{FF2B5EF4-FFF2-40B4-BE49-F238E27FC236}">
                        <a16:creationId xmlns:a16="http://schemas.microsoft.com/office/drawing/2014/main" id="{4134CD66-DEDF-9140-B8B8-CEB47C89769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9" name="Group 2868">
                  <a:extLst>
                    <a:ext uri="{FF2B5EF4-FFF2-40B4-BE49-F238E27FC236}">
                      <a16:creationId xmlns:a16="http://schemas.microsoft.com/office/drawing/2014/main" id="{9F975E01-6BF5-0B48-8191-D172CD72048D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12" name="Rectangle 2911">
                    <a:extLst>
                      <a:ext uri="{FF2B5EF4-FFF2-40B4-BE49-F238E27FC236}">
                        <a16:creationId xmlns:a16="http://schemas.microsoft.com/office/drawing/2014/main" id="{545A4D28-3BF0-1E42-9AA7-F2F5F1C1DF2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3" name="Rectangle 2912">
                    <a:extLst>
                      <a:ext uri="{FF2B5EF4-FFF2-40B4-BE49-F238E27FC236}">
                        <a16:creationId xmlns:a16="http://schemas.microsoft.com/office/drawing/2014/main" id="{2FB29045-3368-754B-BBA9-FB3C5942663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4" name="Freeform 2913">
                    <a:extLst>
                      <a:ext uri="{FF2B5EF4-FFF2-40B4-BE49-F238E27FC236}">
                        <a16:creationId xmlns:a16="http://schemas.microsoft.com/office/drawing/2014/main" id="{5E3D5267-4109-3245-9BAE-338539613B67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5" name="Freeform 2914">
                    <a:extLst>
                      <a:ext uri="{FF2B5EF4-FFF2-40B4-BE49-F238E27FC236}">
                        <a16:creationId xmlns:a16="http://schemas.microsoft.com/office/drawing/2014/main" id="{C85B3CA2-B1F9-0444-87C2-6A3C58925A3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6" name="Freeform 2915">
                    <a:extLst>
                      <a:ext uri="{FF2B5EF4-FFF2-40B4-BE49-F238E27FC236}">
                        <a16:creationId xmlns:a16="http://schemas.microsoft.com/office/drawing/2014/main" id="{B062402E-3308-9D4B-BFC1-3766E67E8F4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0" name="Group 2869">
                  <a:extLst>
                    <a:ext uri="{FF2B5EF4-FFF2-40B4-BE49-F238E27FC236}">
                      <a16:creationId xmlns:a16="http://schemas.microsoft.com/office/drawing/2014/main" id="{F39B30BA-E2AC-A84F-A5CB-E17EA2CA02D9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07" name="Rectangle 2906">
                    <a:extLst>
                      <a:ext uri="{FF2B5EF4-FFF2-40B4-BE49-F238E27FC236}">
                        <a16:creationId xmlns:a16="http://schemas.microsoft.com/office/drawing/2014/main" id="{EAFB4EBD-83DF-2F4C-B2DF-232B5528891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8" name="Rectangle 2907">
                    <a:extLst>
                      <a:ext uri="{FF2B5EF4-FFF2-40B4-BE49-F238E27FC236}">
                        <a16:creationId xmlns:a16="http://schemas.microsoft.com/office/drawing/2014/main" id="{C9C136DC-9D10-2E45-ADC9-1F03F49E9E2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9" name="Freeform 2908">
                    <a:extLst>
                      <a:ext uri="{FF2B5EF4-FFF2-40B4-BE49-F238E27FC236}">
                        <a16:creationId xmlns:a16="http://schemas.microsoft.com/office/drawing/2014/main" id="{2AF7A873-3209-5742-B5F4-3BA7B7B658A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0" name="Freeform 2909">
                    <a:extLst>
                      <a:ext uri="{FF2B5EF4-FFF2-40B4-BE49-F238E27FC236}">
                        <a16:creationId xmlns:a16="http://schemas.microsoft.com/office/drawing/2014/main" id="{84F728DE-69C5-6142-846A-D06E5A73D43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1" name="Freeform 2910">
                    <a:extLst>
                      <a:ext uri="{FF2B5EF4-FFF2-40B4-BE49-F238E27FC236}">
                        <a16:creationId xmlns:a16="http://schemas.microsoft.com/office/drawing/2014/main" id="{C46D12F6-CDA2-324D-BC44-E8C70A5167D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1" name="Group 2870">
                  <a:extLst>
                    <a:ext uri="{FF2B5EF4-FFF2-40B4-BE49-F238E27FC236}">
                      <a16:creationId xmlns:a16="http://schemas.microsoft.com/office/drawing/2014/main" id="{CC4FE6D3-8DDB-194B-87EA-8EF65A032C6B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02" name="Rectangle 2901">
                    <a:extLst>
                      <a:ext uri="{FF2B5EF4-FFF2-40B4-BE49-F238E27FC236}">
                        <a16:creationId xmlns:a16="http://schemas.microsoft.com/office/drawing/2014/main" id="{18125724-04BA-3F46-91CF-1620C00DECF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3" name="Rectangle 2902">
                    <a:extLst>
                      <a:ext uri="{FF2B5EF4-FFF2-40B4-BE49-F238E27FC236}">
                        <a16:creationId xmlns:a16="http://schemas.microsoft.com/office/drawing/2014/main" id="{6533785C-F3FF-A340-A800-9F6402E0463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4" name="Freeform 2903">
                    <a:extLst>
                      <a:ext uri="{FF2B5EF4-FFF2-40B4-BE49-F238E27FC236}">
                        <a16:creationId xmlns:a16="http://schemas.microsoft.com/office/drawing/2014/main" id="{3EEDD629-39B5-804A-B48A-473B3C12235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5" name="Freeform 2904">
                    <a:extLst>
                      <a:ext uri="{FF2B5EF4-FFF2-40B4-BE49-F238E27FC236}">
                        <a16:creationId xmlns:a16="http://schemas.microsoft.com/office/drawing/2014/main" id="{F32AC818-8C06-5843-9872-D5626B2C7B27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6" name="Freeform 2905">
                    <a:extLst>
                      <a:ext uri="{FF2B5EF4-FFF2-40B4-BE49-F238E27FC236}">
                        <a16:creationId xmlns:a16="http://schemas.microsoft.com/office/drawing/2014/main" id="{F35FAD17-AF7E-3440-887A-01A84427D70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2" name="Group 2871">
                  <a:extLst>
                    <a:ext uri="{FF2B5EF4-FFF2-40B4-BE49-F238E27FC236}">
                      <a16:creationId xmlns:a16="http://schemas.microsoft.com/office/drawing/2014/main" id="{85C0D7A4-D1D4-C94A-9AC0-C25F62E3DB64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97" name="Rectangle 2896">
                    <a:extLst>
                      <a:ext uri="{FF2B5EF4-FFF2-40B4-BE49-F238E27FC236}">
                        <a16:creationId xmlns:a16="http://schemas.microsoft.com/office/drawing/2014/main" id="{B7739FC0-6688-F84B-B5D4-313300BA9F4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8" name="Rectangle 2897">
                    <a:extLst>
                      <a:ext uri="{FF2B5EF4-FFF2-40B4-BE49-F238E27FC236}">
                        <a16:creationId xmlns:a16="http://schemas.microsoft.com/office/drawing/2014/main" id="{8325E446-5A8F-B747-8965-E53868D7EC4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9" name="Freeform 2898">
                    <a:extLst>
                      <a:ext uri="{FF2B5EF4-FFF2-40B4-BE49-F238E27FC236}">
                        <a16:creationId xmlns:a16="http://schemas.microsoft.com/office/drawing/2014/main" id="{E5DC61A6-9368-F14B-9474-90FE28CA3AE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0" name="Freeform 2899">
                    <a:extLst>
                      <a:ext uri="{FF2B5EF4-FFF2-40B4-BE49-F238E27FC236}">
                        <a16:creationId xmlns:a16="http://schemas.microsoft.com/office/drawing/2014/main" id="{3515BB76-6805-A741-A8D6-BB819B4D2CC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1" name="Freeform 2900">
                    <a:extLst>
                      <a:ext uri="{FF2B5EF4-FFF2-40B4-BE49-F238E27FC236}">
                        <a16:creationId xmlns:a16="http://schemas.microsoft.com/office/drawing/2014/main" id="{2A1C9AE6-1426-5C4B-8B05-71BA45C658C4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3" name="Group 2872">
                  <a:extLst>
                    <a:ext uri="{FF2B5EF4-FFF2-40B4-BE49-F238E27FC236}">
                      <a16:creationId xmlns:a16="http://schemas.microsoft.com/office/drawing/2014/main" id="{0116CE89-94A0-3F47-8781-AE82E40636CF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92" name="Rectangle 2891">
                    <a:extLst>
                      <a:ext uri="{FF2B5EF4-FFF2-40B4-BE49-F238E27FC236}">
                        <a16:creationId xmlns:a16="http://schemas.microsoft.com/office/drawing/2014/main" id="{7747FAED-283C-5247-9F51-7B3A859A2EF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3" name="Rectangle 2892">
                    <a:extLst>
                      <a:ext uri="{FF2B5EF4-FFF2-40B4-BE49-F238E27FC236}">
                        <a16:creationId xmlns:a16="http://schemas.microsoft.com/office/drawing/2014/main" id="{83B9DB9D-51CA-D44B-B22C-F5AD62A13D3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4" name="Freeform 2893">
                    <a:extLst>
                      <a:ext uri="{FF2B5EF4-FFF2-40B4-BE49-F238E27FC236}">
                        <a16:creationId xmlns:a16="http://schemas.microsoft.com/office/drawing/2014/main" id="{52B3B66E-570B-854E-95FA-647184D2030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5" name="Freeform 2894">
                    <a:extLst>
                      <a:ext uri="{FF2B5EF4-FFF2-40B4-BE49-F238E27FC236}">
                        <a16:creationId xmlns:a16="http://schemas.microsoft.com/office/drawing/2014/main" id="{5ABCCD97-4ACD-144A-AC2C-7F840426C42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6" name="Freeform 2895">
                    <a:extLst>
                      <a:ext uri="{FF2B5EF4-FFF2-40B4-BE49-F238E27FC236}">
                        <a16:creationId xmlns:a16="http://schemas.microsoft.com/office/drawing/2014/main" id="{FC9FC35B-A15A-684A-9030-2ED91EF76DB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4" name="Group 2873">
                  <a:extLst>
                    <a:ext uri="{FF2B5EF4-FFF2-40B4-BE49-F238E27FC236}">
                      <a16:creationId xmlns:a16="http://schemas.microsoft.com/office/drawing/2014/main" id="{090405C4-750B-7442-85D5-74E53F4EB131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87" name="Rectangle 2886">
                    <a:extLst>
                      <a:ext uri="{FF2B5EF4-FFF2-40B4-BE49-F238E27FC236}">
                        <a16:creationId xmlns:a16="http://schemas.microsoft.com/office/drawing/2014/main" id="{F65195F8-FBE8-6849-AF73-DAF7DABC0FB2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8" name="Rectangle 2887">
                    <a:extLst>
                      <a:ext uri="{FF2B5EF4-FFF2-40B4-BE49-F238E27FC236}">
                        <a16:creationId xmlns:a16="http://schemas.microsoft.com/office/drawing/2014/main" id="{A5B64D38-86B0-8544-B2CA-5F3C4A2F4EC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9" name="Freeform 2888">
                    <a:extLst>
                      <a:ext uri="{FF2B5EF4-FFF2-40B4-BE49-F238E27FC236}">
                        <a16:creationId xmlns:a16="http://schemas.microsoft.com/office/drawing/2014/main" id="{79AD30BC-B6C7-314F-A777-8D97F936EE1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0" name="Freeform 2889">
                    <a:extLst>
                      <a:ext uri="{FF2B5EF4-FFF2-40B4-BE49-F238E27FC236}">
                        <a16:creationId xmlns:a16="http://schemas.microsoft.com/office/drawing/2014/main" id="{2917CE13-B893-AC47-A438-B2FDBDAAED0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1" name="Freeform 2890">
                    <a:extLst>
                      <a:ext uri="{FF2B5EF4-FFF2-40B4-BE49-F238E27FC236}">
                        <a16:creationId xmlns:a16="http://schemas.microsoft.com/office/drawing/2014/main" id="{6D2394FF-F73F-0F44-AD2B-45E615DCBAA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5" name="Group 2874">
                  <a:extLst>
                    <a:ext uri="{FF2B5EF4-FFF2-40B4-BE49-F238E27FC236}">
                      <a16:creationId xmlns:a16="http://schemas.microsoft.com/office/drawing/2014/main" id="{2B9F2B89-62EC-6E48-9298-A144F8241DF0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82" name="Rectangle 2881">
                    <a:extLst>
                      <a:ext uri="{FF2B5EF4-FFF2-40B4-BE49-F238E27FC236}">
                        <a16:creationId xmlns:a16="http://schemas.microsoft.com/office/drawing/2014/main" id="{F9D1BA66-FC4B-7C41-ABC9-FC8424BA078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3" name="Rectangle 2882">
                    <a:extLst>
                      <a:ext uri="{FF2B5EF4-FFF2-40B4-BE49-F238E27FC236}">
                        <a16:creationId xmlns:a16="http://schemas.microsoft.com/office/drawing/2014/main" id="{48FFDA6B-B34C-604C-9EB8-469551F74AD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4" name="Freeform 2883">
                    <a:extLst>
                      <a:ext uri="{FF2B5EF4-FFF2-40B4-BE49-F238E27FC236}">
                        <a16:creationId xmlns:a16="http://schemas.microsoft.com/office/drawing/2014/main" id="{220C96C5-B976-1F46-835D-DA9BD7404E9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5" name="Freeform 2884">
                    <a:extLst>
                      <a:ext uri="{FF2B5EF4-FFF2-40B4-BE49-F238E27FC236}">
                        <a16:creationId xmlns:a16="http://schemas.microsoft.com/office/drawing/2014/main" id="{9799DD4A-C9DD-AF46-9428-18CC8245A00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6" name="Freeform 2885">
                    <a:extLst>
                      <a:ext uri="{FF2B5EF4-FFF2-40B4-BE49-F238E27FC236}">
                        <a16:creationId xmlns:a16="http://schemas.microsoft.com/office/drawing/2014/main" id="{EC316C63-05F4-C345-B1AC-967BB29A319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6" name="Group 2875">
                  <a:extLst>
                    <a:ext uri="{FF2B5EF4-FFF2-40B4-BE49-F238E27FC236}">
                      <a16:creationId xmlns:a16="http://schemas.microsoft.com/office/drawing/2014/main" id="{DCBB3A30-B6A3-1548-AC9E-0B42A7B3830F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77" name="Rectangle 2876">
                    <a:extLst>
                      <a:ext uri="{FF2B5EF4-FFF2-40B4-BE49-F238E27FC236}">
                        <a16:creationId xmlns:a16="http://schemas.microsoft.com/office/drawing/2014/main" id="{13D53F31-3335-0D4B-82E1-63694548922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8" name="Rectangle 2877">
                    <a:extLst>
                      <a:ext uri="{FF2B5EF4-FFF2-40B4-BE49-F238E27FC236}">
                        <a16:creationId xmlns:a16="http://schemas.microsoft.com/office/drawing/2014/main" id="{B169AAB9-B2CB-AD4F-A16A-BC7EC1C89E4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9" name="Freeform 2878">
                    <a:extLst>
                      <a:ext uri="{FF2B5EF4-FFF2-40B4-BE49-F238E27FC236}">
                        <a16:creationId xmlns:a16="http://schemas.microsoft.com/office/drawing/2014/main" id="{E5F27AD4-EBA9-4D4B-9DD7-B11287049E37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0" name="Freeform 2879">
                    <a:extLst>
                      <a:ext uri="{FF2B5EF4-FFF2-40B4-BE49-F238E27FC236}">
                        <a16:creationId xmlns:a16="http://schemas.microsoft.com/office/drawing/2014/main" id="{3CC7F7C0-232E-C44A-B5B8-A785D84FFBD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1" name="Freeform 2880">
                    <a:extLst>
                      <a:ext uri="{FF2B5EF4-FFF2-40B4-BE49-F238E27FC236}">
                        <a16:creationId xmlns:a16="http://schemas.microsoft.com/office/drawing/2014/main" id="{0CC29A9F-A94A-0944-B0C0-8A70E4F6A1E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7" name="Group 2776">
                <a:extLst>
                  <a:ext uri="{FF2B5EF4-FFF2-40B4-BE49-F238E27FC236}">
                    <a16:creationId xmlns:a16="http://schemas.microsoft.com/office/drawing/2014/main" id="{C51756A2-78D7-DD4B-9BF6-AE64B58A94F9}"/>
                  </a:ext>
                </a:extLst>
              </p:cNvPr>
              <p:cNvGrpSpPr/>
              <p:nvPr/>
            </p:nvGrpSpPr>
            <p:grpSpPr>
              <a:xfrm>
                <a:off x="2647887" y="2769108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2779" name="Group 2778">
                  <a:extLst>
                    <a:ext uri="{FF2B5EF4-FFF2-40B4-BE49-F238E27FC236}">
                      <a16:creationId xmlns:a16="http://schemas.microsoft.com/office/drawing/2014/main" id="{4DBEFFEF-4FF6-EB46-9836-A5772BE0BAD6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58" name="Rectangle 2857">
                    <a:extLst>
                      <a:ext uri="{FF2B5EF4-FFF2-40B4-BE49-F238E27FC236}">
                        <a16:creationId xmlns:a16="http://schemas.microsoft.com/office/drawing/2014/main" id="{FA7BA802-48B8-2B4A-B259-7B7BD18C770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9" name="Rectangle 2858">
                    <a:extLst>
                      <a:ext uri="{FF2B5EF4-FFF2-40B4-BE49-F238E27FC236}">
                        <a16:creationId xmlns:a16="http://schemas.microsoft.com/office/drawing/2014/main" id="{F8E5FD51-F73E-6C44-9DFF-7BF9DDDD8B9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0" name="Freeform 2859">
                    <a:extLst>
                      <a:ext uri="{FF2B5EF4-FFF2-40B4-BE49-F238E27FC236}">
                        <a16:creationId xmlns:a16="http://schemas.microsoft.com/office/drawing/2014/main" id="{09573B83-6E19-4D4C-8F39-5D318FD11A8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1" name="Freeform 2860">
                    <a:extLst>
                      <a:ext uri="{FF2B5EF4-FFF2-40B4-BE49-F238E27FC236}">
                        <a16:creationId xmlns:a16="http://schemas.microsoft.com/office/drawing/2014/main" id="{80C80E66-1021-D246-8FA0-C823EDAB077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2" name="Freeform 2861">
                    <a:extLst>
                      <a:ext uri="{FF2B5EF4-FFF2-40B4-BE49-F238E27FC236}">
                        <a16:creationId xmlns:a16="http://schemas.microsoft.com/office/drawing/2014/main" id="{C7BAD3F2-7B44-2F4D-A8D0-345431FD242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0" name="Group 2779">
                  <a:extLst>
                    <a:ext uri="{FF2B5EF4-FFF2-40B4-BE49-F238E27FC236}">
                      <a16:creationId xmlns:a16="http://schemas.microsoft.com/office/drawing/2014/main" id="{88369A9E-43D4-144B-92D8-CBC54414F34F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53" name="Rectangle 2852">
                    <a:extLst>
                      <a:ext uri="{FF2B5EF4-FFF2-40B4-BE49-F238E27FC236}">
                        <a16:creationId xmlns:a16="http://schemas.microsoft.com/office/drawing/2014/main" id="{15A3F43D-778D-D445-BCDC-DB0C959D87D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4" name="Rectangle 2853">
                    <a:extLst>
                      <a:ext uri="{FF2B5EF4-FFF2-40B4-BE49-F238E27FC236}">
                        <a16:creationId xmlns:a16="http://schemas.microsoft.com/office/drawing/2014/main" id="{5226C2D5-9226-2F40-935F-D7794008747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5" name="Freeform 2854">
                    <a:extLst>
                      <a:ext uri="{FF2B5EF4-FFF2-40B4-BE49-F238E27FC236}">
                        <a16:creationId xmlns:a16="http://schemas.microsoft.com/office/drawing/2014/main" id="{4A1487DE-BC9A-EE45-A4F2-58946A0CC0B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6" name="Freeform 2855">
                    <a:extLst>
                      <a:ext uri="{FF2B5EF4-FFF2-40B4-BE49-F238E27FC236}">
                        <a16:creationId xmlns:a16="http://schemas.microsoft.com/office/drawing/2014/main" id="{AE23223B-F1AC-6649-B129-FEFC6AA5106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7" name="Freeform 2856">
                    <a:extLst>
                      <a:ext uri="{FF2B5EF4-FFF2-40B4-BE49-F238E27FC236}">
                        <a16:creationId xmlns:a16="http://schemas.microsoft.com/office/drawing/2014/main" id="{6001830F-1AA4-064D-A955-F2D3E5260FC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1" name="Group 2780">
                  <a:extLst>
                    <a:ext uri="{FF2B5EF4-FFF2-40B4-BE49-F238E27FC236}">
                      <a16:creationId xmlns:a16="http://schemas.microsoft.com/office/drawing/2014/main" id="{50FE9F71-4B1D-FB47-8379-F51064C894E1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48" name="Rectangle 2847">
                    <a:extLst>
                      <a:ext uri="{FF2B5EF4-FFF2-40B4-BE49-F238E27FC236}">
                        <a16:creationId xmlns:a16="http://schemas.microsoft.com/office/drawing/2014/main" id="{03807D6E-0DEC-3641-9709-C9D71092A3A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9" name="Rectangle 2848">
                    <a:extLst>
                      <a:ext uri="{FF2B5EF4-FFF2-40B4-BE49-F238E27FC236}">
                        <a16:creationId xmlns:a16="http://schemas.microsoft.com/office/drawing/2014/main" id="{24F98DC6-2787-2F48-83C8-525FE7C5D1D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0" name="Freeform 2849">
                    <a:extLst>
                      <a:ext uri="{FF2B5EF4-FFF2-40B4-BE49-F238E27FC236}">
                        <a16:creationId xmlns:a16="http://schemas.microsoft.com/office/drawing/2014/main" id="{926C9A79-4972-804C-948E-F7707813837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1" name="Freeform 2850">
                    <a:extLst>
                      <a:ext uri="{FF2B5EF4-FFF2-40B4-BE49-F238E27FC236}">
                        <a16:creationId xmlns:a16="http://schemas.microsoft.com/office/drawing/2014/main" id="{90AE790A-2B19-9D45-AE0A-C6DA8054330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2" name="Freeform 2851">
                    <a:extLst>
                      <a:ext uri="{FF2B5EF4-FFF2-40B4-BE49-F238E27FC236}">
                        <a16:creationId xmlns:a16="http://schemas.microsoft.com/office/drawing/2014/main" id="{92F52602-3945-DB41-932F-3790EC9ED3C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2" name="Group 2781">
                  <a:extLst>
                    <a:ext uri="{FF2B5EF4-FFF2-40B4-BE49-F238E27FC236}">
                      <a16:creationId xmlns:a16="http://schemas.microsoft.com/office/drawing/2014/main" id="{5959E64E-726C-474E-A0F9-2D09DB616521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43" name="Rectangle 2842">
                    <a:extLst>
                      <a:ext uri="{FF2B5EF4-FFF2-40B4-BE49-F238E27FC236}">
                        <a16:creationId xmlns:a16="http://schemas.microsoft.com/office/drawing/2014/main" id="{64D618CC-55D4-3543-B5BF-F85F19DC3EEC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4" name="Rectangle 2843">
                    <a:extLst>
                      <a:ext uri="{FF2B5EF4-FFF2-40B4-BE49-F238E27FC236}">
                        <a16:creationId xmlns:a16="http://schemas.microsoft.com/office/drawing/2014/main" id="{F552EB03-E1F5-4A4D-BAD1-A4553E3FEEF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5" name="Freeform 2844">
                    <a:extLst>
                      <a:ext uri="{FF2B5EF4-FFF2-40B4-BE49-F238E27FC236}">
                        <a16:creationId xmlns:a16="http://schemas.microsoft.com/office/drawing/2014/main" id="{9C1B598F-469C-7841-ADC2-6867331A6D9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6" name="Freeform 2845">
                    <a:extLst>
                      <a:ext uri="{FF2B5EF4-FFF2-40B4-BE49-F238E27FC236}">
                        <a16:creationId xmlns:a16="http://schemas.microsoft.com/office/drawing/2014/main" id="{BD6E22EA-FDC2-9A47-BF92-6CE3E275EAC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7" name="Freeform 2846">
                    <a:extLst>
                      <a:ext uri="{FF2B5EF4-FFF2-40B4-BE49-F238E27FC236}">
                        <a16:creationId xmlns:a16="http://schemas.microsoft.com/office/drawing/2014/main" id="{7022148E-5B58-184B-A2A6-E5A86224E03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3" name="Group 2782">
                  <a:extLst>
                    <a:ext uri="{FF2B5EF4-FFF2-40B4-BE49-F238E27FC236}">
                      <a16:creationId xmlns:a16="http://schemas.microsoft.com/office/drawing/2014/main" id="{8E115C18-D635-A245-B775-4C94CC65762E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38" name="Rectangle 2837">
                    <a:extLst>
                      <a:ext uri="{FF2B5EF4-FFF2-40B4-BE49-F238E27FC236}">
                        <a16:creationId xmlns:a16="http://schemas.microsoft.com/office/drawing/2014/main" id="{133C2D8A-38C3-5A42-8517-A3CA6F75FF4C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9" name="Rectangle 2838">
                    <a:extLst>
                      <a:ext uri="{FF2B5EF4-FFF2-40B4-BE49-F238E27FC236}">
                        <a16:creationId xmlns:a16="http://schemas.microsoft.com/office/drawing/2014/main" id="{4FD300BF-284F-1F4B-9A38-0CC873C8F03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0" name="Freeform 2839">
                    <a:extLst>
                      <a:ext uri="{FF2B5EF4-FFF2-40B4-BE49-F238E27FC236}">
                        <a16:creationId xmlns:a16="http://schemas.microsoft.com/office/drawing/2014/main" id="{DC8398B6-B1B7-2740-AD63-7E1B7DE9A32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1" name="Freeform 2840">
                    <a:extLst>
                      <a:ext uri="{FF2B5EF4-FFF2-40B4-BE49-F238E27FC236}">
                        <a16:creationId xmlns:a16="http://schemas.microsoft.com/office/drawing/2014/main" id="{1E8FD00A-8EB7-A04E-A077-21D62992FE7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2" name="Freeform 2841">
                    <a:extLst>
                      <a:ext uri="{FF2B5EF4-FFF2-40B4-BE49-F238E27FC236}">
                        <a16:creationId xmlns:a16="http://schemas.microsoft.com/office/drawing/2014/main" id="{98BB5518-5AF9-0548-99CD-FCF236C3755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4" name="Group 2783">
                  <a:extLst>
                    <a:ext uri="{FF2B5EF4-FFF2-40B4-BE49-F238E27FC236}">
                      <a16:creationId xmlns:a16="http://schemas.microsoft.com/office/drawing/2014/main" id="{D510F053-74A2-1D48-9E5B-F4D37FA3E2F8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33" name="Rectangle 2832">
                    <a:extLst>
                      <a:ext uri="{FF2B5EF4-FFF2-40B4-BE49-F238E27FC236}">
                        <a16:creationId xmlns:a16="http://schemas.microsoft.com/office/drawing/2014/main" id="{9EC6468D-C3E3-9049-A16A-5FC67BD89E4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4" name="Rectangle 2833">
                    <a:extLst>
                      <a:ext uri="{FF2B5EF4-FFF2-40B4-BE49-F238E27FC236}">
                        <a16:creationId xmlns:a16="http://schemas.microsoft.com/office/drawing/2014/main" id="{3A910296-3C6C-9649-887B-D146CA85D03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5" name="Freeform 2834">
                    <a:extLst>
                      <a:ext uri="{FF2B5EF4-FFF2-40B4-BE49-F238E27FC236}">
                        <a16:creationId xmlns:a16="http://schemas.microsoft.com/office/drawing/2014/main" id="{F3AA1AFC-97A1-294C-88CE-59DD43B4656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6" name="Freeform 2835">
                    <a:extLst>
                      <a:ext uri="{FF2B5EF4-FFF2-40B4-BE49-F238E27FC236}">
                        <a16:creationId xmlns:a16="http://schemas.microsoft.com/office/drawing/2014/main" id="{41D13EFF-39D3-DE4A-B72B-6DBB6DCCCFF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7" name="Freeform 2836">
                    <a:extLst>
                      <a:ext uri="{FF2B5EF4-FFF2-40B4-BE49-F238E27FC236}">
                        <a16:creationId xmlns:a16="http://schemas.microsoft.com/office/drawing/2014/main" id="{98531058-75AC-A247-8D86-9C0D977A405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5" name="Group 2784">
                  <a:extLst>
                    <a:ext uri="{FF2B5EF4-FFF2-40B4-BE49-F238E27FC236}">
                      <a16:creationId xmlns:a16="http://schemas.microsoft.com/office/drawing/2014/main" id="{D47CF647-6BE3-AE48-B01F-7F5454255F13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28" name="Rectangle 2827">
                    <a:extLst>
                      <a:ext uri="{FF2B5EF4-FFF2-40B4-BE49-F238E27FC236}">
                        <a16:creationId xmlns:a16="http://schemas.microsoft.com/office/drawing/2014/main" id="{CB7145E8-A95C-D648-8FD1-5DCB2BB5D2E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9" name="Rectangle 2828">
                    <a:extLst>
                      <a:ext uri="{FF2B5EF4-FFF2-40B4-BE49-F238E27FC236}">
                        <a16:creationId xmlns:a16="http://schemas.microsoft.com/office/drawing/2014/main" id="{CE792BB9-BAD6-E047-8981-799F1D6FE1F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0" name="Freeform 2829">
                    <a:extLst>
                      <a:ext uri="{FF2B5EF4-FFF2-40B4-BE49-F238E27FC236}">
                        <a16:creationId xmlns:a16="http://schemas.microsoft.com/office/drawing/2014/main" id="{0599FE1F-E3E3-8F4A-9FF0-219E9EBD3D2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1" name="Freeform 2830">
                    <a:extLst>
                      <a:ext uri="{FF2B5EF4-FFF2-40B4-BE49-F238E27FC236}">
                        <a16:creationId xmlns:a16="http://schemas.microsoft.com/office/drawing/2014/main" id="{4054C370-1C48-244C-9713-BA00CDD0FDE2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2" name="Freeform 2831">
                    <a:extLst>
                      <a:ext uri="{FF2B5EF4-FFF2-40B4-BE49-F238E27FC236}">
                        <a16:creationId xmlns:a16="http://schemas.microsoft.com/office/drawing/2014/main" id="{4EA30AEF-035F-0A45-84E6-6D9524005BE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6" name="Group 2785">
                  <a:extLst>
                    <a:ext uri="{FF2B5EF4-FFF2-40B4-BE49-F238E27FC236}">
                      <a16:creationId xmlns:a16="http://schemas.microsoft.com/office/drawing/2014/main" id="{D6D2E97E-8DED-DD40-9986-026C10A94E5C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23" name="Rectangle 2822">
                    <a:extLst>
                      <a:ext uri="{FF2B5EF4-FFF2-40B4-BE49-F238E27FC236}">
                        <a16:creationId xmlns:a16="http://schemas.microsoft.com/office/drawing/2014/main" id="{E8C28E13-DB49-E245-8FFB-76298E41755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4" name="Rectangle 2823">
                    <a:extLst>
                      <a:ext uri="{FF2B5EF4-FFF2-40B4-BE49-F238E27FC236}">
                        <a16:creationId xmlns:a16="http://schemas.microsoft.com/office/drawing/2014/main" id="{DA6C64B7-EE5E-8E47-9DAE-BC93E12A2C2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5" name="Freeform 2824">
                    <a:extLst>
                      <a:ext uri="{FF2B5EF4-FFF2-40B4-BE49-F238E27FC236}">
                        <a16:creationId xmlns:a16="http://schemas.microsoft.com/office/drawing/2014/main" id="{8A8B905A-7394-2E4F-8F52-E23C7111A70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6" name="Freeform 2825">
                    <a:extLst>
                      <a:ext uri="{FF2B5EF4-FFF2-40B4-BE49-F238E27FC236}">
                        <a16:creationId xmlns:a16="http://schemas.microsoft.com/office/drawing/2014/main" id="{7B6850A8-F88B-D348-9E31-D5E94E51909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7" name="Freeform 2826">
                    <a:extLst>
                      <a:ext uri="{FF2B5EF4-FFF2-40B4-BE49-F238E27FC236}">
                        <a16:creationId xmlns:a16="http://schemas.microsoft.com/office/drawing/2014/main" id="{586C39D4-0DE1-8F43-9189-837598379E9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7" name="Group 2786">
                  <a:extLst>
                    <a:ext uri="{FF2B5EF4-FFF2-40B4-BE49-F238E27FC236}">
                      <a16:creationId xmlns:a16="http://schemas.microsoft.com/office/drawing/2014/main" id="{9BFF814C-2305-ED44-BDED-B085E04D00A5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18" name="Rectangle 2817">
                    <a:extLst>
                      <a:ext uri="{FF2B5EF4-FFF2-40B4-BE49-F238E27FC236}">
                        <a16:creationId xmlns:a16="http://schemas.microsoft.com/office/drawing/2014/main" id="{B2D206E5-5B03-484F-86A1-4CBA3714201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9" name="Rectangle 2818">
                    <a:extLst>
                      <a:ext uri="{FF2B5EF4-FFF2-40B4-BE49-F238E27FC236}">
                        <a16:creationId xmlns:a16="http://schemas.microsoft.com/office/drawing/2014/main" id="{42289E47-BE9C-1040-9A42-D98650C9099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0" name="Freeform 2819">
                    <a:extLst>
                      <a:ext uri="{FF2B5EF4-FFF2-40B4-BE49-F238E27FC236}">
                        <a16:creationId xmlns:a16="http://schemas.microsoft.com/office/drawing/2014/main" id="{27FB3B1F-6812-344B-B2E0-F7F3844A480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1" name="Freeform 2820">
                    <a:extLst>
                      <a:ext uri="{FF2B5EF4-FFF2-40B4-BE49-F238E27FC236}">
                        <a16:creationId xmlns:a16="http://schemas.microsoft.com/office/drawing/2014/main" id="{9AFEE2F4-EA09-0748-BCC6-F8A177F2320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2" name="Freeform 2821">
                    <a:extLst>
                      <a:ext uri="{FF2B5EF4-FFF2-40B4-BE49-F238E27FC236}">
                        <a16:creationId xmlns:a16="http://schemas.microsoft.com/office/drawing/2014/main" id="{F0B5013E-C32D-3941-A1CE-33F384D98ED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8" name="Group 2787">
                  <a:extLst>
                    <a:ext uri="{FF2B5EF4-FFF2-40B4-BE49-F238E27FC236}">
                      <a16:creationId xmlns:a16="http://schemas.microsoft.com/office/drawing/2014/main" id="{03BC7BAC-F33E-9148-9FD1-08E6937B2842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13" name="Rectangle 2812">
                    <a:extLst>
                      <a:ext uri="{FF2B5EF4-FFF2-40B4-BE49-F238E27FC236}">
                        <a16:creationId xmlns:a16="http://schemas.microsoft.com/office/drawing/2014/main" id="{4A71CDF3-420E-0F41-BDE9-50BD09A4729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4" name="Rectangle 2813">
                    <a:extLst>
                      <a:ext uri="{FF2B5EF4-FFF2-40B4-BE49-F238E27FC236}">
                        <a16:creationId xmlns:a16="http://schemas.microsoft.com/office/drawing/2014/main" id="{1135A765-2E3F-A448-A740-1208DC5BEFB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5" name="Freeform 2814">
                    <a:extLst>
                      <a:ext uri="{FF2B5EF4-FFF2-40B4-BE49-F238E27FC236}">
                        <a16:creationId xmlns:a16="http://schemas.microsoft.com/office/drawing/2014/main" id="{B3DBB293-8FE1-1C4B-8F5F-8C6F2ECB0C8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6" name="Freeform 2815">
                    <a:extLst>
                      <a:ext uri="{FF2B5EF4-FFF2-40B4-BE49-F238E27FC236}">
                        <a16:creationId xmlns:a16="http://schemas.microsoft.com/office/drawing/2014/main" id="{064E5C4A-6BC5-5042-B49E-91CED534C32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7" name="Freeform 2816">
                    <a:extLst>
                      <a:ext uri="{FF2B5EF4-FFF2-40B4-BE49-F238E27FC236}">
                        <a16:creationId xmlns:a16="http://schemas.microsoft.com/office/drawing/2014/main" id="{F903613A-544A-A348-945A-A12AD501E9F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89" name="Group 2788">
                  <a:extLst>
                    <a:ext uri="{FF2B5EF4-FFF2-40B4-BE49-F238E27FC236}">
                      <a16:creationId xmlns:a16="http://schemas.microsoft.com/office/drawing/2014/main" id="{3AA85FEA-02B6-2444-AF65-221E1B736F71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08" name="Rectangle 2807">
                    <a:extLst>
                      <a:ext uri="{FF2B5EF4-FFF2-40B4-BE49-F238E27FC236}">
                        <a16:creationId xmlns:a16="http://schemas.microsoft.com/office/drawing/2014/main" id="{B6EB4F0D-370B-544F-9D65-C47B2712C89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9" name="Rectangle 2808">
                    <a:extLst>
                      <a:ext uri="{FF2B5EF4-FFF2-40B4-BE49-F238E27FC236}">
                        <a16:creationId xmlns:a16="http://schemas.microsoft.com/office/drawing/2014/main" id="{432E77C5-BF11-8B45-84C4-9915270C4B9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0" name="Freeform 2809">
                    <a:extLst>
                      <a:ext uri="{FF2B5EF4-FFF2-40B4-BE49-F238E27FC236}">
                        <a16:creationId xmlns:a16="http://schemas.microsoft.com/office/drawing/2014/main" id="{AB6E1919-F066-284F-B481-E8D039F7BC5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1" name="Freeform 2810">
                    <a:extLst>
                      <a:ext uri="{FF2B5EF4-FFF2-40B4-BE49-F238E27FC236}">
                        <a16:creationId xmlns:a16="http://schemas.microsoft.com/office/drawing/2014/main" id="{BEA7B6F2-8856-4949-9222-53E3A6762F0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2" name="Freeform 2811">
                    <a:extLst>
                      <a:ext uri="{FF2B5EF4-FFF2-40B4-BE49-F238E27FC236}">
                        <a16:creationId xmlns:a16="http://schemas.microsoft.com/office/drawing/2014/main" id="{F8596171-ABF8-774A-8F9F-968C63E10D6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0" name="Group 2789">
                  <a:extLst>
                    <a:ext uri="{FF2B5EF4-FFF2-40B4-BE49-F238E27FC236}">
                      <a16:creationId xmlns:a16="http://schemas.microsoft.com/office/drawing/2014/main" id="{80C83B7D-B91F-DA4E-81C7-A3CD4292C73B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803" name="Rectangle 2802">
                    <a:extLst>
                      <a:ext uri="{FF2B5EF4-FFF2-40B4-BE49-F238E27FC236}">
                        <a16:creationId xmlns:a16="http://schemas.microsoft.com/office/drawing/2014/main" id="{65ABCEC5-CF49-314F-94DF-ED4C738208A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4" name="Rectangle 2803">
                    <a:extLst>
                      <a:ext uri="{FF2B5EF4-FFF2-40B4-BE49-F238E27FC236}">
                        <a16:creationId xmlns:a16="http://schemas.microsoft.com/office/drawing/2014/main" id="{7DB25952-CDA3-5942-AC66-04340B379D4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5" name="Freeform 2804">
                    <a:extLst>
                      <a:ext uri="{FF2B5EF4-FFF2-40B4-BE49-F238E27FC236}">
                        <a16:creationId xmlns:a16="http://schemas.microsoft.com/office/drawing/2014/main" id="{05544FBF-3101-C847-9DCA-FC2C1068253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6" name="Freeform 2805">
                    <a:extLst>
                      <a:ext uri="{FF2B5EF4-FFF2-40B4-BE49-F238E27FC236}">
                        <a16:creationId xmlns:a16="http://schemas.microsoft.com/office/drawing/2014/main" id="{3331744C-914A-2F49-BE8E-CA53BAC2914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7" name="Freeform 2806">
                    <a:extLst>
                      <a:ext uri="{FF2B5EF4-FFF2-40B4-BE49-F238E27FC236}">
                        <a16:creationId xmlns:a16="http://schemas.microsoft.com/office/drawing/2014/main" id="{4EEAC1CB-9B1F-3C48-8D24-A241B1E882B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1" name="Group 2790">
                  <a:extLst>
                    <a:ext uri="{FF2B5EF4-FFF2-40B4-BE49-F238E27FC236}">
                      <a16:creationId xmlns:a16="http://schemas.microsoft.com/office/drawing/2014/main" id="{CAB4E5FE-C3F8-1643-BE73-D15B8E3E5338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98" name="Rectangle 2797">
                    <a:extLst>
                      <a:ext uri="{FF2B5EF4-FFF2-40B4-BE49-F238E27FC236}">
                        <a16:creationId xmlns:a16="http://schemas.microsoft.com/office/drawing/2014/main" id="{55C883FE-F4DE-1447-ADA9-7A4636C8A5CA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9" name="Rectangle 2798">
                    <a:extLst>
                      <a:ext uri="{FF2B5EF4-FFF2-40B4-BE49-F238E27FC236}">
                        <a16:creationId xmlns:a16="http://schemas.microsoft.com/office/drawing/2014/main" id="{E63C9740-19E6-D647-8739-4E102C0924A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0" name="Freeform 2799">
                    <a:extLst>
                      <a:ext uri="{FF2B5EF4-FFF2-40B4-BE49-F238E27FC236}">
                        <a16:creationId xmlns:a16="http://schemas.microsoft.com/office/drawing/2014/main" id="{1EE95A93-5C49-9746-AD4F-B39AB948A9A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1" name="Freeform 2800">
                    <a:extLst>
                      <a:ext uri="{FF2B5EF4-FFF2-40B4-BE49-F238E27FC236}">
                        <a16:creationId xmlns:a16="http://schemas.microsoft.com/office/drawing/2014/main" id="{85A93177-1ECD-A840-89B2-F2FEA2CC7C1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2" name="Freeform 2801">
                    <a:extLst>
                      <a:ext uri="{FF2B5EF4-FFF2-40B4-BE49-F238E27FC236}">
                        <a16:creationId xmlns:a16="http://schemas.microsoft.com/office/drawing/2014/main" id="{75FBCB64-6D31-8F44-84F5-30BF7C1D4B1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92" name="Group 2791">
                  <a:extLst>
                    <a:ext uri="{FF2B5EF4-FFF2-40B4-BE49-F238E27FC236}">
                      <a16:creationId xmlns:a16="http://schemas.microsoft.com/office/drawing/2014/main" id="{40FFE3E6-7390-F64E-89B6-F71E6A790D94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793" name="Rectangle 2792">
                    <a:extLst>
                      <a:ext uri="{FF2B5EF4-FFF2-40B4-BE49-F238E27FC236}">
                        <a16:creationId xmlns:a16="http://schemas.microsoft.com/office/drawing/2014/main" id="{94ECCD73-451A-634F-AF4B-439F95B84E9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4" name="Rectangle 2793">
                    <a:extLst>
                      <a:ext uri="{FF2B5EF4-FFF2-40B4-BE49-F238E27FC236}">
                        <a16:creationId xmlns:a16="http://schemas.microsoft.com/office/drawing/2014/main" id="{4930BCC2-1032-3B4B-B054-78E65CEF12C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5" name="Freeform 2794">
                    <a:extLst>
                      <a:ext uri="{FF2B5EF4-FFF2-40B4-BE49-F238E27FC236}">
                        <a16:creationId xmlns:a16="http://schemas.microsoft.com/office/drawing/2014/main" id="{3ED2416D-A9D7-404D-815A-0177694A33E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6" name="Freeform 2795">
                    <a:extLst>
                      <a:ext uri="{FF2B5EF4-FFF2-40B4-BE49-F238E27FC236}">
                        <a16:creationId xmlns:a16="http://schemas.microsoft.com/office/drawing/2014/main" id="{D9477A7D-78B0-0143-9B73-E3EC4A0548A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7" name="Freeform 2796">
                    <a:extLst>
                      <a:ext uri="{FF2B5EF4-FFF2-40B4-BE49-F238E27FC236}">
                        <a16:creationId xmlns:a16="http://schemas.microsoft.com/office/drawing/2014/main" id="{3B5E7BEF-0533-3C4C-A67F-06B656D839C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78" name="Rectangle 2777">
                <a:extLst>
                  <a:ext uri="{FF2B5EF4-FFF2-40B4-BE49-F238E27FC236}">
                    <a16:creationId xmlns:a16="http://schemas.microsoft.com/office/drawing/2014/main" id="{CCCC1B4E-9A10-8A4D-BC79-46783C744D4B}"/>
                  </a:ext>
                </a:extLst>
              </p:cNvPr>
              <p:cNvSpPr/>
              <p:nvPr/>
            </p:nvSpPr>
            <p:spPr>
              <a:xfrm>
                <a:off x="3835400" y="3825240"/>
                <a:ext cx="296333" cy="45719"/>
              </a:xfrm>
              <a:prstGeom prst="rect">
                <a:avLst/>
              </a:prstGeom>
              <a:solidFill>
                <a:srgbClr val="EBEBEB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7" name="Group 2946">
              <a:extLst>
                <a:ext uri="{FF2B5EF4-FFF2-40B4-BE49-F238E27FC236}">
                  <a16:creationId xmlns:a16="http://schemas.microsoft.com/office/drawing/2014/main" id="{DDE15DAF-62C5-DD46-89F8-46D6A69AD9FF}"/>
                </a:ext>
              </a:extLst>
            </p:cNvPr>
            <p:cNvGrpSpPr/>
            <p:nvPr/>
          </p:nvGrpSpPr>
          <p:grpSpPr>
            <a:xfrm rot="10800000">
              <a:off x="5410200" y="3964164"/>
              <a:ext cx="1333500" cy="1320799"/>
              <a:chOff x="2641600" y="1354664"/>
              <a:chExt cx="2565400" cy="2516295"/>
            </a:xfrm>
          </p:grpSpPr>
          <p:sp>
            <p:nvSpPr>
              <p:cNvPr id="2948" name="Rectangle 2947">
                <a:extLst>
                  <a:ext uri="{FF2B5EF4-FFF2-40B4-BE49-F238E27FC236}">
                    <a16:creationId xmlns:a16="http://schemas.microsoft.com/office/drawing/2014/main" id="{9CA54BC6-BBB4-8E47-BBDF-FBCB43316607}"/>
                  </a:ext>
                </a:extLst>
              </p:cNvPr>
              <p:cNvSpPr/>
              <p:nvPr/>
            </p:nvSpPr>
            <p:spPr>
              <a:xfrm>
                <a:off x="2641600" y="1354664"/>
                <a:ext cx="2565400" cy="2493436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49" name="Group 2948">
                <a:extLst>
                  <a:ext uri="{FF2B5EF4-FFF2-40B4-BE49-F238E27FC236}">
                    <a16:creationId xmlns:a16="http://schemas.microsoft.com/office/drawing/2014/main" id="{E9BC76F5-B310-E04E-9BCD-2B52D8563921}"/>
                  </a:ext>
                </a:extLst>
              </p:cNvPr>
              <p:cNvGrpSpPr/>
              <p:nvPr/>
            </p:nvGrpSpPr>
            <p:grpSpPr>
              <a:xfrm>
                <a:off x="2647534" y="1371876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3036" name="Group 3035">
                  <a:extLst>
                    <a:ext uri="{FF2B5EF4-FFF2-40B4-BE49-F238E27FC236}">
                      <a16:creationId xmlns:a16="http://schemas.microsoft.com/office/drawing/2014/main" id="{A3D8B37F-CB41-7E44-92B7-33E5D054FB0C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115" name="Rectangle 3114">
                    <a:extLst>
                      <a:ext uri="{FF2B5EF4-FFF2-40B4-BE49-F238E27FC236}">
                        <a16:creationId xmlns:a16="http://schemas.microsoft.com/office/drawing/2014/main" id="{CBBD3799-2CB9-AA45-B546-6B8C3B5DC11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6" name="Rectangle 3115">
                    <a:extLst>
                      <a:ext uri="{FF2B5EF4-FFF2-40B4-BE49-F238E27FC236}">
                        <a16:creationId xmlns:a16="http://schemas.microsoft.com/office/drawing/2014/main" id="{4F5D9761-4088-974A-8044-3B06511E8C6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7" name="Freeform 3116">
                    <a:extLst>
                      <a:ext uri="{FF2B5EF4-FFF2-40B4-BE49-F238E27FC236}">
                        <a16:creationId xmlns:a16="http://schemas.microsoft.com/office/drawing/2014/main" id="{1F6F838E-3CFB-214F-919F-ADAD13444C6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8" name="Freeform 3117">
                    <a:extLst>
                      <a:ext uri="{FF2B5EF4-FFF2-40B4-BE49-F238E27FC236}">
                        <a16:creationId xmlns:a16="http://schemas.microsoft.com/office/drawing/2014/main" id="{56C62B6C-E0FC-4C42-A5BF-861E069E537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9" name="Freeform 3118">
                    <a:extLst>
                      <a:ext uri="{FF2B5EF4-FFF2-40B4-BE49-F238E27FC236}">
                        <a16:creationId xmlns:a16="http://schemas.microsoft.com/office/drawing/2014/main" id="{A62AEC18-89E2-114A-ADF5-BA37987FBC0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37" name="Group 3036">
                  <a:extLst>
                    <a:ext uri="{FF2B5EF4-FFF2-40B4-BE49-F238E27FC236}">
                      <a16:creationId xmlns:a16="http://schemas.microsoft.com/office/drawing/2014/main" id="{0E2719A1-2B2D-EC4B-AF42-B902DED3AF2E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110" name="Rectangle 3109">
                    <a:extLst>
                      <a:ext uri="{FF2B5EF4-FFF2-40B4-BE49-F238E27FC236}">
                        <a16:creationId xmlns:a16="http://schemas.microsoft.com/office/drawing/2014/main" id="{3E67C930-B59C-3445-A2BC-C423F98B4F9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1" name="Rectangle 3110">
                    <a:extLst>
                      <a:ext uri="{FF2B5EF4-FFF2-40B4-BE49-F238E27FC236}">
                        <a16:creationId xmlns:a16="http://schemas.microsoft.com/office/drawing/2014/main" id="{F54386D3-ACC5-7B40-8E9E-6FBF686ED78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2" name="Freeform 3111">
                    <a:extLst>
                      <a:ext uri="{FF2B5EF4-FFF2-40B4-BE49-F238E27FC236}">
                        <a16:creationId xmlns:a16="http://schemas.microsoft.com/office/drawing/2014/main" id="{A7DB8FC0-E14D-8B4E-861C-B99D5D8A3B3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3" name="Freeform 3112">
                    <a:extLst>
                      <a:ext uri="{FF2B5EF4-FFF2-40B4-BE49-F238E27FC236}">
                        <a16:creationId xmlns:a16="http://schemas.microsoft.com/office/drawing/2014/main" id="{A5E25ADF-D9C5-6B49-824E-976887A9504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4" name="Freeform 3113">
                    <a:extLst>
                      <a:ext uri="{FF2B5EF4-FFF2-40B4-BE49-F238E27FC236}">
                        <a16:creationId xmlns:a16="http://schemas.microsoft.com/office/drawing/2014/main" id="{0BAC8685-E823-FC42-B89B-C549D0327CB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38" name="Group 3037">
                  <a:extLst>
                    <a:ext uri="{FF2B5EF4-FFF2-40B4-BE49-F238E27FC236}">
                      <a16:creationId xmlns:a16="http://schemas.microsoft.com/office/drawing/2014/main" id="{A7228F6C-9FD6-9F4F-BB99-F60DC510AB1B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105" name="Rectangle 3104">
                    <a:extLst>
                      <a:ext uri="{FF2B5EF4-FFF2-40B4-BE49-F238E27FC236}">
                        <a16:creationId xmlns:a16="http://schemas.microsoft.com/office/drawing/2014/main" id="{EFF6896F-9BA9-2C42-9FE8-F59FDE73328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6" name="Rectangle 3105">
                    <a:extLst>
                      <a:ext uri="{FF2B5EF4-FFF2-40B4-BE49-F238E27FC236}">
                        <a16:creationId xmlns:a16="http://schemas.microsoft.com/office/drawing/2014/main" id="{3F1DE3C8-11A8-EA4B-8AD9-DC618E2963D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7" name="Freeform 3106">
                    <a:extLst>
                      <a:ext uri="{FF2B5EF4-FFF2-40B4-BE49-F238E27FC236}">
                        <a16:creationId xmlns:a16="http://schemas.microsoft.com/office/drawing/2014/main" id="{C3C798B1-3AC0-FB43-9E10-BE147A1AB07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8" name="Freeform 3107">
                    <a:extLst>
                      <a:ext uri="{FF2B5EF4-FFF2-40B4-BE49-F238E27FC236}">
                        <a16:creationId xmlns:a16="http://schemas.microsoft.com/office/drawing/2014/main" id="{46EE796C-1F52-A549-918B-B3A926C31FB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9" name="Freeform 3108">
                    <a:extLst>
                      <a:ext uri="{FF2B5EF4-FFF2-40B4-BE49-F238E27FC236}">
                        <a16:creationId xmlns:a16="http://schemas.microsoft.com/office/drawing/2014/main" id="{B11FBF33-E6F5-D24E-AE53-ED74DA6527B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39" name="Group 3038">
                  <a:extLst>
                    <a:ext uri="{FF2B5EF4-FFF2-40B4-BE49-F238E27FC236}">
                      <a16:creationId xmlns:a16="http://schemas.microsoft.com/office/drawing/2014/main" id="{8EE4AC27-80C8-A54B-BE1A-F6D3D01749B9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100" name="Rectangle 3099">
                    <a:extLst>
                      <a:ext uri="{FF2B5EF4-FFF2-40B4-BE49-F238E27FC236}">
                        <a16:creationId xmlns:a16="http://schemas.microsoft.com/office/drawing/2014/main" id="{B39A977C-876B-1C4A-B5A0-EC77CB133FA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1" name="Rectangle 3100">
                    <a:extLst>
                      <a:ext uri="{FF2B5EF4-FFF2-40B4-BE49-F238E27FC236}">
                        <a16:creationId xmlns:a16="http://schemas.microsoft.com/office/drawing/2014/main" id="{95D03361-F240-914E-BE53-25ABCD06700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2" name="Freeform 3101">
                    <a:extLst>
                      <a:ext uri="{FF2B5EF4-FFF2-40B4-BE49-F238E27FC236}">
                        <a16:creationId xmlns:a16="http://schemas.microsoft.com/office/drawing/2014/main" id="{2CB74D55-5E66-A340-8B4E-4A97B3899B7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3" name="Freeform 3102">
                    <a:extLst>
                      <a:ext uri="{FF2B5EF4-FFF2-40B4-BE49-F238E27FC236}">
                        <a16:creationId xmlns:a16="http://schemas.microsoft.com/office/drawing/2014/main" id="{B09DD1D5-3F37-FC44-9EA4-5C98B8B8206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4" name="Freeform 3103">
                    <a:extLst>
                      <a:ext uri="{FF2B5EF4-FFF2-40B4-BE49-F238E27FC236}">
                        <a16:creationId xmlns:a16="http://schemas.microsoft.com/office/drawing/2014/main" id="{2A288D4A-C954-654D-AC6B-E7A523E0726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0" name="Group 3039">
                  <a:extLst>
                    <a:ext uri="{FF2B5EF4-FFF2-40B4-BE49-F238E27FC236}">
                      <a16:creationId xmlns:a16="http://schemas.microsoft.com/office/drawing/2014/main" id="{87462505-56BA-614D-AD69-D3F74EDA6846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95" name="Rectangle 3094">
                    <a:extLst>
                      <a:ext uri="{FF2B5EF4-FFF2-40B4-BE49-F238E27FC236}">
                        <a16:creationId xmlns:a16="http://schemas.microsoft.com/office/drawing/2014/main" id="{0C27B4A8-244D-9D4C-95F7-0F2AA97E68A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6" name="Rectangle 3095">
                    <a:extLst>
                      <a:ext uri="{FF2B5EF4-FFF2-40B4-BE49-F238E27FC236}">
                        <a16:creationId xmlns:a16="http://schemas.microsoft.com/office/drawing/2014/main" id="{6EFDAF0E-7028-3A4B-B377-028BB516E16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7" name="Freeform 3096">
                    <a:extLst>
                      <a:ext uri="{FF2B5EF4-FFF2-40B4-BE49-F238E27FC236}">
                        <a16:creationId xmlns:a16="http://schemas.microsoft.com/office/drawing/2014/main" id="{D4B7DAE7-3E7F-8145-8EAE-BD5DCBE6DAE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8" name="Freeform 3097">
                    <a:extLst>
                      <a:ext uri="{FF2B5EF4-FFF2-40B4-BE49-F238E27FC236}">
                        <a16:creationId xmlns:a16="http://schemas.microsoft.com/office/drawing/2014/main" id="{E7CF7DC2-8199-5843-A810-8BA532DEBEC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9" name="Freeform 3098">
                    <a:extLst>
                      <a:ext uri="{FF2B5EF4-FFF2-40B4-BE49-F238E27FC236}">
                        <a16:creationId xmlns:a16="http://schemas.microsoft.com/office/drawing/2014/main" id="{E226F996-DEB5-274B-9D90-0F2BFA53A14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1" name="Group 3040">
                  <a:extLst>
                    <a:ext uri="{FF2B5EF4-FFF2-40B4-BE49-F238E27FC236}">
                      <a16:creationId xmlns:a16="http://schemas.microsoft.com/office/drawing/2014/main" id="{819EB8F9-EF4A-CE41-8400-74AE272CEA8C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90" name="Rectangle 3089">
                    <a:extLst>
                      <a:ext uri="{FF2B5EF4-FFF2-40B4-BE49-F238E27FC236}">
                        <a16:creationId xmlns:a16="http://schemas.microsoft.com/office/drawing/2014/main" id="{F2539225-8006-944B-BED2-63A74100238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1" name="Rectangle 3090">
                    <a:extLst>
                      <a:ext uri="{FF2B5EF4-FFF2-40B4-BE49-F238E27FC236}">
                        <a16:creationId xmlns:a16="http://schemas.microsoft.com/office/drawing/2014/main" id="{254E6C64-A535-E84C-9935-D2E9539FCF9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2" name="Freeform 3091">
                    <a:extLst>
                      <a:ext uri="{FF2B5EF4-FFF2-40B4-BE49-F238E27FC236}">
                        <a16:creationId xmlns:a16="http://schemas.microsoft.com/office/drawing/2014/main" id="{77BCE4C7-D198-B345-94F9-11578F8D881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3" name="Freeform 3092">
                    <a:extLst>
                      <a:ext uri="{FF2B5EF4-FFF2-40B4-BE49-F238E27FC236}">
                        <a16:creationId xmlns:a16="http://schemas.microsoft.com/office/drawing/2014/main" id="{8563368B-1139-7945-8680-124F348A1FB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4" name="Freeform 3093">
                    <a:extLst>
                      <a:ext uri="{FF2B5EF4-FFF2-40B4-BE49-F238E27FC236}">
                        <a16:creationId xmlns:a16="http://schemas.microsoft.com/office/drawing/2014/main" id="{5141DC7E-BCB6-AB4D-8484-2640C42A553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2" name="Group 3041">
                  <a:extLst>
                    <a:ext uri="{FF2B5EF4-FFF2-40B4-BE49-F238E27FC236}">
                      <a16:creationId xmlns:a16="http://schemas.microsoft.com/office/drawing/2014/main" id="{A89837E1-9EF7-044D-9CFC-19159058933B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85" name="Rectangle 3084">
                    <a:extLst>
                      <a:ext uri="{FF2B5EF4-FFF2-40B4-BE49-F238E27FC236}">
                        <a16:creationId xmlns:a16="http://schemas.microsoft.com/office/drawing/2014/main" id="{8A137B3C-D850-2840-8976-0F7A70163BF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6" name="Rectangle 3085">
                    <a:extLst>
                      <a:ext uri="{FF2B5EF4-FFF2-40B4-BE49-F238E27FC236}">
                        <a16:creationId xmlns:a16="http://schemas.microsoft.com/office/drawing/2014/main" id="{0633BFCA-044C-2741-81C4-013CD5E9C22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7" name="Freeform 3086">
                    <a:extLst>
                      <a:ext uri="{FF2B5EF4-FFF2-40B4-BE49-F238E27FC236}">
                        <a16:creationId xmlns:a16="http://schemas.microsoft.com/office/drawing/2014/main" id="{96C9970D-1598-4E41-BE62-E119F6E7665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8" name="Freeform 3087">
                    <a:extLst>
                      <a:ext uri="{FF2B5EF4-FFF2-40B4-BE49-F238E27FC236}">
                        <a16:creationId xmlns:a16="http://schemas.microsoft.com/office/drawing/2014/main" id="{F531A6F1-1BC6-A245-95D0-4C958CCAD3D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9" name="Freeform 3088">
                    <a:extLst>
                      <a:ext uri="{FF2B5EF4-FFF2-40B4-BE49-F238E27FC236}">
                        <a16:creationId xmlns:a16="http://schemas.microsoft.com/office/drawing/2014/main" id="{A4839E62-1303-4A4D-B0B6-830D679FD2C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3" name="Group 3042">
                  <a:extLst>
                    <a:ext uri="{FF2B5EF4-FFF2-40B4-BE49-F238E27FC236}">
                      <a16:creationId xmlns:a16="http://schemas.microsoft.com/office/drawing/2014/main" id="{34E97EFD-4283-0B41-8D0E-57D9ED87EE74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80" name="Rectangle 3079">
                    <a:extLst>
                      <a:ext uri="{FF2B5EF4-FFF2-40B4-BE49-F238E27FC236}">
                        <a16:creationId xmlns:a16="http://schemas.microsoft.com/office/drawing/2014/main" id="{2DCC53C6-E3A8-2E45-9833-8D24FFCF4B1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1" name="Rectangle 3080">
                    <a:extLst>
                      <a:ext uri="{FF2B5EF4-FFF2-40B4-BE49-F238E27FC236}">
                        <a16:creationId xmlns:a16="http://schemas.microsoft.com/office/drawing/2014/main" id="{56DEAB8E-3FD0-6840-BAB5-1239B658A83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2" name="Freeform 3081">
                    <a:extLst>
                      <a:ext uri="{FF2B5EF4-FFF2-40B4-BE49-F238E27FC236}">
                        <a16:creationId xmlns:a16="http://schemas.microsoft.com/office/drawing/2014/main" id="{5440316B-DDBC-9247-9727-40A1E8A1F43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3" name="Freeform 3082">
                    <a:extLst>
                      <a:ext uri="{FF2B5EF4-FFF2-40B4-BE49-F238E27FC236}">
                        <a16:creationId xmlns:a16="http://schemas.microsoft.com/office/drawing/2014/main" id="{52F90302-D81A-6140-8D76-E71F8C5039D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4" name="Freeform 3083">
                    <a:extLst>
                      <a:ext uri="{FF2B5EF4-FFF2-40B4-BE49-F238E27FC236}">
                        <a16:creationId xmlns:a16="http://schemas.microsoft.com/office/drawing/2014/main" id="{0E4A6107-60C4-EA4D-A0B3-7EB850C7D9C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4" name="Group 3043">
                  <a:extLst>
                    <a:ext uri="{FF2B5EF4-FFF2-40B4-BE49-F238E27FC236}">
                      <a16:creationId xmlns:a16="http://schemas.microsoft.com/office/drawing/2014/main" id="{CCFB994B-EF83-A946-BFCF-1359780BAA30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75" name="Rectangle 3074">
                    <a:extLst>
                      <a:ext uri="{FF2B5EF4-FFF2-40B4-BE49-F238E27FC236}">
                        <a16:creationId xmlns:a16="http://schemas.microsoft.com/office/drawing/2014/main" id="{F2AD23EB-391E-6144-B03E-01EE0CE8F38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6" name="Rectangle 3075">
                    <a:extLst>
                      <a:ext uri="{FF2B5EF4-FFF2-40B4-BE49-F238E27FC236}">
                        <a16:creationId xmlns:a16="http://schemas.microsoft.com/office/drawing/2014/main" id="{F3B8E9BF-9982-C34F-9878-E688A9C580F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7" name="Freeform 3076">
                    <a:extLst>
                      <a:ext uri="{FF2B5EF4-FFF2-40B4-BE49-F238E27FC236}">
                        <a16:creationId xmlns:a16="http://schemas.microsoft.com/office/drawing/2014/main" id="{F3E0F1B5-96CD-344C-B017-E8A3195CF9C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8" name="Freeform 3077">
                    <a:extLst>
                      <a:ext uri="{FF2B5EF4-FFF2-40B4-BE49-F238E27FC236}">
                        <a16:creationId xmlns:a16="http://schemas.microsoft.com/office/drawing/2014/main" id="{A2BAFF99-021A-1648-97FC-D0848302DC3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9" name="Freeform 3078">
                    <a:extLst>
                      <a:ext uri="{FF2B5EF4-FFF2-40B4-BE49-F238E27FC236}">
                        <a16:creationId xmlns:a16="http://schemas.microsoft.com/office/drawing/2014/main" id="{0D222792-4DF2-7E41-8065-942A45361C2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5" name="Group 3044">
                  <a:extLst>
                    <a:ext uri="{FF2B5EF4-FFF2-40B4-BE49-F238E27FC236}">
                      <a16:creationId xmlns:a16="http://schemas.microsoft.com/office/drawing/2014/main" id="{FEB9D3F9-6988-4643-BD5E-180AC2F61C72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70" name="Rectangle 3069">
                    <a:extLst>
                      <a:ext uri="{FF2B5EF4-FFF2-40B4-BE49-F238E27FC236}">
                        <a16:creationId xmlns:a16="http://schemas.microsoft.com/office/drawing/2014/main" id="{A3611C44-513C-F040-8C11-54605B6700D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1" name="Rectangle 3070">
                    <a:extLst>
                      <a:ext uri="{FF2B5EF4-FFF2-40B4-BE49-F238E27FC236}">
                        <a16:creationId xmlns:a16="http://schemas.microsoft.com/office/drawing/2014/main" id="{F37CE9F9-C7ED-6C4D-B29F-3CE420882C0A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2" name="Freeform 3071">
                    <a:extLst>
                      <a:ext uri="{FF2B5EF4-FFF2-40B4-BE49-F238E27FC236}">
                        <a16:creationId xmlns:a16="http://schemas.microsoft.com/office/drawing/2014/main" id="{3758973A-A8D8-DE4C-A2A2-1632128A28B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3" name="Freeform 3072">
                    <a:extLst>
                      <a:ext uri="{FF2B5EF4-FFF2-40B4-BE49-F238E27FC236}">
                        <a16:creationId xmlns:a16="http://schemas.microsoft.com/office/drawing/2014/main" id="{E9742D79-78B0-2349-8AA3-BA12D8C09F4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4" name="Freeform 3073">
                    <a:extLst>
                      <a:ext uri="{FF2B5EF4-FFF2-40B4-BE49-F238E27FC236}">
                        <a16:creationId xmlns:a16="http://schemas.microsoft.com/office/drawing/2014/main" id="{DCA422BB-97F9-B94F-B850-BF051987013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6" name="Group 3045">
                  <a:extLst>
                    <a:ext uri="{FF2B5EF4-FFF2-40B4-BE49-F238E27FC236}">
                      <a16:creationId xmlns:a16="http://schemas.microsoft.com/office/drawing/2014/main" id="{CE94348D-B885-604D-AB4B-DBEFC0D6927A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65" name="Rectangle 3064">
                    <a:extLst>
                      <a:ext uri="{FF2B5EF4-FFF2-40B4-BE49-F238E27FC236}">
                        <a16:creationId xmlns:a16="http://schemas.microsoft.com/office/drawing/2014/main" id="{F7B33877-617A-9947-8766-2552427D270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6" name="Rectangle 3065">
                    <a:extLst>
                      <a:ext uri="{FF2B5EF4-FFF2-40B4-BE49-F238E27FC236}">
                        <a16:creationId xmlns:a16="http://schemas.microsoft.com/office/drawing/2014/main" id="{49572573-FA7E-054F-B0E6-5B8C574C372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7" name="Freeform 3066">
                    <a:extLst>
                      <a:ext uri="{FF2B5EF4-FFF2-40B4-BE49-F238E27FC236}">
                        <a16:creationId xmlns:a16="http://schemas.microsoft.com/office/drawing/2014/main" id="{2255806B-201A-6648-805B-B36E0AD15B2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8" name="Freeform 3067">
                    <a:extLst>
                      <a:ext uri="{FF2B5EF4-FFF2-40B4-BE49-F238E27FC236}">
                        <a16:creationId xmlns:a16="http://schemas.microsoft.com/office/drawing/2014/main" id="{DD8EDE7B-493C-D94E-98D6-0839EC57043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9" name="Freeform 3068">
                    <a:extLst>
                      <a:ext uri="{FF2B5EF4-FFF2-40B4-BE49-F238E27FC236}">
                        <a16:creationId xmlns:a16="http://schemas.microsoft.com/office/drawing/2014/main" id="{0725B95F-80C2-EC43-AAA9-C0FF70ECA89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7" name="Group 3046">
                  <a:extLst>
                    <a:ext uri="{FF2B5EF4-FFF2-40B4-BE49-F238E27FC236}">
                      <a16:creationId xmlns:a16="http://schemas.microsoft.com/office/drawing/2014/main" id="{E848D634-3A0B-9240-8F4B-F43151F2BF9C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60" name="Rectangle 3059">
                    <a:extLst>
                      <a:ext uri="{FF2B5EF4-FFF2-40B4-BE49-F238E27FC236}">
                        <a16:creationId xmlns:a16="http://schemas.microsoft.com/office/drawing/2014/main" id="{F5041068-A744-234E-9283-1CDDF0BDC16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1" name="Rectangle 3060">
                    <a:extLst>
                      <a:ext uri="{FF2B5EF4-FFF2-40B4-BE49-F238E27FC236}">
                        <a16:creationId xmlns:a16="http://schemas.microsoft.com/office/drawing/2014/main" id="{B81238D5-6D29-5446-8365-4DC2BF01DE2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2" name="Freeform 3061">
                    <a:extLst>
                      <a:ext uri="{FF2B5EF4-FFF2-40B4-BE49-F238E27FC236}">
                        <a16:creationId xmlns:a16="http://schemas.microsoft.com/office/drawing/2014/main" id="{ED7470B9-F831-9846-851F-54271B14203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3" name="Freeform 3062">
                    <a:extLst>
                      <a:ext uri="{FF2B5EF4-FFF2-40B4-BE49-F238E27FC236}">
                        <a16:creationId xmlns:a16="http://schemas.microsoft.com/office/drawing/2014/main" id="{A04068A4-B08E-8C42-8A55-B92CB5D2B88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4" name="Freeform 3063">
                    <a:extLst>
                      <a:ext uri="{FF2B5EF4-FFF2-40B4-BE49-F238E27FC236}">
                        <a16:creationId xmlns:a16="http://schemas.microsoft.com/office/drawing/2014/main" id="{862D4836-A14D-EB4E-BD0A-AB96D453317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8" name="Group 3047">
                  <a:extLst>
                    <a:ext uri="{FF2B5EF4-FFF2-40B4-BE49-F238E27FC236}">
                      <a16:creationId xmlns:a16="http://schemas.microsoft.com/office/drawing/2014/main" id="{39E28CCC-384E-BE41-9294-EF2D3C882795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55" name="Rectangle 3054">
                    <a:extLst>
                      <a:ext uri="{FF2B5EF4-FFF2-40B4-BE49-F238E27FC236}">
                        <a16:creationId xmlns:a16="http://schemas.microsoft.com/office/drawing/2014/main" id="{AF62776A-2576-0A44-8C70-BCCE5A27127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6" name="Rectangle 3055">
                    <a:extLst>
                      <a:ext uri="{FF2B5EF4-FFF2-40B4-BE49-F238E27FC236}">
                        <a16:creationId xmlns:a16="http://schemas.microsoft.com/office/drawing/2014/main" id="{81B6CE64-DB30-C341-A99D-C3FF1D5939E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7" name="Freeform 3056">
                    <a:extLst>
                      <a:ext uri="{FF2B5EF4-FFF2-40B4-BE49-F238E27FC236}">
                        <a16:creationId xmlns:a16="http://schemas.microsoft.com/office/drawing/2014/main" id="{EB3D71FD-03EF-6347-A2B3-3955423EBD7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8" name="Freeform 3057">
                    <a:extLst>
                      <a:ext uri="{FF2B5EF4-FFF2-40B4-BE49-F238E27FC236}">
                        <a16:creationId xmlns:a16="http://schemas.microsoft.com/office/drawing/2014/main" id="{0EDFD8D6-C7BD-3848-80DF-02BD9A07D2E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9" name="Freeform 3058">
                    <a:extLst>
                      <a:ext uri="{FF2B5EF4-FFF2-40B4-BE49-F238E27FC236}">
                        <a16:creationId xmlns:a16="http://schemas.microsoft.com/office/drawing/2014/main" id="{0DE93700-DB88-AE44-A817-BC983BBCBAC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49" name="Group 3048">
                  <a:extLst>
                    <a:ext uri="{FF2B5EF4-FFF2-40B4-BE49-F238E27FC236}">
                      <a16:creationId xmlns:a16="http://schemas.microsoft.com/office/drawing/2014/main" id="{2FBF9A03-BFEA-5F4F-9A03-A2C8E3E9FAA2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50" name="Rectangle 3049">
                    <a:extLst>
                      <a:ext uri="{FF2B5EF4-FFF2-40B4-BE49-F238E27FC236}">
                        <a16:creationId xmlns:a16="http://schemas.microsoft.com/office/drawing/2014/main" id="{DBA3137F-A411-F646-BBE8-367DBD2ADD1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1" name="Rectangle 3050">
                    <a:extLst>
                      <a:ext uri="{FF2B5EF4-FFF2-40B4-BE49-F238E27FC236}">
                        <a16:creationId xmlns:a16="http://schemas.microsoft.com/office/drawing/2014/main" id="{80087974-9607-E94C-BAD8-6AB00E8B7BD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2" name="Freeform 3051">
                    <a:extLst>
                      <a:ext uri="{FF2B5EF4-FFF2-40B4-BE49-F238E27FC236}">
                        <a16:creationId xmlns:a16="http://schemas.microsoft.com/office/drawing/2014/main" id="{1E09550C-53E0-324A-A4FE-48767F96FC3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3" name="Freeform 3052">
                    <a:extLst>
                      <a:ext uri="{FF2B5EF4-FFF2-40B4-BE49-F238E27FC236}">
                        <a16:creationId xmlns:a16="http://schemas.microsoft.com/office/drawing/2014/main" id="{DC1F8DE9-0863-B64C-AB86-258F14F9778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4" name="Freeform 3053">
                    <a:extLst>
                      <a:ext uri="{FF2B5EF4-FFF2-40B4-BE49-F238E27FC236}">
                        <a16:creationId xmlns:a16="http://schemas.microsoft.com/office/drawing/2014/main" id="{A1933001-84D3-C243-9A69-674BE5B2864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50" name="Group 2949">
                <a:extLst>
                  <a:ext uri="{FF2B5EF4-FFF2-40B4-BE49-F238E27FC236}">
                    <a16:creationId xmlns:a16="http://schemas.microsoft.com/office/drawing/2014/main" id="{F1D3B3A5-102C-6A4B-AADB-737C6324F01F}"/>
                  </a:ext>
                </a:extLst>
              </p:cNvPr>
              <p:cNvGrpSpPr/>
              <p:nvPr/>
            </p:nvGrpSpPr>
            <p:grpSpPr>
              <a:xfrm>
                <a:off x="2647887" y="2769108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2952" name="Group 2951">
                  <a:extLst>
                    <a:ext uri="{FF2B5EF4-FFF2-40B4-BE49-F238E27FC236}">
                      <a16:creationId xmlns:a16="http://schemas.microsoft.com/office/drawing/2014/main" id="{1D720120-DA50-264A-A814-87D81B3A2611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31" name="Rectangle 3030">
                    <a:extLst>
                      <a:ext uri="{FF2B5EF4-FFF2-40B4-BE49-F238E27FC236}">
                        <a16:creationId xmlns:a16="http://schemas.microsoft.com/office/drawing/2014/main" id="{4D24F57A-D6F7-E24D-98BB-B33BBAC61DD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2" name="Rectangle 3031">
                    <a:extLst>
                      <a:ext uri="{FF2B5EF4-FFF2-40B4-BE49-F238E27FC236}">
                        <a16:creationId xmlns:a16="http://schemas.microsoft.com/office/drawing/2014/main" id="{8B3A46FC-5BA5-4446-9844-EC39798EAF4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3" name="Freeform 3032">
                    <a:extLst>
                      <a:ext uri="{FF2B5EF4-FFF2-40B4-BE49-F238E27FC236}">
                        <a16:creationId xmlns:a16="http://schemas.microsoft.com/office/drawing/2014/main" id="{6AA653DB-32C8-D14D-A0B4-5095F198886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4" name="Freeform 3033">
                    <a:extLst>
                      <a:ext uri="{FF2B5EF4-FFF2-40B4-BE49-F238E27FC236}">
                        <a16:creationId xmlns:a16="http://schemas.microsoft.com/office/drawing/2014/main" id="{226D7F7B-AA26-D549-B127-28815C70BF1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5" name="Freeform 3034">
                    <a:extLst>
                      <a:ext uri="{FF2B5EF4-FFF2-40B4-BE49-F238E27FC236}">
                        <a16:creationId xmlns:a16="http://schemas.microsoft.com/office/drawing/2014/main" id="{66476497-72ED-6A48-BC2C-9A005B28E0C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3" name="Group 2952">
                  <a:extLst>
                    <a:ext uri="{FF2B5EF4-FFF2-40B4-BE49-F238E27FC236}">
                      <a16:creationId xmlns:a16="http://schemas.microsoft.com/office/drawing/2014/main" id="{0728FDEE-A16D-8241-B11D-ECCC8D4AC26F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26" name="Rectangle 3025">
                    <a:extLst>
                      <a:ext uri="{FF2B5EF4-FFF2-40B4-BE49-F238E27FC236}">
                        <a16:creationId xmlns:a16="http://schemas.microsoft.com/office/drawing/2014/main" id="{F1C8628F-6C39-6242-9445-0907FE07322A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7" name="Rectangle 3026">
                    <a:extLst>
                      <a:ext uri="{FF2B5EF4-FFF2-40B4-BE49-F238E27FC236}">
                        <a16:creationId xmlns:a16="http://schemas.microsoft.com/office/drawing/2014/main" id="{A5F55A36-4523-0F47-AF7C-F794C9686452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8" name="Freeform 3027">
                    <a:extLst>
                      <a:ext uri="{FF2B5EF4-FFF2-40B4-BE49-F238E27FC236}">
                        <a16:creationId xmlns:a16="http://schemas.microsoft.com/office/drawing/2014/main" id="{AD88C6F7-B9B5-DF49-8461-05A162F1C6F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9" name="Freeform 3028">
                    <a:extLst>
                      <a:ext uri="{FF2B5EF4-FFF2-40B4-BE49-F238E27FC236}">
                        <a16:creationId xmlns:a16="http://schemas.microsoft.com/office/drawing/2014/main" id="{40859C46-F266-4D4E-A03A-6FFA8EAF0AC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0" name="Freeform 3029">
                    <a:extLst>
                      <a:ext uri="{FF2B5EF4-FFF2-40B4-BE49-F238E27FC236}">
                        <a16:creationId xmlns:a16="http://schemas.microsoft.com/office/drawing/2014/main" id="{3CF08509-288C-EF45-9C7B-BE65E45AD9E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4" name="Group 2953">
                  <a:extLst>
                    <a:ext uri="{FF2B5EF4-FFF2-40B4-BE49-F238E27FC236}">
                      <a16:creationId xmlns:a16="http://schemas.microsoft.com/office/drawing/2014/main" id="{ED54EEAD-F14C-8449-8779-2F473D9654C0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21" name="Rectangle 3020">
                    <a:extLst>
                      <a:ext uri="{FF2B5EF4-FFF2-40B4-BE49-F238E27FC236}">
                        <a16:creationId xmlns:a16="http://schemas.microsoft.com/office/drawing/2014/main" id="{BE3FDF4D-CA6C-1142-B0C9-D79971CA80C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2" name="Rectangle 3021">
                    <a:extLst>
                      <a:ext uri="{FF2B5EF4-FFF2-40B4-BE49-F238E27FC236}">
                        <a16:creationId xmlns:a16="http://schemas.microsoft.com/office/drawing/2014/main" id="{535E6A5D-D43C-144D-BDBD-E39E9B7E52F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3" name="Freeform 3022">
                    <a:extLst>
                      <a:ext uri="{FF2B5EF4-FFF2-40B4-BE49-F238E27FC236}">
                        <a16:creationId xmlns:a16="http://schemas.microsoft.com/office/drawing/2014/main" id="{7C0F0B2C-2798-9047-9A35-137AE2EBF32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4" name="Freeform 3023">
                    <a:extLst>
                      <a:ext uri="{FF2B5EF4-FFF2-40B4-BE49-F238E27FC236}">
                        <a16:creationId xmlns:a16="http://schemas.microsoft.com/office/drawing/2014/main" id="{0FAE52FF-D598-D049-881D-E37958B5E0D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5" name="Freeform 3024">
                    <a:extLst>
                      <a:ext uri="{FF2B5EF4-FFF2-40B4-BE49-F238E27FC236}">
                        <a16:creationId xmlns:a16="http://schemas.microsoft.com/office/drawing/2014/main" id="{405B187D-2D6F-2A4A-B21B-B4BB387530B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5" name="Group 2954">
                  <a:extLst>
                    <a:ext uri="{FF2B5EF4-FFF2-40B4-BE49-F238E27FC236}">
                      <a16:creationId xmlns:a16="http://schemas.microsoft.com/office/drawing/2014/main" id="{65F19B51-C26E-5644-BBBC-3C4F2AB554E3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16" name="Rectangle 3015">
                    <a:extLst>
                      <a:ext uri="{FF2B5EF4-FFF2-40B4-BE49-F238E27FC236}">
                        <a16:creationId xmlns:a16="http://schemas.microsoft.com/office/drawing/2014/main" id="{F781E28F-B52F-3445-A9FE-EA86A449FAA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7" name="Rectangle 3016">
                    <a:extLst>
                      <a:ext uri="{FF2B5EF4-FFF2-40B4-BE49-F238E27FC236}">
                        <a16:creationId xmlns:a16="http://schemas.microsoft.com/office/drawing/2014/main" id="{1810E940-521E-C94A-BC92-144385B431A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8" name="Freeform 3017">
                    <a:extLst>
                      <a:ext uri="{FF2B5EF4-FFF2-40B4-BE49-F238E27FC236}">
                        <a16:creationId xmlns:a16="http://schemas.microsoft.com/office/drawing/2014/main" id="{15D4B372-6D27-E040-BE96-E2C91AAB00C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9" name="Freeform 3018">
                    <a:extLst>
                      <a:ext uri="{FF2B5EF4-FFF2-40B4-BE49-F238E27FC236}">
                        <a16:creationId xmlns:a16="http://schemas.microsoft.com/office/drawing/2014/main" id="{7537A9B3-B54E-A744-8801-C376379CBBB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0" name="Freeform 3019">
                    <a:extLst>
                      <a:ext uri="{FF2B5EF4-FFF2-40B4-BE49-F238E27FC236}">
                        <a16:creationId xmlns:a16="http://schemas.microsoft.com/office/drawing/2014/main" id="{02D90417-4937-2044-A986-0B90A466348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6" name="Group 2955">
                  <a:extLst>
                    <a:ext uri="{FF2B5EF4-FFF2-40B4-BE49-F238E27FC236}">
                      <a16:creationId xmlns:a16="http://schemas.microsoft.com/office/drawing/2014/main" id="{A931D927-9D4F-E64B-A4D5-6D7B1576DB0F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11" name="Rectangle 3010">
                    <a:extLst>
                      <a:ext uri="{FF2B5EF4-FFF2-40B4-BE49-F238E27FC236}">
                        <a16:creationId xmlns:a16="http://schemas.microsoft.com/office/drawing/2014/main" id="{4C4AB65C-9E16-5C45-A467-DED6C3DF292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2" name="Rectangle 3011">
                    <a:extLst>
                      <a:ext uri="{FF2B5EF4-FFF2-40B4-BE49-F238E27FC236}">
                        <a16:creationId xmlns:a16="http://schemas.microsoft.com/office/drawing/2014/main" id="{0F3837AF-6089-E542-90D3-1294EE14780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3" name="Freeform 3012">
                    <a:extLst>
                      <a:ext uri="{FF2B5EF4-FFF2-40B4-BE49-F238E27FC236}">
                        <a16:creationId xmlns:a16="http://schemas.microsoft.com/office/drawing/2014/main" id="{6DF674F6-DA50-694A-B8D5-B734CA68660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4" name="Freeform 3013">
                    <a:extLst>
                      <a:ext uri="{FF2B5EF4-FFF2-40B4-BE49-F238E27FC236}">
                        <a16:creationId xmlns:a16="http://schemas.microsoft.com/office/drawing/2014/main" id="{296C6A98-31C6-5C40-BE88-61339BF5B62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5" name="Freeform 3014">
                    <a:extLst>
                      <a:ext uri="{FF2B5EF4-FFF2-40B4-BE49-F238E27FC236}">
                        <a16:creationId xmlns:a16="http://schemas.microsoft.com/office/drawing/2014/main" id="{4428EB0A-5F2B-7547-B81C-2F0C7D9C64A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7" name="Group 2956">
                  <a:extLst>
                    <a:ext uri="{FF2B5EF4-FFF2-40B4-BE49-F238E27FC236}">
                      <a16:creationId xmlns:a16="http://schemas.microsoft.com/office/drawing/2014/main" id="{2063AE4A-7788-4D41-B93B-910927955082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06" name="Rectangle 3005">
                    <a:extLst>
                      <a:ext uri="{FF2B5EF4-FFF2-40B4-BE49-F238E27FC236}">
                        <a16:creationId xmlns:a16="http://schemas.microsoft.com/office/drawing/2014/main" id="{7B279A0C-5C3D-6044-8B81-E078BAFDF5B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7" name="Rectangle 3006">
                    <a:extLst>
                      <a:ext uri="{FF2B5EF4-FFF2-40B4-BE49-F238E27FC236}">
                        <a16:creationId xmlns:a16="http://schemas.microsoft.com/office/drawing/2014/main" id="{D537062E-2DF3-DA4C-A4D8-24A5ADF1B23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8" name="Freeform 3007">
                    <a:extLst>
                      <a:ext uri="{FF2B5EF4-FFF2-40B4-BE49-F238E27FC236}">
                        <a16:creationId xmlns:a16="http://schemas.microsoft.com/office/drawing/2014/main" id="{10DD9CB5-0FB9-2840-BB1A-25FF6CEADCA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9" name="Freeform 3008">
                    <a:extLst>
                      <a:ext uri="{FF2B5EF4-FFF2-40B4-BE49-F238E27FC236}">
                        <a16:creationId xmlns:a16="http://schemas.microsoft.com/office/drawing/2014/main" id="{B2F4A80C-1CFA-B54A-B013-DEDDFDEBDB7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0" name="Freeform 3009">
                    <a:extLst>
                      <a:ext uri="{FF2B5EF4-FFF2-40B4-BE49-F238E27FC236}">
                        <a16:creationId xmlns:a16="http://schemas.microsoft.com/office/drawing/2014/main" id="{8A11B3CE-F19A-A44E-BDF1-F57DEC906A3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8" name="Group 2957">
                  <a:extLst>
                    <a:ext uri="{FF2B5EF4-FFF2-40B4-BE49-F238E27FC236}">
                      <a16:creationId xmlns:a16="http://schemas.microsoft.com/office/drawing/2014/main" id="{50D1AF01-771C-EF45-9CC4-1EAE18F3B588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001" name="Rectangle 3000">
                    <a:extLst>
                      <a:ext uri="{FF2B5EF4-FFF2-40B4-BE49-F238E27FC236}">
                        <a16:creationId xmlns:a16="http://schemas.microsoft.com/office/drawing/2014/main" id="{36A46ACC-38BA-8A45-98A8-C7974A156A6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2" name="Rectangle 3001">
                    <a:extLst>
                      <a:ext uri="{FF2B5EF4-FFF2-40B4-BE49-F238E27FC236}">
                        <a16:creationId xmlns:a16="http://schemas.microsoft.com/office/drawing/2014/main" id="{298561D7-8800-6248-8F53-7ABE0C6CDDDA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3" name="Freeform 3002">
                    <a:extLst>
                      <a:ext uri="{FF2B5EF4-FFF2-40B4-BE49-F238E27FC236}">
                        <a16:creationId xmlns:a16="http://schemas.microsoft.com/office/drawing/2014/main" id="{38066602-392F-0644-B261-B9EA4A8C794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4" name="Freeform 3003">
                    <a:extLst>
                      <a:ext uri="{FF2B5EF4-FFF2-40B4-BE49-F238E27FC236}">
                        <a16:creationId xmlns:a16="http://schemas.microsoft.com/office/drawing/2014/main" id="{B1FB0E8D-F410-054C-B4E6-EF4E1F5CAE7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5" name="Freeform 3004">
                    <a:extLst>
                      <a:ext uri="{FF2B5EF4-FFF2-40B4-BE49-F238E27FC236}">
                        <a16:creationId xmlns:a16="http://schemas.microsoft.com/office/drawing/2014/main" id="{5BC6FDC7-0727-6342-85CC-4E718187547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9" name="Group 2958">
                  <a:extLst>
                    <a:ext uri="{FF2B5EF4-FFF2-40B4-BE49-F238E27FC236}">
                      <a16:creationId xmlns:a16="http://schemas.microsoft.com/office/drawing/2014/main" id="{308A05E5-1DA3-834B-AC51-8C7D1A5FC02B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96" name="Rectangle 2995">
                    <a:extLst>
                      <a:ext uri="{FF2B5EF4-FFF2-40B4-BE49-F238E27FC236}">
                        <a16:creationId xmlns:a16="http://schemas.microsoft.com/office/drawing/2014/main" id="{B6033AAC-48A7-B841-8AB8-A0FCC909AE9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7" name="Rectangle 2996">
                    <a:extLst>
                      <a:ext uri="{FF2B5EF4-FFF2-40B4-BE49-F238E27FC236}">
                        <a16:creationId xmlns:a16="http://schemas.microsoft.com/office/drawing/2014/main" id="{DE754385-B6EC-9544-A4EF-B0312734E62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8" name="Freeform 2997">
                    <a:extLst>
                      <a:ext uri="{FF2B5EF4-FFF2-40B4-BE49-F238E27FC236}">
                        <a16:creationId xmlns:a16="http://schemas.microsoft.com/office/drawing/2014/main" id="{E814AA6F-480E-8E4D-8E5E-32C0F934DF6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9" name="Freeform 2998">
                    <a:extLst>
                      <a:ext uri="{FF2B5EF4-FFF2-40B4-BE49-F238E27FC236}">
                        <a16:creationId xmlns:a16="http://schemas.microsoft.com/office/drawing/2014/main" id="{7F614AB9-DE7E-CD44-8475-B35E4A540AE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0" name="Freeform 2999">
                    <a:extLst>
                      <a:ext uri="{FF2B5EF4-FFF2-40B4-BE49-F238E27FC236}">
                        <a16:creationId xmlns:a16="http://schemas.microsoft.com/office/drawing/2014/main" id="{458E9049-C454-3546-9E59-2D74BB7D97B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0" name="Group 2959">
                  <a:extLst>
                    <a:ext uri="{FF2B5EF4-FFF2-40B4-BE49-F238E27FC236}">
                      <a16:creationId xmlns:a16="http://schemas.microsoft.com/office/drawing/2014/main" id="{FB4A4C6D-59B3-8B43-A4C1-913AC36E2942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91" name="Rectangle 2990">
                    <a:extLst>
                      <a:ext uri="{FF2B5EF4-FFF2-40B4-BE49-F238E27FC236}">
                        <a16:creationId xmlns:a16="http://schemas.microsoft.com/office/drawing/2014/main" id="{413806C5-1CC5-A34F-93A4-716C6139020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2" name="Rectangle 2991">
                    <a:extLst>
                      <a:ext uri="{FF2B5EF4-FFF2-40B4-BE49-F238E27FC236}">
                        <a16:creationId xmlns:a16="http://schemas.microsoft.com/office/drawing/2014/main" id="{78D2C108-57C8-D044-B9ED-14C89B5D9B9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3" name="Freeform 2992">
                    <a:extLst>
                      <a:ext uri="{FF2B5EF4-FFF2-40B4-BE49-F238E27FC236}">
                        <a16:creationId xmlns:a16="http://schemas.microsoft.com/office/drawing/2014/main" id="{8CFA041A-CC06-3942-BD6A-EE9CCBAE261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4" name="Freeform 2993">
                    <a:extLst>
                      <a:ext uri="{FF2B5EF4-FFF2-40B4-BE49-F238E27FC236}">
                        <a16:creationId xmlns:a16="http://schemas.microsoft.com/office/drawing/2014/main" id="{E83F0D24-4C54-6B45-B223-AD1E5E5C0D7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5" name="Freeform 2994">
                    <a:extLst>
                      <a:ext uri="{FF2B5EF4-FFF2-40B4-BE49-F238E27FC236}">
                        <a16:creationId xmlns:a16="http://schemas.microsoft.com/office/drawing/2014/main" id="{11E69BB2-5E2D-FA4F-881C-A91BD915DEC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1" name="Group 2960">
                  <a:extLst>
                    <a:ext uri="{FF2B5EF4-FFF2-40B4-BE49-F238E27FC236}">
                      <a16:creationId xmlns:a16="http://schemas.microsoft.com/office/drawing/2014/main" id="{0847C6D3-A91D-C543-85AF-5E29D2B8A8BB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86" name="Rectangle 2985">
                    <a:extLst>
                      <a:ext uri="{FF2B5EF4-FFF2-40B4-BE49-F238E27FC236}">
                        <a16:creationId xmlns:a16="http://schemas.microsoft.com/office/drawing/2014/main" id="{9D47B8F0-546D-4C47-94AC-C4DD15A010A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7" name="Rectangle 2986">
                    <a:extLst>
                      <a:ext uri="{FF2B5EF4-FFF2-40B4-BE49-F238E27FC236}">
                        <a16:creationId xmlns:a16="http://schemas.microsoft.com/office/drawing/2014/main" id="{AA7975FF-742D-1E49-98F3-D1D861F77C0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8" name="Freeform 2987">
                    <a:extLst>
                      <a:ext uri="{FF2B5EF4-FFF2-40B4-BE49-F238E27FC236}">
                        <a16:creationId xmlns:a16="http://schemas.microsoft.com/office/drawing/2014/main" id="{EA527310-AC6B-2F4F-BE40-8EB55108AE0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9" name="Freeform 2988">
                    <a:extLst>
                      <a:ext uri="{FF2B5EF4-FFF2-40B4-BE49-F238E27FC236}">
                        <a16:creationId xmlns:a16="http://schemas.microsoft.com/office/drawing/2014/main" id="{2EECDB73-9C5E-9746-BC39-E3EBCE8814B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0" name="Freeform 2989">
                    <a:extLst>
                      <a:ext uri="{FF2B5EF4-FFF2-40B4-BE49-F238E27FC236}">
                        <a16:creationId xmlns:a16="http://schemas.microsoft.com/office/drawing/2014/main" id="{EA1A463F-7565-CB4D-B5D6-3B3BF0DBF19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2" name="Group 2961">
                  <a:extLst>
                    <a:ext uri="{FF2B5EF4-FFF2-40B4-BE49-F238E27FC236}">
                      <a16:creationId xmlns:a16="http://schemas.microsoft.com/office/drawing/2014/main" id="{F06BEAC6-D036-E942-BAD7-853705C86621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81" name="Rectangle 2980">
                    <a:extLst>
                      <a:ext uri="{FF2B5EF4-FFF2-40B4-BE49-F238E27FC236}">
                        <a16:creationId xmlns:a16="http://schemas.microsoft.com/office/drawing/2014/main" id="{811C37B9-2FDE-5B45-BCAC-F3E1B030DE0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2" name="Rectangle 2981">
                    <a:extLst>
                      <a:ext uri="{FF2B5EF4-FFF2-40B4-BE49-F238E27FC236}">
                        <a16:creationId xmlns:a16="http://schemas.microsoft.com/office/drawing/2014/main" id="{53AA0A89-EA29-6743-B2A0-C0865DB010A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3" name="Freeform 2982">
                    <a:extLst>
                      <a:ext uri="{FF2B5EF4-FFF2-40B4-BE49-F238E27FC236}">
                        <a16:creationId xmlns:a16="http://schemas.microsoft.com/office/drawing/2014/main" id="{894109A4-2CD0-B643-9D76-47E846669A4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4" name="Freeform 2983">
                    <a:extLst>
                      <a:ext uri="{FF2B5EF4-FFF2-40B4-BE49-F238E27FC236}">
                        <a16:creationId xmlns:a16="http://schemas.microsoft.com/office/drawing/2014/main" id="{85CC34CD-5E84-C147-B60B-482A0E0232B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5" name="Freeform 2984">
                    <a:extLst>
                      <a:ext uri="{FF2B5EF4-FFF2-40B4-BE49-F238E27FC236}">
                        <a16:creationId xmlns:a16="http://schemas.microsoft.com/office/drawing/2014/main" id="{E3A81B17-5893-7440-B476-2FB34EF78F5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3" name="Group 2962">
                  <a:extLst>
                    <a:ext uri="{FF2B5EF4-FFF2-40B4-BE49-F238E27FC236}">
                      <a16:creationId xmlns:a16="http://schemas.microsoft.com/office/drawing/2014/main" id="{D08FCD3B-CAEA-0F43-AC91-8AB1EEB7DB38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76" name="Rectangle 2975">
                    <a:extLst>
                      <a:ext uri="{FF2B5EF4-FFF2-40B4-BE49-F238E27FC236}">
                        <a16:creationId xmlns:a16="http://schemas.microsoft.com/office/drawing/2014/main" id="{F815131C-0864-E14A-BF95-80F243F33CF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7" name="Rectangle 2976">
                    <a:extLst>
                      <a:ext uri="{FF2B5EF4-FFF2-40B4-BE49-F238E27FC236}">
                        <a16:creationId xmlns:a16="http://schemas.microsoft.com/office/drawing/2014/main" id="{2AC5CD39-CC77-C749-B8EE-DE2366B9F24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8" name="Freeform 2977">
                    <a:extLst>
                      <a:ext uri="{FF2B5EF4-FFF2-40B4-BE49-F238E27FC236}">
                        <a16:creationId xmlns:a16="http://schemas.microsoft.com/office/drawing/2014/main" id="{A9045ED9-6B36-274C-9090-19843BDE49A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9" name="Freeform 2978">
                    <a:extLst>
                      <a:ext uri="{FF2B5EF4-FFF2-40B4-BE49-F238E27FC236}">
                        <a16:creationId xmlns:a16="http://schemas.microsoft.com/office/drawing/2014/main" id="{76ED9225-8B6B-2E41-9E44-84F41B25140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0" name="Freeform 2979">
                    <a:extLst>
                      <a:ext uri="{FF2B5EF4-FFF2-40B4-BE49-F238E27FC236}">
                        <a16:creationId xmlns:a16="http://schemas.microsoft.com/office/drawing/2014/main" id="{0E54D6D6-AF4A-7349-AEC1-F46674720F5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4" name="Group 2963">
                  <a:extLst>
                    <a:ext uri="{FF2B5EF4-FFF2-40B4-BE49-F238E27FC236}">
                      <a16:creationId xmlns:a16="http://schemas.microsoft.com/office/drawing/2014/main" id="{7482DC06-80E7-AF40-9138-09E4FE4794DD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71" name="Rectangle 2970">
                    <a:extLst>
                      <a:ext uri="{FF2B5EF4-FFF2-40B4-BE49-F238E27FC236}">
                        <a16:creationId xmlns:a16="http://schemas.microsoft.com/office/drawing/2014/main" id="{DB8B2707-441E-4449-A76D-0ECBD24EC4DA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2" name="Rectangle 2971">
                    <a:extLst>
                      <a:ext uri="{FF2B5EF4-FFF2-40B4-BE49-F238E27FC236}">
                        <a16:creationId xmlns:a16="http://schemas.microsoft.com/office/drawing/2014/main" id="{F07807F6-A52D-084C-88D9-5CE666CC079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3" name="Freeform 2972">
                    <a:extLst>
                      <a:ext uri="{FF2B5EF4-FFF2-40B4-BE49-F238E27FC236}">
                        <a16:creationId xmlns:a16="http://schemas.microsoft.com/office/drawing/2014/main" id="{FC3ED17A-8451-E848-9965-45ABA689B59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4" name="Freeform 2973">
                    <a:extLst>
                      <a:ext uri="{FF2B5EF4-FFF2-40B4-BE49-F238E27FC236}">
                        <a16:creationId xmlns:a16="http://schemas.microsoft.com/office/drawing/2014/main" id="{3ABFF2E9-C50D-A240-9C0D-26DCA43CD55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5" name="Freeform 2974">
                    <a:extLst>
                      <a:ext uri="{FF2B5EF4-FFF2-40B4-BE49-F238E27FC236}">
                        <a16:creationId xmlns:a16="http://schemas.microsoft.com/office/drawing/2014/main" id="{849C030E-0EF9-7940-96C5-C501B99FCDD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5" name="Group 2964">
                  <a:extLst>
                    <a:ext uri="{FF2B5EF4-FFF2-40B4-BE49-F238E27FC236}">
                      <a16:creationId xmlns:a16="http://schemas.microsoft.com/office/drawing/2014/main" id="{9EA343FF-DB9C-BC46-9F78-82501DA75D4C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2966" name="Rectangle 2965">
                    <a:extLst>
                      <a:ext uri="{FF2B5EF4-FFF2-40B4-BE49-F238E27FC236}">
                        <a16:creationId xmlns:a16="http://schemas.microsoft.com/office/drawing/2014/main" id="{3E18F3C5-20B7-BC46-9D7D-2982355B5F2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7" name="Rectangle 2966">
                    <a:extLst>
                      <a:ext uri="{FF2B5EF4-FFF2-40B4-BE49-F238E27FC236}">
                        <a16:creationId xmlns:a16="http://schemas.microsoft.com/office/drawing/2014/main" id="{9A17B66E-27DB-C144-ACC9-9490187A62C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8" name="Freeform 2967">
                    <a:extLst>
                      <a:ext uri="{FF2B5EF4-FFF2-40B4-BE49-F238E27FC236}">
                        <a16:creationId xmlns:a16="http://schemas.microsoft.com/office/drawing/2014/main" id="{A8C2D3F0-FAE2-9F48-BFA8-B4CB0A39A0D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9" name="Freeform 2968">
                    <a:extLst>
                      <a:ext uri="{FF2B5EF4-FFF2-40B4-BE49-F238E27FC236}">
                        <a16:creationId xmlns:a16="http://schemas.microsoft.com/office/drawing/2014/main" id="{AF8C4A82-00D8-C044-B0F4-1057B704468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0" name="Freeform 2969">
                    <a:extLst>
                      <a:ext uri="{FF2B5EF4-FFF2-40B4-BE49-F238E27FC236}">
                        <a16:creationId xmlns:a16="http://schemas.microsoft.com/office/drawing/2014/main" id="{3304C4AB-6731-FB4F-8DA1-9D073CF2EB5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951" name="Rectangle 2950">
                <a:extLst>
                  <a:ext uri="{FF2B5EF4-FFF2-40B4-BE49-F238E27FC236}">
                    <a16:creationId xmlns:a16="http://schemas.microsoft.com/office/drawing/2014/main" id="{A124F146-778A-284C-8ED6-F1C610E6514F}"/>
                  </a:ext>
                </a:extLst>
              </p:cNvPr>
              <p:cNvSpPr/>
              <p:nvPr/>
            </p:nvSpPr>
            <p:spPr>
              <a:xfrm>
                <a:off x="3835400" y="3825240"/>
                <a:ext cx="296333" cy="45719"/>
              </a:xfrm>
              <a:prstGeom prst="rect">
                <a:avLst/>
              </a:prstGeom>
              <a:solidFill>
                <a:srgbClr val="EBEBEB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66" name="Group 3465">
              <a:extLst>
                <a:ext uri="{FF2B5EF4-FFF2-40B4-BE49-F238E27FC236}">
                  <a16:creationId xmlns:a16="http://schemas.microsoft.com/office/drawing/2014/main" id="{34CBD6CE-670C-DF40-8791-830146E791B9}"/>
                </a:ext>
              </a:extLst>
            </p:cNvPr>
            <p:cNvGrpSpPr/>
            <p:nvPr/>
          </p:nvGrpSpPr>
          <p:grpSpPr>
            <a:xfrm>
              <a:off x="6743699" y="3670301"/>
              <a:ext cx="1333500" cy="1320799"/>
              <a:chOff x="2641600" y="1354664"/>
              <a:chExt cx="2565400" cy="2516295"/>
            </a:xfrm>
          </p:grpSpPr>
          <p:sp>
            <p:nvSpPr>
              <p:cNvPr id="3467" name="Rectangle 3466">
                <a:extLst>
                  <a:ext uri="{FF2B5EF4-FFF2-40B4-BE49-F238E27FC236}">
                    <a16:creationId xmlns:a16="http://schemas.microsoft.com/office/drawing/2014/main" id="{523AE404-C5A5-FD41-87D9-2424472344C7}"/>
                  </a:ext>
                </a:extLst>
              </p:cNvPr>
              <p:cNvSpPr/>
              <p:nvPr/>
            </p:nvSpPr>
            <p:spPr>
              <a:xfrm>
                <a:off x="2641600" y="1354664"/>
                <a:ext cx="2565400" cy="2493436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68" name="Group 3467">
                <a:extLst>
                  <a:ext uri="{FF2B5EF4-FFF2-40B4-BE49-F238E27FC236}">
                    <a16:creationId xmlns:a16="http://schemas.microsoft.com/office/drawing/2014/main" id="{1A704480-4623-4948-96AA-99D7F544F571}"/>
                  </a:ext>
                </a:extLst>
              </p:cNvPr>
              <p:cNvGrpSpPr/>
              <p:nvPr/>
            </p:nvGrpSpPr>
            <p:grpSpPr>
              <a:xfrm>
                <a:off x="2647534" y="1371876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3555" name="Group 3554">
                  <a:extLst>
                    <a:ext uri="{FF2B5EF4-FFF2-40B4-BE49-F238E27FC236}">
                      <a16:creationId xmlns:a16="http://schemas.microsoft.com/office/drawing/2014/main" id="{BC60B921-FD72-C643-AFC0-6B761A131A50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34" name="Rectangle 3633">
                    <a:extLst>
                      <a:ext uri="{FF2B5EF4-FFF2-40B4-BE49-F238E27FC236}">
                        <a16:creationId xmlns:a16="http://schemas.microsoft.com/office/drawing/2014/main" id="{B23D14C3-0A58-B04C-A709-FE85D6058F1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5" name="Rectangle 3634">
                    <a:extLst>
                      <a:ext uri="{FF2B5EF4-FFF2-40B4-BE49-F238E27FC236}">
                        <a16:creationId xmlns:a16="http://schemas.microsoft.com/office/drawing/2014/main" id="{EB0599FC-836D-D441-B791-B5605B23CAD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6" name="Freeform 3635">
                    <a:extLst>
                      <a:ext uri="{FF2B5EF4-FFF2-40B4-BE49-F238E27FC236}">
                        <a16:creationId xmlns:a16="http://schemas.microsoft.com/office/drawing/2014/main" id="{8E6E467F-06BD-7B43-A870-D7E1175F808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7" name="Freeform 3636">
                    <a:extLst>
                      <a:ext uri="{FF2B5EF4-FFF2-40B4-BE49-F238E27FC236}">
                        <a16:creationId xmlns:a16="http://schemas.microsoft.com/office/drawing/2014/main" id="{D2030CB8-FE7E-D142-8965-161CC8B2D9E7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8" name="Freeform 3637">
                    <a:extLst>
                      <a:ext uri="{FF2B5EF4-FFF2-40B4-BE49-F238E27FC236}">
                        <a16:creationId xmlns:a16="http://schemas.microsoft.com/office/drawing/2014/main" id="{6E861EE5-1921-884B-A170-161E466001C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6" name="Group 3555">
                  <a:extLst>
                    <a:ext uri="{FF2B5EF4-FFF2-40B4-BE49-F238E27FC236}">
                      <a16:creationId xmlns:a16="http://schemas.microsoft.com/office/drawing/2014/main" id="{12F25EA3-B6C1-324E-9F14-BF6AE98A72DA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29" name="Rectangle 3628">
                    <a:extLst>
                      <a:ext uri="{FF2B5EF4-FFF2-40B4-BE49-F238E27FC236}">
                        <a16:creationId xmlns:a16="http://schemas.microsoft.com/office/drawing/2014/main" id="{695A7FF3-0D47-B14A-BC2B-0E581CD7B09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0" name="Rectangle 3629">
                    <a:extLst>
                      <a:ext uri="{FF2B5EF4-FFF2-40B4-BE49-F238E27FC236}">
                        <a16:creationId xmlns:a16="http://schemas.microsoft.com/office/drawing/2014/main" id="{CC5E2359-30EF-354A-A272-958E1FAADA3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1" name="Freeform 3630">
                    <a:extLst>
                      <a:ext uri="{FF2B5EF4-FFF2-40B4-BE49-F238E27FC236}">
                        <a16:creationId xmlns:a16="http://schemas.microsoft.com/office/drawing/2014/main" id="{A82CAA8F-F5CA-EF4C-AEAA-20DAA265517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2" name="Freeform 3631">
                    <a:extLst>
                      <a:ext uri="{FF2B5EF4-FFF2-40B4-BE49-F238E27FC236}">
                        <a16:creationId xmlns:a16="http://schemas.microsoft.com/office/drawing/2014/main" id="{07FC8B7A-96B1-114B-A735-642F43C2002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3" name="Freeform 3632">
                    <a:extLst>
                      <a:ext uri="{FF2B5EF4-FFF2-40B4-BE49-F238E27FC236}">
                        <a16:creationId xmlns:a16="http://schemas.microsoft.com/office/drawing/2014/main" id="{D6F151CE-2EE2-1B46-97ED-EC58446BBD4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7" name="Group 3556">
                  <a:extLst>
                    <a:ext uri="{FF2B5EF4-FFF2-40B4-BE49-F238E27FC236}">
                      <a16:creationId xmlns:a16="http://schemas.microsoft.com/office/drawing/2014/main" id="{0F5044CE-C1C9-084E-A5C8-BEE684E080D1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24" name="Rectangle 3623">
                    <a:extLst>
                      <a:ext uri="{FF2B5EF4-FFF2-40B4-BE49-F238E27FC236}">
                        <a16:creationId xmlns:a16="http://schemas.microsoft.com/office/drawing/2014/main" id="{7467ED63-A3A4-4E41-BD7F-3AA2CC0964D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5" name="Rectangle 3624">
                    <a:extLst>
                      <a:ext uri="{FF2B5EF4-FFF2-40B4-BE49-F238E27FC236}">
                        <a16:creationId xmlns:a16="http://schemas.microsoft.com/office/drawing/2014/main" id="{836CE739-515A-C443-941C-859234DBB24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6" name="Freeform 3625">
                    <a:extLst>
                      <a:ext uri="{FF2B5EF4-FFF2-40B4-BE49-F238E27FC236}">
                        <a16:creationId xmlns:a16="http://schemas.microsoft.com/office/drawing/2014/main" id="{F0017D2C-F97B-F340-B6FD-B04FFCF8AEE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7" name="Freeform 3626">
                    <a:extLst>
                      <a:ext uri="{FF2B5EF4-FFF2-40B4-BE49-F238E27FC236}">
                        <a16:creationId xmlns:a16="http://schemas.microsoft.com/office/drawing/2014/main" id="{64126DD5-9BFB-A94A-B952-5D0B3CD755F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8" name="Freeform 3627">
                    <a:extLst>
                      <a:ext uri="{FF2B5EF4-FFF2-40B4-BE49-F238E27FC236}">
                        <a16:creationId xmlns:a16="http://schemas.microsoft.com/office/drawing/2014/main" id="{6F6088B2-63F6-504D-A63E-FAD10895096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8" name="Group 3557">
                  <a:extLst>
                    <a:ext uri="{FF2B5EF4-FFF2-40B4-BE49-F238E27FC236}">
                      <a16:creationId xmlns:a16="http://schemas.microsoft.com/office/drawing/2014/main" id="{4E457580-2D0B-CD46-8D8B-C7B1E4AB9E60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19" name="Rectangle 3618">
                    <a:extLst>
                      <a:ext uri="{FF2B5EF4-FFF2-40B4-BE49-F238E27FC236}">
                        <a16:creationId xmlns:a16="http://schemas.microsoft.com/office/drawing/2014/main" id="{F00894DB-089F-F444-9141-3DA3FE7CF27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0" name="Rectangle 3619">
                    <a:extLst>
                      <a:ext uri="{FF2B5EF4-FFF2-40B4-BE49-F238E27FC236}">
                        <a16:creationId xmlns:a16="http://schemas.microsoft.com/office/drawing/2014/main" id="{98EAED84-868A-334C-87F7-EB8B647B5C9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1" name="Freeform 3620">
                    <a:extLst>
                      <a:ext uri="{FF2B5EF4-FFF2-40B4-BE49-F238E27FC236}">
                        <a16:creationId xmlns:a16="http://schemas.microsoft.com/office/drawing/2014/main" id="{418D8367-B2AE-9248-985B-1D014DF1134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2" name="Freeform 3621">
                    <a:extLst>
                      <a:ext uri="{FF2B5EF4-FFF2-40B4-BE49-F238E27FC236}">
                        <a16:creationId xmlns:a16="http://schemas.microsoft.com/office/drawing/2014/main" id="{ADF4A064-6B1A-E240-8D9B-1AED2E759FF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3" name="Freeform 3622">
                    <a:extLst>
                      <a:ext uri="{FF2B5EF4-FFF2-40B4-BE49-F238E27FC236}">
                        <a16:creationId xmlns:a16="http://schemas.microsoft.com/office/drawing/2014/main" id="{019F1D23-4DD5-0C43-9666-AEF41CEA207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9" name="Group 3558">
                  <a:extLst>
                    <a:ext uri="{FF2B5EF4-FFF2-40B4-BE49-F238E27FC236}">
                      <a16:creationId xmlns:a16="http://schemas.microsoft.com/office/drawing/2014/main" id="{8D0E0AAE-D614-9C43-BAB4-EE3CEB7813A8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14" name="Rectangle 3613">
                    <a:extLst>
                      <a:ext uri="{FF2B5EF4-FFF2-40B4-BE49-F238E27FC236}">
                        <a16:creationId xmlns:a16="http://schemas.microsoft.com/office/drawing/2014/main" id="{CF2F842E-5859-F649-A386-6FA5F49DD46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5" name="Rectangle 3614">
                    <a:extLst>
                      <a:ext uri="{FF2B5EF4-FFF2-40B4-BE49-F238E27FC236}">
                        <a16:creationId xmlns:a16="http://schemas.microsoft.com/office/drawing/2014/main" id="{BC60D07F-2444-2A46-BDD1-5F146ADE2F8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6" name="Freeform 3615">
                    <a:extLst>
                      <a:ext uri="{FF2B5EF4-FFF2-40B4-BE49-F238E27FC236}">
                        <a16:creationId xmlns:a16="http://schemas.microsoft.com/office/drawing/2014/main" id="{5BF7E750-0730-224A-99DA-32F0A5AAF53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7" name="Freeform 3616">
                    <a:extLst>
                      <a:ext uri="{FF2B5EF4-FFF2-40B4-BE49-F238E27FC236}">
                        <a16:creationId xmlns:a16="http://schemas.microsoft.com/office/drawing/2014/main" id="{B995650E-96EC-8B47-A684-88A9222C9E3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8" name="Freeform 3617">
                    <a:extLst>
                      <a:ext uri="{FF2B5EF4-FFF2-40B4-BE49-F238E27FC236}">
                        <a16:creationId xmlns:a16="http://schemas.microsoft.com/office/drawing/2014/main" id="{6A845FA3-37C9-9347-914F-5052CA32535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0" name="Group 3559">
                  <a:extLst>
                    <a:ext uri="{FF2B5EF4-FFF2-40B4-BE49-F238E27FC236}">
                      <a16:creationId xmlns:a16="http://schemas.microsoft.com/office/drawing/2014/main" id="{ECC4E3DF-F98B-C647-89EE-A2EE53989515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09" name="Rectangle 3608">
                    <a:extLst>
                      <a:ext uri="{FF2B5EF4-FFF2-40B4-BE49-F238E27FC236}">
                        <a16:creationId xmlns:a16="http://schemas.microsoft.com/office/drawing/2014/main" id="{61541553-A6AF-2243-A9F9-C4C64C7FD13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0" name="Rectangle 3609">
                    <a:extLst>
                      <a:ext uri="{FF2B5EF4-FFF2-40B4-BE49-F238E27FC236}">
                        <a16:creationId xmlns:a16="http://schemas.microsoft.com/office/drawing/2014/main" id="{769806A4-762C-D94A-9260-CC815963022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1" name="Freeform 3610">
                    <a:extLst>
                      <a:ext uri="{FF2B5EF4-FFF2-40B4-BE49-F238E27FC236}">
                        <a16:creationId xmlns:a16="http://schemas.microsoft.com/office/drawing/2014/main" id="{7AB393E7-6212-EA4C-8565-2E5FF91EEB1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2" name="Freeform 3611">
                    <a:extLst>
                      <a:ext uri="{FF2B5EF4-FFF2-40B4-BE49-F238E27FC236}">
                        <a16:creationId xmlns:a16="http://schemas.microsoft.com/office/drawing/2014/main" id="{ADC791DA-C0E3-F345-8156-188F01AB63D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3" name="Freeform 3612">
                    <a:extLst>
                      <a:ext uri="{FF2B5EF4-FFF2-40B4-BE49-F238E27FC236}">
                        <a16:creationId xmlns:a16="http://schemas.microsoft.com/office/drawing/2014/main" id="{8F42302E-2304-7646-9FE1-B366C568BB6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1" name="Group 3560">
                  <a:extLst>
                    <a:ext uri="{FF2B5EF4-FFF2-40B4-BE49-F238E27FC236}">
                      <a16:creationId xmlns:a16="http://schemas.microsoft.com/office/drawing/2014/main" id="{68D9391D-ED96-294D-9825-F123DB836C87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04" name="Rectangle 3603">
                    <a:extLst>
                      <a:ext uri="{FF2B5EF4-FFF2-40B4-BE49-F238E27FC236}">
                        <a16:creationId xmlns:a16="http://schemas.microsoft.com/office/drawing/2014/main" id="{3A7E7B09-B29B-1944-9DBE-4B1D4514E55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5" name="Rectangle 3604">
                    <a:extLst>
                      <a:ext uri="{FF2B5EF4-FFF2-40B4-BE49-F238E27FC236}">
                        <a16:creationId xmlns:a16="http://schemas.microsoft.com/office/drawing/2014/main" id="{B6EA8347-3A5B-6D49-9130-8341D381E2C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6" name="Freeform 3605">
                    <a:extLst>
                      <a:ext uri="{FF2B5EF4-FFF2-40B4-BE49-F238E27FC236}">
                        <a16:creationId xmlns:a16="http://schemas.microsoft.com/office/drawing/2014/main" id="{6D9AC3D3-3ED8-EE4E-A0C0-F6B7E531D05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7" name="Freeform 3606">
                    <a:extLst>
                      <a:ext uri="{FF2B5EF4-FFF2-40B4-BE49-F238E27FC236}">
                        <a16:creationId xmlns:a16="http://schemas.microsoft.com/office/drawing/2014/main" id="{C865633A-8579-2048-95DA-7CFB4D6C86C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8" name="Freeform 3607">
                    <a:extLst>
                      <a:ext uri="{FF2B5EF4-FFF2-40B4-BE49-F238E27FC236}">
                        <a16:creationId xmlns:a16="http://schemas.microsoft.com/office/drawing/2014/main" id="{3E413CD2-CAE4-4B49-9E15-3F6E6EE1BF9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2" name="Group 3561">
                  <a:extLst>
                    <a:ext uri="{FF2B5EF4-FFF2-40B4-BE49-F238E27FC236}">
                      <a16:creationId xmlns:a16="http://schemas.microsoft.com/office/drawing/2014/main" id="{BEC2F56A-9F05-DC4A-9644-62D1215BBC9B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99" name="Rectangle 3598">
                    <a:extLst>
                      <a:ext uri="{FF2B5EF4-FFF2-40B4-BE49-F238E27FC236}">
                        <a16:creationId xmlns:a16="http://schemas.microsoft.com/office/drawing/2014/main" id="{A892B859-B32E-BB41-A25C-CD1BE720193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0" name="Rectangle 3599">
                    <a:extLst>
                      <a:ext uri="{FF2B5EF4-FFF2-40B4-BE49-F238E27FC236}">
                        <a16:creationId xmlns:a16="http://schemas.microsoft.com/office/drawing/2014/main" id="{E7D9CBFF-B6C9-2649-B1D0-1E93DB04AFA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1" name="Freeform 3600">
                    <a:extLst>
                      <a:ext uri="{FF2B5EF4-FFF2-40B4-BE49-F238E27FC236}">
                        <a16:creationId xmlns:a16="http://schemas.microsoft.com/office/drawing/2014/main" id="{B5F5F69A-6825-BE40-B69A-355953A84F9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2" name="Freeform 3601">
                    <a:extLst>
                      <a:ext uri="{FF2B5EF4-FFF2-40B4-BE49-F238E27FC236}">
                        <a16:creationId xmlns:a16="http://schemas.microsoft.com/office/drawing/2014/main" id="{C180F608-7780-8441-AD5C-E20207C6C9F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3" name="Freeform 3602">
                    <a:extLst>
                      <a:ext uri="{FF2B5EF4-FFF2-40B4-BE49-F238E27FC236}">
                        <a16:creationId xmlns:a16="http://schemas.microsoft.com/office/drawing/2014/main" id="{527EB42E-69B3-A54D-87BB-6E03098AC0B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3" name="Group 3562">
                  <a:extLst>
                    <a:ext uri="{FF2B5EF4-FFF2-40B4-BE49-F238E27FC236}">
                      <a16:creationId xmlns:a16="http://schemas.microsoft.com/office/drawing/2014/main" id="{68B82E70-CB6C-7A4D-B381-AEF6E497BCDF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94" name="Rectangle 3593">
                    <a:extLst>
                      <a:ext uri="{FF2B5EF4-FFF2-40B4-BE49-F238E27FC236}">
                        <a16:creationId xmlns:a16="http://schemas.microsoft.com/office/drawing/2014/main" id="{77367D52-F39C-4644-844F-DB38C6E5ABA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5" name="Rectangle 3594">
                    <a:extLst>
                      <a:ext uri="{FF2B5EF4-FFF2-40B4-BE49-F238E27FC236}">
                        <a16:creationId xmlns:a16="http://schemas.microsoft.com/office/drawing/2014/main" id="{13A96475-086E-5049-8A9F-18B88130988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6" name="Freeform 3595">
                    <a:extLst>
                      <a:ext uri="{FF2B5EF4-FFF2-40B4-BE49-F238E27FC236}">
                        <a16:creationId xmlns:a16="http://schemas.microsoft.com/office/drawing/2014/main" id="{5999AD1A-6583-A540-8CEB-CFBB0235199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7" name="Freeform 3596">
                    <a:extLst>
                      <a:ext uri="{FF2B5EF4-FFF2-40B4-BE49-F238E27FC236}">
                        <a16:creationId xmlns:a16="http://schemas.microsoft.com/office/drawing/2014/main" id="{D0DC387F-7FA6-8C43-9ED4-E1DA76CC984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8" name="Freeform 3597">
                    <a:extLst>
                      <a:ext uri="{FF2B5EF4-FFF2-40B4-BE49-F238E27FC236}">
                        <a16:creationId xmlns:a16="http://schemas.microsoft.com/office/drawing/2014/main" id="{B0457A3C-0D34-6E40-ABBD-B1AFAC408D9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4" name="Group 3563">
                  <a:extLst>
                    <a:ext uri="{FF2B5EF4-FFF2-40B4-BE49-F238E27FC236}">
                      <a16:creationId xmlns:a16="http://schemas.microsoft.com/office/drawing/2014/main" id="{4572D25D-8B6C-144E-B10C-227C4ED933AB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89" name="Rectangle 3588">
                    <a:extLst>
                      <a:ext uri="{FF2B5EF4-FFF2-40B4-BE49-F238E27FC236}">
                        <a16:creationId xmlns:a16="http://schemas.microsoft.com/office/drawing/2014/main" id="{D14BD502-5739-064B-AE69-4BDE352F451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0" name="Rectangle 3589">
                    <a:extLst>
                      <a:ext uri="{FF2B5EF4-FFF2-40B4-BE49-F238E27FC236}">
                        <a16:creationId xmlns:a16="http://schemas.microsoft.com/office/drawing/2014/main" id="{46F357AF-87DB-1145-82EA-0B042963C10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1" name="Freeform 3590">
                    <a:extLst>
                      <a:ext uri="{FF2B5EF4-FFF2-40B4-BE49-F238E27FC236}">
                        <a16:creationId xmlns:a16="http://schemas.microsoft.com/office/drawing/2014/main" id="{46434B3F-DD22-DF4C-967F-32CEAE4236D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2" name="Freeform 3591">
                    <a:extLst>
                      <a:ext uri="{FF2B5EF4-FFF2-40B4-BE49-F238E27FC236}">
                        <a16:creationId xmlns:a16="http://schemas.microsoft.com/office/drawing/2014/main" id="{A646D156-A636-EC41-8131-127137BE094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3" name="Freeform 3592">
                    <a:extLst>
                      <a:ext uri="{FF2B5EF4-FFF2-40B4-BE49-F238E27FC236}">
                        <a16:creationId xmlns:a16="http://schemas.microsoft.com/office/drawing/2014/main" id="{24892FBF-5C32-FE41-9362-22FFBFE8BA4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5" name="Group 3564">
                  <a:extLst>
                    <a:ext uri="{FF2B5EF4-FFF2-40B4-BE49-F238E27FC236}">
                      <a16:creationId xmlns:a16="http://schemas.microsoft.com/office/drawing/2014/main" id="{EDC885D5-CB43-D94E-9186-A17B27B7A3E4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84" name="Rectangle 3583">
                    <a:extLst>
                      <a:ext uri="{FF2B5EF4-FFF2-40B4-BE49-F238E27FC236}">
                        <a16:creationId xmlns:a16="http://schemas.microsoft.com/office/drawing/2014/main" id="{A7B5BEE6-F680-2542-B4AB-41647C2E40E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5" name="Rectangle 3584">
                    <a:extLst>
                      <a:ext uri="{FF2B5EF4-FFF2-40B4-BE49-F238E27FC236}">
                        <a16:creationId xmlns:a16="http://schemas.microsoft.com/office/drawing/2014/main" id="{BB8AA377-B1ED-284C-A509-A8F54A03D27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6" name="Freeform 3585">
                    <a:extLst>
                      <a:ext uri="{FF2B5EF4-FFF2-40B4-BE49-F238E27FC236}">
                        <a16:creationId xmlns:a16="http://schemas.microsoft.com/office/drawing/2014/main" id="{1065F32D-E29B-7C49-8AF6-2F2289EF437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7" name="Freeform 3586">
                    <a:extLst>
                      <a:ext uri="{FF2B5EF4-FFF2-40B4-BE49-F238E27FC236}">
                        <a16:creationId xmlns:a16="http://schemas.microsoft.com/office/drawing/2014/main" id="{4181A6DA-EBC3-1D49-9EEF-C56E7A6187D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8" name="Freeform 3587">
                    <a:extLst>
                      <a:ext uri="{FF2B5EF4-FFF2-40B4-BE49-F238E27FC236}">
                        <a16:creationId xmlns:a16="http://schemas.microsoft.com/office/drawing/2014/main" id="{A4FA8BB1-D064-0D4B-B2D9-FD5AC3DCF77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6" name="Group 3565">
                  <a:extLst>
                    <a:ext uri="{FF2B5EF4-FFF2-40B4-BE49-F238E27FC236}">
                      <a16:creationId xmlns:a16="http://schemas.microsoft.com/office/drawing/2014/main" id="{6FB92E49-70CD-2A4B-A2B6-96FDD2332695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79" name="Rectangle 3578">
                    <a:extLst>
                      <a:ext uri="{FF2B5EF4-FFF2-40B4-BE49-F238E27FC236}">
                        <a16:creationId xmlns:a16="http://schemas.microsoft.com/office/drawing/2014/main" id="{DA8650F4-7B42-B243-A518-B92C98E7AA5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0" name="Rectangle 3579">
                    <a:extLst>
                      <a:ext uri="{FF2B5EF4-FFF2-40B4-BE49-F238E27FC236}">
                        <a16:creationId xmlns:a16="http://schemas.microsoft.com/office/drawing/2014/main" id="{5ADBA692-6487-F14C-B9DF-4854F75C3F13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1" name="Freeform 3580">
                    <a:extLst>
                      <a:ext uri="{FF2B5EF4-FFF2-40B4-BE49-F238E27FC236}">
                        <a16:creationId xmlns:a16="http://schemas.microsoft.com/office/drawing/2014/main" id="{87B4C481-BF39-C940-BE88-66A14645BF2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2" name="Freeform 3581">
                    <a:extLst>
                      <a:ext uri="{FF2B5EF4-FFF2-40B4-BE49-F238E27FC236}">
                        <a16:creationId xmlns:a16="http://schemas.microsoft.com/office/drawing/2014/main" id="{6F53EF3E-8423-0646-9003-0C1BE9F80C2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3" name="Freeform 3582">
                    <a:extLst>
                      <a:ext uri="{FF2B5EF4-FFF2-40B4-BE49-F238E27FC236}">
                        <a16:creationId xmlns:a16="http://schemas.microsoft.com/office/drawing/2014/main" id="{9C7B1F41-CF38-CD48-AD5C-6FFF67A09DA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7" name="Group 3566">
                  <a:extLst>
                    <a:ext uri="{FF2B5EF4-FFF2-40B4-BE49-F238E27FC236}">
                      <a16:creationId xmlns:a16="http://schemas.microsoft.com/office/drawing/2014/main" id="{8A4294DA-AC79-B749-8C05-9583F1719482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74" name="Rectangle 3573">
                    <a:extLst>
                      <a:ext uri="{FF2B5EF4-FFF2-40B4-BE49-F238E27FC236}">
                        <a16:creationId xmlns:a16="http://schemas.microsoft.com/office/drawing/2014/main" id="{53FF80B5-0DE9-7A45-800F-F31943380DC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5" name="Rectangle 3574">
                    <a:extLst>
                      <a:ext uri="{FF2B5EF4-FFF2-40B4-BE49-F238E27FC236}">
                        <a16:creationId xmlns:a16="http://schemas.microsoft.com/office/drawing/2014/main" id="{05A7CA1D-8449-544A-9D78-A0FD392B5DA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6" name="Freeform 3575">
                    <a:extLst>
                      <a:ext uri="{FF2B5EF4-FFF2-40B4-BE49-F238E27FC236}">
                        <a16:creationId xmlns:a16="http://schemas.microsoft.com/office/drawing/2014/main" id="{9A7B400D-69C1-4B46-93BC-77B8DC0CF84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7" name="Freeform 3576">
                    <a:extLst>
                      <a:ext uri="{FF2B5EF4-FFF2-40B4-BE49-F238E27FC236}">
                        <a16:creationId xmlns:a16="http://schemas.microsoft.com/office/drawing/2014/main" id="{D6B9CE95-071B-6646-A6F7-6D2932BB4F1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8" name="Freeform 3577">
                    <a:extLst>
                      <a:ext uri="{FF2B5EF4-FFF2-40B4-BE49-F238E27FC236}">
                        <a16:creationId xmlns:a16="http://schemas.microsoft.com/office/drawing/2014/main" id="{FDA1E610-D9EF-4746-98D9-73989638B3E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68" name="Group 3567">
                  <a:extLst>
                    <a:ext uri="{FF2B5EF4-FFF2-40B4-BE49-F238E27FC236}">
                      <a16:creationId xmlns:a16="http://schemas.microsoft.com/office/drawing/2014/main" id="{D9402611-19C4-2040-89CE-6C63E5B8B1B1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69" name="Rectangle 3568">
                    <a:extLst>
                      <a:ext uri="{FF2B5EF4-FFF2-40B4-BE49-F238E27FC236}">
                        <a16:creationId xmlns:a16="http://schemas.microsoft.com/office/drawing/2014/main" id="{966FD599-7057-9246-9ED6-796F8679617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0" name="Rectangle 3569">
                    <a:extLst>
                      <a:ext uri="{FF2B5EF4-FFF2-40B4-BE49-F238E27FC236}">
                        <a16:creationId xmlns:a16="http://schemas.microsoft.com/office/drawing/2014/main" id="{FDBAE7EE-2D0B-4144-BC13-F9648D972E8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1" name="Freeform 3570">
                    <a:extLst>
                      <a:ext uri="{FF2B5EF4-FFF2-40B4-BE49-F238E27FC236}">
                        <a16:creationId xmlns:a16="http://schemas.microsoft.com/office/drawing/2014/main" id="{50AA67BF-1B1B-F245-85D4-79CA2972B75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2" name="Freeform 3571">
                    <a:extLst>
                      <a:ext uri="{FF2B5EF4-FFF2-40B4-BE49-F238E27FC236}">
                        <a16:creationId xmlns:a16="http://schemas.microsoft.com/office/drawing/2014/main" id="{175EFB1A-6F69-A04C-AE58-35B8ECE76D1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3" name="Freeform 3572">
                    <a:extLst>
                      <a:ext uri="{FF2B5EF4-FFF2-40B4-BE49-F238E27FC236}">
                        <a16:creationId xmlns:a16="http://schemas.microsoft.com/office/drawing/2014/main" id="{5112D197-3E57-D144-87B2-8E2FFD8DCBE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469" name="Group 3468">
                <a:extLst>
                  <a:ext uri="{FF2B5EF4-FFF2-40B4-BE49-F238E27FC236}">
                    <a16:creationId xmlns:a16="http://schemas.microsoft.com/office/drawing/2014/main" id="{75CC7334-3094-1A45-A1FC-468FFF4A737E}"/>
                  </a:ext>
                </a:extLst>
              </p:cNvPr>
              <p:cNvGrpSpPr/>
              <p:nvPr/>
            </p:nvGrpSpPr>
            <p:grpSpPr>
              <a:xfrm>
                <a:off x="2647887" y="2769108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3471" name="Group 3470">
                  <a:extLst>
                    <a:ext uri="{FF2B5EF4-FFF2-40B4-BE49-F238E27FC236}">
                      <a16:creationId xmlns:a16="http://schemas.microsoft.com/office/drawing/2014/main" id="{BFA1CC70-08F9-114F-90B1-76AEFD01ADDC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50" name="Rectangle 3549">
                    <a:extLst>
                      <a:ext uri="{FF2B5EF4-FFF2-40B4-BE49-F238E27FC236}">
                        <a16:creationId xmlns:a16="http://schemas.microsoft.com/office/drawing/2014/main" id="{A3ED7587-E828-AE4A-85CC-A38C9745C01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1" name="Rectangle 3550">
                    <a:extLst>
                      <a:ext uri="{FF2B5EF4-FFF2-40B4-BE49-F238E27FC236}">
                        <a16:creationId xmlns:a16="http://schemas.microsoft.com/office/drawing/2014/main" id="{04E65057-4729-484C-BF46-CA30415AC3C2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2" name="Freeform 3551">
                    <a:extLst>
                      <a:ext uri="{FF2B5EF4-FFF2-40B4-BE49-F238E27FC236}">
                        <a16:creationId xmlns:a16="http://schemas.microsoft.com/office/drawing/2014/main" id="{8FFFC144-9328-1742-AC9D-0CAD2C375B7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3" name="Freeform 3552">
                    <a:extLst>
                      <a:ext uri="{FF2B5EF4-FFF2-40B4-BE49-F238E27FC236}">
                        <a16:creationId xmlns:a16="http://schemas.microsoft.com/office/drawing/2014/main" id="{BDCE93A1-A8A8-0242-8F9B-21978494969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4" name="Freeform 3553">
                    <a:extLst>
                      <a:ext uri="{FF2B5EF4-FFF2-40B4-BE49-F238E27FC236}">
                        <a16:creationId xmlns:a16="http://schemas.microsoft.com/office/drawing/2014/main" id="{029C574B-E85D-1443-8D20-265560049C2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2" name="Group 3471">
                  <a:extLst>
                    <a:ext uri="{FF2B5EF4-FFF2-40B4-BE49-F238E27FC236}">
                      <a16:creationId xmlns:a16="http://schemas.microsoft.com/office/drawing/2014/main" id="{426698BF-4DC5-9743-9703-6DC9E20C7EA8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45" name="Rectangle 3544">
                    <a:extLst>
                      <a:ext uri="{FF2B5EF4-FFF2-40B4-BE49-F238E27FC236}">
                        <a16:creationId xmlns:a16="http://schemas.microsoft.com/office/drawing/2014/main" id="{45338234-CEE6-4546-8D18-F3BC651573B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6" name="Rectangle 3545">
                    <a:extLst>
                      <a:ext uri="{FF2B5EF4-FFF2-40B4-BE49-F238E27FC236}">
                        <a16:creationId xmlns:a16="http://schemas.microsoft.com/office/drawing/2014/main" id="{7FA7051D-E22E-F34E-978C-BD96B69855DA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7" name="Freeform 3546">
                    <a:extLst>
                      <a:ext uri="{FF2B5EF4-FFF2-40B4-BE49-F238E27FC236}">
                        <a16:creationId xmlns:a16="http://schemas.microsoft.com/office/drawing/2014/main" id="{6873BAE5-722B-E24B-8B9D-DBAFF5B0A00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8" name="Freeform 3547">
                    <a:extLst>
                      <a:ext uri="{FF2B5EF4-FFF2-40B4-BE49-F238E27FC236}">
                        <a16:creationId xmlns:a16="http://schemas.microsoft.com/office/drawing/2014/main" id="{8261288F-4260-2A47-90DF-BF4B6FB2DBC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9" name="Freeform 3548">
                    <a:extLst>
                      <a:ext uri="{FF2B5EF4-FFF2-40B4-BE49-F238E27FC236}">
                        <a16:creationId xmlns:a16="http://schemas.microsoft.com/office/drawing/2014/main" id="{75314536-1B8D-E548-8FF5-81B634CFC57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3" name="Group 3472">
                  <a:extLst>
                    <a:ext uri="{FF2B5EF4-FFF2-40B4-BE49-F238E27FC236}">
                      <a16:creationId xmlns:a16="http://schemas.microsoft.com/office/drawing/2014/main" id="{DEBFC3F7-2947-DD4D-9A8A-FB13EA6219E9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40" name="Rectangle 3539">
                    <a:extLst>
                      <a:ext uri="{FF2B5EF4-FFF2-40B4-BE49-F238E27FC236}">
                        <a16:creationId xmlns:a16="http://schemas.microsoft.com/office/drawing/2014/main" id="{A7F14569-1901-E84E-A0E5-D893E4208EB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1" name="Rectangle 3540">
                    <a:extLst>
                      <a:ext uri="{FF2B5EF4-FFF2-40B4-BE49-F238E27FC236}">
                        <a16:creationId xmlns:a16="http://schemas.microsoft.com/office/drawing/2014/main" id="{151FDC56-163A-464D-BC79-6D019F0ABD8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2" name="Freeform 3541">
                    <a:extLst>
                      <a:ext uri="{FF2B5EF4-FFF2-40B4-BE49-F238E27FC236}">
                        <a16:creationId xmlns:a16="http://schemas.microsoft.com/office/drawing/2014/main" id="{48707B43-58CF-6B4C-BA34-98652077225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3" name="Freeform 3542">
                    <a:extLst>
                      <a:ext uri="{FF2B5EF4-FFF2-40B4-BE49-F238E27FC236}">
                        <a16:creationId xmlns:a16="http://schemas.microsoft.com/office/drawing/2014/main" id="{F15CEDAF-DE8E-6142-BBA5-B903E8FB746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4" name="Freeform 3543">
                    <a:extLst>
                      <a:ext uri="{FF2B5EF4-FFF2-40B4-BE49-F238E27FC236}">
                        <a16:creationId xmlns:a16="http://schemas.microsoft.com/office/drawing/2014/main" id="{E1729698-21D2-5646-9693-D34C374DD76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4" name="Group 3473">
                  <a:extLst>
                    <a:ext uri="{FF2B5EF4-FFF2-40B4-BE49-F238E27FC236}">
                      <a16:creationId xmlns:a16="http://schemas.microsoft.com/office/drawing/2014/main" id="{0EE51D33-EECE-0F45-A30B-FD594D16C6E5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35" name="Rectangle 3534">
                    <a:extLst>
                      <a:ext uri="{FF2B5EF4-FFF2-40B4-BE49-F238E27FC236}">
                        <a16:creationId xmlns:a16="http://schemas.microsoft.com/office/drawing/2014/main" id="{BE3B1D65-CD38-EF49-B541-B7ABCBB7F20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6" name="Rectangle 3535">
                    <a:extLst>
                      <a:ext uri="{FF2B5EF4-FFF2-40B4-BE49-F238E27FC236}">
                        <a16:creationId xmlns:a16="http://schemas.microsoft.com/office/drawing/2014/main" id="{159713DD-CB6D-CE4B-8798-40757E8E9B5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7" name="Freeform 3536">
                    <a:extLst>
                      <a:ext uri="{FF2B5EF4-FFF2-40B4-BE49-F238E27FC236}">
                        <a16:creationId xmlns:a16="http://schemas.microsoft.com/office/drawing/2014/main" id="{88A4C20F-E9FC-EF49-B753-D595EC593D0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8" name="Freeform 3537">
                    <a:extLst>
                      <a:ext uri="{FF2B5EF4-FFF2-40B4-BE49-F238E27FC236}">
                        <a16:creationId xmlns:a16="http://schemas.microsoft.com/office/drawing/2014/main" id="{181E0E04-816D-7349-9BEB-F3859873D6B7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9" name="Freeform 3538">
                    <a:extLst>
                      <a:ext uri="{FF2B5EF4-FFF2-40B4-BE49-F238E27FC236}">
                        <a16:creationId xmlns:a16="http://schemas.microsoft.com/office/drawing/2014/main" id="{996B7AE4-C1CD-794C-85E8-EA75BF60F2E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5" name="Group 3474">
                  <a:extLst>
                    <a:ext uri="{FF2B5EF4-FFF2-40B4-BE49-F238E27FC236}">
                      <a16:creationId xmlns:a16="http://schemas.microsoft.com/office/drawing/2014/main" id="{A0562199-F90E-4949-98E3-21F89371516A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30" name="Rectangle 3529">
                    <a:extLst>
                      <a:ext uri="{FF2B5EF4-FFF2-40B4-BE49-F238E27FC236}">
                        <a16:creationId xmlns:a16="http://schemas.microsoft.com/office/drawing/2014/main" id="{255EC22D-54AB-6C41-A982-3B3A3B1941B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1" name="Rectangle 3530">
                    <a:extLst>
                      <a:ext uri="{FF2B5EF4-FFF2-40B4-BE49-F238E27FC236}">
                        <a16:creationId xmlns:a16="http://schemas.microsoft.com/office/drawing/2014/main" id="{38908233-1E17-454F-AD61-94DAF75167B3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2" name="Freeform 3531">
                    <a:extLst>
                      <a:ext uri="{FF2B5EF4-FFF2-40B4-BE49-F238E27FC236}">
                        <a16:creationId xmlns:a16="http://schemas.microsoft.com/office/drawing/2014/main" id="{9084901D-4F1D-4A4E-980A-3B30459B6917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3" name="Freeform 3532">
                    <a:extLst>
                      <a:ext uri="{FF2B5EF4-FFF2-40B4-BE49-F238E27FC236}">
                        <a16:creationId xmlns:a16="http://schemas.microsoft.com/office/drawing/2014/main" id="{7B8F0E7F-DBFE-E94E-B4D6-921A17DB63C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4" name="Freeform 3533">
                    <a:extLst>
                      <a:ext uri="{FF2B5EF4-FFF2-40B4-BE49-F238E27FC236}">
                        <a16:creationId xmlns:a16="http://schemas.microsoft.com/office/drawing/2014/main" id="{6EA1E8B0-B43E-844D-A837-419CF94F5F9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6" name="Group 3475">
                  <a:extLst>
                    <a:ext uri="{FF2B5EF4-FFF2-40B4-BE49-F238E27FC236}">
                      <a16:creationId xmlns:a16="http://schemas.microsoft.com/office/drawing/2014/main" id="{0E8CF1D1-671F-C847-846A-D3D6CE8608E0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25" name="Rectangle 3524">
                    <a:extLst>
                      <a:ext uri="{FF2B5EF4-FFF2-40B4-BE49-F238E27FC236}">
                        <a16:creationId xmlns:a16="http://schemas.microsoft.com/office/drawing/2014/main" id="{6DFE692D-E9F1-8249-85AC-71104349B75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6" name="Rectangle 3525">
                    <a:extLst>
                      <a:ext uri="{FF2B5EF4-FFF2-40B4-BE49-F238E27FC236}">
                        <a16:creationId xmlns:a16="http://schemas.microsoft.com/office/drawing/2014/main" id="{9350FFB6-AEDF-7245-9A32-53C86382BE3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7" name="Freeform 3526">
                    <a:extLst>
                      <a:ext uri="{FF2B5EF4-FFF2-40B4-BE49-F238E27FC236}">
                        <a16:creationId xmlns:a16="http://schemas.microsoft.com/office/drawing/2014/main" id="{3819E70A-1BDD-5B4E-96A4-E39614FA510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8" name="Freeform 3527">
                    <a:extLst>
                      <a:ext uri="{FF2B5EF4-FFF2-40B4-BE49-F238E27FC236}">
                        <a16:creationId xmlns:a16="http://schemas.microsoft.com/office/drawing/2014/main" id="{B473CF17-787D-EE42-B35E-201057DA270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9" name="Freeform 3528">
                    <a:extLst>
                      <a:ext uri="{FF2B5EF4-FFF2-40B4-BE49-F238E27FC236}">
                        <a16:creationId xmlns:a16="http://schemas.microsoft.com/office/drawing/2014/main" id="{3E0BFCF4-2710-5D4F-BCAD-64AAEE6AA65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7" name="Group 3476">
                  <a:extLst>
                    <a:ext uri="{FF2B5EF4-FFF2-40B4-BE49-F238E27FC236}">
                      <a16:creationId xmlns:a16="http://schemas.microsoft.com/office/drawing/2014/main" id="{CE42A2B1-42F7-D147-9215-AEB147D99ABC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20" name="Rectangle 3519">
                    <a:extLst>
                      <a:ext uri="{FF2B5EF4-FFF2-40B4-BE49-F238E27FC236}">
                        <a16:creationId xmlns:a16="http://schemas.microsoft.com/office/drawing/2014/main" id="{18E85F5E-4BE4-A24E-8419-7E087397483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1" name="Rectangle 3520">
                    <a:extLst>
                      <a:ext uri="{FF2B5EF4-FFF2-40B4-BE49-F238E27FC236}">
                        <a16:creationId xmlns:a16="http://schemas.microsoft.com/office/drawing/2014/main" id="{66D613CA-40B2-8A49-BC20-4503A4B2246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2" name="Freeform 3521">
                    <a:extLst>
                      <a:ext uri="{FF2B5EF4-FFF2-40B4-BE49-F238E27FC236}">
                        <a16:creationId xmlns:a16="http://schemas.microsoft.com/office/drawing/2014/main" id="{32CEAFF6-AAE8-8841-80D9-65A9CA14C887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3" name="Freeform 3522">
                    <a:extLst>
                      <a:ext uri="{FF2B5EF4-FFF2-40B4-BE49-F238E27FC236}">
                        <a16:creationId xmlns:a16="http://schemas.microsoft.com/office/drawing/2014/main" id="{B11FB116-22E9-4D4C-AAD8-83D60AC6ECF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4" name="Freeform 3523">
                    <a:extLst>
                      <a:ext uri="{FF2B5EF4-FFF2-40B4-BE49-F238E27FC236}">
                        <a16:creationId xmlns:a16="http://schemas.microsoft.com/office/drawing/2014/main" id="{A7E53BA4-9EB3-5B47-8C07-B244ED9DD76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8" name="Group 3477">
                  <a:extLst>
                    <a:ext uri="{FF2B5EF4-FFF2-40B4-BE49-F238E27FC236}">
                      <a16:creationId xmlns:a16="http://schemas.microsoft.com/office/drawing/2014/main" id="{593FE2CA-F618-2E45-B770-8F75DB82D5F5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15" name="Rectangle 3514">
                    <a:extLst>
                      <a:ext uri="{FF2B5EF4-FFF2-40B4-BE49-F238E27FC236}">
                        <a16:creationId xmlns:a16="http://schemas.microsoft.com/office/drawing/2014/main" id="{C063225D-6FC6-9E4D-8A8C-0466D68CCFC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6" name="Rectangle 3515">
                    <a:extLst>
                      <a:ext uri="{FF2B5EF4-FFF2-40B4-BE49-F238E27FC236}">
                        <a16:creationId xmlns:a16="http://schemas.microsoft.com/office/drawing/2014/main" id="{E8E0AC5D-996F-5149-8740-96AC5CED943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7" name="Freeform 3516">
                    <a:extLst>
                      <a:ext uri="{FF2B5EF4-FFF2-40B4-BE49-F238E27FC236}">
                        <a16:creationId xmlns:a16="http://schemas.microsoft.com/office/drawing/2014/main" id="{424621D1-80C5-5447-A6B7-8A71C6A6998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8" name="Freeform 3517">
                    <a:extLst>
                      <a:ext uri="{FF2B5EF4-FFF2-40B4-BE49-F238E27FC236}">
                        <a16:creationId xmlns:a16="http://schemas.microsoft.com/office/drawing/2014/main" id="{4159BD00-7E02-8E4C-8DBE-CEF134F3D94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9" name="Freeform 3518">
                    <a:extLst>
                      <a:ext uri="{FF2B5EF4-FFF2-40B4-BE49-F238E27FC236}">
                        <a16:creationId xmlns:a16="http://schemas.microsoft.com/office/drawing/2014/main" id="{39A01C76-BB3B-544F-B1F3-7E3F300D6F8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9" name="Group 3478">
                  <a:extLst>
                    <a:ext uri="{FF2B5EF4-FFF2-40B4-BE49-F238E27FC236}">
                      <a16:creationId xmlns:a16="http://schemas.microsoft.com/office/drawing/2014/main" id="{C0EE75A5-3E7B-C444-A41A-0649757F3DE0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10" name="Rectangle 3509">
                    <a:extLst>
                      <a:ext uri="{FF2B5EF4-FFF2-40B4-BE49-F238E27FC236}">
                        <a16:creationId xmlns:a16="http://schemas.microsoft.com/office/drawing/2014/main" id="{05E36BF6-DB70-C447-8E31-8192B23A4CE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1" name="Rectangle 3510">
                    <a:extLst>
                      <a:ext uri="{FF2B5EF4-FFF2-40B4-BE49-F238E27FC236}">
                        <a16:creationId xmlns:a16="http://schemas.microsoft.com/office/drawing/2014/main" id="{10D3B92B-64E3-054E-827D-089ED67B443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2" name="Freeform 3511">
                    <a:extLst>
                      <a:ext uri="{FF2B5EF4-FFF2-40B4-BE49-F238E27FC236}">
                        <a16:creationId xmlns:a16="http://schemas.microsoft.com/office/drawing/2014/main" id="{9FFC4280-CE49-3B41-BB2B-AF59AADACF2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3" name="Freeform 3512">
                    <a:extLst>
                      <a:ext uri="{FF2B5EF4-FFF2-40B4-BE49-F238E27FC236}">
                        <a16:creationId xmlns:a16="http://schemas.microsoft.com/office/drawing/2014/main" id="{4DA22835-3928-2E44-9AA7-63A7D55063E2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4" name="Freeform 3513">
                    <a:extLst>
                      <a:ext uri="{FF2B5EF4-FFF2-40B4-BE49-F238E27FC236}">
                        <a16:creationId xmlns:a16="http://schemas.microsoft.com/office/drawing/2014/main" id="{C2347FF6-C4CC-734D-BBB7-F1A740D6083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0" name="Group 3479">
                  <a:extLst>
                    <a:ext uri="{FF2B5EF4-FFF2-40B4-BE49-F238E27FC236}">
                      <a16:creationId xmlns:a16="http://schemas.microsoft.com/office/drawing/2014/main" id="{A771ED0C-95F4-FB4F-878C-7B2FF7AB61CE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05" name="Rectangle 3504">
                    <a:extLst>
                      <a:ext uri="{FF2B5EF4-FFF2-40B4-BE49-F238E27FC236}">
                        <a16:creationId xmlns:a16="http://schemas.microsoft.com/office/drawing/2014/main" id="{071D294A-A577-6345-A11E-3912675C666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6" name="Rectangle 3505">
                    <a:extLst>
                      <a:ext uri="{FF2B5EF4-FFF2-40B4-BE49-F238E27FC236}">
                        <a16:creationId xmlns:a16="http://schemas.microsoft.com/office/drawing/2014/main" id="{E0E904B8-E7F9-1A4C-A176-A96BCD3DD23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7" name="Freeform 3506">
                    <a:extLst>
                      <a:ext uri="{FF2B5EF4-FFF2-40B4-BE49-F238E27FC236}">
                        <a16:creationId xmlns:a16="http://schemas.microsoft.com/office/drawing/2014/main" id="{59464E7E-F93D-7947-B61D-878F844EAC7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8" name="Freeform 3507">
                    <a:extLst>
                      <a:ext uri="{FF2B5EF4-FFF2-40B4-BE49-F238E27FC236}">
                        <a16:creationId xmlns:a16="http://schemas.microsoft.com/office/drawing/2014/main" id="{873F3A6D-D951-4342-8C53-0C4C4A3E9CD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9" name="Freeform 3508">
                    <a:extLst>
                      <a:ext uri="{FF2B5EF4-FFF2-40B4-BE49-F238E27FC236}">
                        <a16:creationId xmlns:a16="http://schemas.microsoft.com/office/drawing/2014/main" id="{6654BD94-9086-B947-9A65-90045DBC7AE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1" name="Group 3480">
                  <a:extLst>
                    <a:ext uri="{FF2B5EF4-FFF2-40B4-BE49-F238E27FC236}">
                      <a16:creationId xmlns:a16="http://schemas.microsoft.com/office/drawing/2014/main" id="{7ED43384-FE89-594C-A36A-C14582177CD2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500" name="Rectangle 3499">
                    <a:extLst>
                      <a:ext uri="{FF2B5EF4-FFF2-40B4-BE49-F238E27FC236}">
                        <a16:creationId xmlns:a16="http://schemas.microsoft.com/office/drawing/2014/main" id="{02D46664-7ADE-574E-9655-16275CD4F9B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1" name="Rectangle 3500">
                    <a:extLst>
                      <a:ext uri="{FF2B5EF4-FFF2-40B4-BE49-F238E27FC236}">
                        <a16:creationId xmlns:a16="http://schemas.microsoft.com/office/drawing/2014/main" id="{56BC5DD1-505D-4F44-B24E-275A98BFC75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2" name="Freeform 3501">
                    <a:extLst>
                      <a:ext uri="{FF2B5EF4-FFF2-40B4-BE49-F238E27FC236}">
                        <a16:creationId xmlns:a16="http://schemas.microsoft.com/office/drawing/2014/main" id="{A31FA4DA-8956-7541-8175-E53108A053A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3" name="Freeform 3502">
                    <a:extLst>
                      <a:ext uri="{FF2B5EF4-FFF2-40B4-BE49-F238E27FC236}">
                        <a16:creationId xmlns:a16="http://schemas.microsoft.com/office/drawing/2014/main" id="{E0E89623-16B7-334B-AC6C-C98D35F457F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4" name="Freeform 3503">
                    <a:extLst>
                      <a:ext uri="{FF2B5EF4-FFF2-40B4-BE49-F238E27FC236}">
                        <a16:creationId xmlns:a16="http://schemas.microsoft.com/office/drawing/2014/main" id="{E1AD7B52-B8AB-A14A-B849-EBB196FD1AC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2" name="Group 3481">
                  <a:extLst>
                    <a:ext uri="{FF2B5EF4-FFF2-40B4-BE49-F238E27FC236}">
                      <a16:creationId xmlns:a16="http://schemas.microsoft.com/office/drawing/2014/main" id="{6092D322-A636-6542-8FDA-57D8840F561C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495" name="Rectangle 3494">
                    <a:extLst>
                      <a:ext uri="{FF2B5EF4-FFF2-40B4-BE49-F238E27FC236}">
                        <a16:creationId xmlns:a16="http://schemas.microsoft.com/office/drawing/2014/main" id="{845F2680-7A32-5F45-99AC-1B89D2C20A6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6" name="Rectangle 3495">
                    <a:extLst>
                      <a:ext uri="{FF2B5EF4-FFF2-40B4-BE49-F238E27FC236}">
                        <a16:creationId xmlns:a16="http://schemas.microsoft.com/office/drawing/2014/main" id="{5E392E5E-CD38-6B4E-9378-0D332A760FB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7" name="Freeform 3496">
                    <a:extLst>
                      <a:ext uri="{FF2B5EF4-FFF2-40B4-BE49-F238E27FC236}">
                        <a16:creationId xmlns:a16="http://schemas.microsoft.com/office/drawing/2014/main" id="{00F161FD-6138-4544-A555-1113AD8C4EF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8" name="Freeform 3497">
                    <a:extLst>
                      <a:ext uri="{FF2B5EF4-FFF2-40B4-BE49-F238E27FC236}">
                        <a16:creationId xmlns:a16="http://schemas.microsoft.com/office/drawing/2014/main" id="{F1E819D0-DBB5-E843-981D-331BEECC919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9" name="Freeform 3498">
                    <a:extLst>
                      <a:ext uri="{FF2B5EF4-FFF2-40B4-BE49-F238E27FC236}">
                        <a16:creationId xmlns:a16="http://schemas.microsoft.com/office/drawing/2014/main" id="{6FC183EE-A895-9041-BBCF-A9CB177A31F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3" name="Group 3482">
                  <a:extLst>
                    <a:ext uri="{FF2B5EF4-FFF2-40B4-BE49-F238E27FC236}">
                      <a16:creationId xmlns:a16="http://schemas.microsoft.com/office/drawing/2014/main" id="{3076C4CC-4055-0C4C-A0E8-F01A711ED3B6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490" name="Rectangle 3489">
                    <a:extLst>
                      <a:ext uri="{FF2B5EF4-FFF2-40B4-BE49-F238E27FC236}">
                        <a16:creationId xmlns:a16="http://schemas.microsoft.com/office/drawing/2014/main" id="{6A535516-5673-FC41-81BB-D214494FABE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1" name="Rectangle 3490">
                    <a:extLst>
                      <a:ext uri="{FF2B5EF4-FFF2-40B4-BE49-F238E27FC236}">
                        <a16:creationId xmlns:a16="http://schemas.microsoft.com/office/drawing/2014/main" id="{EABB0D92-760C-B443-82BC-A64DC1658BE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2" name="Freeform 3491">
                    <a:extLst>
                      <a:ext uri="{FF2B5EF4-FFF2-40B4-BE49-F238E27FC236}">
                        <a16:creationId xmlns:a16="http://schemas.microsoft.com/office/drawing/2014/main" id="{0DCF2326-56E0-8848-88FA-40C667C63E8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3" name="Freeform 3492">
                    <a:extLst>
                      <a:ext uri="{FF2B5EF4-FFF2-40B4-BE49-F238E27FC236}">
                        <a16:creationId xmlns:a16="http://schemas.microsoft.com/office/drawing/2014/main" id="{CA8FF206-F3C5-F149-8632-97E944C762A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4" name="Freeform 3493">
                    <a:extLst>
                      <a:ext uri="{FF2B5EF4-FFF2-40B4-BE49-F238E27FC236}">
                        <a16:creationId xmlns:a16="http://schemas.microsoft.com/office/drawing/2014/main" id="{4225AC0A-7293-1147-B820-4E62CDA559F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4" name="Group 3483">
                  <a:extLst>
                    <a:ext uri="{FF2B5EF4-FFF2-40B4-BE49-F238E27FC236}">
                      <a16:creationId xmlns:a16="http://schemas.microsoft.com/office/drawing/2014/main" id="{DEFF44F5-B3F1-054E-8F84-F40DD36B78DD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485" name="Rectangle 3484">
                    <a:extLst>
                      <a:ext uri="{FF2B5EF4-FFF2-40B4-BE49-F238E27FC236}">
                        <a16:creationId xmlns:a16="http://schemas.microsoft.com/office/drawing/2014/main" id="{6EDEBAC6-CAD4-4947-9824-C6192C63491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6" name="Rectangle 3485">
                    <a:extLst>
                      <a:ext uri="{FF2B5EF4-FFF2-40B4-BE49-F238E27FC236}">
                        <a16:creationId xmlns:a16="http://schemas.microsoft.com/office/drawing/2014/main" id="{7B85B324-3742-D145-9667-3D5A6374C893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7" name="Freeform 3486">
                    <a:extLst>
                      <a:ext uri="{FF2B5EF4-FFF2-40B4-BE49-F238E27FC236}">
                        <a16:creationId xmlns:a16="http://schemas.microsoft.com/office/drawing/2014/main" id="{119302D3-BB42-A848-8104-5C07D50709E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8" name="Freeform 3487">
                    <a:extLst>
                      <a:ext uri="{FF2B5EF4-FFF2-40B4-BE49-F238E27FC236}">
                        <a16:creationId xmlns:a16="http://schemas.microsoft.com/office/drawing/2014/main" id="{C110861D-0AA8-164C-B62E-89977DC87AE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9" name="Freeform 3488">
                    <a:extLst>
                      <a:ext uri="{FF2B5EF4-FFF2-40B4-BE49-F238E27FC236}">
                        <a16:creationId xmlns:a16="http://schemas.microsoft.com/office/drawing/2014/main" id="{679EE579-724C-024F-8E23-DEB514B24A3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470" name="Rectangle 3469">
                <a:extLst>
                  <a:ext uri="{FF2B5EF4-FFF2-40B4-BE49-F238E27FC236}">
                    <a16:creationId xmlns:a16="http://schemas.microsoft.com/office/drawing/2014/main" id="{B420DB7A-1EA9-0744-A43C-7AF223557341}"/>
                  </a:ext>
                </a:extLst>
              </p:cNvPr>
              <p:cNvSpPr/>
              <p:nvPr/>
            </p:nvSpPr>
            <p:spPr>
              <a:xfrm>
                <a:off x="3835400" y="3825240"/>
                <a:ext cx="296333" cy="45719"/>
              </a:xfrm>
              <a:prstGeom prst="rect">
                <a:avLst/>
              </a:prstGeom>
              <a:solidFill>
                <a:srgbClr val="EBEBEB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39" name="Group 3638">
              <a:extLst>
                <a:ext uri="{FF2B5EF4-FFF2-40B4-BE49-F238E27FC236}">
                  <a16:creationId xmlns:a16="http://schemas.microsoft.com/office/drawing/2014/main" id="{1E6A2B3F-C5DE-154F-9073-920A717B356F}"/>
                </a:ext>
              </a:extLst>
            </p:cNvPr>
            <p:cNvGrpSpPr/>
            <p:nvPr/>
          </p:nvGrpSpPr>
          <p:grpSpPr>
            <a:xfrm rot="10800000">
              <a:off x="8077199" y="3964164"/>
              <a:ext cx="1333500" cy="1320799"/>
              <a:chOff x="2641600" y="1354664"/>
              <a:chExt cx="2565400" cy="2516295"/>
            </a:xfrm>
          </p:grpSpPr>
          <p:sp>
            <p:nvSpPr>
              <p:cNvPr id="3640" name="Rectangle 3639">
                <a:extLst>
                  <a:ext uri="{FF2B5EF4-FFF2-40B4-BE49-F238E27FC236}">
                    <a16:creationId xmlns:a16="http://schemas.microsoft.com/office/drawing/2014/main" id="{AA2678F5-8242-2C4C-9086-B9059F8520A4}"/>
                  </a:ext>
                </a:extLst>
              </p:cNvPr>
              <p:cNvSpPr/>
              <p:nvPr/>
            </p:nvSpPr>
            <p:spPr>
              <a:xfrm>
                <a:off x="2641600" y="1354664"/>
                <a:ext cx="2565400" cy="2493436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41" name="Group 3640">
                <a:extLst>
                  <a:ext uri="{FF2B5EF4-FFF2-40B4-BE49-F238E27FC236}">
                    <a16:creationId xmlns:a16="http://schemas.microsoft.com/office/drawing/2014/main" id="{63C3B7F9-829E-5D40-AAD3-04026768F83C}"/>
                  </a:ext>
                </a:extLst>
              </p:cNvPr>
              <p:cNvGrpSpPr/>
              <p:nvPr/>
            </p:nvGrpSpPr>
            <p:grpSpPr>
              <a:xfrm>
                <a:off x="2647534" y="1371876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3728" name="Group 3727">
                  <a:extLst>
                    <a:ext uri="{FF2B5EF4-FFF2-40B4-BE49-F238E27FC236}">
                      <a16:creationId xmlns:a16="http://schemas.microsoft.com/office/drawing/2014/main" id="{870CBBC0-CF49-6248-B086-1E126C52439C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07" name="Rectangle 3806">
                    <a:extLst>
                      <a:ext uri="{FF2B5EF4-FFF2-40B4-BE49-F238E27FC236}">
                        <a16:creationId xmlns:a16="http://schemas.microsoft.com/office/drawing/2014/main" id="{EEFA1E31-B649-6D47-92C2-9D98151E3A7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8" name="Rectangle 3807">
                    <a:extLst>
                      <a:ext uri="{FF2B5EF4-FFF2-40B4-BE49-F238E27FC236}">
                        <a16:creationId xmlns:a16="http://schemas.microsoft.com/office/drawing/2014/main" id="{93EE39FD-1CC5-0E49-83E9-029E41CEB39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9" name="Freeform 3808">
                    <a:extLst>
                      <a:ext uri="{FF2B5EF4-FFF2-40B4-BE49-F238E27FC236}">
                        <a16:creationId xmlns:a16="http://schemas.microsoft.com/office/drawing/2014/main" id="{51E5865C-CE93-F746-B7DA-298B9FC9125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0" name="Freeform 3809">
                    <a:extLst>
                      <a:ext uri="{FF2B5EF4-FFF2-40B4-BE49-F238E27FC236}">
                        <a16:creationId xmlns:a16="http://schemas.microsoft.com/office/drawing/2014/main" id="{BE21D706-23E3-BC40-8C48-CE64F040899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1" name="Freeform 3810">
                    <a:extLst>
                      <a:ext uri="{FF2B5EF4-FFF2-40B4-BE49-F238E27FC236}">
                        <a16:creationId xmlns:a16="http://schemas.microsoft.com/office/drawing/2014/main" id="{CFC23C78-33F2-B743-B1C4-3D98534C856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29" name="Group 3728">
                  <a:extLst>
                    <a:ext uri="{FF2B5EF4-FFF2-40B4-BE49-F238E27FC236}">
                      <a16:creationId xmlns:a16="http://schemas.microsoft.com/office/drawing/2014/main" id="{4F115CF9-FADE-7849-A1EB-8F719709549E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02" name="Rectangle 3801">
                    <a:extLst>
                      <a:ext uri="{FF2B5EF4-FFF2-40B4-BE49-F238E27FC236}">
                        <a16:creationId xmlns:a16="http://schemas.microsoft.com/office/drawing/2014/main" id="{DA7FA24D-BB1A-0149-BF5A-3748A8C088A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3" name="Rectangle 3802">
                    <a:extLst>
                      <a:ext uri="{FF2B5EF4-FFF2-40B4-BE49-F238E27FC236}">
                        <a16:creationId xmlns:a16="http://schemas.microsoft.com/office/drawing/2014/main" id="{14F524E5-3C6F-C342-AC52-E2570322AA8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4" name="Freeform 3803">
                    <a:extLst>
                      <a:ext uri="{FF2B5EF4-FFF2-40B4-BE49-F238E27FC236}">
                        <a16:creationId xmlns:a16="http://schemas.microsoft.com/office/drawing/2014/main" id="{C240E816-F97E-EF46-BCDC-BD2338A8B88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5" name="Freeform 3804">
                    <a:extLst>
                      <a:ext uri="{FF2B5EF4-FFF2-40B4-BE49-F238E27FC236}">
                        <a16:creationId xmlns:a16="http://schemas.microsoft.com/office/drawing/2014/main" id="{BA316174-47D5-3546-9F0D-CF2F28A5177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6" name="Freeform 3805">
                    <a:extLst>
                      <a:ext uri="{FF2B5EF4-FFF2-40B4-BE49-F238E27FC236}">
                        <a16:creationId xmlns:a16="http://schemas.microsoft.com/office/drawing/2014/main" id="{B216544E-E2C6-764C-BE09-DF4C2C0F518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0" name="Group 3729">
                  <a:extLst>
                    <a:ext uri="{FF2B5EF4-FFF2-40B4-BE49-F238E27FC236}">
                      <a16:creationId xmlns:a16="http://schemas.microsoft.com/office/drawing/2014/main" id="{CDAE9356-05D4-D94F-9FE3-4171872B85FE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97" name="Rectangle 3796">
                    <a:extLst>
                      <a:ext uri="{FF2B5EF4-FFF2-40B4-BE49-F238E27FC236}">
                        <a16:creationId xmlns:a16="http://schemas.microsoft.com/office/drawing/2014/main" id="{1EAF0752-7D78-EF45-9548-0633B663A52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8" name="Rectangle 3797">
                    <a:extLst>
                      <a:ext uri="{FF2B5EF4-FFF2-40B4-BE49-F238E27FC236}">
                        <a16:creationId xmlns:a16="http://schemas.microsoft.com/office/drawing/2014/main" id="{25C22756-0229-2641-96D6-54895A00CCAA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9" name="Freeform 3798">
                    <a:extLst>
                      <a:ext uri="{FF2B5EF4-FFF2-40B4-BE49-F238E27FC236}">
                        <a16:creationId xmlns:a16="http://schemas.microsoft.com/office/drawing/2014/main" id="{E6483DAF-84E9-3D46-8209-0233BBF6E0E4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0" name="Freeform 3799">
                    <a:extLst>
                      <a:ext uri="{FF2B5EF4-FFF2-40B4-BE49-F238E27FC236}">
                        <a16:creationId xmlns:a16="http://schemas.microsoft.com/office/drawing/2014/main" id="{8493310E-BB48-3049-96BC-AFD87F93568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1" name="Freeform 3800">
                    <a:extLst>
                      <a:ext uri="{FF2B5EF4-FFF2-40B4-BE49-F238E27FC236}">
                        <a16:creationId xmlns:a16="http://schemas.microsoft.com/office/drawing/2014/main" id="{19ACA9D7-4F6F-904F-84FB-5A0A10FC8B4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1" name="Group 3730">
                  <a:extLst>
                    <a:ext uri="{FF2B5EF4-FFF2-40B4-BE49-F238E27FC236}">
                      <a16:creationId xmlns:a16="http://schemas.microsoft.com/office/drawing/2014/main" id="{6B7FD3E7-4243-8140-B4B1-3D373A7016D4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92" name="Rectangle 3791">
                    <a:extLst>
                      <a:ext uri="{FF2B5EF4-FFF2-40B4-BE49-F238E27FC236}">
                        <a16:creationId xmlns:a16="http://schemas.microsoft.com/office/drawing/2014/main" id="{BFF2FD4F-B1E4-FF43-9E7C-8134F2949FC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3" name="Rectangle 3792">
                    <a:extLst>
                      <a:ext uri="{FF2B5EF4-FFF2-40B4-BE49-F238E27FC236}">
                        <a16:creationId xmlns:a16="http://schemas.microsoft.com/office/drawing/2014/main" id="{13BC4C82-19EC-9D43-B0E6-48334F8263B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4" name="Freeform 3793">
                    <a:extLst>
                      <a:ext uri="{FF2B5EF4-FFF2-40B4-BE49-F238E27FC236}">
                        <a16:creationId xmlns:a16="http://schemas.microsoft.com/office/drawing/2014/main" id="{53794C44-498A-B94F-B93D-27EFB894189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5" name="Freeform 3794">
                    <a:extLst>
                      <a:ext uri="{FF2B5EF4-FFF2-40B4-BE49-F238E27FC236}">
                        <a16:creationId xmlns:a16="http://schemas.microsoft.com/office/drawing/2014/main" id="{4CEA5C04-3C47-784C-9B21-65720068332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6" name="Freeform 3795">
                    <a:extLst>
                      <a:ext uri="{FF2B5EF4-FFF2-40B4-BE49-F238E27FC236}">
                        <a16:creationId xmlns:a16="http://schemas.microsoft.com/office/drawing/2014/main" id="{2FD4EE25-D43E-584A-9377-59BCCC9AE2F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2" name="Group 3731">
                  <a:extLst>
                    <a:ext uri="{FF2B5EF4-FFF2-40B4-BE49-F238E27FC236}">
                      <a16:creationId xmlns:a16="http://schemas.microsoft.com/office/drawing/2014/main" id="{3CEDB4FC-B2F0-0D46-B0DA-36730A08C160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87" name="Rectangle 3786">
                    <a:extLst>
                      <a:ext uri="{FF2B5EF4-FFF2-40B4-BE49-F238E27FC236}">
                        <a16:creationId xmlns:a16="http://schemas.microsoft.com/office/drawing/2014/main" id="{0DEA4182-2F52-9E4A-9D18-7FEAF173DB3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8" name="Rectangle 3787">
                    <a:extLst>
                      <a:ext uri="{FF2B5EF4-FFF2-40B4-BE49-F238E27FC236}">
                        <a16:creationId xmlns:a16="http://schemas.microsoft.com/office/drawing/2014/main" id="{BBAEE06C-ABC7-B14A-89B9-0F3036DE93C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9" name="Freeform 3788">
                    <a:extLst>
                      <a:ext uri="{FF2B5EF4-FFF2-40B4-BE49-F238E27FC236}">
                        <a16:creationId xmlns:a16="http://schemas.microsoft.com/office/drawing/2014/main" id="{E60B2182-DE37-CD43-B97D-A791DCD1577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0" name="Freeform 3789">
                    <a:extLst>
                      <a:ext uri="{FF2B5EF4-FFF2-40B4-BE49-F238E27FC236}">
                        <a16:creationId xmlns:a16="http://schemas.microsoft.com/office/drawing/2014/main" id="{43687714-1B6E-0B48-944A-3F1C337AE97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1" name="Freeform 3790">
                    <a:extLst>
                      <a:ext uri="{FF2B5EF4-FFF2-40B4-BE49-F238E27FC236}">
                        <a16:creationId xmlns:a16="http://schemas.microsoft.com/office/drawing/2014/main" id="{7E250CA5-8E6D-2249-B8F7-A23128D0E22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3" name="Group 3732">
                  <a:extLst>
                    <a:ext uri="{FF2B5EF4-FFF2-40B4-BE49-F238E27FC236}">
                      <a16:creationId xmlns:a16="http://schemas.microsoft.com/office/drawing/2014/main" id="{8C5DC353-127D-AE41-B9B9-26F84AD89832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82" name="Rectangle 3781">
                    <a:extLst>
                      <a:ext uri="{FF2B5EF4-FFF2-40B4-BE49-F238E27FC236}">
                        <a16:creationId xmlns:a16="http://schemas.microsoft.com/office/drawing/2014/main" id="{13205F72-FCB7-9443-9708-5FC2198061D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3" name="Rectangle 3782">
                    <a:extLst>
                      <a:ext uri="{FF2B5EF4-FFF2-40B4-BE49-F238E27FC236}">
                        <a16:creationId xmlns:a16="http://schemas.microsoft.com/office/drawing/2014/main" id="{491A096B-1373-3A4D-9541-83798EEA29A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4" name="Freeform 3783">
                    <a:extLst>
                      <a:ext uri="{FF2B5EF4-FFF2-40B4-BE49-F238E27FC236}">
                        <a16:creationId xmlns:a16="http://schemas.microsoft.com/office/drawing/2014/main" id="{0229D665-7247-D842-8659-D12C8BF5DE6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5" name="Freeform 3784">
                    <a:extLst>
                      <a:ext uri="{FF2B5EF4-FFF2-40B4-BE49-F238E27FC236}">
                        <a16:creationId xmlns:a16="http://schemas.microsoft.com/office/drawing/2014/main" id="{387A9B29-9263-CB41-9D5C-50A19CA6909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6" name="Freeform 3785">
                    <a:extLst>
                      <a:ext uri="{FF2B5EF4-FFF2-40B4-BE49-F238E27FC236}">
                        <a16:creationId xmlns:a16="http://schemas.microsoft.com/office/drawing/2014/main" id="{C74363C4-F274-8245-8B5B-8422EA81ADC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4" name="Group 3733">
                  <a:extLst>
                    <a:ext uri="{FF2B5EF4-FFF2-40B4-BE49-F238E27FC236}">
                      <a16:creationId xmlns:a16="http://schemas.microsoft.com/office/drawing/2014/main" id="{B04CAB5B-E1A7-3747-9686-148C3C2B48C2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77" name="Rectangle 3776">
                    <a:extLst>
                      <a:ext uri="{FF2B5EF4-FFF2-40B4-BE49-F238E27FC236}">
                        <a16:creationId xmlns:a16="http://schemas.microsoft.com/office/drawing/2014/main" id="{84AEDF5B-67B6-E24A-8431-2642E8023F9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8" name="Rectangle 3777">
                    <a:extLst>
                      <a:ext uri="{FF2B5EF4-FFF2-40B4-BE49-F238E27FC236}">
                        <a16:creationId xmlns:a16="http://schemas.microsoft.com/office/drawing/2014/main" id="{30A8DBA2-B9CC-B64F-AE5F-38424786B5B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9" name="Freeform 3778">
                    <a:extLst>
                      <a:ext uri="{FF2B5EF4-FFF2-40B4-BE49-F238E27FC236}">
                        <a16:creationId xmlns:a16="http://schemas.microsoft.com/office/drawing/2014/main" id="{9E3AFE39-6DFE-854B-9249-E7354A7373C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0" name="Freeform 3779">
                    <a:extLst>
                      <a:ext uri="{FF2B5EF4-FFF2-40B4-BE49-F238E27FC236}">
                        <a16:creationId xmlns:a16="http://schemas.microsoft.com/office/drawing/2014/main" id="{C1DBD881-A374-7347-AE2A-F64C7934480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1" name="Freeform 3780">
                    <a:extLst>
                      <a:ext uri="{FF2B5EF4-FFF2-40B4-BE49-F238E27FC236}">
                        <a16:creationId xmlns:a16="http://schemas.microsoft.com/office/drawing/2014/main" id="{47EDE3DE-8F12-2748-A021-5019F47E485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5" name="Group 3734">
                  <a:extLst>
                    <a:ext uri="{FF2B5EF4-FFF2-40B4-BE49-F238E27FC236}">
                      <a16:creationId xmlns:a16="http://schemas.microsoft.com/office/drawing/2014/main" id="{38F90449-31F3-1C4D-8A17-2DDA9F0B4E33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72" name="Rectangle 3771">
                    <a:extLst>
                      <a:ext uri="{FF2B5EF4-FFF2-40B4-BE49-F238E27FC236}">
                        <a16:creationId xmlns:a16="http://schemas.microsoft.com/office/drawing/2014/main" id="{08000A17-AADC-BE44-97D3-61C33F17B14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3" name="Rectangle 3772">
                    <a:extLst>
                      <a:ext uri="{FF2B5EF4-FFF2-40B4-BE49-F238E27FC236}">
                        <a16:creationId xmlns:a16="http://schemas.microsoft.com/office/drawing/2014/main" id="{3A536D59-FD81-3046-9E9F-54B94B792F1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4" name="Freeform 3773">
                    <a:extLst>
                      <a:ext uri="{FF2B5EF4-FFF2-40B4-BE49-F238E27FC236}">
                        <a16:creationId xmlns:a16="http://schemas.microsoft.com/office/drawing/2014/main" id="{D42B3A91-6543-054D-984B-A25B32DA358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5" name="Freeform 3774">
                    <a:extLst>
                      <a:ext uri="{FF2B5EF4-FFF2-40B4-BE49-F238E27FC236}">
                        <a16:creationId xmlns:a16="http://schemas.microsoft.com/office/drawing/2014/main" id="{7A66AE3E-1690-CA40-8C87-9CD6B39CCE6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6" name="Freeform 3775">
                    <a:extLst>
                      <a:ext uri="{FF2B5EF4-FFF2-40B4-BE49-F238E27FC236}">
                        <a16:creationId xmlns:a16="http://schemas.microsoft.com/office/drawing/2014/main" id="{4888365B-273E-4A4F-8444-AB5EBA2B4D2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6" name="Group 3735">
                  <a:extLst>
                    <a:ext uri="{FF2B5EF4-FFF2-40B4-BE49-F238E27FC236}">
                      <a16:creationId xmlns:a16="http://schemas.microsoft.com/office/drawing/2014/main" id="{DD4D0A64-65EA-854B-8895-9F3234BDF698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67" name="Rectangle 3766">
                    <a:extLst>
                      <a:ext uri="{FF2B5EF4-FFF2-40B4-BE49-F238E27FC236}">
                        <a16:creationId xmlns:a16="http://schemas.microsoft.com/office/drawing/2014/main" id="{11EC7D02-7726-5D46-AFB3-A992DC3F230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8" name="Rectangle 3767">
                    <a:extLst>
                      <a:ext uri="{FF2B5EF4-FFF2-40B4-BE49-F238E27FC236}">
                        <a16:creationId xmlns:a16="http://schemas.microsoft.com/office/drawing/2014/main" id="{49ADF4A3-E3CD-FB48-AFE1-13E5222128C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9" name="Freeform 3768">
                    <a:extLst>
                      <a:ext uri="{FF2B5EF4-FFF2-40B4-BE49-F238E27FC236}">
                        <a16:creationId xmlns:a16="http://schemas.microsoft.com/office/drawing/2014/main" id="{841955F2-2C48-1541-8F2F-6CBD27C4340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0" name="Freeform 3769">
                    <a:extLst>
                      <a:ext uri="{FF2B5EF4-FFF2-40B4-BE49-F238E27FC236}">
                        <a16:creationId xmlns:a16="http://schemas.microsoft.com/office/drawing/2014/main" id="{68E81829-2EDC-064D-A640-8FC0CEECADD7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1" name="Freeform 3770">
                    <a:extLst>
                      <a:ext uri="{FF2B5EF4-FFF2-40B4-BE49-F238E27FC236}">
                        <a16:creationId xmlns:a16="http://schemas.microsoft.com/office/drawing/2014/main" id="{B81F495A-073B-0743-8B47-A7613BE80B6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7" name="Group 3736">
                  <a:extLst>
                    <a:ext uri="{FF2B5EF4-FFF2-40B4-BE49-F238E27FC236}">
                      <a16:creationId xmlns:a16="http://schemas.microsoft.com/office/drawing/2014/main" id="{4AAB34C8-53C3-9D46-A9E3-F3A071DE9C89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62" name="Rectangle 3761">
                    <a:extLst>
                      <a:ext uri="{FF2B5EF4-FFF2-40B4-BE49-F238E27FC236}">
                        <a16:creationId xmlns:a16="http://schemas.microsoft.com/office/drawing/2014/main" id="{A3E8C24C-EE49-714B-8B19-F106673B8D6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3" name="Rectangle 3762">
                    <a:extLst>
                      <a:ext uri="{FF2B5EF4-FFF2-40B4-BE49-F238E27FC236}">
                        <a16:creationId xmlns:a16="http://schemas.microsoft.com/office/drawing/2014/main" id="{F4A48BA1-E14F-C943-8DB9-B05F477D7262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4" name="Freeform 3763">
                    <a:extLst>
                      <a:ext uri="{FF2B5EF4-FFF2-40B4-BE49-F238E27FC236}">
                        <a16:creationId xmlns:a16="http://schemas.microsoft.com/office/drawing/2014/main" id="{BD212C8C-4452-BD42-9826-ADE0B09CD4C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5" name="Freeform 3764">
                    <a:extLst>
                      <a:ext uri="{FF2B5EF4-FFF2-40B4-BE49-F238E27FC236}">
                        <a16:creationId xmlns:a16="http://schemas.microsoft.com/office/drawing/2014/main" id="{6FA5D1B4-9938-B84C-80BA-3BE8ECAA8EF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6" name="Freeform 3765">
                    <a:extLst>
                      <a:ext uri="{FF2B5EF4-FFF2-40B4-BE49-F238E27FC236}">
                        <a16:creationId xmlns:a16="http://schemas.microsoft.com/office/drawing/2014/main" id="{8BEC9759-2FAE-0F4A-9526-5C64B434DF9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8" name="Group 3737">
                  <a:extLst>
                    <a:ext uri="{FF2B5EF4-FFF2-40B4-BE49-F238E27FC236}">
                      <a16:creationId xmlns:a16="http://schemas.microsoft.com/office/drawing/2014/main" id="{8216514D-ED53-584B-B0AD-E93BC33DDC61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57" name="Rectangle 3756">
                    <a:extLst>
                      <a:ext uri="{FF2B5EF4-FFF2-40B4-BE49-F238E27FC236}">
                        <a16:creationId xmlns:a16="http://schemas.microsoft.com/office/drawing/2014/main" id="{0F59607A-64ED-9741-9EE2-8D8A40A79A1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8" name="Rectangle 3757">
                    <a:extLst>
                      <a:ext uri="{FF2B5EF4-FFF2-40B4-BE49-F238E27FC236}">
                        <a16:creationId xmlns:a16="http://schemas.microsoft.com/office/drawing/2014/main" id="{27B5FD78-3EFB-AD49-BC27-5E47836A0D6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9" name="Freeform 3758">
                    <a:extLst>
                      <a:ext uri="{FF2B5EF4-FFF2-40B4-BE49-F238E27FC236}">
                        <a16:creationId xmlns:a16="http://schemas.microsoft.com/office/drawing/2014/main" id="{B7A5CF17-FE5B-8041-A6F8-E575B0F83CE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0" name="Freeform 3759">
                    <a:extLst>
                      <a:ext uri="{FF2B5EF4-FFF2-40B4-BE49-F238E27FC236}">
                        <a16:creationId xmlns:a16="http://schemas.microsoft.com/office/drawing/2014/main" id="{E615E082-43ED-4D43-BA67-49FF050D0E3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1" name="Freeform 3760">
                    <a:extLst>
                      <a:ext uri="{FF2B5EF4-FFF2-40B4-BE49-F238E27FC236}">
                        <a16:creationId xmlns:a16="http://schemas.microsoft.com/office/drawing/2014/main" id="{720D62CC-5BF3-5C4F-9175-5F65BC56139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39" name="Group 3738">
                  <a:extLst>
                    <a:ext uri="{FF2B5EF4-FFF2-40B4-BE49-F238E27FC236}">
                      <a16:creationId xmlns:a16="http://schemas.microsoft.com/office/drawing/2014/main" id="{A42C7462-E3C2-EC45-9D2B-256B1F2DB600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52" name="Rectangle 3751">
                    <a:extLst>
                      <a:ext uri="{FF2B5EF4-FFF2-40B4-BE49-F238E27FC236}">
                        <a16:creationId xmlns:a16="http://schemas.microsoft.com/office/drawing/2014/main" id="{BF8119A0-636E-2D40-9DDE-63200A8C078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3" name="Rectangle 3752">
                    <a:extLst>
                      <a:ext uri="{FF2B5EF4-FFF2-40B4-BE49-F238E27FC236}">
                        <a16:creationId xmlns:a16="http://schemas.microsoft.com/office/drawing/2014/main" id="{5A5FF84F-901B-AF4A-9BB1-B17B618976C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4" name="Freeform 3753">
                    <a:extLst>
                      <a:ext uri="{FF2B5EF4-FFF2-40B4-BE49-F238E27FC236}">
                        <a16:creationId xmlns:a16="http://schemas.microsoft.com/office/drawing/2014/main" id="{43C1E9AF-1370-5244-A483-288753584E6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5" name="Freeform 3754">
                    <a:extLst>
                      <a:ext uri="{FF2B5EF4-FFF2-40B4-BE49-F238E27FC236}">
                        <a16:creationId xmlns:a16="http://schemas.microsoft.com/office/drawing/2014/main" id="{F9AC99A5-1960-9E4C-9DD6-2BD590253BB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6" name="Freeform 3755">
                    <a:extLst>
                      <a:ext uri="{FF2B5EF4-FFF2-40B4-BE49-F238E27FC236}">
                        <a16:creationId xmlns:a16="http://schemas.microsoft.com/office/drawing/2014/main" id="{6678EFF3-9DCA-DD42-AEF9-F97BA9B149A2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0" name="Group 3739">
                  <a:extLst>
                    <a:ext uri="{FF2B5EF4-FFF2-40B4-BE49-F238E27FC236}">
                      <a16:creationId xmlns:a16="http://schemas.microsoft.com/office/drawing/2014/main" id="{72AFB200-58E9-2841-B37B-7BCD3D18D5BD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47" name="Rectangle 3746">
                    <a:extLst>
                      <a:ext uri="{FF2B5EF4-FFF2-40B4-BE49-F238E27FC236}">
                        <a16:creationId xmlns:a16="http://schemas.microsoft.com/office/drawing/2014/main" id="{B14AE2D3-C462-694F-A7FE-A9517B349DA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8" name="Rectangle 3747">
                    <a:extLst>
                      <a:ext uri="{FF2B5EF4-FFF2-40B4-BE49-F238E27FC236}">
                        <a16:creationId xmlns:a16="http://schemas.microsoft.com/office/drawing/2014/main" id="{78B6B14A-97D7-F944-AFD7-22B9351738B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9" name="Freeform 3748">
                    <a:extLst>
                      <a:ext uri="{FF2B5EF4-FFF2-40B4-BE49-F238E27FC236}">
                        <a16:creationId xmlns:a16="http://schemas.microsoft.com/office/drawing/2014/main" id="{01FD3A4E-8105-984F-BB06-515979083A2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0" name="Freeform 3749">
                    <a:extLst>
                      <a:ext uri="{FF2B5EF4-FFF2-40B4-BE49-F238E27FC236}">
                        <a16:creationId xmlns:a16="http://schemas.microsoft.com/office/drawing/2014/main" id="{15C0F451-FD79-714F-B519-4EA030BC94A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1" name="Freeform 3750">
                    <a:extLst>
                      <a:ext uri="{FF2B5EF4-FFF2-40B4-BE49-F238E27FC236}">
                        <a16:creationId xmlns:a16="http://schemas.microsoft.com/office/drawing/2014/main" id="{17BCCCE5-EABF-A648-BED7-32662DA6F78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1" name="Group 3740">
                  <a:extLst>
                    <a:ext uri="{FF2B5EF4-FFF2-40B4-BE49-F238E27FC236}">
                      <a16:creationId xmlns:a16="http://schemas.microsoft.com/office/drawing/2014/main" id="{240968C1-60C1-194F-91B6-42269C185E72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42" name="Rectangle 3741">
                    <a:extLst>
                      <a:ext uri="{FF2B5EF4-FFF2-40B4-BE49-F238E27FC236}">
                        <a16:creationId xmlns:a16="http://schemas.microsoft.com/office/drawing/2014/main" id="{F8C0C032-132A-1C48-8F9F-EA76701F74E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3" name="Rectangle 3742">
                    <a:extLst>
                      <a:ext uri="{FF2B5EF4-FFF2-40B4-BE49-F238E27FC236}">
                        <a16:creationId xmlns:a16="http://schemas.microsoft.com/office/drawing/2014/main" id="{52FB3B02-E4CD-AC43-B093-AACF242638C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4" name="Freeform 3743">
                    <a:extLst>
                      <a:ext uri="{FF2B5EF4-FFF2-40B4-BE49-F238E27FC236}">
                        <a16:creationId xmlns:a16="http://schemas.microsoft.com/office/drawing/2014/main" id="{17290A00-2946-3E42-A6FD-6DE0E2EC425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5" name="Freeform 3744">
                    <a:extLst>
                      <a:ext uri="{FF2B5EF4-FFF2-40B4-BE49-F238E27FC236}">
                        <a16:creationId xmlns:a16="http://schemas.microsoft.com/office/drawing/2014/main" id="{6ED05A3B-303E-0946-AD98-F09A57D02E22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6" name="Freeform 3745">
                    <a:extLst>
                      <a:ext uri="{FF2B5EF4-FFF2-40B4-BE49-F238E27FC236}">
                        <a16:creationId xmlns:a16="http://schemas.microsoft.com/office/drawing/2014/main" id="{5F9518E1-E3B2-2C47-93C2-2B2867C38E4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42" name="Group 3641">
                <a:extLst>
                  <a:ext uri="{FF2B5EF4-FFF2-40B4-BE49-F238E27FC236}">
                    <a16:creationId xmlns:a16="http://schemas.microsoft.com/office/drawing/2014/main" id="{63BBD3E3-1E08-AD4A-B2C2-94382A106E25}"/>
                  </a:ext>
                </a:extLst>
              </p:cNvPr>
              <p:cNvGrpSpPr/>
              <p:nvPr/>
            </p:nvGrpSpPr>
            <p:grpSpPr>
              <a:xfrm>
                <a:off x="2647887" y="2769108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3644" name="Group 3643">
                  <a:extLst>
                    <a:ext uri="{FF2B5EF4-FFF2-40B4-BE49-F238E27FC236}">
                      <a16:creationId xmlns:a16="http://schemas.microsoft.com/office/drawing/2014/main" id="{FBE380C2-04BB-B846-B979-5EBD42ED2B35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23" name="Rectangle 3722">
                    <a:extLst>
                      <a:ext uri="{FF2B5EF4-FFF2-40B4-BE49-F238E27FC236}">
                        <a16:creationId xmlns:a16="http://schemas.microsoft.com/office/drawing/2014/main" id="{01114CB4-BAB9-E849-9ED8-CB118F99352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4" name="Rectangle 3723">
                    <a:extLst>
                      <a:ext uri="{FF2B5EF4-FFF2-40B4-BE49-F238E27FC236}">
                        <a16:creationId xmlns:a16="http://schemas.microsoft.com/office/drawing/2014/main" id="{7E541242-F025-F746-B6D4-827D1DF0F60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5" name="Freeform 3724">
                    <a:extLst>
                      <a:ext uri="{FF2B5EF4-FFF2-40B4-BE49-F238E27FC236}">
                        <a16:creationId xmlns:a16="http://schemas.microsoft.com/office/drawing/2014/main" id="{BAAAAE22-0060-EF4B-B55B-2C219DCC5AD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6" name="Freeform 3725">
                    <a:extLst>
                      <a:ext uri="{FF2B5EF4-FFF2-40B4-BE49-F238E27FC236}">
                        <a16:creationId xmlns:a16="http://schemas.microsoft.com/office/drawing/2014/main" id="{19E20C08-AFE3-904B-AF59-0112AF8A85C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7" name="Freeform 3726">
                    <a:extLst>
                      <a:ext uri="{FF2B5EF4-FFF2-40B4-BE49-F238E27FC236}">
                        <a16:creationId xmlns:a16="http://schemas.microsoft.com/office/drawing/2014/main" id="{B282A0E2-9B69-4A46-8ECE-79D25E8A19F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5" name="Group 3644">
                  <a:extLst>
                    <a:ext uri="{FF2B5EF4-FFF2-40B4-BE49-F238E27FC236}">
                      <a16:creationId xmlns:a16="http://schemas.microsoft.com/office/drawing/2014/main" id="{0451D815-6447-9F49-B2D8-74E20D0A71E4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18" name="Rectangle 3717">
                    <a:extLst>
                      <a:ext uri="{FF2B5EF4-FFF2-40B4-BE49-F238E27FC236}">
                        <a16:creationId xmlns:a16="http://schemas.microsoft.com/office/drawing/2014/main" id="{EBCC4A5B-B0A1-CD4A-8173-82900C6368B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9" name="Rectangle 3718">
                    <a:extLst>
                      <a:ext uri="{FF2B5EF4-FFF2-40B4-BE49-F238E27FC236}">
                        <a16:creationId xmlns:a16="http://schemas.microsoft.com/office/drawing/2014/main" id="{04EBD01D-04B5-434E-B075-94FB0284EED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0" name="Freeform 3719">
                    <a:extLst>
                      <a:ext uri="{FF2B5EF4-FFF2-40B4-BE49-F238E27FC236}">
                        <a16:creationId xmlns:a16="http://schemas.microsoft.com/office/drawing/2014/main" id="{A3F3C176-308C-A647-8094-88621DDD4CD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1" name="Freeform 3720">
                    <a:extLst>
                      <a:ext uri="{FF2B5EF4-FFF2-40B4-BE49-F238E27FC236}">
                        <a16:creationId xmlns:a16="http://schemas.microsoft.com/office/drawing/2014/main" id="{0BBFBA3A-3F73-7A4D-858B-203400F3DD1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2" name="Freeform 3721">
                    <a:extLst>
                      <a:ext uri="{FF2B5EF4-FFF2-40B4-BE49-F238E27FC236}">
                        <a16:creationId xmlns:a16="http://schemas.microsoft.com/office/drawing/2014/main" id="{5F23A502-0BED-074A-B547-483D11520CA4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6" name="Group 3645">
                  <a:extLst>
                    <a:ext uri="{FF2B5EF4-FFF2-40B4-BE49-F238E27FC236}">
                      <a16:creationId xmlns:a16="http://schemas.microsoft.com/office/drawing/2014/main" id="{09DC250C-7B6A-5649-A380-4427E6A6043F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13" name="Rectangle 3712">
                    <a:extLst>
                      <a:ext uri="{FF2B5EF4-FFF2-40B4-BE49-F238E27FC236}">
                        <a16:creationId xmlns:a16="http://schemas.microsoft.com/office/drawing/2014/main" id="{83747DDD-B5A3-C547-A714-C5A4778A8CF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4" name="Rectangle 3713">
                    <a:extLst>
                      <a:ext uri="{FF2B5EF4-FFF2-40B4-BE49-F238E27FC236}">
                        <a16:creationId xmlns:a16="http://schemas.microsoft.com/office/drawing/2014/main" id="{52B95075-40E5-5647-8451-C2F1A2778DD2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5" name="Freeform 3714">
                    <a:extLst>
                      <a:ext uri="{FF2B5EF4-FFF2-40B4-BE49-F238E27FC236}">
                        <a16:creationId xmlns:a16="http://schemas.microsoft.com/office/drawing/2014/main" id="{5CF79944-80A3-FC48-A327-84EAFB324C7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6" name="Freeform 3715">
                    <a:extLst>
                      <a:ext uri="{FF2B5EF4-FFF2-40B4-BE49-F238E27FC236}">
                        <a16:creationId xmlns:a16="http://schemas.microsoft.com/office/drawing/2014/main" id="{D77FC540-5FE1-C94E-B017-7DA14678BAC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7" name="Freeform 3716">
                    <a:extLst>
                      <a:ext uri="{FF2B5EF4-FFF2-40B4-BE49-F238E27FC236}">
                        <a16:creationId xmlns:a16="http://schemas.microsoft.com/office/drawing/2014/main" id="{FF1B02C9-219E-5047-9368-3BFF982F015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7" name="Group 3646">
                  <a:extLst>
                    <a:ext uri="{FF2B5EF4-FFF2-40B4-BE49-F238E27FC236}">
                      <a16:creationId xmlns:a16="http://schemas.microsoft.com/office/drawing/2014/main" id="{39BDBC40-0304-8844-9A70-038B5F62F622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08" name="Rectangle 3707">
                    <a:extLst>
                      <a:ext uri="{FF2B5EF4-FFF2-40B4-BE49-F238E27FC236}">
                        <a16:creationId xmlns:a16="http://schemas.microsoft.com/office/drawing/2014/main" id="{BFCA05E4-FA55-1649-9942-9025ED259F2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9" name="Rectangle 3708">
                    <a:extLst>
                      <a:ext uri="{FF2B5EF4-FFF2-40B4-BE49-F238E27FC236}">
                        <a16:creationId xmlns:a16="http://schemas.microsoft.com/office/drawing/2014/main" id="{96360125-CE58-3A4D-A52B-A4B7DE27245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0" name="Freeform 3709">
                    <a:extLst>
                      <a:ext uri="{FF2B5EF4-FFF2-40B4-BE49-F238E27FC236}">
                        <a16:creationId xmlns:a16="http://schemas.microsoft.com/office/drawing/2014/main" id="{DEFA0A39-601C-B647-800E-7D1F4F36381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1" name="Freeform 3710">
                    <a:extLst>
                      <a:ext uri="{FF2B5EF4-FFF2-40B4-BE49-F238E27FC236}">
                        <a16:creationId xmlns:a16="http://schemas.microsoft.com/office/drawing/2014/main" id="{66FEB78B-C041-B04C-A138-705DDE46D46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2" name="Freeform 3711">
                    <a:extLst>
                      <a:ext uri="{FF2B5EF4-FFF2-40B4-BE49-F238E27FC236}">
                        <a16:creationId xmlns:a16="http://schemas.microsoft.com/office/drawing/2014/main" id="{46E2AE4E-3E55-E54B-82E8-B1B57CC7217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8" name="Group 3647">
                  <a:extLst>
                    <a:ext uri="{FF2B5EF4-FFF2-40B4-BE49-F238E27FC236}">
                      <a16:creationId xmlns:a16="http://schemas.microsoft.com/office/drawing/2014/main" id="{3F5D7652-22D5-1042-8D5A-6DBD687CB24D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703" name="Rectangle 3702">
                    <a:extLst>
                      <a:ext uri="{FF2B5EF4-FFF2-40B4-BE49-F238E27FC236}">
                        <a16:creationId xmlns:a16="http://schemas.microsoft.com/office/drawing/2014/main" id="{DEAC29AA-C5A7-A14B-8F06-C6DF4BF7599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4" name="Rectangle 3703">
                    <a:extLst>
                      <a:ext uri="{FF2B5EF4-FFF2-40B4-BE49-F238E27FC236}">
                        <a16:creationId xmlns:a16="http://schemas.microsoft.com/office/drawing/2014/main" id="{43677969-DDFA-B24E-AD20-4D6DEF77A83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5" name="Freeform 3704">
                    <a:extLst>
                      <a:ext uri="{FF2B5EF4-FFF2-40B4-BE49-F238E27FC236}">
                        <a16:creationId xmlns:a16="http://schemas.microsoft.com/office/drawing/2014/main" id="{C4C178A9-E943-9A4A-93D0-051DA2BD1D4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6" name="Freeform 3705">
                    <a:extLst>
                      <a:ext uri="{FF2B5EF4-FFF2-40B4-BE49-F238E27FC236}">
                        <a16:creationId xmlns:a16="http://schemas.microsoft.com/office/drawing/2014/main" id="{537E3C5E-879C-D141-B56C-F3BFDC19066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7" name="Freeform 3706">
                    <a:extLst>
                      <a:ext uri="{FF2B5EF4-FFF2-40B4-BE49-F238E27FC236}">
                        <a16:creationId xmlns:a16="http://schemas.microsoft.com/office/drawing/2014/main" id="{0D2E940C-2D07-FF4D-B233-AA6EDC352F8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49" name="Group 3648">
                  <a:extLst>
                    <a:ext uri="{FF2B5EF4-FFF2-40B4-BE49-F238E27FC236}">
                      <a16:creationId xmlns:a16="http://schemas.microsoft.com/office/drawing/2014/main" id="{7DAA4716-380A-1E4A-A9BA-87B6094E4E18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98" name="Rectangle 3697">
                    <a:extLst>
                      <a:ext uri="{FF2B5EF4-FFF2-40B4-BE49-F238E27FC236}">
                        <a16:creationId xmlns:a16="http://schemas.microsoft.com/office/drawing/2014/main" id="{8A7ED3C6-B5C3-0547-95DC-C61D1A65847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9" name="Rectangle 3698">
                    <a:extLst>
                      <a:ext uri="{FF2B5EF4-FFF2-40B4-BE49-F238E27FC236}">
                        <a16:creationId xmlns:a16="http://schemas.microsoft.com/office/drawing/2014/main" id="{54C6CA9D-53EE-1E4B-AF5E-8AA3DEC2CCB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0" name="Freeform 3699">
                    <a:extLst>
                      <a:ext uri="{FF2B5EF4-FFF2-40B4-BE49-F238E27FC236}">
                        <a16:creationId xmlns:a16="http://schemas.microsoft.com/office/drawing/2014/main" id="{527804A6-75D7-DD4E-AD3F-8735359AA36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1" name="Freeform 3700">
                    <a:extLst>
                      <a:ext uri="{FF2B5EF4-FFF2-40B4-BE49-F238E27FC236}">
                        <a16:creationId xmlns:a16="http://schemas.microsoft.com/office/drawing/2014/main" id="{8A7B72EE-1A0C-2546-A07E-FCA21A4C022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2" name="Freeform 3701">
                    <a:extLst>
                      <a:ext uri="{FF2B5EF4-FFF2-40B4-BE49-F238E27FC236}">
                        <a16:creationId xmlns:a16="http://schemas.microsoft.com/office/drawing/2014/main" id="{319C2360-E3ED-1049-85D3-9FF00BFB7B9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0" name="Group 3649">
                  <a:extLst>
                    <a:ext uri="{FF2B5EF4-FFF2-40B4-BE49-F238E27FC236}">
                      <a16:creationId xmlns:a16="http://schemas.microsoft.com/office/drawing/2014/main" id="{768D1074-4934-6840-A8C3-DD5E448E240E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93" name="Rectangle 3692">
                    <a:extLst>
                      <a:ext uri="{FF2B5EF4-FFF2-40B4-BE49-F238E27FC236}">
                        <a16:creationId xmlns:a16="http://schemas.microsoft.com/office/drawing/2014/main" id="{CE1A2C3A-3CC6-FD4A-9225-92AEDCB2CAE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4" name="Rectangle 3693">
                    <a:extLst>
                      <a:ext uri="{FF2B5EF4-FFF2-40B4-BE49-F238E27FC236}">
                        <a16:creationId xmlns:a16="http://schemas.microsoft.com/office/drawing/2014/main" id="{EBACF14F-224C-5044-9173-8A2465E9C0E9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5" name="Freeform 3694">
                    <a:extLst>
                      <a:ext uri="{FF2B5EF4-FFF2-40B4-BE49-F238E27FC236}">
                        <a16:creationId xmlns:a16="http://schemas.microsoft.com/office/drawing/2014/main" id="{696279DE-822A-0442-ACC3-ADB37B58010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6" name="Freeform 3695">
                    <a:extLst>
                      <a:ext uri="{FF2B5EF4-FFF2-40B4-BE49-F238E27FC236}">
                        <a16:creationId xmlns:a16="http://schemas.microsoft.com/office/drawing/2014/main" id="{2BC9A58A-4C82-0848-95A8-9E5B5B10FD4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7" name="Freeform 3696">
                    <a:extLst>
                      <a:ext uri="{FF2B5EF4-FFF2-40B4-BE49-F238E27FC236}">
                        <a16:creationId xmlns:a16="http://schemas.microsoft.com/office/drawing/2014/main" id="{62B73758-843D-A240-86EB-CCC199C80C1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1" name="Group 3650">
                  <a:extLst>
                    <a:ext uri="{FF2B5EF4-FFF2-40B4-BE49-F238E27FC236}">
                      <a16:creationId xmlns:a16="http://schemas.microsoft.com/office/drawing/2014/main" id="{A94DE73E-3B14-1B44-A931-32B9195E273C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88" name="Rectangle 3687">
                    <a:extLst>
                      <a:ext uri="{FF2B5EF4-FFF2-40B4-BE49-F238E27FC236}">
                        <a16:creationId xmlns:a16="http://schemas.microsoft.com/office/drawing/2014/main" id="{AD0CB91E-61FE-7841-8480-EF741709411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9" name="Rectangle 3688">
                    <a:extLst>
                      <a:ext uri="{FF2B5EF4-FFF2-40B4-BE49-F238E27FC236}">
                        <a16:creationId xmlns:a16="http://schemas.microsoft.com/office/drawing/2014/main" id="{646C365C-8E81-1340-AA04-84889E65CBC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0" name="Freeform 3689">
                    <a:extLst>
                      <a:ext uri="{FF2B5EF4-FFF2-40B4-BE49-F238E27FC236}">
                        <a16:creationId xmlns:a16="http://schemas.microsoft.com/office/drawing/2014/main" id="{F38E584E-CEF9-484A-A177-68FB8448243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1" name="Freeform 3690">
                    <a:extLst>
                      <a:ext uri="{FF2B5EF4-FFF2-40B4-BE49-F238E27FC236}">
                        <a16:creationId xmlns:a16="http://schemas.microsoft.com/office/drawing/2014/main" id="{4C32A043-4223-674A-98CC-E376BBF2C73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2" name="Freeform 3691">
                    <a:extLst>
                      <a:ext uri="{FF2B5EF4-FFF2-40B4-BE49-F238E27FC236}">
                        <a16:creationId xmlns:a16="http://schemas.microsoft.com/office/drawing/2014/main" id="{315D45A4-0B55-CC43-9D5E-2B01BBE01F8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2" name="Group 3651">
                  <a:extLst>
                    <a:ext uri="{FF2B5EF4-FFF2-40B4-BE49-F238E27FC236}">
                      <a16:creationId xmlns:a16="http://schemas.microsoft.com/office/drawing/2014/main" id="{10A62B8A-4E07-9341-B2A9-4085FC2F568C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83" name="Rectangle 3682">
                    <a:extLst>
                      <a:ext uri="{FF2B5EF4-FFF2-40B4-BE49-F238E27FC236}">
                        <a16:creationId xmlns:a16="http://schemas.microsoft.com/office/drawing/2014/main" id="{88B4A382-F8E6-2448-A95A-B20F9DBE944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4" name="Rectangle 3683">
                    <a:extLst>
                      <a:ext uri="{FF2B5EF4-FFF2-40B4-BE49-F238E27FC236}">
                        <a16:creationId xmlns:a16="http://schemas.microsoft.com/office/drawing/2014/main" id="{943017B9-1463-7945-8D8E-E9B7A7A63C8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5" name="Freeform 3684">
                    <a:extLst>
                      <a:ext uri="{FF2B5EF4-FFF2-40B4-BE49-F238E27FC236}">
                        <a16:creationId xmlns:a16="http://schemas.microsoft.com/office/drawing/2014/main" id="{602B658E-B8F0-174C-AE86-9127475990B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6" name="Freeform 3685">
                    <a:extLst>
                      <a:ext uri="{FF2B5EF4-FFF2-40B4-BE49-F238E27FC236}">
                        <a16:creationId xmlns:a16="http://schemas.microsoft.com/office/drawing/2014/main" id="{8272A433-CF1B-F949-9928-672A43D47CB2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7" name="Freeform 3686">
                    <a:extLst>
                      <a:ext uri="{FF2B5EF4-FFF2-40B4-BE49-F238E27FC236}">
                        <a16:creationId xmlns:a16="http://schemas.microsoft.com/office/drawing/2014/main" id="{26372B0F-284B-9549-9382-3BFDA660829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3" name="Group 3652">
                  <a:extLst>
                    <a:ext uri="{FF2B5EF4-FFF2-40B4-BE49-F238E27FC236}">
                      <a16:creationId xmlns:a16="http://schemas.microsoft.com/office/drawing/2014/main" id="{362D1F17-CE33-2D41-AC7A-07ACBC3620AC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78" name="Rectangle 3677">
                    <a:extLst>
                      <a:ext uri="{FF2B5EF4-FFF2-40B4-BE49-F238E27FC236}">
                        <a16:creationId xmlns:a16="http://schemas.microsoft.com/office/drawing/2014/main" id="{6FBC0FBC-A403-9742-B554-6000E0B8DB7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9" name="Rectangle 3678">
                    <a:extLst>
                      <a:ext uri="{FF2B5EF4-FFF2-40B4-BE49-F238E27FC236}">
                        <a16:creationId xmlns:a16="http://schemas.microsoft.com/office/drawing/2014/main" id="{8603A74A-397F-CB46-853D-1C03BBD7667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0" name="Freeform 3679">
                    <a:extLst>
                      <a:ext uri="{FF2B5EF4-FFF2-40B4-BE49-F238E27FC236}">
                        <a16:creationId xmlns:a16="http://schemas.microsoft.com/office/drawing/2014/main" id="{B8DF1D70-78C8-B749-9B74-873ACD19C4B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1" name="Freeform 3680">
                    <a:extLst>
                      <a:ext uri="{FF2B5EF4-FFF2-40B4-BE49-F238E27FC236}">
                        <a16:creationId xmlns:a16="http://schemas.microsoft.com/office/drawing/2014/main" id="{34EDFF63-4795-DA49-AA48-96322C2C950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2" name="Freeform 3681">
                    <a:extLst>
                      <a:ext uri="{FF2B5EF4-FFF2-40B4-BE49-F238E27FC236}">
                        <a16:creationId xmlns:a16="http://schemas.microsoft.com/office/drawing/2014/main" id="{0526BD42-FE6D-0F45-A641-7FBB828F5C2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4" name="Group 3653">
                  <a:extLst>
                    <a:ext uri="{FF2B5EF4-FFF2-40B4-BE49-F238E27FC236}">
                      <a16:creationId xmlns:a16="http://schemas.microsoft.com/office/drawing/2014/main" id="{C223B586-D192-6C40-8B58-A8DF62A5797A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73" name="Rectangle 3672">
                    <a:extLst>
                      <a:ext uri="{FF2B5EF4-FFF2-40B4-BE49-F238E27FC236}">
                        <a16:creationId xmlns:a16="http://schemas.microsoft.com/office/drawing/2014/main" id="{F51634FD-7D85-064A-9068-6F7EDEFFBF5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4" name="Rectangle 3673">
                    <a:extLst>
                      <a:ext uri="{FF2B5EF4-FFF2-40B4-BE49-F238E27FC236}">
                        <a16:creationId xmlns:a16="http://schemas.microsoft.com/office/drawing/2014/main" id="{B9290C2D-2AB4-8F44-8EA7-9EB2ECC30E3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5" name="Freeform 3674">
                    <a:extLst>
                      <a:ext uri="{FF2B5EF4-FFF2-40B4-BE49-F238E27FC236}">
                        <a16:creationId xmlns:a16="http://schemas.microsoft.com/office/drawing/2014/main" id="{D1E7A02D-0E8C-6742-AC9C-BD99658C9AF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6" name="Freeform 3675">
                    <a:extLst>
                      <a:ext uri="{FF2B5EF4-FFF2-40B4-BE49-F238E27FC236}">
                        <a16:creationId xmlns:a16="http://schemas.microsoft.com/office/drawing/2014/main" id="{8E4B54D5-C5AE-924B-90C2-433A5D4F0972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7" name="Freeform 3676">
                    <a:extLst>
                      <a:ext uri="{FF2B5EF4-FFF2-40B4-BE49-F238E27FC236}">
                        <a16:creationId xmlns:a16="http://schemas.microsoft.com/office/drawing/2014/main" id="{E7141EA5-53C8-DD4D-95A9-DA3613012E4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5" name="Group 3654">
                  <a:extLst>
                    <a:ext uri="{FF2B5EF4-FFF2-40B4-BE49-F238E27FC236}">
                      <a16:creationId xmlns:a16="http://schemas.microsoft.com/office/drawing/2014/main" id="{C5C60BC4-B360-AF49-889E-A5E50B10B005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68" name="Rectangle 3667">
                    <a:extLst>
                      <a:ext uri="{FF2B5EF4-FFF2-40B4-BE49-F238E27FC236}">
                        <a16:creationId xmlns:a16="http://schemas.microsoft.com/office/drawing/2014/main" id="{35C57456-DD47-6241-81C9-B22EFC4DA19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9" name="Rectangle 3668">
                    <a:extLst>
                      <a:ext uri="{FF2B5EF4-FFF2-40B4-BE49-F238E27FC236}">
                        <a16:creationId xmlns:a16="http://schemas.microsoft.com/office/drawing/2014/main" id="{C41FACAE-14AB-B841-BF2A-8B43427C326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0" name="Freeform 3669">
                    <a:extLst>
                      <a:ext uri="{FF2B5EF4-FFF2-40B4-BE49-F238E27FC236}">
                        <a16:creationId xmlns:a16="http://schemas.microsoft.com/office/drawing/2014/main" id="{412F1D4A-73B5-5149-B88D-D1018D1A5E4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1" name="Freeform 3670">
                    <a:extLst>
                      <a:ext uri="{FF2B5EF4-FFF2-40B4-BE49-F238E27FC236}">
                        <a16:creationId xmlns:a16="http://schemas.microsoft.com/office/drawing/2014/main" id="{BCCA9E98-F651-5448-BD71-5955F23FB0D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2" name="Freeform 3671">
                    <a:extLst>
                      <a:ext uri="{FF2B5EF4-FFF2-40B4-BE49-F238E27FC236}">
                        <a16:creationId xmlns:a16="http://schemas.microsoft.com/office/drawing/2014/main" id="{E613FE04-A6FA-B343-A8A0-2632F13F6C3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6" name="Group 3655">
                  <a:extLst>
                    <a:ext uri="{FF2B5EF4-FFF2-40B4-BE49-F238E27FC236}">
                      <a16:creationId xmlns:a16="http://schemas.microsoft.com/office/drawing/2014/main" id="{5B243760-EC81-9C4D-8518-FE6FAA7C653A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63" name="Rectangle 3662">
                    <a:extLst>
                      <a:ext uri="{FF2B5EF4-FFF2-40B4-BE49-F238E27FC236}">
                        <a16:creationId xmlns:a16="http://schemas.microsoft.com/office/drawing/2014/main" id="{4465734C-E7A5-BA4C-8C9C-B4494EAE8C4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4" name="Rectangle 3663">
                    <a:extLst>
                      <a:ext uri="{FF2B5EF4-FFF2-40B4-BE49-F238E27FC236}">
                        <a16:creationId xmlns:a16="http://schemas.microsoft.com/office/drawing/2014/main" id="{8298744F-237F-A344-9D65-83081D1B665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5" name="Freeform 3664">
                    <a:extLst>
                      <a:ext uri="{FF2B5EF4-FFF2-40B4-BE49-F238E27FC236}">
                        <a16:creationId xmlns:a16="http://schemas.microsoft.com/office/drawing/2014/main" id="{24C3B30C-9753-E246-A774-91AEB43065D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6" name="Freeform 3665">
                    <a:extLst>
                      <a:ext uri="{FF2B5EF4-FFF2-40B4-BE49-F238E27FC236}">
                        <a16:creationId xmlns:a16="http://schemas.microsoft.com/office/drawing/2014/main" id="{C02E7062-580E-4548-8C15-47558F5C7E7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7" name="Freeform 3666">
                    <a:extLst>
                      <a:ext uri="{FF2B5EF4-FFF2-40B4-BE49-F238E27FC236}">
                        <a16:creationId xmlns:a16="http://schemas.microsoft.com/office/drawing/2014/main" id="{53D68579-C3EE-3240-822F-E9EBCB32F34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57" name="Group 3656">
                  <a:extLst>
                    <a:ext uri="{FF2B5EF4-FFF2-40B4-BE49-F238E27FC236}">
                      <a16:creationId xmlns:a16="http://schemas.microsoft.com/office/drawing/2014/main" id="{AB72B494-75AE-2C49-8FBA-48A80A1357E4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658" name="Rectangle 3657">
                    <a:extLst>
                      <a:ext uri="{FF2B5EF4-FFF2-40B4-BE49-F238E27FC236}">
                        <a16:creationId xmlns:a16="http://schemas.microsoft.com/office/drawing/2014/main" id="{BAA98599-09A0-964D-8015-7B0EF7AB8BC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9" name="Rectangle 3658">
                    <a:extLst>
                      <a:ext uri="{FF2B5EF4-FFF2-40B4-BE49-F238E27FC236}">
                        <a16:creationId xmlns:a16="http://schemas.microsoft.com/office/drawing/2014/main" id="{2932BA5B-9BA9-BD4C-AC38-22507DAC2F2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0" name="Freeform 3659">
                    <a:extLst>
                      <a:ext uri="{FF2B5EF4-FFF2-40B4-BE49-F238E27FC236}">
                        <a16:creationId xmlns:a16="http://schemas.microsoft.com/office/drawing/2014/main" id="{BBF208BE-446E-7C4A-B14E-D4025E5067C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1" name="Freeform 3660">
                    <a:extLst>
                      <a:ext uri="{FF2B5EF4-FFF2-40B4-BE49-F238E27FC236}">
                        <a16:creationId xmlns:a16="http://schemas.microsoft.com/office/drawing/2014/main" id="{AD2423F2-2730-B045-998C-35C873326097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2" name="Freeform 3661">
                    <a:extLst>
                      <a:ext uri="{FF2B5EF4-FFF2-40B4-BE49-F238E27FC236}">
                        <a16:creationId xmlns:a16="http://schemas.microsoft.com/office/drawing/2014/main" id="{4EE45B6C-8399-4342-AE11-B7E31D5678C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643" name="Rectangle 3642">
                <a:extLst>
                  <a:ext uri="{FF2B5EF4-FFF2-40B4-BE49-F238E27FC236}">
                    <a16:creationId xmlns:a16="http://schemas.microsoft.com/office/drawing/2014/main" id="{3FAA54A8-6F9C-CD42-94F1-D9A3B97C2DF5}"/>
                  </a:ext>
                </a:extLst>
              </p:cNvPr>
              <p:cNvSpPr/>
              <p:nvPr/>
            </p:nvSpPr>
            <p:spPr>
              <a:xfrm>
                <a:off x="3835400" y="3825240"/>
                <a:ext cx="296333" cy="45719"/>
              </a:xfrm>
              <a:prstGeom prst="rect">
                <a:avLst/>
              </a:prstGeom>
              <a:solidFill>
                <a:srgbClr val="EBEBEB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12" name="Group 3811">
              <a:extLst>
                <a:ext uri="{FF2B5EF4-FFF2-40B4-BE49-F238E27FC236}">
                  <a16:creationId xmlns:a16="http://schemas.microsoft.com/office/drawing/2014/main" id="{3C5EC35D-D280-2F43-8E42-937A69E875F1}"/>
                </a:ext>
              </a:extLst>
            </p:cNvPr>
            <p:cNvGrpSpPr/>
            <p:nvPr/>
          </p:nvGrpSpPr>
          <p:grpSpPr>
            <a:xfrm>
              <a:off x="9410698" y="3670301"/>
              <a:ext cx="1333500" cy="1320799"/>
              <a:chOff x="2641600" y="1354664"/>
              <a:chExt cx="2565400" cy="2516295"/>
            </a:xfrm>
          </p:grpSpPr>
          <p:sp>
            <p:nvSpPr>
              <p:cNvPr id="3813" name="Rectangle 3812">
                <a:extLst>
                  <a:ext uri="{FF2B5EF4-FFF2-40B4-BE49-F238E27FC236}">
                    <a16:creationId xmlns:a16="http://schemas.microsoft.com/office/drawing/2014/main" id="{5E31B48F-9616-4A40-B1EF-3422D8FBE0EF}"/>
                  </a:ext>
                </a:extLst>
              </p:cNvPr>
              <p:cNvSpPr/>
              <p:nvPr/>
            </p:nvSpPr>
            <p:spPr>
              <a:xfrm>
                <a:off x="2641600" y="1354664"/>
                <a:ext cx="2565400" cy="2493436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14" name="Group 3813">
                <a:extLst>
                  <a:ext uri="{FF2B5EF4-FFF2-40B4-BE49-F238E27FC236}">
                    <a16:creationId xmlns:a16="http://schemas.microsoft.com/office/drawing/2014/main" id="{D3E8A192-164D-BC49-999C-B33CD24CCC40}"/>
                  </a:ext>
                </a:extLst>
              </p:cNvPr>
              <p:cNvGrpSpPr/>
              <p:nvPr/>
            </p:nvGrpSpPr>
            <p:grpSpPr>
              <a:xfrm>
                <a:off x="2647534" y="1371876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3901" name="Group 3900">
                  <a:extLst>
                    <a:ext uri="{FF2B5EF4-FFF2-40B4-BE49-F238E27FC236}">
                      <a16:creationId xmlns:a16="http://schemas.microsoft.com/office/drawing/2014/main" id="{F302DDF7-5A8B-7642-A2C6-C7C7BF564418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80" name="Rectangle 3979">
                    <a:extLst>
                      <a:ext uri="{FF2B5EF4-FFF2-40B4-BE49-F238E27FC236}">
                        <a16:creationId xmlns:a16="http://schemas.microsoft.com/office/drawing/2014/main" id="{30D6029B-4DD9-E448-9F7A-2AA55E24083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1" name="Rectangle 3980">
                    <a:extLst>
                      <a:ext uri="{FF2B5EF4-FFF2-40B4-BE49-F238E27FC236}">
                        <a16:creationId xmlns:a16="http://schemas.microsoft.com/office/drawing/2014/main" id="{556A2039-55F0-FE4E-BE95-79435708B29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2" name="Freeform 3981">
                    <a:extLst>
                      <a:ext uri="{FF2B5EF4-FFF2-40B4-BE49-F238E27FC236}">
                        <a16:creationId xmlns:a16="http://schemas.microsoft.com/office/drawing/2014/main" id="{951427A3-C2BC-D146-98B7-99936B98B0F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3" name="Freeform 3982">
                    <a:extLst>
                      <a:ext uri="{FF2B5EF4-FFF2-40B4-BE49-F238E27FC236}">
                        <a16:creationId xmlns:a16="http://schemas.microsoft.com/office/drawing/2014/main" id="{6F245301-0CD3-274D-9C18-267D2815E03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4" name="Freeform 3983">
                    <a:extLst>
                      <a:ext uri="{FF2B5EF4-FFF2-40B4-BE49-F238E27FC236}">
                        <a16:creationId xmlns:a16="http://schemas.microsoft.com/office/drawing/2014/main" id="{FCF4B9CA-550E-B844-BB01-137F7AD10BEF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2" name="Group 3901">
                  <a:extLst>
                    <a:ext uri="{FF2B5EF4-FFF2-40B4-BE49-F238E27FC236}">
                      <a16:creationId xmlns:a16="http://schemas.microsoft.com/office/drawing/2014/main" id="{808C6558-0624-7440-BD0B-1FD3212C31DD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75" name="Rectangle 3974">
                    <a:extLst>
                      <a:ext uri="{FF2B5EF4-FFF2-40B4-BE49-F238E27FC236}">
                        <a16:creationId xmlns:a16="http://schemas.microsoft.com/office/drawing/2014/main" id="{A0220265-1CEC-B04C-8525-6FCA60CD913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6" name="Rectangle 3975">
                    <a:extLst>
                      <a:ext uri="{FF2B5EF4-FFF2-40B4-BE49-F238E27FC236}">
                        <a16:creationId xmlns:a16="http://schemas.microsoft.com/office/drawing/2014/main" id="{CC39EE6E-DC24-3D42-9A80-55C7D3E9057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7" name="Freeform 3976">
                    <a:extLst>
                      <a:ext uri="{FF2B5EF4-FFF2-40B4-BE49-F238E27FC236}">
                        <a16:creationId xmlns:a16="http://schemas.microsoft.com/office/drawing/2014/main" id="{A86CFB7E-E776-9B47-A7F1-8832DDA56A1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8" name="Freeform 3977">
                    <a:extLst>
                      <a:ext uri="{FF2B5EF4-FFF2-40B4-BE49-F238E27FC236}">
                        <a16:creationId xmlns:a16="http://schemas.microsoft.com/office/drawing/2014/main" id="{7FBB81B2-B6DE-CC48-A4D6-DB9F66B01CDE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9" name="Freeform 3978">
                    <a:extLst>
                      <a:ext uri="{FF2B5EF4-FFF2-40B4-BE49-F238E27FC236}">
                        <a16:creationId xmlns:a16="http://schemas.microsoft.com/office/drawing/2014/main" id="{7F972B54-7F63-8F4C-99F2-B9D28430F55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3" name="Group 3902">
                  <a:extLst>
                    <a:ext uri="{FF2B5EF4-FFF2-40B4-BE49-F238E27FC236}">
                      <a16:creationId xmlns:a16="http://schemas.microsoft.com/office/drawing/2014/main" id="{2A148A74-3F7C-494A-942A-0403017C5952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70" name="Rectangle 3969">
                    <a:extLst>
                      <a:ext uri="{FF2B5EF4-FFF2-40B4-BE49-F238E27FC236}">
                        <a16:creationId xmlns:a16="http://schemas.microsoft.com/office/drawing/2014/main" id="{C8F9E2A6-961F-0F4D-98A9-2E6C60DF953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1" name="Rectangle 3970">
                    <a:extLst>
                      <a:ext uri="{FF2B5EF4-FFF2-40B4-BE49-F238E27FC236}">
                        <a16:creationId xmlns:a16="http://schemas.microsoft.com/office/drawing/2014/main" id="{843B5764-69BC-1C48-B4CA-3F3454933B6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2" name="Freeform 3971">
                    <a:extLst>
                      <a:ext uri="{FF2B5EF4-FFF2-40B4-BE49-F238E27FC236}">
                        <a16:creationId xmlns:a16="http://schemas.microsoft.com/office/drawing/2014/main" id="{42C66468-D731-814C-B429-15F96591ADB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3" name="Freeform 3972">
                    <a:extLst>
                      <a:ext uri="{FF2B5EF4-FFF2-40B4-BE49-F238E27FC236}">
                        <a16:creationId xmlns:a16="http://schemas.microsoft.com/office/drawing/2014/main" id="{A3A22704-4880-DF49-9289-3F04B4968ACC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4" name="Freeform 3973">
                    <a:extLst>
                      <a:ext uri="{FF2B5EF4-FFF2-40B4-BE49-F238E27FC236}">
                        <a16:creationId xmlns:a16="http://schemas.microsoft.com/office/drawing/2014/main" id="{C717AB87-19E6-C14C-A028-A1FF9CCA159C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4" name="Group 3903">
                  <a:extLst>
                    <a:ext uri="{FF2B5EF4-FFF2-40B4-BE49-F238E27FC236}">
                      <a16:creationId xmlns:a16="http://schemas.microsoft.com/office/drawing/2014/main" id="{107FBA5B-4AD1-0E4F-806E-ED0A0485E287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65" name="Rectangle 3964">
                    <a:extLst>
                      <a:ext uri="{FF2B5EF4-FFF2-40B4-BE49-F238E27FC236}">
                        <a16:creationId xmlns:a16="http://schemas.microsoft.com/office/drawing/2014/main" id="{4464AFD2-97EC-7443-BA36-1645B67CBC9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6" name="Rectangle 3965">
                    <a:extLst>
                      <a:ext uri="{FF2B5EF4-FFF2-40B4-BE49-F238E27FC236}">
                        <a16:creationId xmlns:a16="http://schemas.microsoft.com/office/drawing/2014/main" id="{D43C0083-5A5C-644E-B5D9-5A7A2BB70B65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7" name="Freeform 3966">
                    <a:extLst>
                      <a:ext uri="{FF2B5EF4-FFF2-40B4-BE49-F238E27FC236}">
                        <a16:creationId xmlns:a16="http://schemas.microsoft.com/office/drawing/2014/main" id="{4C2E539F-34D5-4F40-9E6B-4E35917BC09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8" name="Freeform 3967">
                    <a:extLst>
                      <a:ext uri="{FF2B5EF4-FFF2-40B4-BE49-F238E27FC236}">
                        <a16:creationId xmlns:a16="http://schemas.microsoft.com/office/drawing/2014/main" id="{2F0A8EFE-28BB-4F4B-8BDE-C4270353BC67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9" name="Freeform 3968">
                    <a:extLst>
                      <a:ext uri="{FF2B5EF4-FFF2-40B4-BE49-F238E27FC236}">
                        <a16:creationId xmlns:a16="http://schemas.microsoft.com/office/drawing/2014/main" id="{6DDB3DCC-6ACF-704B-8D5B-AB487C53F7C0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5" name="Group 3904">
                  <a:extLst>
                    <a:ext uri="{FF2B5EF4-FFF2-40B4-BE49-F238E27FC236}">
                      <a16:creationId xmlns:a16="http://schemas.microsoft.com/office/drawing/2014/main" id="{F347164D-26DE-AB46-A430-34642D77323E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60" name="Rectangle 3959">
                    <a:extLst>
                      <a:ext uri="{FF2B5EF4-FFF2-40B4-BE49-F238E27FC236}">
                        <a16:creationId xmlns:a16="http://schemas.microsoft.com/office/drawing/2014/main" id="{DE16CC4E-ADD0-B545-A377-18D8C1BF384B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1" name="Rectangle 3960">
                    <a:extLst>
                      <a:ext uri="{FF2B5EF4-FFF2-40B4-BE49-F238E27FC236}">
                        <a16:creationId xmlns:a16="http://schemas.microsoft.com/office/drawing/2014/main" id="{AD288DBB-B3D0-094C-BC5C-8198058EA7BC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2" name="Freeform 3961">
                    <a:extLst>
                      <a:ext uri="{FF2B5EF4-FFF2-40B4-BE49-F238E27FC236}">
                        <a16:creationId xmlns:a16="http://schemas.microsoft.com/office/drawing/2014/main" id="{09C919FD-003F-F64A-830B-AE5683AD5B1C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3" name="Freeform 3962">
                    <a:extLst>
                      <a:ext uri="{FF2B5EF4-FFF2-40B4-BE49-F238E27FC236}">
                        <a16:creationId xmlns:a16="http://schemas.microsoft.com/office/drawing/2014/main" id="{6FD3EF29-16BC-2645-B936-F35F4B0CBB9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4" name="Freeform 3963">
                    <a:extLst>
                      <a:ext uri="{FF2B5EF4-FFF2-40B4-BE49-F238E27FC236}">
                        <a16:creationId xmlns:a16="http://schemas.microsoft.com/office/drawing/2014/main" id="{7E53F3D1-976E-AB4C-BAF3-3FA105299866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6" name="Group 3905">
                  <a:extLst>
                    <a:ext uri="{FF2B5EF4-FFF2-40B4-BE49-F238E27FC236}">
                      <a16:creationId xmlns:a16="http://schemas.microsoft.com/office/drawing/2014/main" id="{D8864981-BB35-454F-9237-3E189298C260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55" name="Rectangle 3954">
                    <a:extLst>
                      <a:ext uri="{FF2B5EF4-FFF2-40B4-BE49-F238E27FC236}">
                        <a16:creationId xmlns:a16="http://schemas.microsoft.com/office/drawing/2014/main" id="{40FE33AB-43FB-5B41-842F-5F9F9E1B635C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6" name="Rectangle 3955">
                    <a:extLst>
                      <a:ext uri="{FF2B5EF4-FFF2-40B4-BE49-F238E27FC236}">
                        <a16:creationId xmlns:a16="http://schemas.microsoft.com/office/drawing/2014/main" id="{42D6E945-98E6-534C-A5BA-FF3554BC5FD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7" name="Freeform 3956">
                    <a:extLst>
                      <a:ext uri="{FF2B5EF4-FFF2-40B4-BE49-F238E27FC236}">
                        <a16:creationId xmlns:a16="http://schemas.microsoft.com/office/drawing/2014/main" id="{464CC398-4680-2D4A-8157-B9C1598D04A8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8" name="Freeform 3957">
                    <a:extLst>
                      <a:ext uri="{FF2B5EF4-FFF2-40B4-BE49-F238E27FC236}">
                        <a16:creationId xmlns:a16="http://schemas.microsoft.com/office/drawing/2014/main" id="{F4CAA3BE-7194-854B-8AA2-62A5FF42168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9" name="Freeform 3958">
                    <a:extLst>
                      <a:ext uri="{FF2B5EF4-FFF2-40B4-BE49-F238E27FC236}">
                        <a16:creationId xmlns:a16="http://schemas.microsoft.com/office/drawing/2014/main" id="{5A7C295F-0683-F24C-A304-E526AEDE0F6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7" name="Group 3906">
                  <a:extLst>
                    <a:ext uri="{FF2B5EF4-FFF2-40B4-BE49-F238E27FC236}">
                      <a16:creationId xmlns:a16="http://schemas.microsoft.com/office/drawing/2014/main" id="{D27F9469-B29C-D249-90C5-FA7E7450A7F5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50" name="Rectangle 3949">
                    <a:extLst>
                      <a:ext uri="{FF2B5EF4-FFF2-40B4-BE49-F238E27FC236}">
                        <a16:creationId xmlns:a16="http://schemas.microsoft.com/office/drawing/2014/main" id="{52A6B4EA-FC79-6941-BD51-7EB6884DFCA2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1" name="Rectangle 3950">
                    <a:extLst>
                      <a:ext uri="{FF2B5EF4-FFF2-40B4-BE49-F238E27FC236}">
                        <a16:creationId xmlns:a16="http://schemas.microsoft.com/office/drawing/2014/main" id="{3E8AF502-0E24-BF48-B980-3B1B84FE741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2" name="Freeform 3951">
                    <a:extLst>
                      <a:ext uri="{FF2B5EF4-FFF2-40B4-BE49-F238E27FC236}">
                        <a16:creationId xmlns:a16="http://schemas.microsoft.com/office/drawing/2014/main" id="{DC52AD5C-AB3A-FD45-A777-C39C4C1A64E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3" name="Freeform 3952">
                    <a:extLst>
                      <a:ext uri="{FF2B5EF4-FFF2-40B4-BE49-F238E27FC236}">
                        <a16:creationId xmlns:a16="http://schemas.microsoft.com/office/drawing/2014/main" id="{28820C95-66F2-8742-8006-79ED4E64D02F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4" name="Freeform 3953">
                    <a:extLst>
                      <a:ext uri="{FF2B5EF4-FFF2-40B4-BE49-F238E27FC236}">
                        <a16:creationId xmlns:a16="http://schemas.microsoft.com/office/drawing/2014/main" id="{E9ACA932-EBAD-604B-B791-36C2576537E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8" name="Group 3907">
                  <a:extLst>
                    <a:ext uri="{FF2B5EF4-FFF2-40B4-BE49-F238E27FC236}">
                      <a16:creationId xmlns:a16="http://schemas.microsoft.com/office/drawing/2014/main" id="{F578DC3D-EAB8-7145-A44B-E7E22C72610D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45" name="Rectangle 3944">
                    <a:extLst>
                      <a:ext uri="{FF2B5EF4-FFF2-40B4-BE49-F238E27FC236}">
                        <a16:creationId xmlns:a16="http://schemas.microsoft.com/office/drawing/2014/main" id="{691052F0-891F-6F4D-AD22-472E29CAE988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6" name="Rectangle 3945">
                    <a:extLst>
                      <a:ext uri="{FF2B5EF4-FFF2-40B4-BE49-F238E27FC236}">
                        <a16:creationId xmlns:a16="http://schemas.microsoft.com/office/drawing/2014/main" id="{D3E8B6CC-F940-D749-943D-387342D76C6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7" name="Freeform 3946">
                    <a:extLst>
                      <a:ext uri="{FF2B5EF4-FFF2-40B4-BE49-F238E27FC236}">
                        <a16:creationId xmlns:a16="http://schemas.microsoft.com/office/drawing/2014/main" id="{DC1F9ABA-2F73-4847-A244-8620AC8E128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8" name="Freeform 3947">
                    <a:extLst>
                      <a:ext uri="{FF2B5EF4-FFF2-40B4-BE49-F238E27FC236}">
                        <a16:creationId xmlns:a16="http://schemas.microsoft.com/office/drawing/2014/main" id="{9318E5F8-260F-424E-BEA6-0054F4C84F1B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9" name="Freeform 3948">
                    <a:extLst>
                      <a:ext uri="{FF2B5EF4-FFF2-40B4-BE49-F238E27FC236}">
                        <a16:creationId xmlns:a16="http://schemas.microsoft.com/office/drawing/2014/main" id="{054D6904-9ADC-C147-9CBE-50DA8CB9F99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09" name="Group 3908">
                  <a:extLst>
                    <a:ext uri="{FF2B5EF4-FFF2-40B4-BE49-F238E27FC236}">
                      <a16:creationId xmlns:a16="http://schemas.microsoft.com/office/drawing/2014/main" id="{82336CF8-64FA-6B43-92A1-E8AFA8774D2C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40" name="Rectangle 3939">
                    <a:extLst>
                      <a:ext uri="{FF2B5EF4-FFF2-40B4-BE49-F238E27FC236}">
                        <a16:creationId xmlns:a16="http://schemas.microsoft.com/office/drawing/2014/main" id="{633115A6-A1C4-2B48-BB72-01821BB60174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1" name="Rectangle 3940">
                    <a:extLst>
                      <a:ext uri="{FF2B5EF4-FFF2-40B4-BE49-F238E27FC236}">
                        <a16:creationId xmlns:a16="http://schemas.microsoft.com/office/drawing/2014/main" id="{4BCC0A7A-8F52-5B43-9BC9-41C0AE011BC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2" name="Freeform 3941">
                    <a:extLst>
                      <a:ext uri="{FF2B5EF4-FFF2-40B4-BE49-F238E27FC236}">
                        <a16:creationId xmlns:a16="http://schemas.microsoft.com/office/drawing/2014/main" id="{F2DE1F1E-5D11-F045-AC2A-3B62D58B8EF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3" name="Freeform 3942">
                    <a:extLst>
                      <a:ext uri="{FF2B5EF4-FFF2-40B4-BE49-F238E27FC236}">
                        <a16:creationId xmlns:a16="http://schemas.microsoft.com/office/drawing/2014/main" id="{53BF07A0-2C04-8349-BBD2-0AFD267E078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4" name="Freeform 3943">
                    <a:extLst>
                      <a:ext uri="{FF2B5EF4-FFF2-40B4-BE49-F238E27FC236}">
                        <a16:creationId xmlns:a16="http://schemas.microsoft.com/office/drawing/2014/main" id="{4CCC6C55-1B42-E84C-9F31-DD87D2381BB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10" name="Group 3909">
                  <a:extLst>
                    <a:ext uri="{FF2B5EF4-FFF2-40B4-BE49-F238E27FC236}">
                      <a16:creationId xmlns:a16="http://schemas.microsoft.com/office/drawing/2014/main" id="{8E2F95D7-9D48-A243-AE77-47225338BF9B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35" name="Rectangle 3934">
                    <a:extLst>
                      <a:ext uri="{FF2B5EF4-FFF2-40B4-BE49-F238E27FC236}">
                        <a16:creationId xmlns:a16="http://schemas.microsoft.com/office/drawing/2014/main" id="{549C943A-6C78-704C-A327-B6F4F5A51FE6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6" name="Rectangle 3935">
                    <a:extLst>
                      <a:ext uri="{FF2B5EF4-FFF2-40B4-BE49-F238E27FC236}">
                        <a16:creationId xmlns:a16="http://schemas.microsoft.com/office/drawing/2014/main" id="{9EE60CC7-639E-644F-8E81-D0EC9FADD643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7" name="Freeform 3936">
                    <a:extLst>
                      <a:ext uri="{FF2B5EF4-FFF2-40B4-BE49-F238E27FC236}">
                        <a16:creationId xmlns:a16="http://schemas.microsoft.com/office/drawing/2014/main" id="{6FF56DD1-B19C-5D42-995C-12FB5E64DDB3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8" name="Freeform 3937">
                    <a:extLst>
                      <a:ext uri="{FF2B5EF4-FFF2-40B4-BE49-F238E27FC236}">
                        <a16:creationId xmlns:a16="http://schemas.microsoft.com/office/drawing/2014/main" id="{21367AE9-8B60-BC46-9857-4CA4C0E5896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9" name="Freeform 3938">
                    <a:extLst>
                      <a:ext uri="{FF2B5EF4-FFF2-40B4-BE49-F238E27FC236}">
                        <a16:creationId xmlns:a16="http://schemas.microsoft.com/office/drawing/2014/main" id="{132C7C09-1763-F04C-B60A-0D2156C2FA6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11" name="Group 3910">
                  <a:extLst>
                    <a:ext uri="{FF2B5EF4-FFF2-40B4-BE49-F238E27FC236}">
                      <a16:creationId xmlns:a16="http://schemas.microsoft.com/office/drawing/2014/main" id="{448654BF-4144-0340-9147-B365FF283A74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30" name="Rectangle 3929">
                    <a:extLst>
                      <a:ext uri="{FF2B5EF4-FFF2-40B4-BE49-F238E27FC236}">
                        <a16:creationId xmlns:a16="http://schemas.microsoft.com/office/drawing/2014/main" id="{F518BA91-CAFE-7840-A3B0-78C5064F336E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1" name="Rectangle 3930">
                    <a:extLst>
                      <a:ext uri="{FF2B5EF4-FFF2-40B4-BE49-F238E27FC236}">
                        <a16:creationId xmlns:a16="http://schemas.microsoft.com/office/drawing/2014/main" id="{2B0E6B58-7925-B84F-8241-14564119ABD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2" name="Freeform 3931">
                    <a:extLst>
                      <a:ext uri="{FF2B5EF4-FFF2-40B4-BE49-F238E27FC236}">
                        <a16:creationId xmlns:a16="http://schemas.microsoft.com/office/drawing/2014/main" id="{C7412C8E-4582-414C-9A51-603A3212AE02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3" name="Freeform 3932">
                    <a:extLst>
                      <a:ext uri="{FF2B5EF4-FFF2-40B4-BE49-F238E27FC236}">
                        <a16:creationId xmlns:a16="http://schemas.microsoft.com/office/drawing/2014/main" id="{69EFA170-9B1F-5141-ACB7-14284CFE578D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4" name="Freeform 3933">
                    <a:extLst>
                      <a:ext uri="{FF2B5EF4-FFF2-40B4-BE49-F238E27FC236}">
                        <a16:creationId xmlns:a16="http://schemas.microsoft.com/office/drawing/2014/main" id="{3E5DD2BF-09AE-3141-AF7C-BE5F8EF283BD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12" name="Group 3911">
                  <a:extLst>
                    <a:ext uri="{FF2B5EF4-FFF2-40B4-BE49-F238E27FC236}">
                      <a16:creationId xmlns:a16="http://schemas.microsoft.com/office/drawing/2014/main" id="{4FB4511F-3615-8949-B9C7-9C2729A2CAA1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25" name="Rectangle 3924">
                    <a:extLst>
                      <a:ext uri="{FF2B5EF4-FFF2-40B4-BE49-F238E27FC236}">
                        <a16:creationId xmlns:a16="http://schemas.microsoft.com/office/drawing/2014/main" id="{411CD80F-0E26-E34B-8AC1-B44B45050F5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6" name="Rectangle 3925">
                    <a:extLst>
                      <a:ext uri="{FF2B5EF4-FFF2-40B4-BE49-F238E27FC236}">
                        <a16:creationId xmlns:a16="http://schemas.microsoft.com/office/drawing/2014/main" id="{137DBFA4-CBA1-5E43-AAF2-A417608E61C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7" name="Freeform 3926">
                    <a:extLst>
                      <a:ext uri="{FF2B5EF4-FFF2-40B4-BE49-F238E27FC236}">
                        <a16:creationId xmlns:a16="http://schemas.microsoft.com/office/drawing/2014/main" id="{1F9AAE00-606B-694B-BB91-562F1D126306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8" name="Freeform 3927">
                    <a:extLst>
                      <a:ext uri="{FF2B5EF4-FFF2-40B4-BE49-F238E27FC236}">
                        <a16:creationId xmlns:a16="http://schemas.microsoft.com/office/drawing/2014/main" id="{BDAAE12F-82C5-E24F-A178-D48B0FCC95E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9" name="Freeform 3928">
                    <a:extLst>
                      <a:ext uri="{FF2B5EF4-FFF2-40B4-BE49-F238E27FC236}">
                        <a16:creationId xmlns:a16="http://schemas.microsoft.com/office/drawing/2014/main" id="{64733A27-F727-B349-812C-9D697BE071C1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13" name="Group 3912">
                  <a:extLst>
                    <a:ext uri="{FF2B5EF4-FFF2-40B4-BE49-F238E27FC236}">
                      <a16:creationId xmlns:a16="http://schemas.microsoft.com/office/drawing/2014/main" id="{5A85E147-A9CF-DD4C-BD58-94BC76964C8A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20" name="Rectangle 3919">
                    <a:extLst>
                      <a:ext uri="{FF2B5EF4-FFF2-40B4-BE49-F238E27FC236}">
                        <a16:creationId xmlns:a16="http://schemas.microsoft.com/office/drawing/2014/main" id="{45955493-327C-834C-A766-8AB53ABAB8A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1" name="Rectangle 3920">
                    <a:extLst>
                      <a:ext uri="{FF2B5EF4-FFF2-40B4-BE49-F238E27FC236}">
                        <a16:creationId xmlns:a16="http://schemas.microsoft.com/office/drawing/2014/main" id="{F00CB5C1-9139-4C44-B4C9-20C6A0A97B1B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2" name="Freeform 3921">
                    <a:extLst>
                      <a:ext uri="{FF2B5EF4-FFF2-40B4-BE49-F238E27FC236}">
                        <a16:creationId xmlns:a16="http://schemas.microsoft.com/office/drawing/2014/main" id="{2359AAA2-07E8-F442-9263-FAE7E32EDB3F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3" name="Freeform 3922">
                    <a:extLst>
                      <a:ext uri="{FF2B5EF4-FFF2-40B4-BE49-F238E27FC236}">
                        <a16:creationId xmlns:a16="http://schemas.microsoft.com/office/drawing/2014/main" id="{F9F7B8A9-3D29-1645-A59B-5D4A4483516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4" name="Freeform 3923">
                    <a:extLst>
                      <a:ext uri="{FF2B5EF4-FFF2-40B4-BE49-F238E27FC236}">
                        <a16:creationId xmlns:a16="http://schemas.microsoft.com/office/drawing/2014/main" id="{885CDBCE-EDB2-5549-956D-5BAFBE9B8C2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14" name="Group 3913">
                  <a:extLst>
                    <a:ext uri="{FF2B5EF4-FFF2-40B4-BE49-F238E27FC236}">
                      <a16:creationId xmlns:a16="http://schemas.microsoft.com/office/drawing/2014/main" id="{C03BE3D9-CB34-5147-A49F-9ECC21F39E5D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915" name="Rectangle 3914">
                    <a:extLst>
                      <a:ext uri="{FF2B5EF4-FFF2-40B4-BE49-F238E27FC236}">
                        <a16:creationId xmlns:a16="http://schemas.microsoft.com/office/drawing/2014/main" id="{5FCBBE14-7351-DE4D-A9E1-25148A2D5C2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6" name="Rectangle 3915">
                    <a:extLst>
                      <a:ext uri="{FF2B5EF4-FFF2-40B4-BE49-F238E27FC236}">
                        <a16:creationId xmlns:a16="http://schemas.microsoft.com/office/drawing/2014/main" id="{6BF448F3-B162-D34D-9A2E-7781D3E62EF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7" name="Freeform 3916">
                    <a:extLst>
                      <a:ext uri="{FF2B5EF4-FFF2-40B4-BE49-F238E27FC236}">
                        <a16:creationId xmlns:a16="http://schemas.microsoft.com/office/drawing/2014/main" id="{EA1C5785-346B-A142-9D50-AF8601E24375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8" name="Freeform 3917">
                    <a:extLst>
                      <a:ext uri="{FF2B5EF4-FFF2-40B4-BE49-F238E27FC236}">
                        <a16:creationId xmlns:a16="http://schemas.microsoft.com/office/drawing/2014/main" id="{6B2FB565-8D65-8A41-853D-301932136FAA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9" name="Freeform 3918">
                    <a:extLst>
                      <a:ext uri="{FF2B5EF4-FFF2-40B4-BE49-F238E27FC236}">
                        <a16:creationId xmlns:a16="http://schemas.microsoft.com/office/drawing/2014/main" id="{4C419036-8526-C44D-ABBE-BBD1C3FFB5D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5" name="Group 3814">
                <a:extLst>
                  <a:ext uri="{FF2B5EF4-FFF2-40B4-BE49-F238E27FC236}">
                    <a16:creationId xmlns:a16="http://schemas.microsoft.com/office/drawing/2014/main" id="{344692DD-24B7-3843-9008-68984F591802}"/>
                  </a:ext>
                </a:extLst>
              </p:cNvPr>
              <p:cNvGrpSpPr/>
              <p:nvPr/>
            </p:nvGrpSpPr>
            <p:grpSpPr>
              <a:xfrm>
                <a:off x="2647887" y="2769108"/>
                <a:ext cx="2547691" cy="936572"/>
                <a:chOff x="2647534" y="1371876"/>
                <a:chExt cx="2547691" cy="936572"/>
              </a:xfrm>
            </p:grpSpPr>
            <p:grpSp>
              <p:nvGrpSpPr>
                <p:cNvPr id="3817" name="Group 3816">
                  <a:extLst>
                    <a:ext uri="{FF2B5EF4-FFF2-40B4-BE49-F238E27FC236}">
                      <a16:creationId xmlns:a16="http://schemas.microsoft.com/office/drawing/2014/main" id="{5E10C637-0A52-984B-8457-8B6861909193}"/>
                    </a:ext>
                  </a:extLst>
                </p:cNvPr>
                <p:cNvGrpSpPr/>
                <p:nvPr/>
              </p:nvGrpSpPr>
              <p:grpSpPr>
                <a:xfrm>
                  <a:off x="2647535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96" name="Rectangle 3895">
                    <a:extLst>
                      <a:ext uri="{FF2B5EF4-FFF2-40B4-BE49-F238E27FC236}">
                        <a16:creationId xmlns:a16="http://schemas.microsoft.com/office/drawing/2014/main" id="{C68D351C-7AE4-3B4C-81AE-A107DEA5A91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7" name="Rectangle 3896">
                    <a:extLst>
                      <a:ext uri="{FF2B5EF4-FFF2-40B4-BE49-F238E27FC236}">
                        <a16:creationId xmlns:a16="http://schemas.microsoft.com/office/drawing/2014/main" id="{F4A5B608-3DBB-674B-9B3F-257DA6F4DF7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8" name="Freeform 3897">
                    <a:extLst>
                      <a:ext uri="{FF2B5EF4-FFF2-40B4-BE49-F238E27FC236}">
                        <a16:creationId xmlns:a16="http://schemas.microsoft.com/office/drawing/2014/main" id="{0A1BE325-A5C5-214A-BA01-1F7FFBA2AA5A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9" name="Freeform 3898">
                    <a:extLst>
                      <a:ext uri="{FF2B5EF4-FFF2-40B4-BE49-F238E27FC236}">
                        <a16:creationId xmlns:a16="http://schemas.microsoft.com/office/drawing/2014/main" id="{4B1AB327-7C03-2D47-BFBE-8D90E9D2D74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0" name="Freeform 3899">
                    <a:extLst>
                      <a:ext uri="{FF2B5EF4-FFF2-40B4-BE49-F238E27FC236}">
                        <a16:creationId xmlns:a16="http://schemas.microsoft.com/office/drawing/2014/main" id="{E5392829-08DF-C24D-92A6-DA93CB4C25FE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18" name="Group 3817">
                  <a:extLst>
                    <a:ext uri="{FF2B5EF4-FFF2-40B4-BE49-F238E27FC236}">
                      <a16:creationId xmlns:a16="http://schemas.microsoft.com/office/drawing/2014/main" id="{317A0F2A-B58F-DE43-8E50-4061B3B4A2CA}"/>
                    </a:ext>
                  </a:extLst>
                </p:cNvPr>
                <p:cNvGrpSpPr/>
                <p:nvPr/>
              </p:nvGrpSpPr>
              <p:grpSpPr>
                <a:xfrm>
                  <a:off x="3011638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91" name="Rectangle 3890">
                    <a:extLst>
                      <a:ext uri="{FF2B5EF4-FFF2-40B4-BE49-F238E27FC236}">
                        <a16:creationId xmlns:a16="http://schemas.microsoft.com/office/drawing/2014/main" id="{C28FCE57-8E5D-9944-A149-F5FCEEB4CDFC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2" name="Rectangle 3891">
                    <a:extLst>
                      <a:ext uri="{FF2B5EF4-FFF2-40B4-BE49-F238E27FC236}">
                        <a16:creationId xmlns:a16="http://schemas.microsoft.com/office/drawing/2014/main" id="{8E41420F-45F5-0144-9F56-B250CC495F7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3" name="Freeform 3892">
                    <a:extLst>
                      <a:ext uri="{FF2B5EF4-FFF2-40B4-BE49-F238E27FC236}">
                        <a16:creationId xmlns:a16="http://schemas.microsoft.com/office/drawing/2014/main" id="{0DBE2BC5-B436-5A49-9022-112D86A05A0B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4" name="Freeform 3893">
                    <a:extLst>
                      <a:ext uri="{FF2B5EF4-FFF2-40B4-BE49-F238E27FC236}">
                        <a16:creationId xmlns:a16="http://schemas.microsoft.com/office/drawing/2014/main" id="{B71113D6-4D87-6249-8EE5-308DDBFCAE23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5" name="Freeform 3894">
                    <a:extLst>
                      <a:ext uri="{FF2B5EF4-FFF2-40B4-BE49-F238E27FC236}">
                        <a16:creationId xmlns:a16="http://schemas.microsoft.com/office/drawing/2014/main" id="{4CC4D47B-21F7-5140-9836-6D02D6D842A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19" name="Group 3818">
                  <a:extLst>
                    <a:ext uri="{FF2B5EF4-FFF2-40B4-BE49-F238E27FC236}">
                      <a16:creationId xmlns:a16="http://schemas.microsoft.com/office/drawing/2014/main" id="{FA21162A-4FF7-FE40-A632-185B7DD391C2}"/>
                    </a:ext>
                  </a:extLst>
                </p:cNvPr>
                <p:cNvGrpSpPr/>
                <p:nvPr/>
              </p:nvGrpSpPr>
              <p:grpSpPr>
                <a:xfrm>
                  <a:off x="3375741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86" name="Rectangle 3885">
                    <a:extLst>
                      <a:ext uri="{FF2B5EF4-FFF2-40B4-BE49-F238E27FC236}">
                        <a16:creationId xmlns:a16="http://schemas.microsoft.com/office/drawing/2014/main" id="{4EB4A056-C126-9244-9867-11BCDA02B385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7" name="Rectangle 3886">
                    <a:extLst>
                      <a:ext uri="{FF2B5EF4-FFF2-40B4-BE49-F238E27FC236}">
                        <a16:creationId xmlns:a16="http://schemas.microsoft.com/office/drawing/2014/main" id="{181704DF-8994-634E-9A01-7EA108FAC990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8" name="Freeform 3887">
                    <a:extLst>
                      <a:ext uri="{FF2B5EF4-FFF2-40B4-BE49-F238E27FC236}">
                        <a16:creationId xmlns:a16="http://schemas.microsoft.com/office/drawing/2014/main" id="{2DEF6794-D896-3C44-8F25-2A60BF2D0C2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9" name="Freeform 3888">
                    <a:extLst>
                      <a:ext uri="{FF2B5EF4-FFF2-40B4-BE49-F238E27FC236}">
                        <a16:creationId xmlns:a16="http://schemas.microsoft.com/office/drawing/2014/main" id="{EB675B47-9C8F-1D42-8408-5FF84D592185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0" name="Freeform 3889">
                    <a:extLst>
                      <a:ext uri="{FF2B5EF4-FFF2-40B4-BE49-F238E27FC236}">
                        <a16:creationId xmlns:a16="http://schemas.microsoft.com/office/drawing/2014/main" id="{D7F3F4F2-C4DD-9B46-A565-BE26E288202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0" name="Group 3819">
                  <a:extLst>
                    <a:ext uri="{FF2B5EF4-FFF2-40B4-BE49-F238E27FC236}">
                      <a16:creationId xmlns:a16="http://schemas.microsoft.com/office/drawing/2014/main" id="{06F7F607-9784-D34E-82CD-5CCB495003E1}"/>
                    </a:ext>
                  </a:extLst>
                </p:cNvPr>
                <p:cNvGrpSpPr/>
                <p:nvPr/>
              </p:nvGrpSpPr>
              <p:grpSpPr>
                <a:xfrm>
                  <a:off x="3739844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81" name="Rectangle 3880">
                    <a:extLst>
                      <a:ext uri="{FF2B5EF4-FFF2-40B4-BE49-F238E27FC236}">
                        <a16:creationId xmlns:a16="http://schemas.microsoft.com/office/drawing/2014/main" id="{A43F81CE-68F8-0C43-8ACA-1009A6CA9DE0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2" name="Rectangle 3881">
                    <a:extLst>
                      <a:ext uri="{FF2B5EF4-FFF2-40B4-BE49-F238E27FC236}">
                        <a16:creationId xmlns:a16="http://schemas.microsoft.com/office/drawing/2014/main" id="{985C5D0D-83B1-534F-8E2C-04B3F4B0F8C1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3" name="Freeform 3882">
                    <a:extLst>
                      <a:ext uri="{FF2B5EF4-FFF2-40B4-BE49-F238E27FC236}">
                        <a16:creationId xmlns:a16="http://schemas.microsoft.com/office/drawing/2014/main" id="{489EAEEC-49AA-8F47-B74E-DD4D068B695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4" name="Freeform 3883">
                    <a:extLst>
                      <a:ext uri="{FF2B5EF4-FFF2-40B4-BE49-F238E27FC236}">
                        <a16:creationId xmlns:a16="http://schemas.microsoft.com/office/drawing/2014/main" id="{9E22EDB3-04DB-E34B-8AD6-6CA140203CF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5" name="Freeform 3884">
                    <a:extLst>
                      <a:ext uri="{FF2B5EF4-FFF2-40B4-BE49-F238E27FC236}">
                        <a16:creationId xmlns:a16="http://schemas.microsoft.com/office/drawing/2014/main" id="{17FFFC56-D5AC-5C45-AAF1-0D619EC0A497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1" name="Group 3820">
                  <a:extLst>
                    <a:ext uri="{FF2B5EF4-FFF2-40B4-BE49-F238E27FC236}">
                      <a16:creationId xmlns:a16="http://schemas.microsoft.com/office/drawing/2014/main" id="{AFE7D76A-9ADF-8945-ADE8-239317A3CFF3}"/>
                    </a:ext>
                  </a:extLst>
                </p:cNvPr>
                <p:cNvGrpSpPr/>
                <p:nvPr/>
              </p:nvGrpSpPr>
              <p:grpSpPr>
                <a:xfrm>
                  <a:off x="4103947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76" name="Rectangle 3875">
                    <a:extLst>
                      <a:ext uri="{FF2B5EF4-FFF2-40B4-BE49-F238E27FC236}">
                        <a16:creationId xmlns:a16="http://schemas.microsoft.com/office/drawing/2014/main" id="{CA1567D9-0F93-5044-9D74-05AB8130248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7" name="Rectangle 3876">
                    <a:extLst>
                      <a:ext uri="{FF2B5EF4-FFF2-40B4-BE49-F238E27FC236}">
                        <a16:creationId xmlns:a16="http://schemas.microsoft.com/office/drawing/2014/main" id="{5C99E7CB-E4A9-E444-B53F-CD838980DBD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8" name="Freeform 3877">
                    <a:extLst>
                      <a:ext uri="{FF2B5EF4-FFF2-40B4-BE49-F238E27FC236}">
                        <a16:creationId xmlns:a16="http://schemas.microsoft.com/office/drawing/2014/main" id="{EC49AFB1-5487-1941-824B-88EA3521323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9" name="Freeform 3878">
                    <a:extLst>
                      <a:ext uri="{FF2B5EF4-FFF2-40B4-BE49-F238E27FC236}">
                        <a16:creationId xmlns:a16="http://schemas.microsoft.com/office/drawing/2014/main" id="{3E9A1375-8BCD-5A4C-9137-2C955E7D1F8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0" name="Freeform 3879">
                    <a:extLst>
                      <a:ext uri="{FF2B5EF4-FFF2-40B4-BE49-F238E27FC236}">
                        <a16:creationId xmlns:a16="http://schemas.microsoft.com/office/drawing/2014/main" id="{6B9E33B2-B526-6244-9B73-B4F43060B635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2" name="Group 3821">
                  <a:extLst>
                    <a:ext uri="{FF2B5EF4-FFF2-40B4-BE49-F238E27FC236}">
                      <a16:creationId xmlns:a16="http://schemas.microsoft.com/office/drawing/2014/main" id="{83A46843-91D5-664A-A83B-8451FFD6AEFE}"/>
                    </a:ext>
                  </a:extLst>
                </p:cNvPr>
                <p:cNvGrpSpPr/>
                <p:nvPr/>
              </p:nvGrpSpPr>
              <p:grpSpPr>
                <a:xfrm>
                  <a:off x="4468050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71" name="Rectangle 3870">
                    <a:extLst>
                      <a:ext uri="{FF2B5EF4-FFF2-40B4-BE49-F238E27FC236}">
                        <a16:creationId xmlns:a16="http://schemas.microsoft.com/office/drawing/2014/main" id="{F253781E-08C5-FE43-A07A-7AEA1FD61702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2" name="Rectangle 3871">
                    <a:extLst>
                      <a:ext uri="{FF2B5EF4-FFF2-40B4-BE49-F238E27FC236}">
                        <a16:creationId xmlns:a16="http://schemas.microsoft.com/office/drawing/2014/main" id="{E3660D02-7180-CC43-8B93-D2E1C2A41017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3" name="Freeform 3872">
                    <a:extLst>
                      <a:ext uri="{FF2B5EF4-FFF2-40B4-BE49-F238E27FC236}">
                        <a16:creationId xmlns:a16="http://schemas.microsoft.com/office/drawing/2014/main" id="{97E987B6-78BF-4E4D-A678-E75F8621634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4" name="Freeform 3873">
                    <a:extLst>
                      <a:ext uri="{FF2B5EF4-FFF2-40B4-BE49-F238E27FC236}">
                        <a16:creationId xmlns:a16="http://schemas.microsoft.com/office/drawing/2014/main" id="{421639C6-1A17-6948-8BD3-FA3113BD3B3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5" name="Freeform 3874">
                    <a:extLst>
                      <a:ext uri="{FF2B5EF4-FFF2-40B4-BE49-F238E27FC236}">
                        <a16:creationId xmlns:a16="http://schemas.microsoft.com/office/drawing/2014/main" id="{52940189-CDD0-9540-91D3-D3FFB523164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3" name="Group 3822">
                  <a:extLst>
                    <a:ext uri="{FF2B5EF4-FFF2-40B4-BE49-F238E27FC236}">
                      <a16:creationId xmlns:a16="http://schemas.microsoft.com/office/drawing/2014/main" id="{8BE1959E-6232-4E4E-8CF6-6688FBF6D112}"/>
                    </a:ext>
                  </a:extLst>
                </p:cNvPr>
                <p:cNvGrpSpPr/>
                <p:nvPr/>
              </p:nvGrpSpPr>
              <p:grpSpPr>
                <a:xfrm>
                  <a:off x="4832153" y="1840160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66" name="Rectangle 3865">
                    <a:extLst>
                      <a:ext uri="{FF2B5EF4-FFF2-40B4-BE49-F238E27FC236}">
                        <a16:creationId xmlns:a16="http://schemas.microsoft.com/office/drawing/2014/main" id="{83A48A50-5450-0745-A941-38AC9FD9E083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7" name="Rectangle 3866">
                    <a:extLst>
                      <a:ext uri="{FF2B5EF4-FFF2-40B4-BE49-F238E27FC236}">
                        <a16:creationId xmlns:a16="http://schemas.microsoft.com/office/drawing/2014/main" id="{A233C0A3-414B-8043-9C9C-89254F51079F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8" name="Freeform 3867">
                    <a:extLst>
                      <a:ext uri="{FF2B5EF4-FFF2-40B4-BE49-F238E27FC236}">
                        <a16:creationId xmlns:a16="http://schemas.microsoft.com/office/drawing/2014/main" id="{1A9D1947-6E32-A74B-AC5E-696106B8DF7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9" name="Freeform 3868">
                    <a:extLst>
                      <a:ext uri="{FF2B5EF4-FFF2-40B4-BE49-F238E27FC236}">
                        <a16:creationId xmlns:a16="http://schemas.microsoft.com/office/drawing/2014/main" id="{C9772BFC-7E51-FD4A-B455-BB8B8B79DCC0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0" name="Freeform 3869">
                    <a:extLst>
                      <a:ext uri="{FF2B5EF4-FFF2-40B4-BE49-F238E27FC236}">
                        <a16:creationId xmlns:a16="http://schemas.microsoft.com/office/drawing/2014/main" id="{B1013CF4-A3B0-B141-9A20-BFD6732FD5D8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4" name="Group 3823">
                  <a:extLst>
                    <a:ext uri="{FF2B5EF4-FFF2-40B4-BE49-F238E27FC236}">
                      <a16:creationId xmlns:a16="http://schemas.microsoft.com/office/drawing/2014/main" id="{F6C192B3-C76A-504B-89BE-7C28232C7321}"/>
                    </a:ext>
                  </a:extLst>
                </p:cNvPr>
                <p:cNvGrpSpPr/>
                <p:nvPr/>
              </p:nvGrpSpPr>
              <p:grpSpPr>
                <a:xfrm rot="10800000">
                  <a:off x="2647534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61" name="Rectangle 3860">
                    <a:extLst>
                      <a:ext uri="{FF2B5EF4-FFF2-40B4-BE49-F238E27FC236}">
                        <a16:creationId xmlns:a16="http://schemas.microsoft.com/office/drawing/2014/main" id="{84D9A9F3-A675-E540-BF19-03F5678AA311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2" name="Rectangle 3861">
                    <a:extLst>
                      <a:ext uri="{FF2B5EF4-FFF2-40B4-BE49-F238E27FC236}">
                        <a16:creationId xmlns:a16="http://schemas.microsoft.com/office/drawing/2014/main" id="{52F0BB3D-3E72-8C4B-99D3-AD322893B412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3" name="Freeform 3862">
                    <a:extLst>
                      <a:ext uri="{FF2B5EF4-FFF2-40B4-BE49-F238E27FC236}">
                        <a16:creationId xmlns:a16="http://schemas.microsoft.com/office/drawing/2014/main" id="{5494ECE9-2409-EE44-9838-5B0ECBBC9AA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4" name="Freeform 3863">
                    <a:extLst>
                      <a:ext uri="{FF2B5EF4-FFF2-40B4-BE49-F238E27FC236}">
                        <a16:creationId xmlns:a16="http://schemas.microsoft.com/office/drawing/2014/main" id="{C61B69F3-89D8-4B4F-AA1A-BB2DFC35EF0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5" name="Freeform 3864">
                    <a:extLst>
                      <a:ext uri="{FF2B5EF4-FFF2-40B4-BE49-F238E27FC236}">
                        <a16:creationId xmlns:a16="http://schemas.microsoft.com/office/drawing/2014/main" id="{5D43CCF4-E938-1040-A243-755C176F5B0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5" name="Group 3824">
                  <a:extLst>
                    <a:ext uri="{FF2B5EF4-FFF2-40B4-BE49-F238E27FC236}">
                      <a16:creationId xmlns:a16="http://schemas.microsoft.com/office/drawing/2014/main" id="{14192A85-BDDC-E245-8B6C-EC2B7054C580}"/>
                    </a:ext>
                  </a:extLst>
                </p:cNvPr>
                <p:cNvGrpSpPr/>
                <p:nvPr/>
              </p:nvGrpSpPr>
              <p:grpSpPr>
                <a:xfrm rot="10800000">
                  <a:off x="3011637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56" name="Rectangle 3855">
                    <a:extLst>
                      <a:ext uri="{FF2B5EF4-FFF2-40B4-BE49-F238E27FC236}">
                        <a16:creationId xmlns:a16="http://schemas.microsoft.com/office/drawing/2014/main" id="{56FCCCB9-4161-7541-B7E1-4DAAC72C81E7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7" name="Rectangle 3856">
                    <a:extLst>
                      <a:ext uri="{FF2B5EF4-FFF2-40B4-BE49-F238E27FC236}">
                        <a16:creationId xmlns:a16="http://schemas.microsoft.com/office/drawing/2014/main" id="{986B2981-ABAE-B344-B181-93BCD5EEA68D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8" name="Freeform 3857">
                    <a:extLst>
                      <a:ext uri="{FF2B5EF4-FFF2-40B4-BE49-F238E27FC236}">
                        <a16:creationId xmlns:a16="http://schemas.microsoft.com/office/drawing/2014/main" id="{090ECFB5-4D45-B84C-8167-2F2074B430BD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9" name="Freeform 3858">
                    <a:extLst>
                      <a:ext uri="{FF2B5EF4-FFF2-40B4-BE49-F238E27FC236}">
                        <a16:creationId xmlns:a16="http://schemas.microsoft.com/office/drawing/2014/main" id="{06EF528C-8C52-3841-81DB-F736E36C48F6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0" name="Freeform 3859">
                    <a:extLst>
                      <a:ext uri="{FF2B5EF4-FFF2-40B4-BE49-F238E27FC236}">
                        <a16:creationId xmlns:a16="http://schemas.microsoft.com/office/drawing/2014/main" id="{0748A632-7815-AE4F-BA1F-50045F86DD39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6" name="Group 3825">
                  <a:extLst>
                    <a:ext uri="{FF2B5EF4-FFF2-40B4-BE49-F238E27FC236}">
                      <a16:creationId xmlns:a16="http://schemas.microsoft.com/office/drawing/2014/main" id="{BE79BF2B-C6FA-994F-80AE-DC201264CA33}"/>
                    </a:ext>
                  </a:extLst>
                </p:cNvPr>
                <p:cNvGrpSpPr/>
                <p:nvPr/>
              </p:nvGrpSpPr>
              <p:grpSpPr>
                <a:xfrm rot="10800000">
                  <a:off x="3375740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51" name="Rectangle 3850">
                    <a:extLst>
                      <a:ext uri="{FF2B5EF4-FFF2-40B4-BE49-F238E27FC236}">
                        <a16:creationId xmlns:a16="http://schemas.microsoft.com/office/drawing/2014/main" id="{911E52A9-6F26-8243-9370-2B4DB9A3FCF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2" name="Rectangle 3851">
                    <a:extLst>
                      <a:ext uri="{FF2B5EF4-FFF2-40B4-BE49-F238E27FC236}">
                        <a16:creationId xmlns:a16="http://schemas.microsoft.com/office/drawing/2014/main" id="{69293490-71AA-E948-A671-7EB896452353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3" name="Freeform 3852">
                    <a:extLst>
                      <a:ext uri="{FF2B5EF4-FFF2-40B4-BE49-F238E27FC236}">
                        <a16:creationId xmlns:a16="http://schemas.microsoft.com/office/drawing/2014/main" id="{C09DB3F5-4C0E-0840-8050-E33AD825CFF9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4" name="Freeform 3853">
                    <a:extLst>
                      <a:ext uri="{FF2B5EF4-FFF2-40B4-BE49-F238E27FC236}">
                        <a16:creationId xmlns:a16="http://schemas.microsoft.com/office/drawing/2014/main" id="{3639674E-9290-7740-93ED-56E399EA0F41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5" name="Freeform 3854">
                    <a:extLst>
                      <a:ext uri="{FF2B5EF4-FFF2-40B4-BE49-F238E27FC236}">
                        <a16:creationId xmlns:a16="http://schemas.microsoft.com/office/drawing/2014/main" id="{51CF42C1-7CB2-314B-888B-88A36E7115A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7" name="Group 3826">
                  <a:extLst>
                    <a:ext uri="{FF2B5EF4-FFF2-40B4-BE49-F238E27FC236}">
                      <a16:creationId xmlns:a16="http://schemas.microsoft.com/office/drawing/2014/main" id="{48D8754A-3034-4745-96C8-1A5EB4AE15C0}"/>
                    </a:ext>
                  </a:extLst>
                </p:cNvPr>
                <p:cNvGrpSpPr/>
                <p:nvPr/>
              </p:nvGrpSpPr>
              <p:grpSpPr>
                <a:xfrm rot="10800000">
                  <a:off x="3739843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46" name="Rectangle 3845">
                    <a:extLst>
                      <a:ext uri="{FF2B5EF4-FFF2-40B4-BE49-F238E27FC236}">
                        <a16:creationId xmlns:a16="http://schemas.microsoft.com/office/drawing/2014/main" id="{05C4FDBA-B1BA-CB4F-A999-A7402F8610BD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7" name="Rectangle 3846">
                    <a:extLst>
                      <a:ext uri="{FF2B5EF4-FFF2-40B4-BE49-F238E27FC236}">
                        <a16:creationId xmlns:a16="http://schemas.microsoft.com/office/drawing/2014/main" id="{9AA26E94-7735-8C4B-8A7B-570FA063ADE4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8" name="Freeform 3847">
                    <a:extLst>
                      <a:ext uri="{FF2B5EF4-FFF2-40B4-BE49-F238E27FC236}">
                        <a16:creationId xmlns:a16="http://schemas.microsoft.com/office/drawing/2014/main" id="{7CFD8EE3-79BA-7647-A0DA-8566C340EAB7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9" name="Freeform 3848">
                    <a:extLst>
                      <a:ext uri="{FF2B5EF4-FFF2-40B4-BE49-F238E27FC236}">
                        <a16:creationId xmlns:a16="http://schemas.microsoft.com/office/drawing/2014/main" id="{DEDC7E67-8BAC-7946-BD3E-BF99757894A4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0" name="Freeform 3849">
                    <a:extLst>
                      <a:ext uri="{FF2B5EF4-FFF2-40B4-BE49-F238E27FC236}">
                        <a16:creationId xmlns:a16="http://schemas.microsoft.com/office/drawing/2014/main" id="{85A7E0DA-1841-1244-8939-3785D62E8E73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8" name="Group 3827">
                  <a:extLst>
                    <a:ext uri="{FF2B5EF4-FFF2-40B4-BE49-F238E27FC236}">
                      <a16:creationId xmlns:a16="http://schemas.microsoft.com/office/drawing/2014/main" id="{28EA56E2-1418-9F46-9877-2024C7FC80B9}"/>
                    </a:ext>
                  </a:extLst>
                </p:cNvPr>
                <p:cNvGrpSpPr/>
                <p:nvPr/>
              </p:nvGrpSpPr>
              <p:grpSpPr>
                <a:xfrm rot="10800000">
                  <a:off x="4103946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41" name="Rectangle 3840">
                    <a:extLst>
                      <a:ext uri="{FF2B5EF4-FFF2-40B4-BE49-F238E27FC236}">
                        <a16:creationId xmlns:a16="http://schemas.microsoft.com/office/drawing/2014/main" id="{672314CB-5748-5E47-A5D3-8142AB025352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2" name="Rectangle 3841">
                    <a:extLst>
                      <a:ext uri="{FF2B5EF4-FFF2-40B4-BE49-F238E27FC236}">
                        <a16:creationId xmlns:a16="http://schemas.microsoft.com/office/drawing/2014/main" id="{EEA1B53E-10A8-4146-8DAD-5D4B635A0948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3" name="Freeform 3842">
                    <a:extLst>
                      <a:ext uri="{FF2B5EF4-FFF2-40B4-BE49-F238E27FC236}">
                        <a16:creationId xmlns:a16="http://schemas.microsoft.com/office/drawing/2014/main" id="{D7FD7D33-6076-C844-A4F5-067172D81B21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4" name="Freeform 3843">
                    <a:extLst>
                      <a:ext uri="{FF2B5EF4-FFF2-40B4-BE49-F238E27FC236}">
                        <a16:creationId xmlns:a16="http://schemas.microsoft.com/office/drawing/2014/main" id="{A0339DC5-6E1B-974C-969F-1CB90648B8B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5" name="Freeform 3844">
                    <a:extLst>
                      <a:ext uri="{FF2B5EF4-FFF2-40B4-BE49-F238E27FC236}">
                        <a16:creationId xmlns:a16="http://schemas.microsoft.com/office/drawing/2014/main" id="{9B6061B0-91E4-084C-AF29-0B3522B5B474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29" name="Group 3828">
                  <a:extLst>
                    <a:ext uri="{FF2B5EF4-FFF2-40B4-BE49-F238E27FC236}">
                      <a16:creationId xmlns:a16="http://schemas.microsoft.com/office/drawing/2014/main" id="{BF2E8A9B-DD91-F54F-8E2E-FDE59393A23F}"/>
                    </a:ext>
                  </a:extLst>
                </p:cNvPr>
                <p:cNvGrpSpPr/>
                <p:nvPr/>
              </p:nvGrpSpPr>
              <p:grpSpPr>
                <a:xfrm rot="10800000">
                  <a:off x="4468049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36" name="Rectangle 3835">
                    <a:extLst>
                      <a:ext uri="{FF2B5EF4-FFF2-40B4-BE49-F238E27FC236}">
                        <a16:creationId xmlns:a16="http://schemas.microsoft.com/office/drawing/2014/main" id="{553DF098-61B3-5B41-9C41-1D6B13185229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7" name="Rectangle 3836">
                    <a:extLst>
                      <a:ext uri="{FF2B5EF4-FFF2-40B4-BE49-F238E27FC236}">
                        <a16:creationId xmlns:a16="http://schemas.microsoft.com/office/drawing/2014/main" id="{F2819CCA-7399-DF4C-87A9-897263D54346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8" name="Freeform 3837">
                    <a:extLst>
                      <a:ext uri="{FF2B5EF4-FFF2-40B4-BE49-F238E27FC236}">
                        <a16:creationId xmlns:a16="http://schemas.microsoft.com/office/drawing/2014/main" id="{BF5EF9FC-D85E-D746-B700-F7301B2614B0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9" name="Freeform 3838">
                    <a:extLst>
                      <a:ext uri="{FF2B5EF4-FFF2-40B4-BE49-F238E27FC236}">
                        <a16:creationId xmlns:a16="http://schemas.microsoft.com/office/drawing/2014/main" id="{BD056FB5-CAD7-7B4B-8A1A-AF8BAE86C188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0" name="Freeform 3839">
                    <a:extLst>
                      <a:ext uri="{FF2B5EF4-FFF2-40B4-BE49-F238E27FC236}">
                        <a16:creationId xmlns:a16="http://schemas.microsoft.com/office/drawing/2014/main" id="{E6B8AD98-F2E7-5344-8417-BE3372951FBB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30" name="Group 3829">
                  <a:extLst>
                    <a:ext uri="{FF2B5EF4-FFF2-40B4-BE49-F238E27FC236}">
                      <a16:creationId xmlns:a16="http://schemas.microsoft.com/office/drawing/2014/main" id="{7E1DFA3E-0FFD-0F40-97F5-65E94CBC4498}"/>
                    </a:ext>
                  </a:extLst>
                </p:cNvPr>
                <p:cNvGrpSpPr/>
                <p:nvPr/>
              </p:nvGrpSpPr>
              <p:grpSpPr>
                <a:xfrm rot="10800000">
                  <a:off x="4832152" y="1371876"/>
                  <a:ext cx="363072" cy="468288"/>
                  <a:chOff x="1218451" y="1761565"/>
                  <a:chExt cx="363072" cy="468288"/>
                </a:xfrm>
              </p:grpSpPr>
              <p:sp>
                <p:nvSpPr>
                  <p:cNvPr id="3831" name="Rectangle 3830">
                    <a:extLst>
                      <a:ext uri="{FF2B5EF4-FFF2-40B4-BE49-F238E27FC236}">
                        <a16:creationId xmlns:a16="http://schemas.microsoft.com/office/drawing/2014/main" id="{7FA1B078-96C8-F54A-B1B7-726EA7DBEC1F}"/>
                      </a:ext>
                    </a:extLst>
                  </p:cNvPr>
                  <p:cNvSpPr/>
                  <p:nvPr/>
                </p:nvSpPr>
                <p:spPr>
                  <a:xfrm>
                    <a:off x="1218452" y="1761565"/>
                    <a:ext cx="363071" cy="36307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2" name="Rectangle 3831">
                    <a:extLst>
                      <a:ext uri="{FF2B5EF4-FFF2-40B4-BE49-F238E27FC236}">
                        <a16:creationId xmlns:a16="http://schemas.microsoft.com/office/drawing/2014/main" id="{3F3DE47A-BFD0-0F4D-920F-5D76BF67C77E}"/>
                      </a:ext>
                    </a:extLst>
                  </p:cNvPr>
                  <p:cNvSpPr/>
                  <p:nvPr/>
                </p:nvSpPr>
                <p:spPr>
                  <a:xfrm>
                    <a:off x="1218451" y="2124636"/>
                    <a:ext cx="363071" cy="45719"/>
                  </a:xfrm>
                  <a:prstGeom prst="rect">
                    <a:avLst/>
                  </a:prstGeom>
                  <a:solidFill>
                    <a:srgbClr val="C1C1C1"/>
                  </a:solidFill>
                  <a:ln w="31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3" name="Freeform 3832">
                    <a:extLst>
                      <a:ext uri="{FF2B5EF4-FFF2-40B4-BE49-F238E27FC236}">
                        <a16:creationId xmlns:a16="http://schemas.microsoft.com/office/drawing/2014/main" id="{32A76765-66D8-CB44-85A9-CF7CCEF0056E}"/>
                      </a:ext>
                    </a:extLst>
                  </p:cNvPr>
                  <p:cNvSpPr/>
                  <p:nvPr/>
                </p:nvSpPr>
                <p:spPr>
                  <a:xfrm>
                    <a:off x="1261713" y="2141622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4" name="Freeform 3833">
                    <a:extLst>
                      <a:ext uri="{FF2B5EF4-FFF2-40B4-BE49-F238E27FC236}">
                        <a16:creationId xmlns:a16="http://schemas.microsoft.com/office/drawing/2014/main" id="{9CCE03E0-C2FA-E149-B723-56B3FA9F3979}"/>
                      </a:ext>
                    </a:extLst>
                  </p:cNvPr>
                  <p:cNvSpPr/>
                  <p:nvPr/>
                </p:nvSpPr>
                <p:spPr>
                  <a:xfrm>
                    <a:off x="1374008" y="2141620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5" name="Freeform 3834">
                    <a:extLst>
                      <a:ext uri="{FF2B5EF4-FFF2-40B4-BE49-F238E27FC236}">
                        <a16:creationId xmlns:a16="http://schemas.microsoft.com/office/drawing/2014/main" id="{A37E3DBA-5E6B-D941-B98E-57FEC71726EA}"/>
                      </a:ext>
                    </a:extLst>
                  </p:cNvPr>
                  <p:cNvSpPr/>
                  <p:nvPr/>
                </p:nvSpPr>
                <p:spPr>
                  <a:xfrm>
                    <a:off x="1478281" y="2141618"/>
                    <a:ext cx="45719" cy="88231"/>
                  </a:xfrm>
                  <a:custGeom>
                    <a:avLst/>
                    <a:gdLst>
                      <a:gd name="connsiteX0" fmla="*/ 68221 w 68221"/>
                      <a:gd name="connsiteY0" fmla="*/ 0 h 132347"/>
                      <a:gd name="connsiteX1" fmla="*/ 42 w 68221"/>
                      <a:gd name="connsiteY1" fmla="*/ 72190 h 132347"/>
                      <a:gd name="connsiteX2" fmla="*/ 60200 w 68221"/>
                      <a:gd name="connsiteY2" fmla="*/ 132347 h 13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221" h="132347">
                        <a:moveTo>
                          <a:pt x="68221" y="0"/>
                        </a:moveTo>
                        <a:cubicBezTo>
                          <a:pt x="34800" y="25066"/>
                          <a:pt x="1379" y="50132"/>
                          <a:pt x="42" y="72190"/>
                        </a:cubicBezTo>
                        <a:cubicBezTo>
                          <a:pt x="-1295" y="94248"/>
                          <a:pt x="29452" y="113297"/>
                          <a:pt x="60200" y="132347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816" name="Rectangle 3815">
                <a:extLst>
                  <a:ext uri="{FF2B5EF4-FFF2-40B4-BE49-F238E27FC236}">
                    <a16:creationId xmlns:a16="http://schemas.microsoft.com/office/drawing/2014/main" id="{2D50DFCB-D529-1341-9389-2F584FA1E05F}"/>
                  </a:ext>
                </a:extLst>
              </p:cNvPr>
              <p:cNvSpPr/>
              <p:nvPr/>
            </p:nvSpPr>
            <p:spPr>
              <a:xfrm>
                <a:off x="3835400" y="3825240"/>
                <a:ext cx="296333" cy="45719"/>
              </a:xfrm>
              <a:prstGeom prst="rect">
                <a:avLst/>
              </a:prstGeom>
              <a:solidFill>
                <a:srgbClr val="EBEBEB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69" name="Rectangle 4168">
              <a:extLst>
                <a:ext uri="{FF2B5EF4-FFF2-40B4-BE49-F238E27FC236}">
                  <a16:creationId xmlns:a16="http://schemas.microsoft.com/office/drawing/2014/main" id="{9A155BFD-4EED-D14C-8155-8F7E72008133}"/>
                </a:ext>
              </a:extLst>
            </p:cNvPr>
            <p:cNvSpPr/>
            <p:nvPr/>
          </p:nvSpPr>
          <p:spPr>
            <a:xfrm>
              <a:off x="5892701" y="3927802"/>
              <a:ext cx="292072" cy="780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71" name="Straight Connector 4170">
              <a:extLst>
                <a:ext uri="{FF2B5EF4-FFF2-40B4-BE49-F238E27FC236}">
                  <a16:creationId xmlns:a16="http://schemas.microsoft.com/office/drawing/2014/main" id="{44B930A2-9FAA-474C-9E81-A2B5BD82DD65}"/>
                </a:ext>
              </a:extLst>
            </p:cNvPr>
            <p:cNvCxnSpPr>
              <a:cxnSpLocks/>
            </p:cNvCxnSpPr>
            <p:nvPr/>
          </p:nvCxnSpPr>
          <p:spPr>
            <a:xfrm>
              <a:off x="3730226" y="3622776"/>
              <a:ext cx="7235594" cy="850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4" name="Multiply 4173">
              <a:extLst>
                <a:ext uri="{FF2B5EF4-FFF2-40B4-BE49-F238E27FC236}">
                  <a16:creationId xmlns:a16="http://schemas.microsoft.com/office/drawing/2014/main" id="{58DA5461-42D3-0C45-956E-6C68A67EC8CB}"/>
                </a:ext>
              </a:extLst>
            </p:cNvPr>
            <p:cNvSpPr/>
            <p:nvPr/>
          </p:nvSpPr>
          <p:spPr>
            <a:xfrm>
              <a:off x="2966880" y="3647507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5" name="Multiply 4174">
              <a:extLst>
                <a:ext uri="{FF2B5EF4-FFF2-40B4-BE49-F238E27FC236}">
                  <a16:creationId xmlns:a16="http://schemas.microsoft.com/office/drawing/2014/main" id="{B63EA6FA-9181-7A4F-9042-CB41FBBD7C0E}"/>
                </a:ext>
              </a:extLst>
            </p:cNvPr>
            <p:cNvSpPr/>
            <p:nvPr/>
          </p:nvSpPr>
          <p:spPr>
            <a:xfrm>
              <a:off x="3700310" y="3650871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6" name="Multiply 4175">
              <a:extLst>
                <a:ext uri="{FF2B5EF4-FFF2-40B4-BE49-F238E27FC236}">
                  <a16:creationId xmlns:a16="http://schemas.microsoft.com/office/drawing/2014/main" id="{ADECDD9E-5ADA-1646-80AA-F1BC5DA41BC1}"/>
                </a:ext>
              </a:extLst>
            </p:cNvPr>
            <p:cNvSpPr/>
            <p:nvPr/>
          </p:nvSpPr>
          <p:spPr>
            <a:xfrm>
              <a:off x="1619111" y="5043425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7" name="Multiply 4176">
              <a:extLst>
                <a:ext uri="{FF2B5EF4-FFF2-40B4-BE49-F238E27FC236}">
                  <a16:creationId xmlns:a16="http://schemas.microsoft.com/office/drawing/2014/main" id="{AAECC6D8-2421-E042-907D-CA0D7A735D29}"/>
                </a:ext>
              </a:extLst>
            </p:cNvPr>
            <p:cNvSpPr/>
            <p:nvPr/>
          </p:nvSpPr>
          <p:spPr>
            <a:xfrm>
              <a:off x="2352541" y="5046789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8" name="Multiply 4177">
              <a:extLst>
                <a:ext uri="{FF2B5EF4-FFF2-40B4-BE49-F238E27FC236}">
                  <a16:creationId xmlns:a16="http://schemas.microsoft.com/office/drawing/2014/main" id="{8102EEE2-60D1-014C-8826-36BA911AEF23}"/>
                </a:ext>
              </a:extLst>
            </p:cNvPr>
            <p:cNvSpPr/>
            <p:nvPr/>
          </p:nvSpPr>
          <p:spPr>
            <a:xfrm>
              <a:off x="4292854" y="5046789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9" name="Multiply 4178">
              <a:extLst>
                <a:ext uri="{FF2B5EF4-FFF2-40B4-BE49-F238E27FC236}">
                  <a16:creationId xmlns:a16="http://schemas.microsoft.com/office/drawing/2014/main" id="{E97CFD41-57AD-D444-AF1C-EE7ADEA5D580}"/>
                </a:ext>
              </a:extLst>
            </p:cNvPr>
            <p:cNvSpPr/>
            <p:nvPr/>
          </p:nvSpPr>
          <p:spPr>
            <a:xfrm>
              <a:off x="5026284" y="5050153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0" name="Multiply 4179">
              <a:extLst>
                <a:ext uri="{FF2B5EF4-FFF2-40B4-BE49-F238E27FC236}">
                  <a16:creationId xmlns:a16="http://schemas.microsoft.com/office/drawing/2014/main" id="{1D569C99-CC28-F14F-8F2C-14D41EAAB3FC}"/>
                </a:ext>
              </a:extLst>
            </p:cNvPr>
            <p:cNvSpPr/>
            <p:nvPr/>
          </p:nvSpPr>
          <p:spPr>
            <a:xfrm>
              <a:off x="6966597" y="5050153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1" name="Multiply 4180">
              <a:extLst>
                <a:ext uri="{FF2B5EF4-FFF2-40B4-BE49-F238E27FC236}">
                  <a16:creationId xmlns:a16="http://schemas.microsoft.com/office/drawing/2014/main" id="{E7659DA5-7E98-D24A-8F9C-F861B3EE815B}"/>
                </a:ext>
              </a:extLst>
            </p:cNvPr>
            <p:cNvSpPr/>
            <p:nvPr/>
          </p:nvSpPr>
          <p:spPr>
            <a:xfrm>
              <a:off x="7700027" y="5053517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2" name="Multiply 4181">
              <a:extLst>
                <a:ext uri="{FF2B5EF4-FFF2-40B4-BE49-F238E27FC236}">
                  <a16:creationId xmlns:a16="http://schemas.microsoft.com/office/drawing/2014/main" id="{2BD24C8B-B5BD-5248-A382-BCC147BB0277}"/>
                </a:ext>
              </a:extLst>
            </p:cNvPr>
            <p:cNvSpPr/>
            <p:nvPr/>
          </p:nvSpPr>
          <p:spPr>
            <a:xfrm>
              <a:off x="9640340" y="5053517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3" name="Multiply 4182">
              <a:extLst>
                <a:ext uri="{FF2B5EF4-FFF2-40B4-BE49-F238E27FC236}">
                  <a16:creationId xmlns:a16="http://schemas.microsoft.com/office/drawing/2014/main" id="{353E59E8-34F3-1C43-8958-47DF7AA6DF22}"/>
                </a:ext>
              </a:extLst>
            </p:cNvPr>
            <p:cNvSpPr/>
            <p:nvPr/>
          </p:nvSpPr>
          <p:spPr>
            <a:xfrm>
              <a:off x="10373770" y="5056881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4" name="Multiply 4183">
              <a:extLst>
                <a:ext uri="{FF2B5EF4-FFF2-40B4-BE49-F238E27FC236}">
                  <a16:creationId xmlns:a16="http://schemas.microsoft.com/office/drawing/2014/main" id="{9F0DF916-EF4F-2D46-A2BF-2BF258FDE1A4}"/>
                </a:ext>
              </a:extLst>
            </p:cNvPr>
            <p:cNvSpPr/>
            <p:nvPr/>
          </p:nvSpPr>
          <p:spPr>
            <a:xfrm>
              <a:off x="8368394" y="3703378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5" name="Multiply 4184">
              <a:extLst>
                <a:ext uri="{FF2B5EF4-FFF2-40B4-BE49-F238E27FC236}">
                  <a16:creationId xmlns:a16="http://schemas.microsoft.com/office/drawing/2014/main" id="{33A73845-3921-824C-A8A1-0B7D29D828ED}"/>
                </a:ext>
              </a:extLst>
            </p:cNvPr>
            <p:cNvSpPr/>
            <p:nvPr/>
          </p:nvSpPr>
          <p:spPr>
            <a:xfrm>
              <a:off x="9101824" y="3706742"/>
              <a:ext cx="174504" cy="195163"/>
            </a:xfrm>
            <a:prstGeom prst="mathMultiply">
              <a:avLst/>
            </a:prstGeom>
            <a:solidFill>
              <a:srgbClr val="7030A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5DC050F-1B6B-1F42-8130-F7FD7A7F9687}"/>
                </a:ext>
              </a:extLst>
            </p:cNvPr>
            <p:cNvSpPr/>
            <p:nvPr/>
          </p:nvSpPr>
          <p:spPr>
            <a:xfrm>
              <a:off x="6096000" y="3622776"/>
              <a:ext cx="304800" cy="299519"/>
            </a:xfrm>
            <a:custGeom>
              <a:avLst/>
              <a:gdLst>
                <a:gd name="connsiteX0" fmla="*/ 0 w 304800"/>
                <a:gd name="connsiteY0" fmla="*/ 299519 h 299519"/>
                <a:gd name="connsiteX1" fmla="*/ 64168 w 304800"/>
                <a:gd name="connsiteY1" fmla="*/ 34824 h 299519"/>
                <a:gd name="connsiteX2" fmla="*/ 304800 w 304800"/>
                <a:gd name="connsiteY2" fmla="*/ 10761 h 2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99519">
                  <a:moveTo>
                    <a:pt x="0" y="299519"/>
                  </a:moveTo>
                  <a:cubicBezTo>
                    <a:pt x="6684" y="191234"/>
                    <a:pt x="13368" y="82950"/>
                    <a:pt x="64168" y="34824"/>
                  </a:cubicBezTo>
                  <a:cubicBezTo>
                    <a:pt x="114968" y="-13302"/>
                    <a:pt x="209884" y="-1271"/>
                    <a:pt x="304800" y="10761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Rectangle 1392">
              <a:extLst>
                <a:ext uri="{FF2B5EF4-FFF2-40B4-BE49-F238E27FC236}">
                  <a16:creationId xmlns:a16="http://schemas.microsoft.com/office/drawing/2014/main" id="{C7412506-553C-E749-BC20-DB48384BC298}"/>
                </a:ext>
              </a:extLst>
            </p:cNvPr>
            <p:cNvSpPr/>
            <p:nvPr/>
          </p:nvSpPr>
          <p:spPr>
            <a:xfrm>
              <a:off x="3222127" y="3917491"/>
              <a:ext cx="292072" cy="780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Freeform 1393">
              <a:extLst>
                <a:ext uri="{FF2B5EF4-FFF2-40B4-BE49-F238E27FC236}">
                  <a16:creationId xmlns:a16="http://schemas.microsoft.com/office/drawing/2014/main" id="{58CED954-73C3-D542-AA1C-2F5E8BFE4A85}"/>
                </a:ext>
              </a:extLst>
            </p:cNvPr>
            <p:cNvSpPr/>
            <p:nvPr/>
          </p:nvSpPr>
          <p:spPr>
            <a:xfrm>
              <a:off x="3425426" y="3612465"/>
              <a:ext cx="304800" cy="299519"/>
            </a:xfrm>
            <a:custGeom>
              <a:avLst/>
              <a:gdLst>
                <a:gd name="connsiteX0" fmla="*/ 0 w 304800"/>
                <a:gd name="connsiteY0" fmla="*/ 299519 h 299519"/>
                <a:gd name="connsiteX1" fmla="*/ 64168 w 304800"/>
                <a:gd name="connsiteY1" fmla="*/ 34824 h 299519"/>
                <a:gd name="connsiteX2" fmla="*/ 304800 w 304800"/>
                <a:gd name="connsiteY2" fmla="*/ 10761 h 2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99519">
                  <a:moveTo>
                    <a:pt x="0" y="299519"/>
                  </a:moveTo>
                  <a:cubicBezTo>
                    <a:pt x="6684" y="191234"/>
                    <a:pt x="13368" y="82950"/>
                    <a:pt x="64168" y="34824"/>
                  </a:cubicBezTo>
                  <a:cubicBezTo>
                    <a:pt x="114968" y="-13302"/>
                    <a:pt x="209884" y="-1271"/>
                    <a:pt x="304800" y="10761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Rectangle 1394">
              <a:extLst>
                <a:ext uri="{FF2B5EF4-FFF2-40B4-BE49-F238E27FC236}">
                  <a16:creationId xmlns:a16="http://schemas.microsoft.com/office/drawing/2014/main" id="{63E7BF06-ED5B-DD43-9CC3-E9B601EBB9BF}"/>
                </a:ext>
              </a:extLst>
            </p:cNvPr>
            <p:cNvSpPr/>
            <p:nvPr/>
          </p:nvSpPr>
          <p:spPr>
            <a:xfrm>
              <a:off x="8580111" y="3929566"/>
              <a:ext cx="292072" cy="780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Freeform 1395">
              <a:extLst>
                <a:ext uri="{FF2B5EF4-FFF2-40B4-BE49-F238E27FC236}">
                  <a16:creationId xmlns:a16="http://schemas.microsoft.com/office/drawing/2014/main" id="{A76AAD3B-6575-024F-B551-EF97921F2F69}"/>
                </a:ext>
              </a:extLst>
            </p:cNvPr>
            <p:cNvSpPr/>
            <p:nvPr/>
          </p:nvSpPr>
          <p:spPr>
            <a:xfrm>
              <a:off x="8783410" y="3624540"/>
              <a:ext cx="304800" cy="299519"/>
            </a:xfrm>
            <a:custGeom>
              <a:avLst/>
              <a:gdLst>
                <a:gd name="connsiteX0" fmla="*/ 0 w 304800"/>
                <a:gd name="connsiteY0" fmla="*/ 299519 h 299519"/>
                <a:gd name="connsiteX1" fmla="*/ 64168 w 304800"/>
                <a:gd name="connsiteY1" fmla="*/ 34824 h 299519"/>
                <a:gd name="connsiteX2" fmla="*/ 304800 w 304800"/>
                <a:gd name="connsiteY2" fmla="*/ 10761 h 2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99519">
                  <a:moveTo>
                    <a:pt x="0" y="299519"/>
                  </a:moveTo>
                  <a:cubicBezTo>
                    <a:pt x="6684" y="191234"/>
                    <a:pt x="13368" y="82950"/>
                    <a:pt x="64168" y="34824"/>
                  </a:cubicBezTo>
                  <a:cubicBezTo>
                    <a:pt x="114968" y="-13302"/>
                    <a:pt x="209884" y="-1271"/>
                    <a:pt x="304800" y="10761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Rectangle 1396">
              <a:extLst>
                <a:ext uri="{FF2B5EF4-FFF2-40B4-BE49-F238E27FC236}">
                  <a16:creationId xmlns:a16="http://schemas.microsoft.com/office/drawing/2014/main" id="{CEEA2187-CFDB-6341-A4E5-BE62C7686289}"/>
                </a:ext>
              </a:extLst>
            </p:cNvPr>
            <p:cNvSpPr/>
            <p:nvPr/>
          </p:nvSpPr>
          <p:spPr>
            <a:xfrm>
              <a:off x="1927820" y="4953033"/>
              <a:ext cx="292072" cy="780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Freeform 1397">
              <a:extLst>
                <a:ext uri="{FF2B5EF4-FFF2-40B4-BE49-F238E27FC236}">
                  <a16:creationId xmlns:a16="http://schemas.microsoft.com/office/drawing/2014/main" id="{117385F7-DE35-8648-8730-D379141F1CC6}"/>
                </a:ext>
              </a:extLst>
            </p:cNvPr>
            <p:cNvSpPr/>
            <p:nvPr/>
          </p:nvSpPr>
          <p:spPr>
            <a:xfrm flipV="1">
              <a:off x="2061731" y="5018002"/>
              <a:ext cx="263828" cy="322376"/>
            </a:xfrm>
            <a:custGeom>
              <a:avLst/>
              <a:gdLst>
                <a:gd name="connsiteX0" fmla="*/ 0 w 304800"/>
                <a:gd name="connsiteY0" fmla="*/ 299519 h 299519"/>
                <a:gd name="connsiteX1" fmla="*/ 64168 w 304800"/>
                <a:gd name="connsiteY1" fmla="*/ 34824 h 299519"/>
                <a:gd name="connsiteX2" fmla="*/ 304800 w 304800"/>
                <a:gd name="connsiteY2" fmla="*/ 10761 h 2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99519">
                  <a:moveTo>
                    <a:pt x="0" y="299519"/>
                  </a:moveTo>
                  <a:cubicBezTo>
                    <a:pt x="6684" y="191234"/>
                    <a:pt x="13368" y="82950"/>
                    <a:pt x="64168" y="34824"/>
                  </a:cubicBezTo>
                  <a:cubicBezTo>
                    <a:pt x="114968" y="-13302"/>
                    <a:pt x="209884" y="-1271"/>
                    <a:pt x="304800" y="10761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Rectangle 1398">
              <a:extLst>
                <a:ext uri="{FF2B5EF4-FFF2-40B4-BE49-F238E27FC236}">
                  <a16:creationId xmlns:a16="http://schemas.microsoft.com/office/drawing/2014/main" id="{C4784A32-96DA-CD48-847F-7EA0626042B6}"/>
                </a:ext>
              </a:extLst>
            </p:cNvPr>
            <p:cNvSpPr/>
            <p:nvPr/>
          </p:nvSpPr>
          <p:spPr>
            <a:xfrm>
              <a:off x="4631017" y="4958225"/>
              <a:ext cx="292072" cy="780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Freeform 1399">
              <a:extLst>
                <a:ext uri="{FF2B5EF4-FFF2-40B4-BE49-F238E27FC236}">
                  <a16:creationId xmlns:a16="http://schemas.microsoft.com/office/drawing/2014/main" id="{22B34B47-077A-7D47-9EDE-0C9394F2C0C2}"/>
                </a:ext>
              </a:extLst>
            </p:cNvPr>
            <p:cNvSpPr/>
            <p:nvPr/>
          </p:nvSpPr>
          <p:spPr>
            <a:xfrm flipV="1">
              <a:off x="4764928" y="5023194"/>
              <a:ext cx="263828" cy="322376"/>
            </a:xfrm>
            <a:custGeom>
              <a:avLst/>
              <a:gdLst>
                <a:gd name="connsiteX0" fmla="*/ 0 w 304800"/>
                <a:gd name="connsiteY0" fmla="*/ 299519 h 299519"/>
                <a:gd name="connsiteX1" fmla="*/ 64168 w 304800"/>
                <a:gd name="connsiteY1" fmla="*/ 34824 h 299519"/>
                <a:gd name="connsiteX2" fmla="*/ 304800 w 304800"/>
                <a:gd name="connsiteY2" fmla="*/ 10761 h 2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99519">
                  <a:moveTo>
                    <a:pt x="0" y="299519"/>
                  </a:moveTo>
                  <a:cubicBezTo>
                    <a:pt x="6684" y="191234"/>
                    <a:pt x="13368" y="82950"/>
                    <a:pt x="64168" y="34824"/>
                  </a:cubicBezTo>
                  <a:cubicBezTo>
                    <a:pt x="114968" y="-13302"/>
                    <a:pt x="209884" y="-1271"/>
                    <a:pt x="304800" y="10761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Rectangle 1400">
              <a:extLst>
                <a:ext uri="{FF2B5EF4-FFF2-40B4-BE49-F238E27FC236}">
                  <a16:creationId xmlns:a16="http://schemas.microsoft.com/office/drawing/2014/main" id="{3C9A737B-AFEA-3D4A-BF10-4C8C634E0F39}"/>
                </a:ext>
              </a:extLst>
            </p:cNvPr>
            <p:cNvSpPr/>
            <p:nvPr/>
          </p:nvSpPr>
          <p:spPr>
            <a:xfrm>
              <a:off x="7334214" y="4963417"/>
              <a:ext cx="292072" cy="780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Freeform 1401">
              <a:extLst>
                <a:ext uri="{FF2B5EF4-FFF2-40B4-BE49-F238E27FC236}">
                  <a16:creationId xmlns:a16="http://schemas.microsoft.com/office/drawing/2014/main" id="{B5B9ED97-0E82-7043-A2FC-7D0C6C3C043A}"/>
                </a:ext>
              </a:extLst>
            </p:cNvPr>
            <p:cNvSpPr/>
            <p:nvPr/>
          </p:nvSpPr>
          <p:spPr>
            <a:xfrm flipV="1">
              <a:off x="7468125" y="5028386"/>
              <a:ext cx="263828" cy="322376"/>
            </a:xfrm>
            <a:custGeom>
              <a:avLst/>
              <a:gdLst>
                <a:gd name="connsiteX0" fmla="*/ 0 w 304800"/>
                <a:gd name="connsiteY0" fmla="*/ 299519 h 299519"/>
                <a:gd name="connsiteX1" fmla="*/ 64168 w 304800"/>
                <a:gd name="connsiteY1" fmla="*/ 34824 h 299519"/>
                <a:gd name="connsiteX2" fmla="*/ 304800 w 304800"/>
                <a:gd name="connsiteY2" fmla="*/ 10761 h 2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99519">
                  <a:moveTo>
                    <a:pt x="0" y="299519"/>
                  </a:moveTo>
                  <a:cubicBezTo>
                    <a:pt x="6684" y="191234"/>
                    <a:pt x="13368" y="82950"/>
                    <a:pt x="64168" y="34824"/>
                  </a:cubicBezTo>
                  <a:cubicBezTo>
                    <a:pt x="114968" y="-13302"/>
                    <a:pt x="209884" y="-1271"/>
                    <a:pt x="304800" y="10761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Rectangle 1402">
              <a:extLst>
                <a:ext uri="{FF2B5EF4-FFF2-40B4-BE49-F238E27FC236}">
                  <a16:creationId xmlns:a16="http://schemas.microsoft.com/office/drawing/2014/main" id="{724754A6-6BBA-A846-ADFB-98769E6DC0F5}"/>
                </a:ext>
              </a:extLst>
            </p:cNvPr>
            <p:cNvSpPr/>
            <p:nvPr/>
          </p:nvSpPr>
          <p:spPr>
            <a:xfrm>
              <a:off x="10037411" y="4968609"/>
              <a:ext cx="292072" cy="780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Freeform 1403">
              <a:extLst>
                <a:ext uri="{FF2B5EF4-FFF2-40B4-BE49-F238E27FC236}">
                  <a16:creationId xmlns:a16="http://schemas.microsoft.com/office/drawing/2014/main" id="{2292A278-EAF4-A247-961F-FBD4AAF98EB9}"/>
                </a:ext>
              </a:extLst>
            </p:cNvPr>
            <p:cNvSpPr/>
            <p:nvPr/>
          </p:nvSpPr>
          <p:spPr>
            <a:xfrm flipV="1">
              <a:off x="10171322" y="5033578"/>
              <a:ext cx="263828" cy="322376"/>
            </a:xfrm>
            <a:custGeom>
              <a:avLst/>
              <a:gdLst>
                <a:gd name="connsiteX0" fmla="*/ 0 w 304800"/>
                <a:gd name="connsiteY0" fmla="*/ 299519 h 299519"/>
                <a:gd name="connsiteX1" fmla="*/ 64168 w 304800"/>
                <a:gd name="connsiteY1" fmla="*/ 34824 h 299519"/>
                <a:gd name="connsiteX2" fmla="*/ 304800 w 304800"/>
                <a:gd name="connsiteY2" fmla="*/ 10761 h 29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99519">
                  <a:moveTo>
                    <a:pt x="0" y="299519"/>
                  </a:moveTo>
                  <a:cubicBezTo>
                    <a:pt x="6684" y="191234"/>
                    <a:pt x="13368" y="82950"/>
                    <a:pt x="64168" y="34824"/>
                  </a:cubicBezTo>
                  <a:cubicBezTo>
                    <a:pt x="114968" y="-13302"/>
                    <a:pt x="209884" y="-1271"/>
                    <a:pt x="304800" y="10761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5" name="Straight Connector 1404">
              <a:extLst>
                <a:ext uri="{FF2B5EF4-FFF2-40B4-BE49-F238E27FC236}">
                  <a16:creationId xmlns:a16="http://schemas.microsoft.com/office/drawing/2014/main" id="{AFC17F7A-CACA-A140-830A-315EC29D5136}"/>
                </a:ext>
              </a:extLst>
            </p:cNvPr>
            <p:cNvCxnSpPr>
              <a:cxnSpLocks/>
            </p:cNvCxnSpPr>
            <p:nvPr/>
          </p:nvCxnSpPr>
          <p:spPr>
            <a:xfrm>
              <a:off x="2304896" y="5323880"/>
              <a:ext cx="8600663" cy="1945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6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AB75CAB-696F-1F4B-BD70-CC060870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performance comparison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4CC9B2-B5D8-834E-96D1-C2393633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3</a:t>
            </a:fld>
            <a:endParaRPr kumimoji="1"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6274A869-4E1B-1D42-B1AE-14D9D0F86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142997"/>
              </p:ext>
            </p:extLst>
          </p:nvPr>
        </p:nvGraphicFramePr>
        <p:xfrm>
          <a:off x="1022350" y="1468438"/>
          <a:ext cx="10147299" cy="4673600"/>
        </p:xfrm>
        <a:graphic>
          <a:graphicData uri="http://schemas.openxmlformats.org/drawingml/2006/table">
            <a:tbl>
              <a:tblPr/>
              <a:tblGrid>
                <a:gridCol w="3566296">
                  <a:extLst>
                    <a:ext uri="{9D8B030D-6E8A-4147-A177-3AD203B41FA5}">
                      <a16:colId xmlns:a16="http://schemas.microsoft.com/office/drawing/2014/main" val="2602411297"/>
                    </a:ext>
                  </a:extLst>
                </a:gridCol>
                <a:gridCol w="836891">
                  <a:extLst>
                    <a:ext uri="{9D8B030D-6E8A-4147-A177-3AD203B41FA5}">
                      <a16:colId xmlns:a16="http://schemas.microsoft.com/office/drawing/2014/main" val="3227578097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val="1006733791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val="823446059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val="1596928602"/>
                    </a:ext>
                  </a:extLst>
                </a:gridCol>
                <a:gridCol w="1436028">
                  <a:extLst>
                    <a:ext uri="{9D8B030D-6E8A-4147-A177-3AD203B41FA5}">
                      <a16:colId xmlns:a16="http://schemas.microsoft.com/office/drawing/2014/main" val="1689180675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TPC, Higgs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TPC, 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DC, Higgs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DC, 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6932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B-field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8036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62804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material budget barrel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X0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12872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material budget endcap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X0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plate 22.5% + cables 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8809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Npoint of measurement/full-trk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7345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e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point resolution in rφ,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 (full)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400 (full)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6838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point resolution in rz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μ</a:t>
                      </a: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100 - 500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200 - 800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29820"/>
                  </a:ext>
                </a:extLst>
              </a:tr>
              <a:tr h="2921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momentum resolution: </a:t>
                      </a:r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σ(</a:t>
                      </a:r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pT)/pT = a·pT ⨁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55618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1/GeV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2.7E-05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2.1E-05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3.2E-05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9653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6.0E-04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9.0E-04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7.7E-04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1.2E-03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0233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e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K/π separation power @ 20GeV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 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 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8386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dE/dx or dN/dx resolution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2.5-2.6%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2.5-2.6%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0480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hit rate,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/s/pad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31.5k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 kHz/cell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9893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occupancy, 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8509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note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pad 0.5x0.5 mm2, ch 2x3e7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cell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18x18mm2, 27.6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kCells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0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87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1EE75-990F-7A4C-8736-7E22657E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 tracking system, draft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FCE0572-2719-D24E-A57A-BA9A720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30</a:t>
            </a:fld>
            <a:endParaRPr kumimoji="1" lang="zh-CN" altLang="en-US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EEC25F87-5245-7F48-A4E2-98F4946C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8325" y="1862016"/>
            <a:ext cx="8515350" cy="42270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14BA62-7198-9D40-AE89-6866B7FB587C}"/>
              </a:ext>
            </a:extLst>
          </p:cNvPr>
          <p:cNvSpPr txBox="1"/>
          <p:nvPr/>
        </p:nvSpPr>
        <p:spPr>
          <a:xfrm>
            <a:off x="4318068" y="1153392"/>
            <a:ext cx="3488327" cy="1189605"/>
          </a:xfrm>
          <a:prstGeom prst="rect">
            <a:avLst/>
          </a:prstGeom>
          <a:noFill/>
        </p:spPr>
        <p:txBody>
          <a:bodyPr wrap="none" bIns="35100" rtlCol="0" anchor="t" anchorCtr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Three tracking regions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barrel</a:t>
            </a:r>
            <a:r>
              <a:rPr kumimoji="1" lang="en-US" altLang="zh-CN" dirty="0">
                <a:solidFill>
                  <a:srgbClr val="FF0000"/>
                </a:solidFill>
              </a:rPr>
              <a:t>: full Gas + Si trackers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endcap</a:t>
            </a:r>
            <a:r>
              <a:rPr kumimoji="1" lang="en-US" altLang="zh-CN" dirty="0">
                <a:solidFill>
                  <a:srgbClr val="FF0000"/>
                </a:solidFill>
              </a:rPr>
              <a:t>: partial Gas tracker</a:t>
            </a:r>
          </a:p>
          <a:p>
            <a:pPr marL="400050" indent="-400050">
              <a:buAutoNum type="romanUcParenBoth"/>
            </a:pPr>
            <a:r>
              <a:rPr kumimoji="1" lang="en-US" altLang="zh-CN" b="1" dirty="0">
                <a:solidFill>
                  <a:srgbClr val="FF0000"/>
                </a:solidFill>
              </a:rPr>
              <a:t>forward</a:t>
            </a:r>
            <a:r>
              <a:rPr kumimoji="1" lang="en-US" altLang="zh-CN" dirty="0">
                <a:solidFill>
                  <a:srgbClr val="FF0000"/>
                </a:solidFill>
              </a:rPr>
              <a:t>: Si tracker only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7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FAECA-5119-E341-A13E-F16C76E3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CDR layout for acronyms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1ED9EE-F166-1941-AE3B-E7A858E7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31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CA6A77-2937-0A46-93ED-03FF6EB5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919329"/>
            <a:ext cx="7607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28" y="2"/>
            <a:ext cx="8223885" cy="686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355C43E-2DF6-1D4B-83CD-1408CB96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cost estimation of TPC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52B6B-F31F-E740-A6B3-1F157D8B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8224" y="1481328"/>
            <a:ext cx="3560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Cost estimation</a:t>
            </a:r>
          </a:p>
          <a:p>
            <a:pPr marL="742939" lvl="1" indent="-285750">
              <a:buFont typeface="Arial" pitchFamily="34" charset="0"/>
              <a:buChar char="•"/>
            </a:pPr>
            <a:r>
              <a:rPr lang="en-US" altLang="zh-CN" b="1" dirty="0"/>
              <a:t>~110 Million RMB</a:t>
            </a:r>
          </a:p>
          <a:p>
            <a:pPr marL="742939" lvl="1" indent="-285750">
              <a:buFont typeface="Arial" pitchFamily="34" charset="0"/>
              <a:buChar char="•"/>
            </a:pPr>
            <a:r>
              <a:rPr lang="en-US" altLang="zh-CN" dirty="0"/>
              <a:t>Detector: ~50 M</a:t>
            </a:r>
          </a:p>
          <a:p>
            <a:pPr marL="742939" lvl="1" indent="-285750">
              <a:buFont typeface="Arial" pitchFamily="34" charset="0"/>
              <a:buChar char="•"/>
            </a:pPr>
            <a:r>
              <a:rPr lang="en-US" altLang="zh-CN" dirty="0"/>
              <a:t>Electronic/DAQ: ~60 M</a:t>
            </a:r>
          </a:p>
          <a:p>
            <a:pPr marL="742939" lvl="1" indent="-285750">
              <a:buFont typeface="Arial" pitchFamily="34" charset="0"/>
              <a:buChar char="•"/>
            </a:pPr>
            <a:endParaRPr lang="zh-CN" alt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Easy-to-install modular design </a:t>
            </a:r>
          </a:p>
          <a:p>
            <a:pPr marL="742939" lvl="1" indent="-285750">
              <a:buFont typeface="Arial" pitchFamily="34" charset="0"/>
              <a:buChar char="•"/>
            </a:pPr>
            <a:r>
              <a:rPr lang="en-US" altLang="zh-CN" dirty="0"/>
              <a:t>Full-size aluminum machining → Modular Machining</a:t>
            </a:r>
          </a:p>
          <a:p>
            <a:pPr marL="742939" lvl="1" indent="-285750">
              <a:buFont typeface="Arial" pitchFamily="34" charset="0"/>
              <a:buChar char="•"/>
            </a:pPr>
            <a:r>
              <a:rPr lang="en-US" altLang="zh-CN" dirty="0"/>
              <a:t>Full size of the readout coverage</a:t>
            </a:r>
          </a:p>
          <a:p>
            <a:pPr marL="742939" lvl="1" indent="-285750">
              <a:buFont typeface="Arial" pitchFamily="34" charset="0"/>
              <a:buChar char="•"/>
            </a:pPr>
            <a:r>
              <a:rPr lang="en-US" altLang="zh-CN" dirty="0"/>
              <a:t>High granularity readout </a:t>
            </a:r>
          </a:p>
        </p:txBody>
      </p:sp>
    </p:spTree>
    <p:extLst>
      <p:ext uri="{BB962C8B-B14F-4D97-AF65-F5344CB8AC3E}">
        <p14:creationId xmlns:p14="http://schemas.microsoft.com/office/powerpoint/2010/main" val="77604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8BA9A-49A0-6C40-A8E7-A3681A19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cost estimation of DC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1144C8-9778-734D-951F-7C0E49C6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5</a:t>
            </a:fld>
            <a:endParaRPr kumimoji="1" lang="zh-CN" altLang="en-US"/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EB4480DD-9FDC-8E4C-85B7-F77AD06BAF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07346" y="915015"/>
          <a:ext cx="10373302" cy="5806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6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7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2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Chamber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10</a:t>
                      </a:r>
                      <a:r>
                        <a:rPr lang="en-US" altLang="zh-CN" sz="2000" u="none" strike="noStrike" baseline="30000" dirty="0">
                          <a:effectLst/>
                        </a:rPr>
                        <a:t>4</a:t>
                      </a:r>
                      <a:r>
                        <a:rPr lang="en-US" altLang="zh-CN" sz="2000" u="none" strike="noStrike" dirty="0">
                          <a:effectLst/>
                        </a:rPr>
                        <a:t>CNY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r>
                        <a:rPr lang="en-US" altLang="zh-CN" sz="2000" u="none" strike="noStrike" dirty="0">
                          <a:effectLst/>
                        </a:rPr>
                        <a:t>unit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3130.00 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End plate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405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810.00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Outer </a:t>
                      </a:r>
                      <a:r>
                        <a:rPr lang="en-US" altLang="zh-CN" sz="2000" u="none" strike="noStrike" dirty="0">
                          <a:effectLst/>
                        </a:rPr>
                        <a:t>frame</a:t>
                      </a:r>
                      <a:r>
                        <a:rPr lang="en-US" sz="2000" u="none" strike="noStrike" dirty="0">
                          <a:effectLst/>
                        </a:rPr>
                        <a:t> structure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500.00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500.00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Inner and</a:t>
                      </a:r>
                      <a:r>
                        <a:rPr lang="en-US" sz="2000" u="none" strike="noStrike" baseline="0" dirty="0">
                          <a:effectLst/>
                        </a:rPr>
                        <a:t> outer</a:t>
                      </a:r>
                      <a:r>
                        <a:rPr lang="en-US" sz="2000" u="none" strike="noStrike" dirty="0">
                          <a:effectLst/>
                        </a:rPr>
                        <a:t> cylinder</a:t>
                      </a:r>
                      <a:r>
                        <a:rPr lang="en-US" altLang="zh-CN" sz="2000" u="none" strike="noStrike" dirty="0">
                          <a:effectLst/>
                        </a:rPr>
                        <a:t>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150.00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150.00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Wire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710.00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+20% spare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710.00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1.1.5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Feedthrough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530.00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+20% spare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530.00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Wire test system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zh-CN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Wiring tooling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2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1.2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Electronics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5170.00 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1.2.1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Readout Channel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0.17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27623</a:t>
                      </a:r>
                      <a:r>
                        <a:rPr lang="zh-CN" altLang="en-US" sz="2000" u="none" strike="noStrike" dirty="0">
                          <a:effectLst/>
                        </a:rPr>
                        <a:t>*</a:t>
                      </a:r>
                      <a:r>
                        <a:rPr lang="en-US" altLang="zh-CN" sz="2000" u="none" strike="noStrike" dirty="0">
                          <a:effectLst/>
                        </a:rPr>
                        <a:t>1.1 (10% backup)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5170.00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2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1.3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HV and Gas system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340.00 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1.3.1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High Voltage system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320.00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6HV crates,</a:t>
                      </a:r>
                      <a:r>
                        <a:rPr lang="en-US" altLang="zh-CN" sz="2000" u="none" strike="noStrike" baseline="0" dirty="0">
                          <a:effectLst/>
                        </a:rPr>
                        <a:t> </a:t>
                      </a:r>
                      <a:r>
                        <a:rPr lang="en-US" altLang="zh-CN" sz="2000" u="none" strike="noStrike" dirty="0">
                          <a:effectLst/>
                        </a:rPr>
                        <a:t>50modules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320.00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u="none" strike="noStrike" dirty="0">
                          <a:effectLst/>
                        </a:rPr>
                        <a:t>1.3.2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Gas system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120.00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u="none" strike="noStrike" dirty="0">
                          <a:effectLst/>
                        </a:rPr>
                        <a:t>120.00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total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8740</a:t>
                      </a: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02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8A858-90E8-6342-AFAE-69EF88D7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on LGAD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7A8799-8E04-A049-B21A-BE276775A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E98A1C-E4B9-0B41-A3FF-33D95529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69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99DDD-1868-F34A-9D61-8AA7DB6A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Outer Tracker options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85B42F-68B3-6D4A-A7C3-78FFC3EF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LGAD can provide pico-second level of temporal resolution </a:t>
            </a:r>
            <a:r>
              <a:rPr kumimoji="1" lang="en-US" altLang="zh-CN" dirty="0">
                <a:sym typeface="Wingdings" pitchFamily="2" charset="2"/>
              </a:rPr>
              <a:t> TOF</a:t>
            </a:r>
            <a:endParaRPr kumimoji="1" lang="en-US" altLang="zh-CN" dirty="0"/>
          </a:p>
          <a:p>
            <a:r>
              <a:rPr kumimoji="1" lang="en-US" altLang="zh-CN" dirty="0"/>
              <a:t>Assuming LGAD’s spatial resolution as good as that of Si microstrip and pixel </a:t>
            </a:r>
            <a:r>
              <a:rPr kumimoji="1" lang="en-US" altLang="zh-CN" dirty="0">
                <a:sym typeface="Wingdings" pitchFamily="2" charset="2"/>
              </a:rPr>
              <a:t> Tracker</a:t>
            </a:r>
          </a:p>
          <a:p>
            <a:r>
              <a:rPr kumimoji="1" lang="en-US" altLang="zh-CN" dirty="0">
                <a:sym typeface="Wingdings" pitchFamily="2" charset="2"/>
              </a:rPr>
              <a:t>three options for Outer Tracker plus TOF</a:t>
            </a:r>
          </a:p>
          <a:p>
            <a:pPr marL="685779" lvl="1" indent="-342900">
              <a:buSzPct val="80000"/>
              <a:buFont typeface="+mj-ea"/>
              <a:buAutoNum type="circleNumDbPlain"/>
            </a:pPr>
            <a:r>
              <a:rPr kumimoji="1" lang="en-US" altLang="zh-CN" dirty="0">
                <a:sym typeface="Wingdings" pitchFamily="2" charset="2"/>
              </a:rPr>
              <a:t>LGAD only</a:t>
            </a:r>
          </a:p>
          <a:p>
            <a:pPr marL="685779" lvl="1" indent="-342900">
              <a:buSzPct val="80000"/>
              <a:buFont typeface="+mj-ea"/>
              <a:buAutoNum type="circleNumDbPlain"/>
            </a:pPr>
            <a:r>
              <a:rPr kumimoji="1" lang="en-US" altLang="zh-CN" dirty="0">
                <a:sym typeface="Wingdings" pitchFamily="2" charset="2"/>
              </a:rPr>
              <a:t>Si microstrip + LGAD</a:t>
            </a:r>
          </a:p>
          <a:p>
            <a:pPr marL="685779" lvl="1" indent="-342900">
              <a:buSzPct val="80000"/>
              <a:buFont typeface="+mj-ea"/>
              <a:buAutoNum type="circleNumDbPlain"/>
            </a:pPr>
            <a:r>
              <a:rPr kumimoji="1" lang="en-US" altLang="zh-CN" dirty="0">
                <a:sym typeface="Wingdings" pitchFamily="2" charset="2"/>
              </a:rPr>
              <a:t>Si pixel + LGAD</a:t>
            </a:r>
          </a:p>
          <a:p>
            <a:r>
              <a:rPr kumimoji="1" lang="en-US" altLang="zh-CN" dirty="0">
                <a:sym typeface="Wingdings" pitchFamily="2" charset="2"/>
              </a:rPr>
              <a:t>cost estimation of BARREL Outer Tracker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941816-9588-5649-A9B8-763F9784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274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61597-0F81-4649-B9DC-2B7DBC08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Cost estimation of LGAD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2A01D-9E33-384D-AEE9-CCE61165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92042"/>
            <a:ext cx="5387935" cy="67649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kumimoji="1" lang="en-US" altLang="zh-CN" sz="2900" b="1" dirty="0">
                <a:solidFill>
                  <a:schemeClr val="accent2"/>
                </a:solidFill>
              </a:rPr>
              <a:t>The cost of the LGAD  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A6B5B1-2D01-0144-86E7-EBE87B4E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8</a:t>
            </a:fld>
            <a:endParaRPr kumimoji="1"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498A9B9-99F4-E43E-6824-DB39F94303E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34951" y="1593611"/>
          <a:ext cx="5504386" cy="4862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19">
                  <a:extLst>
                    <a:ext uri="{9D8B030D-6E8A-4147-A177-3AD203B41FA5}">
                      <a16:colId xmlns:a16="http://schemas.microsoft.com/office/drawing/2014/main" val="2493316967"/>
                    </a:ext>
                  </a:extLst>
                </a:gridCol>
                <a:gridCol w="3148667">
                  <a:extLst>
                    <a:ext uri="{9D8B030D-6E8A-4147-A177-3AD203B41FA5}">
                      <a16:colId xmlns:a16="http://schemas.microsoft.com/office/drawing/2014/main" val="3070631921"/>
                    </a:ext>
                  </a:extLst>
                </a:gridCol>
              </a:tblGrid>
              <a:tr h="243853">
                <a:tc>
                  <a:txBody>
                    <a:bodyPr/>
                    <a:lstStyle/>
                    <a:p>
                      <a:endParaRPr lang="zh-CN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CEPC TOF 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barrel 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109061527"/>
                  </a:ext>
                </a:extLst>
              </a:tr>
              <a:tr h="243853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Area (m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~ 70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990954237"/>
                  </a:ext>
                </a:extLst>
              </a:tr>
              <a:tr h="542739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Granularity 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70mm </a:t>
                      </a:r>
                      <a:r>
                        <a:rPr lang="en-US" altLang="zh-CN" sz="1400" b="1" i="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×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 0.1mm</a:t>
                      </a:r>
                    </a:p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(10 cm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ea typeface="+mn-ea"/>
                          <a:sym typeface="微软雅黑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128 channel/chip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altLang="zh-CN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127046653"/>
                  </a:ext>
                </a:extLst>
              </a:tr>
              <a:tr h="243853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Capacitance 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~10 pF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82792040"/>
                  </a:ext>
                </a:extLst>
              </a:tr>
              <a:tr h="243853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Charge 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&gt;15fC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59455021"/>
                  </a:ext>
                </a:extLst>
              </a:tr>
              <a:tr h="274785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Channel number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~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</a:rPr>
                        <a:t> 1×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10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7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(</a:t>
                      </a:r>
                      <a:r>
                        <a:rPr lang="en-CN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10644480</a:t>
                      </a:r>
                      <a:r>
                        <a:rPr lang="en-US" altLang="zh-CN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N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80770840"/>
                  </a:ext>
                </a:extLst>
              </a:tr>
              <a:tr h="274785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Module assembly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Wire bonding at strip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894049563"/>
                  </a:ext>
                </a:extLst>
              </a:tr>
              <a:tr h="274785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MIP Time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resolution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   ~50 </a:t>
                      </a:r>
                      <a:r>
                        <a:rPr lang="en-US" altLang="zh-CN" sz="1400" b="1" dirty="0" err="1">
                          <a:solidFill>
                            <a:srgbClr val="FF0000"/>
                          </a:solidFill>
                        </a:rPr>
                        <a:t>ps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58259862"/>
                  </a:ext>
                </a:extLst>
              </a:tr>
              <a:tr h="274785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Spatial resolution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~ 10 </a:t>
                      </a:r>
                      <a:r>
                        <a:rPr lang="en-US" altLang="zh-CN" sz="1400" b="1" dirty="0" err="1">
                          <a:solidFill>
                            <a:srgbClr val="FF0000"/>
                          </a:solidFill>
                        </a:rPr>
                        <a:t>μm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(R-</a:t>
                      </a:r>
                      <a:r>
                        <a:rPr lang="el-GR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Φ)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，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~ 1 mm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(R-Z direction</a:t>
                      </a:r>
                      <a:r>
                        <a:rPr lang="zh-CN" altLang="en-US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sz="13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128808722"/>
                  </a:ext>
                </a:extLst>
              </a:tr>
              <a:tr h="384440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Number of Module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3780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(14cm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14cm)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96205867"/>
                  </a:ext>
                </a:extLst>
              </a:tr>
              <a:tr h="424724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Number of channels per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module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2816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(22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chips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128 channel/chip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84757842"/>
                  </a:ext>
                </a:extLst>
              </a:tr>
              <a:tr h="786465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size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bit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(9 TOT, 7 TOA) + channel(7bit, 128) +bunch ID(8bit) + chip ID (4-5 bit)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~40-48 bits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093717858"/>
                  </a:ext>
                </a:extLst>
              </a:tr>
            </a:tbl>
          </a:graphicData>
        </a:graphic>
      </p:graphicFrame>
      <p:graphicFrame>
        <p:nvGraphicFramePr>
          <p:cNvPr id="6" name="表格 3">
            <a:extLst>
              <a:ext uri="{FF2B5EF4-FFF2-40B4-BE49-F238E27FC236}">
                <a16:creationId xmlns:a16="http://schemas.microsoft.com/office/drawing/2014/main" id="{AC96E2F5-651C-F83F-6268-02A9D096F7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9744" y="1444902"/>
          <a:ext cx="4675208" cy="284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343">
                  <a:extLst>
                    <a:ext uri="{9D8B030D-6E8A-4147-A177-3AD203B41FA5}">
                      <a16:colId xmlns:a16="http://schemas.microsoft.com/office/drawing/2014/main" val="3751873133"/>
                    </a:ext>
                  </a:extLst>
                </a:gridCol>
                <a:gridCol w="2248865">
                  <a:extLst>
                    <a:ext uri="{9D8B030D-6E8A-4147-A177-3AD203B41FA5}">
                      <a16:colId xmlns:a16="http://schemas.microsoft.com/office/drawing/2014/main" val="2299912887"/>
                    </a:ext>
                  </a:extLst>
                </a:gridCol>
              </a:tblGrid>
              <a:tr h="473866">
                <a:tc>
                  <a:txBody>
                    <a:bodyPr/>
                    <a:lstStyle/>
                    <a:p>
                      <a:pPr marL="0" marR="0" lvl="0" indent="0" algn="l" defTabSz="685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CEPC barrel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Cost </a:t>
                      </a:r>
                      <a:r>
                        <a:rPr lang="zh-CN" altLang="en-US" sz="2000" dirty="0"/>
                        <a:t>（</a:t>
                      </a:r>
                      <a:r>
                        <a:rPr lang="en-US" altLang="zh-CN" sz="2000" dirty="0"/>
                        <a:t>RMB</a:t>
                      </a:r>
                      <a:r>
                        <a:rPr lang="zh-CN" altLang="en-US" sz="2000" dirty="0"/>
                        <a:t>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525086868"/>
                  </a:ext>
                </a:extLst>
              </a:tr>
              <a:tr h="4738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LGAD sensor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35M</a:t>
                      </a:r>
                      <a:r>
                        <a:rPr lang="zh-CN" altLang="en-US" sz="2000" dirty="0"/>
                        <a:t>（</a:t>
                      </a:r>
                      <a:r>
                        <a:rPr lang="en-US" altLang="zh-CN" sz="2000" dirty="0"/>
                        <a:t>70m</a:t>
                      </a:r>
                      <a:r>
                        <a:rPr lang="en-US" altLang="zh-CN" sz="2000" baseline="30000" dirty="0"/>
                        <a:t>2</a:t>
                      </a:r>
                      <a:r>
                        <a:rPr lang="zh-CN" altLang="en-US" sz="2000" dirty="0"/>
                        <a:t>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436552959"/>
                  </a:ext>
                </a:extLst>
              </a:tr>
              <a:tr h="4738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Electronics total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4.86M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40974147"/>
                  </a:ext>
                </a:extLst>
              </a:tr>
              <a:tr h="47386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rgbClr val="7030A0"/>
                          </a:solidFill>
                        </a:rPr>
                        <a:t>Total (</a:t>
                      </a:r>
                      <a:r>
                        <a:rPr lang="en-US" altLang="zh-CN" sz="2000" dirty="0" err="1">
                          <a:solidFill>
                            <a:srgbClr val="7030A0"/>
                          </a:solidFill>
                        </a:rPr>
                        <a:t>sensor+elec</a:t>
                      </a:r>
                      <a:r>
                        <a:rPr lang="en-US" altLang="zh-CN" sz="2000" dirty="0">
                          <a:solidFill>
                            <a:srgbClr val="7030A0"/>
                          </a:solidFill>
                        </a:rPr>
                        <a:t>.)</a:t>
                      </a:r>
                      <a:endParaRPr lang="zh-CN" alt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rgbClr val="7030A0"/>
                          </a:solidFill>
                        </a:rPr>
                        <a:t>39.86M</a:t>
                      </a:r>
                      <a:endParaRPr lang="zh-CN" altLang="en-US" sz="2000" dirty="0">
                        <a:solidFill>
                          <a:srgbClr val="7030A0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10724271"/>
                  </a:ext>
                </a:extLst>
              </a:tr>
              <a:tr h="473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Electronics R&amp;D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/>
                        <a:t> 14.6M</a:t>
                      </a:r>
                      <a:endParaRPr lang="zh-CN" altLang="en-US" sz="20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39105834"/>
                  </a:ext>
                </a:extLst>
              </a:tr>
              <a:tr h="473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54.46M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678125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07AC01-02B0-D9AA-067A-D26B8B5BA5D8}"/>
              </a:ext>
            </a:extLst>
          </p:cNvPr>
          <p:cNvSpPr txBox="1"/>
          <p:nvPr/>
        </p:nvSpPr>
        <p:spPr>
          <a:xfrm>
            <a:off x="6313714" y="927921"/>
            <a:ext cx="5878286" cy="450941"/>
          </a:xfrm>
          <a:prstGeom prst="rect">
            <a:avLst/>
          </a:prstGeom>
          <a:noFill/>
        </p:spPr>
        <p:txBody>
          <a:bodyPr wrap="square" bIns="35100" rtlCol="0" anchor="t" anchorCtr="0">
            <a:spAutoFit/>
          </a:bodyPr>
          <a:lstStyle/>
          <a:p>
            <a:pPr algn="l"/>
            <a:r>
              <a:rPr lang="en-CN" sz="2400" b="1" dirty="0">
                <a:solidFill>
                  <a:schemeClr val="accent2"/>
                </a:solidFill>
                <a:latin typeface="+mn-lt"/>
              </a:rPr>
              <a:t>Parameters of LGAD as TOF+oTracker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E45973-767D-3B8A-D4E6-8D67AB6EA084}"/>
              </a:ext>
            </a:extLst>
          </p:cNvPr>
          <p:cNvGrpSpPr/>
          <p:nvPr/>
        </p:nvGrpSpPr>
        <p:grpSpPr>
          <a:xfrm>
            <a:off x="1207113" y="4321674"/>
            <a:ext cx="3938483" cy="2783847"/>
            <a:chOff x="773051" y="4406611"/>
            <a:chExt cx="3938483" cy="278384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D931BE-D82A-5662-D8BB-62B6A4E1E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051" y="4946566"/>
              <a:ext cx="3131738" cy="224389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2B64FB-7D93-8820-8769-8A004721D796}"/>
                </a:ext>
              </a:extLst>
            </p:cNvPr>
            <p:cNvSpPr txBox="1"/>
            <p:nvPr/>
          </p:nvSpPr>
          <p:spPr>
            <a:xfrm>
              <a:off x="926790" y="4406611"/>
              <a:ext cx="23247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b="1" dirty="0">
                  <a:solidFill>
                    <a:schemeClr val="accent1"/>
                  </a:solidFill>
                </a:rPr>
                <a:t>One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</a:rPr>
                <a:t>layer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 err="1">
                  <a:solidFill>
                    <a:schemeClr val="accent1"/>
                  </a:solidFill>
                </a:rPr>
                <a:t>ToF</a:t>
              </a:r>
              <a:endParaRPr lang="en-CN" b="1" dirty="0">
                <a:solidFill>
                  <a:schemeClr val="accent1"/>
                </a:solidFill>
              </a:endParaRPr>
            </a:p>
            <a:p>
              <a:r>
                <a:rPr lang="en-US" altLang="zh-CN" b="1" dirty="0">
                  <a:solidFill>
                    <a:schemeClr val="accent1"/>
                  </a:solidFill>
                </a:rPr>
                <a:t>R=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</a:rPr>
                <a:t>1800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</a:rPr>
                <a:t>mm</a:t>
              </a:r>
              <a:r>
                <a:rPr lang="zh-CN" altLang="en-US" b="1" dirty="0">
                  <a:solidFill>
                    <a:schemeClr val="accent1"/>
                  </a:solidFill>
                </a:rPr>
                <a:t> </a:t>
              </a:r>
              <a:endParaRPr lang="en-US" altLang="zh-CN" b="1" dirty="0">
                <a:solidFill>
                  <a:schemeClr val="accent1"/>
                </a:solidFill>
              </a:endParaRPr>
            </a:p>
            <a:p>
              <a:r>
                <a:rPr lang="en-US" altLang="zh-CN" b="1" dirty="0">
                  <a:solidFill>
                    <a:schemeClr val="accent1"/>
                  </a:solidFill>
                </a:rPr>
                <a:t>H</a:t>
              </a:r>
              <a:r>
                <a:rPr lang="zh-CN" altLang="en-US" b="1" dirty="0">
                  <a:solidFill>
                    <a:schemeClr val="accent1"/>
                  </a:solidFill>
                </a:rPr>
                <a:t>～</a:t>
              </a:r>
              <a:r>
                <a:rPr lang="en-US" altLang="zh-CN" b="1" dirty="0">
                  <a:solidFill>
                    <a:schemeClr val="accent1"/>
                  </a:solidFill>
                </a:rPr>
                <a:t>5800mm</a:t>
              </a:r>
              <a:endParaRPr lang="en-CN" b="1" dirty="0">
                <a:solidFill>
                  <a:schemeClr val="accent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FAF08BD-F9F3-292B-AF06-D48D3D7C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5228" y="4558075"/>
              <a:ext cx="1306306" cy="67889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07DDC1A-101B-95FA-BCE6-313A032771B5}"/>
                </a:ext>
              </a:extLst>
            </p:cNvPr>
            <p:cNvCxnSpPr/>
            <p:nvPr/>
          </p:nvCxnSpPr>
          <p:spPr>
            <a:xfrm flipV="1">
              <a:off x="2922890" y="4868277"/>
              <a:ext cx="461243" cy="2087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453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61597-0F81-4649-B9DC-2B7DBC08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cost estimation of Si µ-strip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B2A01D-9E33-384D-AEE9-CCE61165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43989"/>
            <a:ext cx="10515600" cy="5303139"/>
          </a:xfrm>
        </p:spPr>
        <p:txBody>
          <a:bodyPr/>
          <a:lstStyle/>
          <a:p>
            <a:r>
              <a:rPr kumimoji="1" lang="en-US" altLang="zh-CN" dirty="0"/>
              <a:t>Electronics + Sensor = 1825 + 3637 = 5462 (10k RMB)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A6B5B1-2D01-0144-86E7-EBE87B4E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B73C4-E614-2547-97D6-90CE4B2F75ED}" type="slidenum">
              <a:rPr kumimoji="1" lang="zh-CN" altLang="en-US" smtClean="0"/>
              <a:t>9</a:t>
            </a:fld>
            <a:endParaRPr kumimoji="1" lang="zh-CN" alt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4F94DCE-C299-9D4B-D3BB-D23D69D1A40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80902" y="1655938"/>
          <a:ext cx="7738110" cy="40792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467293">
                  <a:extLst>
                    <a:ext uri="{9D8B030D-6E8A-4147-A177-3AD203B41FA5}">
                      <a16:colId xmlns:a16="http://schemas.microsoft.com/office/drawing/2014/main" val="107153620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val="2570054626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810381913"/>
                    </a:ext>
                  </a:extLst>
                </a:gridCol>
                <a:gridCol w="2238057">
                  <a:extLst>
                    <a:ext uri="{9D8B030D-6E8A-4147-A177-3AD203B41FA5}">
                      <a16:colId xmlns:a16="http://schemas.microsoft.com/office/drawing/2014/main" val="2657859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Unit Cost (RMB)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Total (10k RMB)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4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FEE 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3306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3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FEE 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4231680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54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Collector + Flex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1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Optical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4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Connector (Fiber)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3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Connector (Flex)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3306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2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Cables (20m)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0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Electronics Necessary R&amp;D  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1460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Sensors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6612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3637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7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>
                        <a:latin typeface="Optima" panose="0200050306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latin typeface="Optima" panose="02000503060000020004" pitchFamily="2" charset="0"/>
                        </a:rPr>
                        <a:t>5462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5979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D411DC1-CA2C-ED43-1936-14EDE07EAB69}"/>
              </a:ext>
            </a:extLst>
          </p:cNvPr>
          <p:cNvSpPr txBox="1"/>
          <p:nvPr/>
        </p:nvSpPr>
        <p:spPr>
          <a:xfrm>
            <a:off x="722988" y="6091406"/>
            <a:ext cx="89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Optima" panose="02000503060000020004" pitchFamily="2" charset="0"/>
              </a:rPr>
              <a:t>*  Only considered material. Not including ecapsulation and wirebonding 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8CFF119F-C59F-3082-90BD-22D7AB31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996" y="268182"/>
            <a:ext cx="2655486" cy="12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C00000">
            <a:alpha val="75000"/>
          </a:srgbClr>
        </a:solidFill>
      </a:spPr>
      <a:bodyPr wrap="none" bIns="35100" rtlCol="0" anchor="t" anchorCtr="0">
        <a:spAutoFit/>
      </a:bodyPr>
      <a:lstStyle>
        <a:defPPr algn="l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3" id="{A21F0C79-90A7-FD4B-9CD4-613EA0F05C12}" vid="{9D2121BD-050B-0A4E-9082-39487DE533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7867</TotalTime>
  <Words>1778</Words>
  <Application>Microsoft Macintosh PowerPoint</Application>
  <PresentationFormat>宽屏</PresentationFormat>
  <Paragraphs>531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等线</vt:lpstr>
      <vt:lpstr>黑体</vt:lpstr>
      <vt:lpstr>宋体</vt:lpstr>
      <vt:lpstr>FZYaShiHeiS</vt:lpstr>
      <vt:lpstr>Liberation Serif</vt:lpstr>
      <vt:lpstr>Microsoft Yahei</vt:lpstr>
      <vt:lpstr>Arial</vt:lpstr>
      <vt:lpstr>Calibri</vt:lpstr>
      <vt:lpstr>Cambria</vt:lpstr>
      <vt:lpstr>Cambria Math</vt:lpstr>
      <vt:lpstr>Helvetica Neue</vt:lpstr>
      <vt:lpstr>Optima</vt:lpstr>
      <vt:lpstr>Times New Roman</vt:lpstr>
      <vt:lpstr>Wingdings</vt:lpstr>
      <vt:lpstr>Office 主题​​</vt:lpstr>
      <vt:lpstr>A Request for Decision</vt:lpstr>
      <vt:lpstr>on TPC vs. DC</vt:lpstr>
      <vt:lpstr>performance comparison</vt:lpstr>
      <vt:lpstr>cost estimation of TPC</vt:lpstr>
      <vt:lpstr>cost estimation of DC</vt:lpstr>
      <vt:lpstr>on LGAD</vt:lpstr>
      <vt:lpstr>Outer Tracker options</vt:lpstr>
      <vt:lpstr>Cost estimation of LGAD</vt:lpstr>
      <vt:lpstr>cost estimation of Si µ-strip</vt:lpstr>
      <vt:lpstr>cost estimation of Si pixel</vt:lpstr>
      <vt:lpstr>PowerPoint 演示文稿</vt:lpstr>
      <vt:lpstr>Material budget of TPC</vt:lpstr>
      <vt:lpstr>Pixelated readout TPC beam test for PID</vt:lpstr>
      <vt:lpstr>Voxel Occupancy</vt:lpstr>
      <vt:lpstr>Drift Chamber</vt:lpstr>
      <vt:lpstr>PowerPoint 演示文稿</vt:lpstr>
      <vt:lpstr>PowerPoint 演示文稿</vt:lpstr>
      <vt:lpstr>Layout design of wiring</vt:lpstr>
      <vt:lpstr>dN/dx Resolution and separation power</vt:lpstr>
      <vt:lpstr>LGAD</vt:lpstr>
      <vt:lpstr>LGAD：</vt:lpstr>
      <vt:lpstr>Candidate of ToF for CEPC</vt:lpstr>
      <vt:lpstr>LGAD：Arrangement of the ToF with strip LGAD：Barrel</vt:lpstr>
      <vt:lpstr>LGAD：Arrangement of the TOF with strip LGAD ：Endcap</vt:lpstr>
      <vt:lpstr>LGAD: Electronic System Cost of LGAD ToF and OTracker</vt:lpstr>
      <vt:lpstr>Si pixel</vt:lpstr>
      <vt:lpstr>Event rate assumption</vt:lpstr>
      <vt:lpstr>PowerPoint 演示文稿</vt:lpstr>
      <vt:lpstr>PowerPoint 演示文稿</vt:lpstr>
      <vt:lpstr>CEPC tracking system, draft</vt:lpstr>
      <vt:lpstr>CDR layout for acronyms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Tracker</dc:title>
  <dc:creator>王萌（Wang Meng）</dc:creator>
  <cp:lastModifiedBy>王萌（Wang Meng）</cp:lastModifiedBy>
  <cp:revision>131</cp:revision>
  <cp:lastPrinted>2023-12-01T09:26:13Z</cp:lastPrinted>
  <dcterms:created xsi:type="dcterms:W3CDTF">2024-01-30T01:54:24Z</dcterms:created>
  <dcterms:modified xsi:type="dcterms:W3CDTF">2024-05-07T01:06:34Z</dcterms:modified>
</cp:coreProperties>
</file>