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852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BC653F-C4E7-49C1-98FA-4875E6379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0FC99D8-52C4-439B-A68B-2F683407B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ACB289-17F3-420F-80FA-F9E2D816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8244-56DC-4E64-96F3-BAB8BCBA4404}" type="datetimeFigureOut">
              <a:rPr lang="zh-CN" altLang="en-US" smtClean="0"/>
              <a:t>2024/5/10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F99C8A0-17D8-447B-B312-A093AA33A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2058F89-6359-4F3E-860D-9D2415EB2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D193-38B4-42C6-9CC3-3B6C315BC7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839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373E25-55A8-462A-8EC1-62F3751F6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0AF5164-AC3E-4C87-A1CC-8587E30AD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F8D9A8-AF0F-4724-BB4A-00D82CD37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8244-56DC-4E64-96F3-BAB8BCBA4404}" type="datetimeFigureOut">
              <a:rPr lang="zh-CN" altLang="en-US" smtClean="0"/>
              <a:t>2024/5/10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96B49EC-7067-4D45-8B93-CDB4B2D93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74431B3-32B1-4AB8-AE02-3C8372D10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D193-38B4-42C6-9CC3-3B6C315BC7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1444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B5CDBE2-C5EE-4801-ACF0-8F6D67593B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2C047F0-FDB5-42B2-B4A5-BA73025F1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E4440D8-1632-4328-8A11-0E1A27DC7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8244-56DC-4E64-96F3-BAB8BCBA4404}" type="datetimeFigureOut">
              <a:rPr lang="zh-CN" altLang="en-US" smtClean="0"/>
              <a:t>2024/5/10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A9AD7D-B09A-4397-B0B6-4E0C6D3A0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284D93C-9120-4074-A1A0-27957958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D193-38B4-42C6-9CC3-3B6C315BC7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033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A125AA-CCEE-47B8-B52B-7DBE66005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81B16F4-3971-41AB-ACC7-63164F612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CAB9CE-1765-47A2-BF6B-46FC65C19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8244-56DC-4E64-96F3-BAB8BCBA4404}" type="datetimeFigureOut">
              <a:rPr lang="zh-CN" altLang="en-US" smtClean="0"/>
              <a:t>2024/5/10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F2C84CA-C1A7-49AE-9C94-CFF5373C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09AFAF5-C503-4D84-AF0D-B826AD996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D193-38B4-42C6-9CC3-3B6C315BC7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3964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169473-2377-44E9-B85C-7537D9BB4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CDB68DF-1F61-4CEA-A6E1-BDE645509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E7D2C39-AD85-4FA3-9498-8E147C70E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8244-56DC-4E64-96F3-BAB8BCBA4404}" type="datetimeFigureOut">
              <a:rPr lang="zh-CN" altLang="en-US" smtClean="0"/>
              <a:t>2024/5/10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3D3DE5B-AA75-4745-A386-8EAFEDF68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DD2F75B-9454-4917-AC04-00580881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D193-38B4-42C6-9CC3-3B6C315BC7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8997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22EFCF-CB95-464E-8110-043A558F1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938E68-3781-4AFA-855B-0CBAE25203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5E8E25D-CED2-4271-BFC2-3C5839A65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9D10F0D-723B-4BA3-8A6C-BE38C46F2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8244-56DC-4E64-96F3-BAB8BCBA4404}" type="datetimeFigureOut">
              <a:rPr lang="zh-CN" altLang="en-US" smtClean="0"/>
              <a:t>2024/5/10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D22E4B9-4AFD-4662-AACC-280485CB1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CDB934D-AF32-454D-8679-6BFA40817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D193-38B4-42C6-9CC3-3B6C315BC7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018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E30359-4CA0-42C8-ACE6-E5298FCAC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74F71C6-A395-4E79-A4F0-39D255374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E6A42F7-F9B0-4A0F-A722-C2E1C3AE98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B621203-338E-4D2C-8FCC-F9917C78A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1F0BA80-060B-4DE2-8F67-B232EF776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C6BD0ED-316E-4832-AEFD-D41DE122B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8244-56DC-4E64-96F3-BAB8BCBA4404}" type="datetimeFigureOut">
              <a:rPr lang="zh-CN" altLang="en-US" smtClean="0"/>
              <a:t>2024/5/10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B57F5C2-586B-4A49-9882-DB363DA7E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A50D5E4-BFC8-4C5B-BB43-30F25C999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D193-38B4-42C6-9CC3-3B6C315BC7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1465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F3CA4B-5DA2-4ADD-B546-470E821BF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D954BAA-8DDF-4E75-8BB7-AE963FB6C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8244-56DC-4E64-96F3-BAB8BCBA4404}" type="datetimeFigureOut">
              <a:rPr lang="zh-CN" altLang="en-US" smtClean="0"/>
              <a:t>2024/5/10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08A3E9D-A63D-43DF-8DFC-FBFBEC701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4FF5F2A-BC9B-47ED-BCAA-870B28481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D193-38B4-42C6-9CC3-3B6C315BC7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935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4875138-B353-425B-919E-7C359525E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8244-56DC-4E64-96F3-BAB8BCBA4404}" type="datetimeFigureOut">
              <a:rPr lang="zh-CN" altLang="en-US" smtClean="0"/>
              <a:t>2024/5/10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EFA19B1-2E4F-4875-83E7-3D3C23AE2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6B4E614-45F0-441A-81D9-1D5517FE3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D193-38B4-42C6-9CC3-3B6C315BC7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3972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973C70-FD9F-47A6-9301-EC30F790C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FF3A82-687F-4F8D-AA5E-843D3CCD3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5CD8581-CA9A-40F7-97EE-45F8E2839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4BC1D32-33F5-4370-AF7D-2C7DFF4CA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8244-56DC-4E64-96F3-BAB8BCBA4404}" type="datetimeFigureOut">
              <a:rPr lang="zh-CN" altLang="en-US" smtClean="0"/>
              <a:t>2024/5/10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F5CF6E8-C842-447C-B79F-CF004EE9A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0635FF1-CF60-4319-883A-4AE410015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D193-38B4-42C6-9CC3-3B6C315BC7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816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2CA79A-822B-47BD-8136-63D5A7D57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E2B6EFA-E61C-4B85-B585-B90619D3F3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697C054-47C7-44F2-8151-C1238A003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D018EB2-9036-4ECC-8BB3-77D4A1E3D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8244-56DC-4E64-96F3-BAB8BCBA4404}" type="datetimeFigureOut">
              <a:rPr lang="zh-CN" altLang="en-US" smtClean="0"/>
              <a:t>2024/5/10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2B1CB83-53E2-40C6-A606-778446408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3D253E4-90BD-43BB-9FA5-C7DD4428A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D193-38B4-42C6-9CC3-3B6C315BC7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960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5BF687F-8A93-4358-9D79-25B4CB03A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1489DC3-1B68-4CE2-9310-7453542CD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AC663EC-0434-463A-87D4-6CC3EF573F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D8244-56DC-4E64-96F3-BAB8BCBA4404}" type="datetimeFigureOut">
              <a:rPr lang="zh-CN" altLang="en-US" smtClean="0"/>
              <a:t>2024/5/10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3C27FC6-4C2C-4930-9B2C-652FCA4195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8519B5C-27E9-43A5-9836-B42D743649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6D193-38B4-42C6-9CC3-3B6C315BC7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58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A874F1E0-8528-4F1F-B834-9509455509ED}"/>
              </a:ext>
            </a:extLst>
          </p:cNvPr>
          <p:cNvSpPr txBox="1"/>
          <p:nvPr/>
        </p:nvSpPr>
        <p:spPr>
          <a:xfrm>
            <a:off x="2675965" y="416859"/>
            <a:ext cx="5661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ECAL</a:t>
            </a:r>
            <a:r>
              <a:rPr lang="zh-CN" altLang="en-US" sz="2400" dirty="0"/>
              <a:t>和</a:t>
            </a:r>
            <a:r>
              <a:rPr lang="en-US" altLang="zh-CN" sz="2400" dirty="0"/>
              <a:t>HCAL</a:t>
            </a:r>
            <a:r>
              <a:rPr lang="zh-CN" altLang="en-US" sz="2400" dirty="0"/>
              <a:t>边界</a:t>
            </a:r>
            <a:r>
              <a:rPr lang="en-US" altLang="zh-CN" sz="2400" dirty="0"/>
              <a:t>—5/10/2024</a:t>
            </a:r>
            <a:endParaRPr lang="zh-CN" altLang="en-US" sz="2400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015544D9-33D3-49CC-9B1E-2603F15D72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878524"/>
            <a:ext cx="12192000" cy="5539651"/>
          </a:xfrm>
          <a:prstGeom prst="rect">
            <a:avLst/>
          </a:prstGeom>
        </p:spPr>
      </p:pic>
      <p:sp>
        <p:nvSpPr>
          <p:cNvPr id="7" name="椭圆 6">
            <a:extLst>
              <a:ext uri="{FF2B5EF4-FFF2-40B4-BE49-F238E27FC236}">
                <a16:creationId xmlns:a16="http://schemas.microsoft.com/office/drawing/2014/main" id="{30EC91D9-EC3F-4001-9DD4-1998087DCF83}"/>
              </a:ext>
            </a:extLst>
          </p:cNvPr>
          <p:cNvSpPr/>
          <p:nvPr/>
        </p:nvSpPr>
        <p:spPr>
          <a:xfrm>
            <a:off x="1066800" y="1219199"/>
            <a:ext cx="476250" cy="4857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911A4867-693C-43AF-9439-B98F9C38B1D7}"/>
              </a:ext>
            </a:extLst>
          </p:cNvPr>
          <p:cNvSpPr/>
          <p:nvPr/>
        </p:nvSpPr>
        <p:spPr>
          <a:xfrm>
            <a:off x="1133475" y="2790824"/>
            <a:ext cx="476250" cy="4857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30E1B2DD-EC51-40AF-B225-07AC52A33037}"/>
              </a:ext>
            </a:extLst>
          </p:cNvPr>
          <p:cNvSpPr/>
          <p:nvPr/>
        </p:nvSpPr>
        <p:spPr>
          <a:xfrm>
            <a:off x="6248400" y="5000626"/>
            <a:ext cx="476250" cy="2095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5E77769C-AC49-4922-9D61-E602D26D3E3F}"/>
              </a:ext>
            </a:extLst>
          </p:cNvPr>
          <p:cNvSpPr/>
          <p:nvPr/>
        </p:nvSpPr>
        <p:spPr>
          <a:xfrm>
            <a:off x="6248400" y="5210176"/>
            <a:ext cx="476250" cy="2095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77CF728B-26D7-4CBD-9635-D00C481A11E5}"/>
              </a:ext>
            </a:extLst>
          </p:cNvPr>
          <p:cNvSpPr/>
          <p:nvPr/>
        </p:nvSpPr>
        <p:spPr>
          <a:xfrm>
            <a:off x="4476750" y="1462086"/>
            <a:ext cx="476250" cy="2095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C1D48F79-2676-4A0A-9A4A-E406E8BF0C7B}"/>
              </a:ext>
            </a:extLst>
          </p:cNvPr>
          <p:cNvSpPr/>
          <p:nvPr/>
        </p:nvSpPr>
        <p:spPr>
          <a:xfrm>
            <a:off x="5143500" y="1314447"/>
            <a:ext cx="476250" cy="2095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4DF202B4-2419-4FFC-A5D8-C601FBA2ADFD}"/>
              </a:ext>
            </a:extLst>
          </p:cNvPr>
          <p:cNvSpPr/>
          <p:nvPr/>
        </p:nvSpPr>
        <p:spPr>
          <a:xfrm>
            <a:off x="4810125" y="1065530"/>
            <a:ext cx="476250" cy="2095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FA659A82-3EDB-4755-92DA-D8FD4A7C34DA}"/>
              </a:ext>
            </a:extLst>
          </p:cNvPr>
          <p:cNvSpPr txBox="1"/>
          <p:nvPr/>
        </p:nvSpPr>
        <p:spPr>
          <a:xfrm>
            <a:off x="363070" y="5125513"/>
            <a:ext cx="32676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ECAL Barrel</a:t>
            </a:r>
            <a:r>
              <a:rPr lang="zh-CN" altLang="en-US" dirty="0"/>
              <a:t>内切圆</a:t>
            </a:r>
            <a:r>
              <a:rPr lang="en-US" altLang="zh-CN" dirty="0"/>
              <a:t>φ3800mm</a:t>
            </a:r>
          </a:p>
          <a:p>
            <a:r>
              <a:rPr lang="en-US" altLang="zh-CN" dirty="0"/>
              <a:t>                  </a:t>
            </a:r>
            <a:r>
              <a:rPr lang="zh-CN" altLang="en-US" dirty="0"/>
              <a:t>外接圆</a:t>
            </a:r>
            <a:r>
              <a:rPr lang="en-US" altLang="zh-CN" dirty="0"/>
              <a:t>φ4400mm</a:t>
            </a:r>
          </a:p>
          <a:p>
            <a:r>
              <a:rPr lang="zh-CN" altLang="en-US" dirty="0"/>
              <a:t>                  长度</a:t>
            </a:r>
            <a:r>
              <a:rPr lang="en-US" altLang="zh-CN" dirty="0"/>
              <a:t>5900mm</a:t>
            </a:r>
          </a:p>
          <a:p>
            <a:r>
              <a:rPr lang="en-US" altLang="zh-CN" dirty="0"/>
              <a:t>HCAL Barrel</a:t>
            </a:r>
            <a:r>
              <a:rPr lang="zh-CN" altLang="en-US" dirty="0"/>
              <a:t>内切圆</a:t>
            </a:r>
            <a:r>
              <a:rPr lang="en-US" altLang="zh-CN" dirty="0"/>
              <a:t>φ4420mm</a:t>
            </a:r>
          </a:p>
          <a:p>
            <a:r>
              <a:rPr lang="en-US" altLang="zh-CN" dirty="0"/>
              <a:t>                  </a:t>
            </a:r>
            <a:r>
              <a:rPr lang="zh-CN" altLang="en-US" dirty="0"/>
              <a:t>外接圆</a:t>
            </a:r>
            <a:r>
              <a:rPr lang="en-US" altLang="zh-CN" dirty="0"/>
              <a:t>φ7190mm</a:t>
            </a:r>
          </a:p>
          <a:p>
            <a:r>
              <a:rPr lang="zh-CN" altLang="en-US" dirty="0"/>
              <a:t>                  长度</a:t>
            </a:r>
            <a:r>
              <a:rPr lang="en-US" altLang="zh-CN" dirty="0"/>
              <a:t>6400mm</a:t>
            </a:r>
          </a:p>
          <a:p>
            <a:endParaRPr lang="zh-CN" altLang="en-US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8D6D53CD-9389-4C52-B3A4-A6975439350D}"/>
              </a:ext>
            </a:extLst>
          </p:cNvPr>
          <p:cNvSpPr txBox="1"/>
          <p:nvPr/>
        </p:nvSpPr>
        <p:spPr>
          <a:xfrm>
            <a:off x="3889560" y="6185269"/>
            <a:ext cx="4231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ECAL Endcap </a:t>
            </a:r>
            <a:r>
              <a:rPr lang="zh-CN" altLang="en-US" dirty="0"/>
              <a:t>厚度</a:t>
            </a:r>
            <a:r>
              <a:rPr lang="en-US" altLang="zh-CN" dirty="0"/>
              <a:t>300mm</a:t>
            </a:r>
          </a:p>
          <a:p>
            <a:r>
              <a:rPr lang="en-US" altLang="zh-CN" dirty="0"/>
              <a:t>HCAL Endcap </a:t>
            </a:r>
            <a:r>
              <a:rPr lang="zh-CN" altLang="en-US" dirty="0"/>
              <a:t>厚度</a:t>
            </a:r>
            <a:r>
              <a:rPr lang="en-US" altLang="zh-CN" dirty="0"/>
              <a:t>1315mm</a:t>
            </a:r>
          </a:p>
          <a:p>
            <a:endParaRPr lang="zh-CN" altLang="en-US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36A6D6FB-7663-4519-82F7-8CD57A2981E4}"/>
              </a:ext>
            </a:extLst>
          </p:cNvPr>
          <p:cNvSpPr txBox="1"/>
          <p:nvPr/>
        </p:nvSpPr>
        <p:spPr>
          <a:xfrm>
            <a:off x="7140945" y="6192939"/>
            <a:ext cx="4800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ECAL Endcap </a:t>
            </a:r>
            <a:r>
              <a:rPr lang="zh-CN" altLang="en-US" dirty="0"/>
              <a:t>与</a:t>
            </a:r>
            <a:r>
              <a:rPr lang="en-US" altLang="zh-CN" dirty="0"/>
              <a:t>Barrel </a:t>
            </a:r>
            <a:r>
              <a:rPr lang="zh-CN" altLang="en-US" dirty="0"/>
              <a:t>缝隙</a:t>
            </a:r>
            <a:r>
              <a:rPr lang="en-US" altLang="zh-CN" dirty="0"/>
              <a:t>10mm</a:t>
            </a:r>
            <a:r>
              <a:rPr lang="zh-CN" altLang="en-US" dirty="0"/>
              <a:t>（暂定）</a:t>
            </a:r>
            <a:endParaRPr lang="en-US" altLang="zh-CN" dirty="0"/>
          </a:p>
          <a:p>
            <a:r>
              <a:rPr lang="en-US" altLang="zh-CN" dirty="0"/>
              <a:t>HCAL Endcap</a:t>
            </a:r>
            <a:r>
              <a:rPr lang="zh-CN" altLang="en-US" dirty="0"/>
              <a:t>与</a:t>
            </a:r>
            <a:r>
              <a:rPr lang="en-US" altLang="zh-CN" dirty="0"/>
              <a:t>Barrel </a:t>
            </a:r>
            <a:r>
              <a:rPr lang="zh-CN" altLang="en-US" dirty="0"/>
              <a:t>缝隙</a:t>
            </a:r>
            <a:r>
              <a:rPr lang="en-US" altLang="zh-CN" dirty="0"/>
              <a:t>60mm</a:t>
            </a:r>
            <a:r>
              <a:rPr lang="zh-CN" altLang="en-US" dirty="0"/>
              <a:t>（暂定）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2004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52</Words>
  <Application>Microsoft Office PowerPoint</Application>
  <PresentationFormat>宽屏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Shaojing Hou</dc:creator>
  <cp:lastModifiedBy>Shaojing Hou</cp:lastModifiedBy>
  <cp:revision>2</cp:revision>
  <dcterms:created xsi:type="dcterms:W3CDTF">2024-05-10T06:02:59Z</dcterms:created>
  <dcterms:modified xsi:type="dcterms:W3CDTF">2024-05-10T06:13:44Z</dcterms:modified>
</cp:coreProperties>
</file>