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76" r:id="rId4"/>
    <p:sldId id="267" r:id="rId5"/>
    <p:sldId id="293" r:id="rId6"/>
    <p:sldId id="257" r:id="rId7"/>
    <p:sldId id="292" r:id="rId8"/>
    <p:sldId id="266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5" d="100"/>
          <a:sy n="125" d="100"/>
        </p:scale>
        <p:origin x="-302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8992" y="1725167"/>
            <a:ext cx="9717024" cy="1230059"/>
          </a:xfrm>
        </p:spPr>
        <p:txBody>
          <a:bodyPr>
            <a:normAutofit/>
          </a:bodyPr>
          <a:lstStyle/>
          <a:p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zh-CN" alt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工作</a:t>
            </a:r>
            <a:r>
              <a:rPr lang="zh-CN" alt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进展</a:t>
            </a:r>
            <a:endParaRPr lang="zh-CN" alt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3248" y="3906838"/>
            <a:ext cx="8772144" cy="1927034"/>
          </a:xfrm>
        </p:spPr>
        <p:txBody>
          <a:bodyPr>
            <a:normAutofit fontScale="60000" lnSpcReduction="20000"/>
          </a:bodyPr>
          <a:lstStyle/>
          <a:p>
            <a:endParaRPr lang="en-US" altLang="zh-CN" sz="3600" dirty="0" smtClean="0"/>
          </a:p>
          <a:p>
            <a:r>
              <a:rPr lang="zh-CN" altLang="en-US" sz="4100" dirty="0" smtClean="0"/>
              <a:t>张俊嵩</a:t>
            </a:r>
            <a:endParaRPr lang="en-US" altLang="zh-CN" sz="4100" dirty="0" smtClean="0"/>
          </a:p>
          <a:p>
            <a:endParaRPr lang="en-US" altLang="zh-CN" sz="4100" dirty="0"/>
          </a:p>
          <a:p>
            <a:endParaRPr lang="en-US" altLang="zh-CN" dirty="0" smtClean="0"/>
          </a:p>
          <a:p>
            <a:pPr algn="ctr">
              <a:buClrTx/>
              <a:buSzTx/>
            </a:pPr>
            <a:r>
              <a:rPr lang="zh-CN" altLang="en-US" sz="4100" dirty="0" smtClean="0"/>
              <a:t>5-</a:t>
            </a:r>
            <a:r>
              <a:rPr lang="en-US" altLang="zh-CN" sz="4100" dirty="0" smtClean="0"/>
              <a:t>11</a:t>
            </a:r>
            <a:endParaRPr lang="en-US" altLang="zh-CN" sz="4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进展目录</a:t>
            </a:r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8296" y="2087753"/>
            <a:ext cx="8189976" cy="3337687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工作</a:t>
            </a:r>
            <a:r>
              <a:rPr lang="zh-CN" altLang="en-US" dirty="0" smtClean="0"/>
              <a:t>内容总结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zh-CN" altLang="en-US" dirty="0"/>
              <a:t>本周工作</a:t>
            </a:r>
            <a:r>
              <a:rPr lang="zh-CN" altLang="en-US" dirty="0"/>
              <a:t>进展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 smtClean="0"/>
              <a:t>下一步</a:t>
            </a:r>
            <a:r>
              <a:rPr lang="zh-CN" altLang="en-US" dirty="0" smtClean="0"/>
              <a:t>进展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工作内容</a:t>
            </a:r>
            <a:r>
              <a:rPr lang="zh-CN" altLang="en-US" dirty="0" smtClean="0"/>
              <a:t>总结</a:t>
            </a:r>
            <a:endParaRPr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00965" y="2115820"/>
            <a:ext cx="976122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、负责超导磁体的外部悬挂结构的设计；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、三维总图的绘制，各探测器部件的联结结构设计；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TPC</a:t>
            </a:r>
            <a:r>
              <a:rPr lang="zh-CN" altLang="en-US">
                <a:sym typeface="+mn-ea"/>
              </a:rPr>
              <a:t>结构设计研究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、束流管的机械结构设计及</a:t>
            </a:r>
            <a:r>
              <a:rPr lang="en-US" altLang="zh-CN">
                <a:sym typeface="+mn-ea"/>
              </a:rPr>
              <a:t>lumical</a:t>
            </a:r>
            <a:r>
              <a:rPr lang="zh-CN" altLang="en-US">
                <a:sym typeface="+mn-ea"/>
              </a:rPr>
              <a:t>的安装的相关设计；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olidFill>
                  <a:schemeClr val="accent1"/>
                </a:solidFill>
                <a:sym typeface="+mn-ea"/>
              </a:rPr>
              <a:t>5</a:t>
            </a:r>
            <a:r>
              <a:rPr lang="zh-CN" altLang="en-US">
                <a:solidFill>
                  <a:schemeClr val="accent1"/>
                </a:solidFill>
                <a:sym typeface="+mn-ea"/>
              </a:rPr>
              <a:t>、探测器总体安装方案设计和研究</a:t>
            </a:r>
            <a:endParaRPr lang="zh-CN" altLang="en-US">
              <a:solidFill>
                <a:schemeClr val="accent1"/>
              </a:solidFill>
            </a:endParaRPr>
          </a:p>
          <a:p>
            <a:endParaRPr lang="zh-CN" altLang="en-US">
              <a:solidFill>
                <a:schemeClr val="accent1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  <a:sym typeface="+mn-ea"/>
              </a:rPr>
              <a:t>6</a:t>
            </a:r>
            <a:r>
              <a:rPr lang="zh-CN" altLang="en-US">
                <a:solidFill>
                  <a:schemeClr val="accent1"/>
                </a:solidFill>
                <a:sym typeface="+mn-ea"/>
              </a:rPr>
              <a:t>、探测器大厅的设计</a:t>
            </a:r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7525" y="97790"/>
            <a:ext cx="3980180" cy="394208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70" y="4237990"/>
            <a:ext cx="5257165" cy="246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工作内容</a:t>
            </a:r>
            <a:r>
              <a:rPr lang="zh-CN" altLang="en-US" dirty="0" smtClean="0"/>
              <a:t>总结</a:t>
            </a:r>
            <a:endParaRPr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92075" y="2108200"/>
            <a:ext cx="976122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、负责超导磁体的外部悬挂结构的</a:t>
            </a:r>
            <a:r>
              <a:rPr lang="zh-CN" altLang="en-US"/>
              <a:t>设计；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、三维总图的绘制，各探测器部件的联结结构</a:t>
            </a:r>
            <a:r>
              <a:rPr lang="zh-CN" altLang="en-US"/>
              <a:t>设计；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en-US" altLang="zh-CN"/>
              <a:t>TPC</a:t>
            </a:r>
            <a:r>
              <a:rPr lang="zh-CN" altLang="en-US"/>
              <a:t>结构设计研究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、束流管的机械结构设计及</a:t>
            </a:r>
            <a:r>
              <a:rPr lang="en-US" altLang="zh-CN"/>
              <a:t>lumical</a:t>
            </a:r>
            <a:r>
              <a:rPr lang="zh-CN" altLang="en-US"/>
              <a:t>的安装的相关设计；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olidFill>
                  <a:schemeClr val="accent1"/>
                </a:solidFill>
              </a:rPr>
              <a:t>5</a:t>
            </a:r>
            <a:r>
              <a:rPr lang="zh-CN" altLang="en-US">
                <a:solidFill>
                  <a:schemeClr val="accent1"/>
                </a:solidFill>
              </a:rPr>
              <a:t>、探测器总体安装方案设计和研究</a:t>
            </a:r>
            <a:endParaRPr lang="zh-CN" altLang="en-US">
              <a:solidFill>
                <a:schemeClr val="accent1"/>
              </a:solidFill>
            </a:endParaRPr>
          </a:p>
          <a:p>
            <a:endParaRPr lang="zh-CN" altLang="en-US">
              <a:solidFill>
                <a:schemeClr val="accent1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6</a:t>
            </a:r>
            <a:r>
              <a:rPr lang="zh-CN" altLang="en-US">
                <a:solidFill>
                  <a:schemeClr val="accent1"/>
                </a:solidFill>
              </a:rPr>
              <a:t>、探测器大厅的设计</a:t>
            </a:r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6135" y="0"/>
            <a:ext cx="5553075" cy="3870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475" y="3409950"/>
            <a:ext cx="570039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本周工作进展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7225" y="427355"/>
            <a:ext cx="5184775" cy="51346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" y="1588770"/>
            <a:ext cx="7026910" cy="33788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43025" y="5586730"/>
            <a:ext cx="6344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根据最新的探测器总体尺寸，</a:t>
            </a:r>
            <a:r>
              <a:rPr lang="zh-CN" altLang="en-US"/>
              <a:t>更新三维探测器</a:t>
            </a:r>
            <a:r>
              <a:rPr lang="zh-CN" altLang="en-US"/>
              <a:t>模型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本周工作进展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005" y="1390650"/>
            <a:ext cx="5707380" cy="4142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23710" y="935355"/>
            <a:ext cx="46062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建立</a:t>
            </a:r>
            <a:r>
              <a:rPr lang="zh-CN" altLang="en-US"/>
              <a:t>更新模型进行</a:t>
            </a:r>
            <a:r>
              <a:rPr lang="en-US" altLang="zh-CN"/>
              <a:t>TPC</a:t>
            </a:r>
            <a:r>
              <a:rPr lang="zh-CN" altLang="en-US"/>
              <a:t>结构分析和</a:t>
            </a:r>
            <a:r>
              <a:rPr lang="zh-CN" altLang="en-US"/>
              <a:t>研究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、增加了安装于桶部的硅探测器支撑环和</a:t>
            </a:r>
            <a:r>
              <a:rPr lang="zh-CN" altLang="en-US"/>
              <a:t>重量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、桶部被分为</a:t>
            </a:r>
            <a:r>
              <a:rPr lang="zh-CN" altLang="en-US"/>
              <a:t>两端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、桶部</a:t>
            </a:r>
            <a:r>
              <a:rPr lang="zh-CN" altLang="en-US"/>
              <a:t>中间分割部位采用碳纤维</a:t>
            </a:r>
            <a:r>
              <a:rPr lang="zh-CN" altLang="en-US"/>
              <a:t>材料。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061835" y="3576320"/>
            <a:ext cx="44335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在纪老师的要求下，进一步</a:t>
            </a:r>
            <a:r>
              <a:rPr lang="zh-CN" altLang="en-US"/>
              <a:t>深入分析</a:t>
            </a:r>
            <a:r>
              <a:rPr lang="en-US" altLang="zh-CN"/>
              <a:t>TPC</a:t>
            </a:r>
            <a:r>
              <a:rPr lang="zh-CN" altLang="en-US"/>
              <a:t>的结构刚度等内容。主要研究的</a:t>
            </a:r>
            <a:r>
              <a:rPr lang="zh-CN" altLang="en-US"/>
              <a:t>工况：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、端部材料为</a:t>
            </a:r>
            <a:r>
              <a:rPr lang="en-US" altLang="zh-CN"/>
              <a:t>7</a:t>
            </a:r>
            <a:r>
              <a:rPr lang="zh-CN" altLang="en-US"/>
              <a:t>系列铝</a:t>
            </a:r>
            <a:r>
              <a:rPr lang="zh-CN" altLang="en-US"/>
              <a:t>材；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、端部材料为</a:t>
            </a:r>
            <a:r>
              <a:rPr lang="zh-CN" altLang="en-US"/>
              <a:t>碳纤维；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、硅探测器重量从</a:t>
            </a:r>
            <a:r>
              <a:rPr lang="en-US" altLang="zh-CN"/>
              <a:t>50Kg-100Kg</a:t>
            </a:r>
            <a:r>
              <a:rPr lang="zh-CN" altLang="en-US"/>
              <a:t>范围内；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下一步</a:t>
            </a:r>
            <a:r>
              <a:rPr lang="zh-CN" altLang="en-US" dirty="0" smtClean="0"/>
              <a:t>计划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1156335" y="1813560"/>
            <a:ext cx="95053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、超导磁体的安装结构，需要提供研究悬挂结构的各项参数：磁体总重量，阀箱分离器重量尺寸，超导磁体各部分结构强度分布。不均匀磁场力的大小和分布情况</a:t>
            </a:r>
            <a:r>
              <a:rPr lang="zh-CN" altLang="en-US"/>
              <a:t>等。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TPC</a:t>
            </a:r>
            <a:r>
              <a:rPr lang="zh-CN" altLang="en-US"/>
              <a:t>计算结果</a:t>
            </a:r>
            <a:r>
              <a:rPr lang="zh-CN" altLang="en-US"/>
              <a:t>汇总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DM4OWVjNTEwOTgzYzJlZDIyZDYyOWVjM2ViNTg1NGU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WPS 演示</Application>
  <PresentationFormat>自定义</PresentationFormat>
  <Paragraphs>69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Times New Roman</vt:lpstr>
      <vt:lpstr>华文中宋</vt:lpstr>
      <vt:lpstr>微软雅黑</vt:lpstr>
      <vt:lpstr>Calibri</vt:lpstr>
      <vt:lpstr>Arial Unicode MS</vt:lpstr>
      <vt:lpstr>WPS</vt:lpstr>
      <vt:lpstr>CEPC 工作进展</vt:lpstr>
      <vt:lpstr>进展目录   </vt:lpstr>
      <vt:lpstr>模型主要参数 TPC for CEPC TDR</vt:lpstr>
      <vt:lpstr>工作内容总结</vt:lpstr>
      <vt:lpstr>FEA分析的主要参数    </vt:lpstr>
      <vt:lpstr>本周工作进展</vt:lpstr>
      <vt:lpstr>下一步计划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TPC 重力结构初步计算</dc:title>
  <dc:creator>zjs zjs</dc:creator>
  <cp:lastModifiedBy>Lucifer</cp:lastModifiedBy>
  <cp:revision>161</cp:revision>
  <dcterms:created xsi:type="dcterms:W3CDTF">2023-08-09T12:44:00Z</dcterms:created>
  <dcterms:modified xsi:type="dcterms:W3CDTF">2024-05-12T14:51:49Z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2052-12.1.0.16729</vt:lpwstr>
  </property>
</Properties>
</file>