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9" r:id="rId4"/>
    <p:sldMasterId id="2147483691" r:id="rId5"/>
  </p:sldMasterIdLst>
  <p:notesMasterIdLst>
    <p:notesMasterId r:id="rId7"/>
  </p:notesMasterIdLst>
  <p:sldIdLst>
    <p:sldId id="256" r:id="rId6"/>
    <p:sldId id="303" r:id="rId8"/>
    <p:sldId id="263" r:id="rId9"/>
    <p:sldId id="264" r:id="rId10"/>
    <p:sldId id="261" r:id="rId11"/>
    <p:sldId id="262" r:id="rId12"/>
    <p:sldId id="265" r:id="rId13"/>
    <p:sldId id="280" r:id="rId14"/>
    <p:sldId id="268" r:id="rId15"/>
    <p:sldId id="281" r:id="rId16"/>
    <p:sldId id="282" r:id="rId17"/>
    <p:sldId id="283" r:id="rId18"/>
    <p:sldId id="284" r:id="rId19"/>
    <p:sldId id="285" r:id="rId20"/>
    <p:sldId id="286" r:id="rId21"/>
    <p:sldId id="269" r:id="rId22"/>
    <p:sldId id="270" r:id="rId23"/>
    <p:sldId id="271" r:id="rId24"/>
    <p:sldId id="272" r:id="rId25"/>
    <p:sldId id="289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8" r:id="rId34"/>
    <p:sldId id="287" r:id="rId35"/>
  </p:sldIdLst>
  <p:sldSz cx="12192000" cy="6858000"/>
  <p:notesSz cx="6858000" cy="9144000"/>
  <p:custDataLst>
    <p:tags r:id="rId4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熊仪_aYju7RJj" initials="熊" lastIdx="0" clrIdx="0"/>
  <p:cmAuthor id="1" name="哒哒 熊猫" initials="哒哒" lastIdx="1" clrIdx="0"/>
  <p:cmAuthor id="8" name="yifei" initials="y" lastIdx="1" clrIdx="7"/>
  <p:cmAuthor id="2" name="kingsoft" initials="k" lastIdx="1" clrIdx="1"/>
  <p:cmAuthor id="9" name="ADMIN" initials="A" lastIdx="1" clrIdx="8"/>
  <p:cmAuthor id="3" name="zhouzean" initials="z" lastIdx="1" clrIdx="2"/>
  <p:cmAuthor id="4" name="李鹏飞_6bQfzI3a" initials="李" lastIdx="0" clrIdx="0"/>
  <p:cmAuthor id="5" name="李晓菲_MZFnUzi6" initials="李" lastIdx="0" clrIdx="0"/>
  <p:cmAuthor id="6" name="小珞_QjMfU7FR" initials="小" lastIdx="0" clrIdx="0"/>
  <p:cmAuthor id="2001" name="骆倩怡_Znauj26B" initials="authorId_382814100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3.xml"/><Relationship Id="rId8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4.xml"/><Relationship Id="rId40" Type="http://schemas.openxmlformats.org/officeDocument/2006/relationships/tags" Target="tags/tag381.xml"/><Relationship Id="rId4" Type="http://schemas.openxmlformats.org/officeDocument/2006/relationships/slideMaster" Target="slideMasters/slideMaster3.xml"/><Relationship Id="rId39" Type="http://schemas.openxmlformats.org/officeDocument/2006/relationships/commentAuthors" Target="commentAuthors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0" Type="http://schemas.openxmlformats.org/officeDocument/2006/relationships/slide" Target="slides/slide14.xml"/><Relationship Id="rId2" Type="http://schemas.openxmlformats.org/officeDocument/2006/relationships/theme" Target="theme/theme1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7" Type="http://schemas.openxmlformats.org/officeDocument/2006/relationships/tags" Target="../tags/tag30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38.xml"/><Relationship Id="rId8" Type="http://schemas.openxmlformats.org/officeDocument/2006/relationships/tags" Target="../tags/tag37.xml"/><Relationship Id="rId7" Type="http://schemas.openxmlformats.org/officeDocument/2006/relationships/tags" Target="../tags/tag36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51.xml"/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tags" Target="../tags/tag74.xml"/><Relationship Id="rId6" Type="http://schemas.openxmlformats.org/officeDocument/2006/relationships/tags" Target="../tags/tag73.xml"/><Relationship Id="rId5" Type="http://schemas.openxmlformats.org/officeDocument/2006/relationships/tags" Target="../tags/tag72.xml"/><Relationship Id="rId4" Type="http://schemas.openxmlformats.org/officeDocument/2006/relationships/tags" Target="../tags/tag71.xml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tags" Target="../tags/tag77.xml"/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89.xml"/><Relationship Id="rId8" Type="http://schemas.openxmlformats.org/officeDocument/2006/relationships/tags" Target="../tags/tag88.xml"/><Relationship Id="rId7" Type="http://schemas.openxmlformats.org/officeDocument/2006/relationships/tags" Target="../tags/tag87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0" Type="http://schemas.openxmlformats.org/officeDocument/2006/relationships/tags" Target="../tags/tag90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98.xml"/><Relationship Id="rId8" Type="http://schemas.openxmlformats.org/officeDocument/2006/relationships/tags" Target="../tags/tag97.xml"/><Relationship Id="rId7" Type="http://schemas.openxmlformats.org/officeDocument/2006/relationships/tags" Target="../tags/tag96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0" Type="http://schemas.openxmlformats.org/officeDocument/2006/relationships/tags" Target="../tags/tag99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107.xml"/><Relationship Id="rId8" Type="http://schemas.openxmlformats.org/officeDocument/2006/relationships/tags" Target="../tags/tag106.xml"/><Relationship Id="rId7" Type="http://schemas.openxmlformats.org/officeDocument/2006/relationships/tags" Target="../tags/tag105.xml"/><Relationship Id="rId6" Type="http://schemas.openxmlformats.org/officeDocument/2006/relationships/tags" Target="../tags/tag104.xml"/><Relationship Id="rId5" Type="http://schemas.openxmlformats.org/officeDocument/2006/relationships/tags" Target="../tags/tag103.xml"/><Relationship Id="rId4" Type="http://schemas.openxmlformats.org/officeDocument/2006/relationships/tags" Target="../tags/tag102.xml"/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115.xml"/><Relationship Id="rId8" Type="http://schemas.openxmlformats.org/officeDocument/2006/relationships/tags" Target="../tags/tag114.xml"/><Relationship Id="rId7" Type="http://schemas.openxmlformats.org/officeDocument/2006/relationships/tags" Target="../tags/tag11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0" Type="http://schemas.openxmlformats.org/officeDocument/2006/relationships/tags" Target="../tags/tag116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7" Type="http://schemas.openxmlformats.org/officeDocument/2006/relationships/tags" Target="../tags/tag122.xml"/><Relationship Id="rId6" Type="http://schemas.openxmlformats.org/officeDocument/2006/relationships/tags" Target="../tags/tag121.xml"/><Relationship Id="rId5" Type="http://schemas.openxmlformats.org/officeDocument/2006/relationships/tags" Target="../tags/tag120.xml"/><Relationship Id="rId4" Type="http://schemas.openxmlformats.org/officeDocument/2006/relationships/tags" Target="../tags/tag119.xml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9" Type="http://schemas.openxmlformats.org/officeDocument/2006/relationships/tags" Target="../tags/tag136.xml"/><Relationship Id="rId8" Type="http://schemas.openxmlformats.org/officeDocument/2006/relationships/tags" Target="../tags/tag135.xml"/><Relationship Id="rId7" Type="http://schemas.openxmlformats.org/officeDocument/2006/relationships/tags" Target="../tags/tag134.xml"/><Relationship Id="rId6" Type="http://schemas.openxmlformats.org/officeDocument/2006/relationships/tags" Target="../tags/tag133.xml"/><Relationship Id="rId5" Type="http://schemas.openxmlformats.org/officeDocument/2006/relationships/tags" Target="../tags/tag132.xml"/><Relationship Id="rId4" Type="http://schemas.openxmlformats.org/officeDocument/2006/relationships/tags" Target="../tags/tag131.xml"/><Relationship Id="rId3" Type="http://schemas.openxmlformats.org/officeDocument/2006/relationships/tags" Target="../tags/tag130.xml"/><Relationship Id="rId2" Type="http://schemas.openxmlformats.org/officeDocument/2006/relationships/tags" Target="../tags/tag129.xml"/><Relationship Id="rId17" Type="http://schemas.openxmlformats.org/officeDocument/2006/relationships/tags" Target="../tags/tag144.xml"/><Relationship Id="rId16" Type="http://schemas.openxmlformats.org/officeDocument/2006/relationships/tags" Target="../tags/tag143.xml"/><Relationship Id="rId15" Type="http://schemas.openxmlformats.org/officeDocument/2006/relationships/tags" Target="../tags/tag142.xml"/><Relationship Id="rId14" Type="http://schemas.openxmlformats.org/officeDocument/2006/relationships/tags" Target="../tags/tag141.xml"/><Relationship Id="rId13" Type="http://schemas.openxmlformats.org/officeDocument/2006/relationships/tags" Target="../tags/tag140.xml"/><Relationship Id="rId12" Type="http://schemas.openxmlformats.org/officeDocument/2006/relationships/tags" Target="../tags/tag139.xml"/><Relationship Id="rId11" Type="http://schemas.openxmlformats.org/officeDocument/2006/relationships/tags" Target="../tags/tag138.xml"/><Relationship Id="rId10" Type="http://schemas.openxmlformats.org/officeDocument/2006/relationships/tags" Target="../tags/tag137.xml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7" Type="http://schemas.openxmlformats.org/officeDocument/2006/relationships/tags" Target="../tags/tag150.xml"/><Relationship Id="rId6" Type="http://schemas.openxmlformats.org/officeDocument/2006/relationships/tags" Target="../tags/tag149.xml"/><Relationship Id="rId5" Type="http://schemas.openxmlformats.org/officeDocument/2006/relationships/tags" Target="../tags/tag148.xml"/><Relationship Id="rId4" Type="http://schemas.openxmlformats.org/officeDocument/2006/relationships/tags" Target="../tags/tag147.xml"/><Relationship Id="rId3" Type="http://schemas.openxmlformats.org/officeDocument/2006/relationships/tags" Target="../tags/tag146.xml"/><Relationship Id="rId2" Type="http://schemas.openxmlformats.org/officeDocument/2006/relationships/tags" Target="../tags/tag145.xml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7" Type="http://schemas.openxmlformats.org/officeDocument/2006/relationships/tags" Target="../tags/tag156.xml"/><Relationship Id="rId6" Type="http://schemas.openxmlformats.org/officeDocument/2006/relationships/tags" Target="../tags/tag155.xml"/><Relationship Id="rId5" Type="http://schemas.openxmlformats.org/officeDocument/2006/relationships/tags" Target="../tags/tag154.xml"/><Relationship Id="rId4" Type="http://schemas.openxmlformats.org/officeDocument/2006/relationships/tags" Target="../tags/tag153.xml"/><Relationship Id="rId3" Type="http://schemas.openxmlformats.org/officeDocument/2006/relationships/tags" Target="../tags/tag152.xml"/><Relationship Id="rId2" Type="http://schemas.openxmlformats.org/officeDocument/2006/relationships/tags" Target="../tags/tag151.xml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9" Type="http://schemas.openxmlformats.org/officeDocument/2006/relationships/tags" Target="../tags/tag164.xml"/><Relationship Id="rId8" Type="http://schemas.openxmlformats.org/officeDocument/2006/relationships/tags" Target="../tags/tag163.xml"/><Relationship Id="rId7" Type="http://schemas.openxmlformats.org/officeDocument/2006/relationships/tags" Target="../tags/tag162.xml"/><Relationship Id="rId6" Type="http://schemas.openxmlformats.org/officeDocument/2006/relationships/tags" Target="../tags/tag161.xml"/><Relationship Id="rId5" Type="http://schemas.openxmlformats.org/officeDocument/2006/relationships/tags" Target="../tags/tag160.xml"/><Relationship Id="rId4" Type="http://schemas.openxmlformats.org/officeDocument/2006/relationships/tags" Target="../tags/tag159.xml"/><Relationship Id="rId3" Type="http://schemas.openxmlformats.org/officeDocument/2006/relationships/tags" Target="../tags/tag158.xml"/><Relationship Id="rId2" Type="http://schemas.openxmlformats.org/officeDocument/2006/relationships/tags" Target="../tags/tag157.xml"/><Relationship Id="rId11" Type="http://schemas.openxmlformats.org/officeDocument/2006/relationships/tags" Target="../tags/tag166.xml"/><Relationship Id="rId10" Type="http://schemas.openxmlformats.org/officeDocument/2006/relationships/tags" Target="../tags/tag165.xml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tags" Target="../tags/tag173.xml"/><Relationship Id="rId7" Type="http://schemas.openxmlformats.org/officeDocument/2006/relationships/tags" Target="../tags/tag172.xml"/><Relationship Id="rId6" Type="http://schemas.openxmlformats.org/officeDocument/2006/relationships/tags" Target="../tags/tag171.xml"/><Relationship Id="rId5" Type="http://schemas.openxmlformats.org/officeDocument/2006/relationships/tags" Target="../tags/tag170.xml"/><Relationship Id="rId4" Type="http://schemas.openxmlformats.org/officeDocument/2006/relationships/tags" Target="../tags/tag169.xml"/><Relationship Id="rId3" Type="http://schemas.openxmlformats.org/officeDocument/2006/relationships/tags" Target="../tags/tag168.xml"/><Relationship Id="rId2" Type="http://schemas.openxmlformats.org/officeDocument/2006/relationships/tags" Target="../tags/tag167.xml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9" Type="http://schemas.openxmlformats.org/officeDocument/2006/relationships/tags" Target="../tags/tag181.xml"/><Relationship Id="rId8" Type="http://schemas.openxmlformats.org/officeDocument/2006/relationships/tags" Target="../tags/tag180.xml"/><Relationship Id="rId7" Type="http://schemas.openxmlformats.org/officeDocument/2006/relationships/tags" Target="../tags/tag179.xml"/><Relationship Id="rId6" Type="http://schemas.openxmlformats.org/officeDocument/2006/relationships/tags" Target="../tags/tag178.xml"/><Relationship Id="rId5" Type="http://schemas.openxmlformats.org/officeDocument/2006/relationships/tags" Target="../tags/tag177.xml"/><Relationship Id="rId4" Type="http://schemas.openxmlformats.org/officeDocument/2006/relationships/tags" Target="../tags/tag176.xml"/><Relationship Id="rId3" Type="http://schemas.openxmlformats.org/officeDocument/2006/relationships/tags" Target="../tags/tag175.xml"/><Relationship Id="rId2" Type="http://schemas.openxmlformats.org/officeDocument/2006/relationships/tags" Target="../tags/tag174.xml"/><Relationship Id="rId10" Type="http://schemas.openxmlformats.org/officeDocument/2006/relationships/tags" Target="../tags/tag182.xml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6" Type="http://schemas.openxmlformats.org/officeDocument/2006/relationships/tags" Target="../tags/tag187.xml"/><Relationship Id="rId5" Type="http://schemas.openxmlformats.org/officeDocument/2006/relationships/tags" Target="../tags/tag186.xml"/><Relationship Id="rId4" Type="http://schemas.openxmlformats.org/officeDocument/2006/relationships/tags" Target="../tags/tag185.xml"/><Relationship Id="rId3" Type="http://schemas.openxmlformats.org/officeDocument/2006/relationships/tags" Target="../tags/tag184.xml"/><Relationship Id="rId2" Type="http://schemas.openxmlformats.org/officeDocument/2006/relationships/tags" Target="../tags/tag183.xml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5" Type="http://schemas.openxmlformats.org/officeDocument/2006/relationships/tags" Target="../tags/tag191.xml"/><Relationship Id="rId4" Type="http://schemas.openxmlformats.org/officeDocument/2006/relationships/tags" Target="../tags/tag190.xml"/><Relationship Id="rId3" Type="http://schemas.openxmlformats.org/officeDocument/2006/relationships/tags" Target="../tags/tag189.xml"/><Relationship Id="rId2" Type="http://schemas.openxmlformats.org/officeDocument/2006/relationships/tags" Target="../tags/tag188.xml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6" Type="http://schemas.openxmlformats.org/officeDocument/2006/relationships/tags" Target="../tags/tag196.xml"/><Relationship Id="rId5" Type="http://schemas.openxmlformats.org/officeDocument/2006/relationships/tags" Target="../tags/tag195.xml"/><Relationship Id="rId4" Type="http://schemas.openxmlformats.org/officeDocument/2006/relationships/tags" Target="../tags/tag194.xml"/><Relationship Id="rId3" Type="http://schemas.openxmlformats.org/officeDocument/2006/relationships/tags" Target="../tags/tag193.xml"/><Relationship Id="rId2" Type="http://schemas.openxmlformats.org/officeDocument/2006/relationships/tags" Target="../tags/tag192.xml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7" Type="http://schemas.openxmlformats.org/officeDocument/2006/relationships/tags" Target="../tags/tag202.xml"/><Relationship Id="rId6" Type="http://schemas.openxmlformats.org/officeDocument/2006/relationships/tags" Target="../tags/tag201.xml"/><Relationship Id="rId5" Type="http://schemas.openxmlformats.org/officeDocument/2006/relationships/tags" Target="../tags/tag200.xml"/><Relationship Id="rId4" Type="http://schemas.openxmlformats.org/officeDocument/2006/relationships/tags" Target="../tags/tag199.xml"/><Relationship Id="rId3" Type="http://schemas.openxmlformats.org/officeDocument/2006/relationships/tags" Target="../tags/tag198.xml"/><Relationship Id="rId2" Type="http://schemas.openxmlformats.org/officeDocument/2006/relationships/tags" Target="../tags/tag197.xml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9" Type="http://schemas.openxmlformats.org/officeDocument/2006/relationships/tags" Target="../tags/tag210.xml"/><Relationship Id="rId8" Type="http://schemas.openxmlformats.org/officeDocument/2006/relationships/tags" Target="../tags/tag209.xml"/><Relationship Id="rId7" Type="http://schemas.openxmlformats.org/officeDocument/2006/relationships/tags" Target="../tags/tag208.xml"/><Relationship Id="rId6" Type="http://schemas.openxmlformats.org/officeDocument/2006/relationships/tags" Target="../tags/tag207.xml"/><Relationship Id="rId5" Type="http://schemas.openxmlformats.org/officeDocument/2006/relationships/tags" Target="../tags/tag206.xml"/><Relationship Id="rId4" Type="http://schemas.openxmlformats.org/officeDocument/2006/relationships/tags" Target="../tags/tag205.xml"/><Relationship Id="rId3" Type="http://schemas.openxmlformats.org/officeDocument/2006/relationships/tags" Target="../tags/tag204.xml"/><Relationship Id="rId2" Type="http://schemas.openxmlformats.org/officeDocument/2006/relationships/tags" Target="../tags/tag203.xml"/><Relationship Id="rId17" Type="http://schemas.openxmlformats.org/officeDocument/2006/relationships/tags" Target="../tags/tag218.xml"/><Relationship Id="rId16" Type="http://schemas.openxmlformats.org/officeDocument/2006/relationships/tags" Target="../tags/tag217.xml"/><Relationship Id="rId15" Type="http://schemas.openxmlformats.org/officeDocument/2006/relationships/tags" Target="../tags/tag216.xml"/><Relationship Id="rId14" Type="http://schemas.openxmlformats.org/officeDocument/2006/relationships/tags" Target="../tags/tag215.xml"/><Relationship Id="rId13" Type="http://schemas.openxmlformats.org/officeDocument/2006/relationships/tags" Target="../tags/tag214.xml"/><Relationship Id="rId12" Type="http://schemas.openxmlformats.org/officeDocument/2006/relationships/tags" Target="../tags/tag213.xml"/><Relationship Id="rId11" Type="http://schemas.openxmlformats.org/officeDocument/2006/relationships/tags" Target="../tags/tag212.xml"/><Relationship Id="rId10" Type="http://schemas.openxmlformats.org/officeDocument/2006/relationships/tags" Target="../tags/tag211.xml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6" Type="http://schemas.openxmlformats.org/officeDocument/2006/relationships/tags" Target="../tags/tag231.xml"/><Relationship Id="rId5" Type="http://schemas.openxmlformats.org/officeDocument/2006/relationships/tags" Target="../tags/tag230.xml"/><Relationship Id="rId4" Type="http://schemas.openxmlformats.org/officeDocument/2006/relationships/tags" Target="../tags/tag229.xml"/><Relationship Id="rId3" Type="http://schemas.openxmlformats.org/officeDocument/2006/relationships/tags" Target="../tags/tag228.xml"/><Relationship Id="rId2" Type="http://schemas.openxmlformats.org/officeDocument/2006/relationships/tags" Target="../tags/tag227.xml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6" Type="http://schemas.openxmlformats.org/officeDocument/2006/relationships/tags" Target="../tags/tag236.xml"/><Relationship Id="rId5" Type="http://schemas.openxmlformats.org/officeDocument/2006/relationships/tags" Target="../tags/tag235.xml"/><Relationship Id="rId4" Type="http://schemas.openxmlformats.org/officeDocument/2006/relationships/tags" Target="../tags/tag234.xml"/><Relationship Id="rId3" Type="http://schemas.openxmlformats.org/officeDocument/2006/relationships/tags" Target="../tags/tag233.xml"/><Relationship Id="rId2" Type="http://schemas.openxmlformats.org/officeDocument/2006/relationships/tags" Target="../tags/tag232.xml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5" Type="http://schemas.openxmlformats.org/officeDocument/2006/relationships/tags" Target="../tags/tag240.xml"/><Relationship Id="rId4" Type="http://schemas.openxmlformats.org/officeDocument/2006/relationships/tags" Target="../tags/tag239.xml"/><Relationship Id="rId3" Type="http://schemas.openxmlformats.org/officeDocument/2006/relationships/tags" Target="../tags/tag238.xml"/><Relationship Id="rId2" Type="http://schemas.openxmlformats.org/officeDocument/2006/relationships/tags" Target="../tags/tag237.xml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6" Type="http://schemas.openxmlformats.org/officeDocument/2006/relationships/tags" Target="../tags/tag245.xml"/><Relationship Id="rId5" Type="http://schemas.openxmlformats.org/officeDocument/2006/relationships/tags" Target="../tags/tag244.xml"/><Relationship Id="rId4" Type="http://schemas.openxmlformats.org/officeDocument/2006/relationships/tags" Target="../tags/tag243.xml"/><Relationship Id="rId3" Type="http://schemas.openxmlformats.org/officeDocument/2006/relationships/tags" Target="../tags/tag242.xml"/><Relationship Id="rId2" Type="http://schemas.openxmlformats.org/officeDocument/2006/relationships/tags" Target="../tags/tag241.xml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7" Type="http://schemas.openxmlformats.org/officeDocument/2006/relationships/tags" Target="../tags/tag251.xml"/><Relationship Id="rId6" Type="http://schemas.openxmlformats.org/officeDocument/2006/relationships/tags" Target="../tags/tag250.xml"/><Relationship Id="rId5" Type="http://schemas.openxmlformats.org/officeDocument/2006/relationships/tags" Target="../tags/tag249.xml"/><Relationship Id="rId4" Type="http://schemas.openxmlformats.org/officeDocument/2006/relationships/tags" Target="../tags/tag248.xml"/><Relationship Id="rId3" Type="http://schemas.openxmlformats.org/officeDocument/2006/relationships/tags" Target="../tags/tag247.xml"/><Relationship Id="rId2" Type="http://schemas.openxmlformats.org/officeDocument/2006/relationships/tags" Target="../tags/tag246.xml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9" Type="http://schemas.openxmlformats.org/officeDocument/2006/relationships/tags" Target="../tags/tag259.xml"/><Relationship Id="rId8" Type="http://schemas.openxmlformats.org/officeDocument/2006/relationships/tags" Target="../tags/tag258.xml"/><Relationship Id="rId7" Type="http://schemas.openxmlformats.org/officeDocument/2006/relationships/tags" Target="../tags/tag257.xml"/><Relationship Id="rId6" Type="http://schemas.openxmlformats.org/officeDocument/2006/relationships/tags" Target="../tags/tag256.xml"/><Relationship Id="rId5" Type="http://schemas.openxmlformats.org/officeDocument/2006/relationships/tags" Target="../tags/tag255.xml"/><Relationship Id="rId4" Type="http://schemas.openxmlformats.org/officeDocument/2006/relationships/tags" Target="../tags/tag254.xml"/><Relationship Id="rId3" Type="http://schemas.openxmlformats.org/officeDocument/2006/relationships/tags" Target="../tags/tag253.xml"/><Relationship Id="rId2" Type="http://schemas.openxmlformats.org/officeDocument/2006/relationships/tags" Target="../tags/tag252.xml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5" Type="http://schemas.openxmlformats.org/officeDocument/2006/relationships/tags" Target="../tags/tag263.xml"/><Relationship Id="rId4" Type="http://schemas.openxmlformats.org/officeDocument/2006/relationships/tags" Target="../tags/tag262.xml"/><Relationship Id="rId3" Type="http://schemas.openxmlformats.org/officeDocument/2006/relationships/tags" Target="../tags/tag261.xml"/><Relationship Id="rId2" Type="http://schemas.openxmlformats.org/officeDocument/2006/relationships/tags" Target="../tags/tag260.xml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4" Type="http://schemas.openxmlformats.org/officeDocument/2006/relationships/tags" Target="../tags/tag266.xml"/><Relationship Id="rId3" Type="http://schemas.openxmlformats.org/officeDocument/2006/relationships/tags" Target="../tags/tag265.xml"/><Relationship Id="rId2" Type="http://schemas.openxmlformats.org/officeDocument/2006/relationships/tags" Target="../tags/tag264.xml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5" Type="http://schemas.openxmlformats.org/officeDocument/2006/relationships/tags" Target="../tags/tag270.xml"/><Relationship Id="rId4" Type="http://schemas.openxmlformats.org/officeDocument/2006/relationships/tags" Target="../tags/tag269.xml"/><Relationship Id="rId3" Type="http://schemas.openxmlformats.org/officeDocument/2006/relationships/tags" Target="../tags/tag268.xml"/><Relationship Id="rId2" Type="http://schemas.openxmlformats.org/officeDocument/2006/relationships/tags" Target="../tags/tag267.xml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6" Type="http://schemas.openxmlformats.org/officeDocument/2006/relationships/tags" Target="../tags/tag275.xml"/><Relationship Id="rId5" Type="http://schemas.openxmlformats.org/officeDocument/2006/relationships/tags" Target="../tags/tag274.xml"/><Relationship Id="rId4" Type="http://schemas.openxmlformats.org/officeDocument/2006/relationships/tags" Target="../tags/tag273.xml"/><Relationship Id="rId3" Type="http://schemas.openxmlformats.org/officeDocument/2006/relationships/tags" Target="../tags/tag272.xml"/><Relationship Id="rId2" Type="http://schemas.openxmlformats.org/officeDocument/2006/relationships/tags" Target="../tags/tag271.xml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6" Type="http://schemas.openxmlformats.org/officeDocument/2006/relationships/tags" Target="../tags/tag280.xml"/><Relationship Id="rId5" Type="http://schemas.openxmlformats.org/officeDocument/2006/relationships/tags" Target="../tags/tag279.xml"/><Relationship Id="rId4" Type="http://schemas.openxmlformats.org/officeDocument/2006/relationships/tags" Target="../tags/tag278.xml"/><Relationship Id="rId3" Type="http://schemas.openxmlformats.org/officeDocument/2006/relationships/tags" Target="../tags/tag277.xml"/><Relationship Id="rId2" Type="http://schemas.openxmlformats.org/officeDocument/2006/relationships/tags" Target="../tags/tag276.xml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274320" y="321260"/>
            <a:ext cx="11683455" cy="393053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8" name="任意形状 8"/>
          <p:cNvSpPr/>
          <p:nvPr userDrawn="1">
            <p:custDataLst>
              <p:tags r:id="rId3"/>
            </p:custDataLst>
          </p:nvPr>
        </p:nvSpPr>
        <p:spPr>
          <a:xfrm>
            <a:off x="9490237" y="321259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99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9" name="任意形状 9"/>
          <p:cNvSpPr/>
          <p:nvPr userDrawn="1">
            <p:custDataLst>
              <p:tags r:id="rId4"/>
            </p:custDataLst>
          </p:nvPr>
        </p:nvSpPr>
        <p:spPr>
          <a:xfrm rot="10800000">
            <a:off x="261015" y="2411670"/>
            <a:ext cx="1887415" cy="184012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10" name="矩形 9"/>
          <p:cNvSpPr/>
          <p:nvPr userDrawn="1">
            <p:custDataLst>
              <p:tags r:id="rId5"/>
            </p:custDataLst>
          </p:nvPr>
        </p:nvSpPr>
        <p:spPr>
          <a:xfrm>
            <a:off x="9471025" y="6254750"/>
            <a:ext cx="1800225" cy="76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>
            <p:custDataLst>
              <p:tags r:id="rId6"/>
            </p:custDataLst>
          </p:nvPr>
        </p:nvSpPr>
        <p:spPr>
          <a:xfrm flipV="1">
            <a:off x="750570" y="6305550"/>
            <a:ext cx="715645" cy="76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 userDrawn="1">
            <p:custDataLst>
              <p:tags r:id="rId7"/>
            </p:custDataLst>
          </p:nvPr>
        </p:nvSpPr>
        <p:spPr>
          <a:xfrm>
            <a:off x="1555115" y="6306820"/>
            <a:ext cx="88900" cy="76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>
            <p:custDataLst>
              <p:tags r:id="rId8"/>
            </p:custDataLst>
          </p:nvPr>
        </p:nvSpPr>
        <p:spPr>
          <a:xfrm>
            <a:off x="1731010" y="6306820"/>
            <a:ext cx="253365" cy="762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883644" y="809127"/>
            <a:ext cx="9144000" cy="1896745"/>
          </a:xfrm>
        </p:spPr>
        <p:txBody>
          <a:bodyPr lIns="91440" tIns="45720" rIns="91440" bIns="0" anchor="b" anchorCtr="0">
            <a:normAutofit/>
          </a:bodyPr>
          <a:lstStyle>
            <a:lvl1pPr algn="l">
              <a:defRPr sz="6600" b="1" spc="600" baseline="0">
                <a:latin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3"/>
            </p:custDataLst>
          </p:nvPr>
        </p:nvSpPr>
        <p:spPr>
          <a:xfrm>
            <a:off x="883643" y="3017520"/>
            <a:ext cx="9144000" cy="890270"/>
          </a:xfrm>
        </p:spPr>
        <p:txBody>
          <a:bodyPr lIns="91440" tIns="0" rIns="91440" bIns="45720">
            <a:normAutofit/>
          </a:bodyPr>
          <a:lstStyle>
            <a:lvl1pPr marL="0" indent="0" algn="l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883644" y="5050433"/>
            <a:ext cx="3365430" cy="579657"/>
          </a:xfrm>
        </p:spPr>
        <p:txBody>
          <a:bodyPr lIns="91440" tIns="45720" rIns="91440" bIns="45720">
            <a:normAutofit/>
          </a:bodyPr>
          <a:lstStyle>
            <a:lvl1pPr marL="0" indent="0">
              <a:buNone/>
              <a:defRPr sz="24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>
            <p:custDataLst>
              <p:tags r:id="rId2"/>
            </p:custDataLst>
          </p:nvPr>
        </p:nvSpPr>
        <p:spPr>
          <a:xfrm>
            <a:off x="0" y="6474460"/>
            <a:ext cx="12249150" cy="3835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76775" y="2059757"/>
            <a:ext cx="6243774" cy="922021"/>
          </a:xfrm>
        </p:spPr>
        <p:txBody>
          <a:bodyPr lIns="91440" tIns="45720" rIns="91440" bIns="0" anchor="b" anchorCtr="0">
            <a:normAutofit/>
          </a:bodyPr>
          <a:lstStyle>
            <a:lvl1pPr>
              <a:defRPr sz="540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76775" y="3102596"/>
            <a:ext cx="6243774" cy="1401006"/>
          </a:xfrm>
        </p:spPr>
        <p:txBody>
          <a:bodyPr lIns="91440" tIns="0" rIns="91440" bIns="45720">
            <a:normAutofit/>
          </a:bodyPr>
          <a:lstStyle>
            <a:lvl1pPr marL="0" indent="0" eaLnBrk="1" fontAlgn="auto" latinLnBrk="0" hangingPunct="1"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7628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4522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>
            <p:custDataLst>
              <p:tags r:id="rId2"/>
            </p:custDataLst>
          </p:nvPr>
        </p:nvSpPr>
        <p:spPr>
          <a:xfrm>
            <a:off x="266065" y="313690"/>
            <a:ext cx="11683365" cy="5634990"/>
          </a:xfrm>
          <a:prstGeom prst="rect">
            <a:avLst/>
          </a:prstGeom>
          <a:solidFill>
            <a:schemeClr val="tx2"/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9" name="矩形 8"/>
          <p:cNvSpPr/>
          <p:nvPr userDrawn="1">
            <p:custDataLst>
              <p:tags r:id="rId3"/>
            </p:custDataLst>
          </p:nvPr>
        </p:nvSpPr>
        <p:spPr>
          <a:xfrm>
            <a:off x="1422400" y="4064000"/>
            <a:ext cx="5283200" cy="12700"/>
          </a:xfrm>
          <a:prstGeom prst="rect">
            <a:avLst/>
          </a:prstGeom>
          <a:solidFill>
            <a:schemeClr val="accent1">
              <a:lumMod val="50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形状 8"/>
          <p:cNvSpPr/>
          <p:nvPr userDrawn="1">
            <p:custDataLst>
              <p:tags r:id="rId4"/>
            </p:custDataLst>
          </p:nvPr>
        </p:nvSpPr>
        <p:spPr>
          <a:xfrm>
            <a:off x="9480712" y="313004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8" name="任意形状 9"/>
          <p:cNvSpPr/>
          <p:nvPr userDrawn="1">
            <p:custDataLst>
              <p:tags r:id="rId5"/>
            </p:custDataLst>
          </p:nvPr>
        </p:nvSpPr>
        <p:spPr>
          <a:xfrm rot="10800000">
            <a:off x="261015" y="4113028"/>
            <a:ext cx="1887415" cy="184012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99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320799" y="2376714"/>
            <a:ext cx="6653601" cy="1607337"/>
          </a:xfrm>
        </p:spPr>
        <p:txBody>
          <a:bodyPr vert="horz" lIns="91440" tIns="45720" rIns="9144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960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形状 8"/>
          <p:cNvSpPr/>
          <p:nvPr userDrawn="1">
            <p:custDataLst>
              <p:tags r:id="rId2"/>
            </p:custDataLst>
          </p:nvPr>
        </p:nvSpPr>
        <p:spPr>
          <a:xfrm>
            <a:off x="9727092" y="-51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6" name="任意形状 8"/>
          <p:cNvSpPr/>
          <p:nvPr userDrawn="1">
            <p:custDataLst>
              <p:tags r:id="rId3"/>
            </p:custDataLst>
          </p:nvPr>
        </p:nvSpPr>
        <p:spPr>
          <a:xfrm rot="10800000">
            <a:off x="0" y="5480050"/>
            <a:ext cx="1412875" cy="137795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63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>
            <a:normAutofit/>
          </a:bodyPr>
          <a:lstStyle>
            <a:lvl1pPr>
              <a:defRPr sz="32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sp>
        <p:nvSpPr>
          <p:cNvPr id="6" name="任意形状 8"/>
          <p:cNvSpPr/>
          <p:nvPr userDrawn="1">
            <p:custDataLst>
              <p:tags r:id="rId3"/>
            </p:custDataLst>
          </p:nvPr>
        </p:nvSpPr>
        <p:spPr>
          <a:xfrm rot="16200000">
            <a:off x="-21591" y="25773"/>
            <a:ext cx="1741805" cy="1698625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10" name="任意形状 9"/>
          <p:cNvSpPr/>
          <p:nvPr userDrawn="1">
            <p:custDataLst>
              <p:tags r:id="rId4"/>
            </p:custDataLst>
          </p:nvPr>
        </p:nvSpPr>
        <p:spPr>
          <a:xfrm rot="10800000">
            <a:off x="0" y="5913755"/>
            <a:ext cx="976630" cy="95250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>
            <a:normAutofit/>
          </a:bodyPr>
          <a:lstStyle>
            <a:lvl1pPr>
              <a:defRPr sz="36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2663825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8" name="任意形状 9"/>
          <p:cNvSpPr/>
          <p:nvPr userDrawn="1">
            <p:custDataLst>
              <p:tags r:id="rId3"/>
            </p:custDataLst>
          </p:nvPr>
        </p:nvSpPr>
        <p:spPr>
          <a:xfrm rot="16200000">
            <a:off x="-18383" y="15240"/>
            <a:ext cx="1243965" cy="1213485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6" name="任意形状 8"/>
          <p:cNvSpPr/>
          <p:nvPr userDrawn="1">
            <p:custDataLst>
              <p:tags r:id="rId4"/>
            </p:custDataLst>
          </p:nvPr>
        </p:nvSpPr>
        <p:spPr>
          <a:xfrm>
            <a:off x="10344785" y="0"/>
            <a:ext cx="1847215" cy="1801495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100000">
                <a:schemeClr val="tx2">
                  <a:lumMod val="90000"/>
                  <a:alpha val="2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>
            <a:normAutofit/>
          </a:bodyPr>
          <a:lstStyle>
            <a:lvl1pPr algn="ctr">
              <a:defRPr sz="36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3810" y="5029201"/>
            <a:ext cx="12192000" cy="1828799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10" name="任意形状 9"/>
          <p:cNvSpPr/>
          <p:nvPr userDrawn="1">
            <p:custDataLst>
              <p:tags r:id="rId3"/>
            </p:custDataLst>
          </p:nvPr>
        </p:nvSpPr>
        <p:spPr>
          <a:xfrm rot="10800000">
            <a:off x="3810" y="5905500"/>
            <a:ext cx="976630" cy="95250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0000"/>
                  <a:alpha val="2400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>
            <a:normAutofit/>
          </a:bodyPr>
          <a:lstStyle>
            <a:lvl1pPr algn="ctr">
              <a:defRPr sz="32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-3492"/>
            <a:ext cx="12192000" cy="914400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755" y="193040"/>
            <a:ext cx="11037570" cy="521335"/>
          </a:xfrm>
        </p:spPr>
        <p:txBody>
          <a:bodyPr>
            <a:noAutofit/>
          </a:bodyPr>
          <a:lstStyle>
            <a:lvl1pPr>
              <a:defRPr sz="28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 14"/>
          <p:cNvSpPr/>
          <p:nvPr>
            <p:custDataLst>
              <p:tags r:id="rId2"/>
            </p:custDataLst>
          </p:nvPr>
        </p:nvSpPr>
        <p:spPr>
          <a:xfrm>
            <a:off x="-14605" y="0"/>
            <a:ext cx="6006465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459" h="10862">
                <a:moveTo>
                  <a:pt x="0" y="0"/>
                </a:moveTo>
                <a:lnTo>
                  <a:pt x="7595" y="0"/>
                </a:lnTo>
                <a:lnTo>
                  <a:pt x="7612" y="22"/>
                </a:lnTo>
                <a:cubicBezTo>
                  <a:pt x="8770" y="1514"/>
                  <a:pt x="9459" y="3388"/>
                  <a:pt x="9459" y="5423"/>
                </a:cubicBezTo>
                <a:cubicBezTo>
                  <a:pt x="9459" y="7458"/>
                  <a:pt x="8770" y="9332"/>
                  <a:pt x="7612" y="10824"/>
                </a:cubicBezTo>
                <a:lnTo>
                  <a:pt x="7582" y="10862"/>
                </a:lnTo>
                <a:lnTo>
                  <a:pt x="0" y="10862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3"/>
            </p:custDataLst>
          </p:nvPr>
        </p:nvSpPr>
        <p:spPr>
          <a:xfrm rot="16200000">
            <a:off x="-1383662" y="1369058"/>
            <a:ext cx="6857999" cy="411988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0858" h="6488">
                <a:moveTo>
                  <a:pt x="0" y="0"/>
                </a:moveTo>
                <a:lnTo>
                  <a:pt x="10858" y="0"/>
                </a:lnTo>
                <a:lnTo>
                  <a:pt x="10858" y="2789"/>
                </a:lnTo>
                <a:lnTo>
                  <a:pt x="10834" y="2850"/>
                </a:lnTo>
                <a:cubicBezTo>
                  <a:pt x="9962" y="4984"/>
                  <a:pt x="7865" y="6488"/>
                  <a:pt x="5417" y="6488"/>
                </a:cubicBezTo>
                <a:cubicBezTo>
                  <a:pt x="2982" y="6488"/>
                  <a:pt x="895" y="5001"/>
                  <a:pt x="15" y="2885"/>
                </a:cubicBezTo>
                <a:lnTo>
                  <a:pt x="0" y="2849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495300" dist="152400" dir="2700000" algn="tl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dirty="0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4"/>
            </p:custDataLst>
          </p:nvPr>
        </p:nvSpPr>
        <p:spPr>
          <a:xfrm rot="16200000">
            <a:off x="-1331245" y="2313346"/>
            <a:ext cx="4864351" cy="2231073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7660" h="3514">
                <a:moveTo>
                  <a:pt x="0" y="0"/>
                </a:moveTo>
                <a:lnTo>
                  <a:pt x="7660" y="0"/>
                </a:lnTo>
                <a:lnTo>
                  <a:pt x="7659" y="14"/>
                </a:lnTo>
                <a:cubicBezTo>
                  <a:pt x="7485" y="1975"/>
                  <a:pt x="5837" y="3514"/>
                  <a:pt x="3830" y="3514"/>
                </a:cubicBezTo>
                <a:cubicBezTo>
                  <a:pt x="1822" y="3514"/>
                  <a:pt x="173" y="1974"/>
                  <a:pt x="1" y="1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25" name="圆角矩形 24"/>
          <p:cNvSpPr/>
          <p:nvPr>
            <p:custDataLst>
              <p:tags r:id="rId5"/>
            </p:custDataLst>
          </p:nvPr>
        </p:nvSpPr>
        <p:spPr>
          <a:xfrm rot="10800000">
            <a:off x="5155565" y="3855720"/>
            <a:ext cx="5383530" cy="11112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10" name="直接连接符 9"/>
          <p:cNvCxnSpPr/>
          <p:nvPr>
            <p:custDataLst>
              <p:tags r:id="rId6"/>
            </p:custDataLst>
          </p:nvPr>
        </p:nvCxnSpPr>
        <p:spPr>
          <a:xfrm>
            <a:off x="11197590" y="3002915"/>
            <a:ext cx="2159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>
            <p:custDataLst>
              <p:tags r:id="rId7"/>
            </p:custDataLst>
          </p:nvPr>
        </p:nvCxnSpPr>
        <p:spPr>
          <a:xfrm>
            <a:off x="11305540" y="1934210"/>
            <a:ext cx="0" cy="594995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8"/>
            </p:custDataLst>
          </p:nvPr>
        </p:nvCxnSpPr>
        <p:spPr>
          <a:xfrm>
            <a:off x="11305540" y="3476625"/>
            <a:ext cx="0" cy="636905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椭圆 21"/>
          <p:cNvSpPr/>
          <p:nvPr>
            <p:custDataLst>
              <p:tags r:id="rId9"/>
            </p:custDataLst>
          </p:nvPr>
        </p:nvSpPr>
        <p:spPr>
          <a:xfrm>
            <a:off x="10027285" y="4343400"/>
            <a:ext cx="538480" cy="538480"/>
          </a:xfrm>
          <a:prstGeom prst="ellipse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21" name="椭圆 20"/>
          <p:cNvSpPr/>
          <p:nvPr>
            <p:custDataLst>
              <p:tags r:id="rId10"/>
            </p:custDataLst>
          </p:nvPr>
        </p:nvSpPr>
        <p:spPr>
          <a:xfrm>
            <a:off x="10133965" y="4450080"/>
            <a:ext cx="325120" cy="3251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 lnSpcReduction="20000"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90" name="向下箭头"/>
          <p:cNvSpPr/>
          <p:nvPr>
            <p:custDataLst>
              <p:tags r:id="rId11"/>
            </p:custDataLst>
          </p:nvPr>
        </p:nvSpPr>
        <p:spPr>
          <a:xfrm>
            <a:off x="10238105" y="4542790"/>
            <a:ext cx="118745" cy="139700"/>
          </a:xfrm>
          <a:custGeom>
            <a:avLst/>
            <a:gdLst>
              <a:gd name="connsiteX0" fmla="*/ 222512 w 477622"/>
              <a:gd name="connsiteY0" fmla="*/ 0 h 559381"/>
              <a:gd name="connsiteX1" fmla="*/ 258512 w 477622"/>
              <a:gd name="connsiteY1" fmla="*/ 0 h 559381"/>
              <a:gd name="connsiteX2" fmla="*/ 258512 w 477622"/>
              <a:gd name="connsiteY2" fmla="*/ 488296 h 559381"/>
              <a:gd name="connsiteX3" fmla="*/ 452168 w 477622"/>
              <a:gd name="connsiteY3" fmla="*/ 294641 h 559381"/>
              <a:gd name="connsiteX4" fmla="*/ 477622 w 477622"/>
              <a:gd name="connsiteY4" fmla="*/ 320096 h 559381"/>
              <a:gd name="connsiteX5" fmla="*/ 264266 w 477622"/>
              <a:gd name="connsiteY5" fmla="*/ 533452 h 559381"/>
              <a:gd name="connsiteX6" fmla="*/ 264740 w 477622"/>
              <a:gd name="connsiteY6" fmla="*/ 533926 h 559381"/>
              <a:gd name="connsiteX7" fmla="*/ 239284 w 477622"/>
              <a:gd name="connsiteY7" fmla="*/ 559381 h 559381"/>
              <a:gd name="connsiteX8" fmla="*/ 238812 w 477622"/>
              <a:gd name="connsiteY8" fmla="*/ 558908 h 559381"/>
              <a:gd name="connsiteX9" fmla="*/ 238338 w 477622"/>
              <a:gd name="connsiteY9" fmla="*/ 559381 h 559381"/>
              <a:gd name="connsiteX10" fmla="*/ 212882 w 477622"/>
              <a:gd name="connsiteY10" fmla="*/ 533926 h 559381"/>
              <a:gd name="connsiteX11" fmla="*/ 213356 w 477622"/>
              <a:gd name="connsiteY11" fmla="*/ 533452 h 559381"/>
              <a:gd name="connsiteX12" fmla="*/ 0 w 477622"/>
              <a:gd name="connsiteY12" fmla="*/ 320096 h 559381"/>
              <a:gd name="connsiteX13" fmla="*/ 25456 w 477622"/>
              <a:gd name="connsiteY13" fmla="*/ 294641 h 559381"/>
              <a:gd name="connsiteX14" fmla="*/ 222512 w 477622"/>
              <a:gd name="connsiteY14" fmla="*/ 491698 h 559381"/>
              <a:gd name="connsiteX15" fmla="*/ 222512 w 477622"/>
              <a:gd name="connsiteY15" fmla="*/ 0 h 559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7622" h="559381">
                <a:moveTo>
                  <a:pt x="222512" y="0"/>
                </a:moveTo>
                <a:lnTo>
                  <a:pt x="258512" y="0"/>
                </a:lnTo>
                <a:lnTo>
                  <a:pt x="258512" y="488296"/>
                </a:lnTo>
                <a:lnTo>
                  <a:pt x="452168" y="294641"/>
                </a:lnTo>
                <a:lnTo>
                  <a:pt x="477622" y="320096"/>
                </a:lnTo>
                <a:lnTo>
                  <a:pt x="264266" y="533452"/>
                </a:lnTo>
                <a:lnTo>
                  <a:pt x="264740" y="533926"/>
                </a:lnTo>
                <a:lnTo>
                  <a:pt x="239284" y="559381"/>
                </a:lnTo>
                <a:lnTo>
                  <a:pt x="238812" y="558908"/>
                </a:lnTo>
                <a:lnTo>
                  <a:pt x="238338" y="559381"/>
                </a:lnTo>
                <a:lnTo>
                  <a:pt x="212882" y="533926"/>
                </a:lnTo>
                <a:lnTo>
                  <a:pt x="213356" y="533452"/>
                </a:lnTo>
                <a:lnTo>
                  <a:pt x="0" y="320096"/>
                </a:lnTo>
                <a:lnTo>
                  <a:pt x="25456" y="294641"/>
                </a:lnTo>
                <a:lnTo>
                  <a:pt x="222512" y="491698"/>
                </a:lnTo>
                <a:lnTo>
                  <a:pt x="222512" y="0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8945880" y="5997575"/>
            <a:ext cx="3246120" cy="8604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12" h="1355">
                <a:moveTo>
                  <a:pt x="301" y="0"/>
                </a:moveTo>
                <a:lnTo>
                  <a:pt x="5112" y="0"/>
                </a:lnTo>
                <a:lnTo>
                  <a:pt x="5112" y="1355"/>
                </a:lnTo>
                <a:lnTo>
                  <a:pt x="0" y="1355"/>
                </a:lnTo>
                <a:lnTo>
                  <a:pt x="0" y="301"/>
                </a:lnTo>
                <a:cubicBezTo>
                  <a:pt x="0" y="135"/>
                  <a:pt x="135" y="0"/>
                  <a:pt x="30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2273300" y="1901190"/>
            <a:ext cx="8413750" cy="170942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7200" b="0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8" name="署名占位符 10"/>
          <p:cNvSpPr>
            <a:spLocks noGrp="1"/>
          </p:cNvSpPr>
          <p:nvPr>
            <p:ph type="body" sz="quarter" idx="17" hasCustomPrompt="1"/>
            <p:custDataLst>
              <p:tags r:id="rId17"/>
            </p:custDataLst>
          </p:nvPr>
        </p:nvSpPr>
        <p:spPr>
          <a:xfrm>
            <a:off x="2273299" y="4275976"/>
            <a:ext cx="7589519" cy="656600"/>
          </a:xfrm>
        </p:spPr>
        <p:txBody>
          <a:bodyPr wrap="square"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2000" b="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文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95960" y="1245235"/>
            <a:ext cx="10800080" cy="493141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 algn="l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4" name="任意多边形 13"/>
          <p:cNvSpPr/>
          <p:nvPr userDrawn="1">
            <p:custDataLst>
              <p:tags r:id="rId3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" name="标题"/>
          <p:cNvSpPr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95960" y="360000"/>
            <a:ext cx="10800080" cy="72000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 smtClea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94055" y="6314440"/>
            <a:ext cx="2618105" cy="31686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300" y="6314440"/>
            <a:ext cx="2618740" cy="31686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0" name="直接连接符 59"/>
          <p:cNvCxnSpPr/>
          <p:nvPr>
            <p:custDataLst>
              <p:tags r:id="rId2"/>
            </p:custDataLst>
          </p:nvPr>
        </p:nvCxnSpPr>
        <p:spPr>
          <a:xfrm>
            <a:off x="3509010" y="1475105"/>
            <a:ext cx="0" cy="4572000"/>
          </a:xfrm>
          <a:prstGeom prst="line">
            <a:avLst/>
          </a:prstGeom>
          <a:ln>
            <a:solidFill>
              <a:schemeClr val="bg2">
                <a:lumMod val="50000"/>
                <a:alpha val="2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任意多边形 7"/>
          <p:cNvSpPr/>
          <p:nvPr>
            <p:custDataLst>
              <p:tags r:id="rId3"/>
            </p:custDataLst>
          </p:nvPr>
        </p:nvSpPr>
        <p:spPr>
          <a:xfrm>
            <a:off x="-18415" y="0"/>
            <a:ext cx="2251075" cy="87185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545" h="1373">
                <a:moveTo>
                  <a:pt x="0" y="0"/>
                </a:moveTo>
                <a:lnTo>
                  <a:pt x="3545" y="0"/>
                </a:lnTo>
                <a:lnTo>
                  <a:pt x="3545" y="1023"/>
                </a:lnTo>
                <a:cubicBezTo>
                  <a:pt x="3545" y="1217"/>
                  <a:pt x="3389" y="1373"/>
                  <a:pt x="3195" y="1373"/>
                </a:cubicBezTo>
                <a:lnTo>
                  <a:pt x="9" y="1373"/>
                </a:lnTo>
                <a:lnTo>
                  <a:pt x="0" y="137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 hasCustomPrompt="1"/>
            <p:custDataLst>
              <p:tags r:id="rId4"/>
            </p:custDataLst>
          </p:nvPr>
        </p:nvSpPr>
        <p:spPr>
          <a:xfrm>
            <a:off x="1166495" y="1793240"/>
            <a:ext cx="1375410" cy="3604895"/>
          </a:xfrm>
          <a:prstGeom prst="rect">
            <a:avLst/>
          </a:prstGeom>
          <a:noFill/>
        </p:spPr>
        <p:txBody>
          <a:bodyPr vert="eaVert" wrap="square" lIns="91440" tIns="45720" rIns="91440" bIns="4572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>
            <p:custDataLst>
              <p:tags r:id="rId2"/>
            </p:custDataLst>
          </p:nvPr>
        </p:nvSpPr>
        <p:spPr>
          <a:xfrm rot="16200000">
            <a:off x="977900" y="1336040"/>
            <a:ext cx="4351020" cy="4351020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1" name="椭圆 10"/>
          <p:cNvSpPr/>
          <p:nvPr>
            <p:custDataLst>
              <p:tags r:id="rId3"/>
            </p:custDataLst>
          </p:nvPr>
        </p:nvSpPr>
        <p:spPr>
          <a:xfrm rot="16200000">
            <a:off x="1828800" y="2186940"/>
            <a:ext cx="2649220" cy="2649220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9" name="弧形 8"/>
          <p:cNvSpPr/>
          <p:nvPr>
            <p:custDataLst>
              <p:tags r:id="rId4"/>
            </p:custDataLst>
          </p:nvPr>
        </p:nvSpPr>
        <p:spPr>
          <a:xfrm>
            <a:off x="301625" y="659765"/>
            <a:ext cx="5703570" cy="5703570"/>
          </a:xfrm>
          <a:prstGeom prst="arc">
            <a:avLst>
              <a:gd name="adj1" fmla="val 16200000"/>
              <a:gd name="adj2" fmla="val 5319923"/>
            </a:avLst>
          </a:prstGeom>
          <a:ln>
            <a:solidFill>
              <a:schemeClr val="bg2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" name="圆角矩形 9"/>
          <p:cNvSpPr/>
          <p:nvPr>
            <p:custDataLst>
              <p:tags r:id="rId5"/>
            </p:custDataLst>
          </p:nvPr>
        </p:nvSpPr>
        <p:spPr>
          <a:xfrm rot="10800000">
            <a:off x="6876415" y="3851910"/>
            <a:ext cx="2408555" cy="15938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6"/>
            </p:custDataLst>
          </p:nvPr>
        </p:nvSpPr>
        <p:spPr>
          <a:xfrm flipV="1">
            <a:off x="8945880" y="0"/>
            <a:ext cx="3246120" cy="8604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12" h="1355">
                <a:moveTo>
                  <a:pt x="301" y="0"/>
                </a:moveTo>
                <a:lnTo>
                  <a:pt x="5112" y="0"/>
                </a:lnTo>
                <a:lnTo>
                  <a:pt x="5112" y="1355"/>
                </a:lnTo>
                <a:lnTo>
                  <a:pt x="0" y="1355"/>
                </a:lnTo>
                <a:lnTo>
                  <a:pt x="0" y="301"/>
                </a:lnTo>
                <a:cubicBezTo>
                  <a:pt x="0" y="135"/>
                  <a:pt x="135" y="0"/>
                  <a:pt x="30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8" name="节编号"/>
          <p:cNvSpPr txBox="1">
            <a:spLocks noGrp="1"/>
          </p:cNvSpPr>
          <p:nvPr>
            <p:ph type="body" idx="2" hasCustomPrompt="1"/>
            <p:custDataLst>
              <p:tags r:id="rId7"/>
            </p:custDataLst>
          </p:nvPr>
        </p:nvSpPr>
        <p:spPr>
          <a:xfrm>
            <a:off x="1828800" y="3004185"/>
            <a:ext cx="2649220" cy="120840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60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MiSans Heavy" panose="00000A00000000000000" charset="-122"/>
                <a:ea typeface="MiSans Heavy" panose="00000A00000000000000" charset="-122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8"/>
            </p:custDataLst>
          </p:nvPr>
        </p:nvSpPr>
        <p:spPr>
          <a:xfrm>
            <a:off x="6732905" y="2092325"/>
            <a:ext cx="5005070" cy="168402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标题和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文"/>
          <p:cNvSpPr txBox="1">
            <a:spLocks noGrp="1"/>
          </p:cNvSpPr>
          <p:nvPr>
            <p:ph idx="4"/>
            <p:custDataLst>
              <p:tags r:id="rId2"/>
            </p:custDataLst>
          </p:nvPr>
        </p:nvSpPr>
        <p:spPr>
          <a:xfrm>
            <a:off x="6400800" y="1245235"/>
            <a:ext cx="5095240" cy="493077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 algn="l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95960" y="1245235"/>
            <a:ext cx="5088890" cy="493077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800"/>
              </a:spcBef>
              <a:spcAft>
                <a:spcPts val="0"/>
              </a:spcAft>
            </a:pPr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4" name="任意多边形 13"/>
          <p:cNvSpPr/>
          <p:nvPr userDrawn="1">
            <p:custDataLst>
              <p:tags r:id="rId4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8" name="标题"/>
          <p:cNvSpPr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95960" y="360000"/>
            <a:ext cx="10800080" cy="72000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 smtClean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lt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94055" y="6314440"/>
            <a:ext cx="2618105" cy="31686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877300" y="6314440"/>
            <a:ext cx="2618740" cy="31686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标题和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文"/>
          <p:cNvSpPr txBox="1">
            <a:spLocks noGrp="1"/>
          </p:cNvSpPr>
          <p:nvPr>
            <p:ph idx="6"/>
            <p:custDataLst>
              <p:tags r:id="rId2"/>
            </p:custDataLst>
          </p:nvPr>
        </p:nvSpPr>
        <p:spPr>
          <a:xfrm>
            <a:off x="6235065" y="1671955"/>
            <a:ext cx="5260975" cy="45046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 algn="l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4" name="标题"/>
          <p:cNvSpPr txBox="1">
            <a:spLocks noGrp="1"/>
          </p:cNvSpPr>
          <p:nvPr>
            <p:ph type="title" idx="5"/>
            <p:custDataLst>
              <p:tags r:id="rId3"/>
            </p:custDataLst>
          </p:nvPr>
        </p:nvSpPr>
        <p:spPr>
          <a:xfrm>
            <a:off x="6235065" y="1247140"/>
            <a:ext cx="5260975" cy="4000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3" name="正文"/>
          <p:cNvSpPr txBox="1">
            <a:spLocks noGrp="1"/>
          </p:cNvSpPr>
          <p:nvPr>
            <p:ph idx="4"/>
            <p:custDataLst>
              <p:tags r:id="rId4"/>
            </p:custDataLst>
          </p:nvPr>
        </p:nvSpPr>
        <p:spPr>
          <a:xfrm>
            <a:off x="695325" y="1671955"/>
            <a:ext cx="5255260" cy="450469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 algn="l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2" name="标题"/>
          <p:cNvSpPr txBox="1">
            <a:spLocks noGrp="1"/>
          </p:cNvSpPr>
          <p:nvPr>
            <p:ph type="title" idx="3"/>
            <p:custDataLst>
              <p:tags r:id="rId5"/>
            </p:custDataLst>
          </p:nvPr>
        </p:nvSpPr>
        <p:spPr>
          <a:xfrm>
            <a:off x="695325" y="1247140"/>
            <a:ext cx="5255260" cy="40005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1" name="任意多边形 10"/>
          <p:cNvSpPr/>
          <p:nvPr userDrawn="1">
            <p:custDataLst>
              <p:tags r:id="rId6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95960" y="360000"/>
            <a:ext cx="10800080" cy="720000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99135" y="6314440"/>
            <a:ext cx="2613025" cy="31686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877300" y="6314440"/>
            <a:ext cx="2618740" cy="31686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 userDrawn="1">
            <p:custDataLst>
              <p:tags r:id="rId2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95960" y="360000"/>
            <a:ext cx="10800080" cy="720000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99135" y="6314440"/>
            <a:ext cx="2613025" cy="31686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300" y="6314440"/>
            <a:ext cx="2618740" cy="31686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 13"/>
          <p:cNvSpPr/>
          <p:nvPr>
            <p:custDataLst>
              <p:tags r:id="rId2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文"/>
          <p:cNvSpPr txBox="1">
            <a:spLocks noGrp="1"/>
          </p:cNvSpPr>
          <p:nvPr>
            <p:ph idx="2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defPPr>
              <a:defRPr lang="zh-CN"/>
            </a:defPPr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449580" marR="0" lvl="1" indent="-23177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719455" marR="0" lvl="2" indent="-276225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987425" marR="0" lvl="3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tabLst>
                <a:tab pos="899795" algn="l"/>
              </a:tabLst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1256030" marR="0" lvl="4" indent="-262255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ln>
                  <a:noFill/>
                  <a:prstDash val="sysDot"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4" name="任意多边形 13"/>
          <p:cNvSpPr/>
          <p:nvPr userDrawn="1">
            <p:custDataLst>
              <p:tags r:id="rId3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99135" y="6314440"/>
            <a:ext cx="2613025" cy="31686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300" y="6314440"/>
            <a:ext cx="2618740" cy="31686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 userDrawn="1">
            <p:custDataLst>
              <p:tags r:id="rId2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95960" y="1301750"/>
            <a:ext cx="10799088" cy="405553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  <a:endParaRPr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95960" y="360000"/>
            <a:ext cx="10800080" cy="72000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94055" y="6314440"/>
            <a:ext cx="2618105" cy="31686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300" y="6314440"/>
            <a:ext cx="2618740" cy="31686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任意多边形 22"/>
          <p:cNvSpPr/>
          <p:nvPr userDrawn="1">
            <p:custDataLst>
              <p:tags r:id="rId2"/>
            </p:custDataLst>
          </p:nvPr>
        </p:nvSpPr>
        <p:spPr>
          <a:xfrm>
            <a:off x="-14605" y="-1"/>
            <a:ext cx="6006465" cy="685800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459" h="10862">
                <a:moveTo>
                  <a:pt x="0" y="0"/>
                </a:moveTo>
                <a:lnTo>
                  <a:pt x="7595" y="0"/>
                </a:lnTo>
                <a:lnTo>
                  <a:pt x="7612" y="22"/>
                </a:lnTo>
                <a:cubicBezTo>
                  <a:pt x="8770" y="1514"/>
                  <a:pt x="9459" y="3388"/>
                  <a:pt x="9459" y="5423"/>
                </a:cubicBezTo>
                <a:cubicBezTo>
                  <a:pt x="9459" y="7458"/>
                  <a:pt x="8770" y="9332"/>
                  <a:pt x="7612" y="10824"/>
                </a:cubicBezTo>
                <a:lnTo>
                  <a:pt x="7582" y="10862"/>
                </a:lnTo>
                <a:lnTo>
                  <a:pt x="0" y="10862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24" name="任意多边形 23"/>
          <p:cNvSpPr/>
          <p:nvPr userDrawn="1">
            <p:custDataLst>
              <p:tags r:id="rId3"/>
            </p:custDataLst>
          </p:nvPr>
        </p:nvSpPr>
        <p:spPr>
          <a:xfrm rot="16200000">
            <a:off x="-1383664" y="1369058"/>
            <a:ext cx="6858000" cy="4119881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0858" h="6488">
                <a:moveTo>
                  <a:pt x="0" y="0"/>
                </a:moveTo>
                <a:lnTo>
                  <a:pt x="10858" y="0"/>
                </a:lnTo>
                <a:lnTo>
                  <a:pt x="10858" y="2789"/>
                </a:lnTo>
                <a:lnTo>
                  <a:pt x="10834" y="2850"/>
                </a:lnTo>
                <a:cubicBezTo>
                  <a:pt x="9962" y="4984"/>
                  <a:pt x="7865" y="6488"/>
                  <a:pt x="5417" y="6488"/>
                </a:cubicBezTo>
                <a:cubicBezTo>
                  <a:pt x="2982" y="6488"/>
                  <a:pt x="895" y="5001"/>
                  <a:pt x="15" y="2885"/>
                </a:cubicBezTo>
                <a:lnTo>
                  <a:pt x="0" y="2849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495300" dist="152400" dir="2700000" algn="tl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26" name="任意多边形 25"/>
          <p:cNvSpPr/>
          <p:nvPr userDrawn="1">
            <p:custDataLst>
              <p:tags r:id="rId4"/>
            </p:custDataLst>
          </p:nvPr>
        </p:nvSpPr>
        <p:spPr>
          <a:xfrm rot="16200000">
            <a:off x="-1336642" y="2318743"/>
            <a:ext cx="4864351" cy="2220278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7660" h="3514">
                <a:moveTo>
                  <a:pt x="0" y="0"/>
                </a:moveTo>
                <a:lnTo>
                  <a:pt x="7660" y="0"/>
                </a:lnTo>
                <a:lnTo>
                  <a:pt x="7659" y="14"/>
                </a:lnTo>
                <a:cubicBezTo>
                  <a:pt x="7485" y="1975"/>
                  <a:pt x="5837" y="3514"/>
                  <a:pt x="3830" y="3514"/>
                </a:cubicBezTo>
                <a:cubicBezTo>
                  <a:pt x="1822" y="3514"/>
                  <a:pt x="173" y="1974"/>
                  <a:pt x="1" y="1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495300" dist="381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30" name="圆角矩形 29"/>
          <p:cNvSpPr/>
          <p:nvPr userDrawn="1">
            <p:custDataLst>
              <p:tags r:id="rId5"/>
            </p:custDataLst>
          </p:nvPr>
        </p:nvSpPr>
        <p:spPr>
          <a:xfrm rot="10800000">
            <a:off x="5155565" y="3855720"/>
            <a:ext cx="5383530" cy="11112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cxnSp>
        <p:nvCxnSpPr>
          <p:cNvPr id="32" name="直接连接符 31"/>
          <p:cNvCxnSpPr/>
          <p:nvPr userDrawn="1">
            <p:custDataLst>
              <p:tags r:id="rId6"/>
            </p:custDataLst>
          </p:nvPr>
        </p:nvCxnSpPr>
        <p:spPr>
          <a:xfrm>
            <a:off x="11197590" y="2981325"/>
            <a:ext cx="2159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 userDrawn="1">
            <p:custDataLst>
              <p:tags r:id="rId7"/>
            </p:custDataLst>
          </p:nvPr>
        </p:nvCxnSpPr>
        <p:spPr>
          <a:xfrm>
            <a:off x="11305540" y="1912620"/>
            <a:ext cx="0" cy="594995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 userDrawn="1">
            <p:custDataLst>
              <p:tags r:id="rId8"/>
            </p:custDataLst>
          </p:nvPr>
        </p:nvCxnSpPr>
        <p:spPr>
          <a:xfrm>
            <a:off x="11305540" y="3455035"/>
            <a:ext cx="0" cy="636905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椭圆 36"/>
          <p:cNvSpPr/>
          <p:nvPr userDrawn="1">
            <p:custDataLst>
              <p:tags r:id="rId9"/>
            </p:custDataLst>
          </p:nvPr>
        </p:nvSpPr>
        <p:spPr>
          <a:xfrm>
            <a:off x="10016490" y="4434205"/>
            <a:ext cx="538480" cy="538480"/>
          </a:xfrm>
          <a:prstGeom prst="ellipse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38" name="椭圆 37"/>
          <p:cNvSpPr/>
          <p:nvPr userDrawn="1">
            <p:custDataLst>
              <p:tags r:id="rId10"/>
            </p:custDataLst>
          </p:nvPr>
        </p:nvSpPr>
        <p:spPr>
          <a:xfrm>
            <a:off x="10123170" y="4540885"/>
            <a:ext cx="325120" cy="3251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2500" lnSpcReduction="20000"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39" name="向下箭头"/>
          <p:cNvSpPr/>
          <p:nvPr userDrawn="1">
            <p:custDataLst>
              <p:tags r:id="rId11"/>
            </p:custDataLst>
          </p:nvPr>
        </p:nvSpPr>
        <p:spPr>
          <a:xfrm>
            <a:off x="10227310" y="4633595"/>
            <a:ext cx="118745" cy="139700"/>
          </a:xfrm>
          <a:custGeom>
            <a:avLst/>
            <a:gdLst>
              <a:gd name="connsiteX0" fmla="*/ 222512 w 477622"/>
              <a:gd name="connsiteY0" fmla="*/ 0 h 559381"/>
              <a:gd name="connsiteX1" fmla="*/ 258512 w 477622"/>
              <a:gd name="connsiteY1" fmla="*/ 0 h 559381"/>
              <a:gd name="connsiteX2" fmla="*/ 258512 w 477622"/>
              <a:gd name="connsiteY2" fmla="*/ 488296 h 559381"/>
              <a:gd name="connsiteX3" fmla="*/ 452168 w 477622"/>
              <a:gd name="connsiteY3" fmla="*/ 294641 h 559381"/>
              <a:gd name="connsiteX4" fmla="*/ 477622 w 477622"/>
              <a:gd name="connsiteY4" fmla="*/ 320096 h 559381"/>
              <a:gd name="connsiteX5" fmla="*/ 264266 w 477622"/>
              <a:gd name="connsiteY5" fmla="*/ 533452 h 559381"/>
              <a:gd name="connsiteX6" fmla="*/ 264740 w 477622"/>
              <a:gd name="connsiteY6" fmla="*/ 533926 h 559381"/>
              <a:gd name="connsiteX7" fmla="*/ 239284 w 477622"/>
              <a:gd name="connsiteY7" fmla="*/ 559381 h 559381"/>
              <a:gd name="connsiteX8" fmla="*/ 238812 w 477622"/>
              <a:gd name="connsiteY8" fmla="*/ 558908 h 559381"/>
              <a:gd name="connsiteX9" fmla="*/ 238338 w 477622"/>
              <a:gd name="connsiteY9" fmla="*/ 559381 h 559381"/>
              <a:gd name="connsiteX10" fmla="*/ 212882 w 477622"/>
              <a:gd name="connsiteY10" fmla="*/ 533926 h 559381"/>
              <a:gd name="connsiteX11" fmla="*/ 213356 w 477622"/>
              <a:gd name="connsiteY11" fmla="*/ 533452 h 559381"/>
              <a:gd name="connsiteX12" fmla="*/ 0 w 477622"/>
              <a:gd name="connsiteY12" fmla="*/ 320096 h 559381"/>
              <a:gd name="connsiteX13" fmla="*/ 25456 w 477622"/>
              <a:gd name="connsiteY13" fmla="*/ 294641 h 559381"/>
              <a:gd name="connsiteX14" fmla="*/ 222512 w 477622"/>
              <a:gd name="connsiteY14" fmla="*/ 491698 h 559381"/>
              <a:gd name="connsiteX15" fmla="*/ 222512 w 477622"/>
              <a:gd name="connsiteY15" fmla="*/ 0 h 559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7622" h="559381">
                <a:moveTo>
                  <a:pt x="222512" y="0"/>
                </a:moveTo>
                <a:lnTo>
                  <a:pt x="258512" y="0"/>
                </a:lnTo>
                <a:lnTo>
                  <a:pt x="258512" y="488296"/>
                </a:lnTo>
                <a:lnTo>
                  <a:pt x="452168" y="294641"/>
                </a:lnTo>
                <a:lnTo>
                  <a:pt x="477622" y="320096"/>
                </a:lnTo>
                <a:lnTo>
                  <a:pt x="264266" y="533452"/>
                </a:lnTo>
                <a:lnTo>
                  <a:pt x="264740" y="533926"/>
                </a:lnTo>
                <a:lnTo>
                  <a:pt x="239284" y="559381"/>
                </a:lnTo>
                <a:lnTo>
                  <a:pt x="238812" y="558908"/>
                </a:lnTo>
                <a:lnTo>
                  <a:pt x="238338" y="559381"/>
                </a:lnTo>
                <a:lnTo>
                  <a:pt x="212882" y="533926"/>
                </a:lnTo>
                <a:lnTo>
                  <a:pt x="213356" y="533452"/>
                </a:lnTo>
                <a:lnTo>
                  <a:pt x="0" y="320096"/>
                </a:lnTo>
                <a:lnTo>
                  <a:pt x="25456" y="294641"/>
                </a:lnTo>
                <a:lnTo>
                  <a:pt x="222512" y="491698"/>
                </a:lnTo>
                <a:lnTo>
                  <a:pt x="222512" y="0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44" name="任意多边形 43"/>
          <p:cNvSpPr/>
          <p:nvPr userDrawn="1">
            <p:custDataLst>
              <p:tags r:id="rId12"/>
            </p:custDataLst>
          </p:nvPr>
        </p:nvSpPr>
        <p:spPr>
          <a:xfrm>
            <a:off x="8945880" y="5997575"/>
            <a:ext cx="3246120" cy="8604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12" h="1355">
                <a:moveTo>
                  <a:pt x="301" y="0"/>
                </a:moveTo>
                <a:lnTo>
                  <a:pt x="5112" y="0"/>
                </a:lnTo>
                <a:lnTo>
                  <a:pt x="5112" y="1355"/>
                </a:lnTo>
                <a:lnTo>
                  <a:pt x="0" y="1355"/>
                </a:lnTo>
                <a:lnTo>
                  <a:pt x="0" y="301"/>
                </a:lnTo>
                <a:cubicBezTo>
                  <a:pt x="0" y="135"/>
                  <a:pt x="135" y="0"/>
                  <a:pt x="30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13"/>
            </p:custDataLst>
          </p:nvPr>
        </p:nvSpPr>
        <p:spPr>
          <a:xfrm>
            <a:off x="2418715" y="1901190"/>
            <a:ext cx="8250555" cy="170561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7200" b="0" i="0" u="none" strike="noStrike" kern="1200" cap="none" spc="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8" name="署名占位符 10"/>
          <p:cNvSpPr>
            <a:spLocks noGrp="1"/>
          </p:cNvSpPr>
          <p:nvPr>
            <p:ph type="body" sz="quarter" idx="17" hasCustomPrompt="1"/>
            <p:custDataLst>
              <p:tags r:id="rId17"/>
            </p:custDataLst>
          </p:nvPr>
        </p:nvSpPr>
        <p:spPr>
          <a:xfrm>
            <a:off x="2418715" y="4375145"/>
            <a:ext cx="7444103" cy="656600"/>
          </a:xfrm>
        </p:spPr>
        <p:txBody>
          <a:bodyPr wrap="square"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2000" b="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410634" y="136525"/>
            <a:ext cx="11370733" cy="3294074"/>
          </a:xfr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6400"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410634" y="3943797"/>
            <a:ext cx="11370732" cy="2276027"/>
          </a:xfrm>
        </p:spPr>
        <p:txBody>
          <a:bodyPr wrap="square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924454" y="817032"/>
            <a:ext cx="2880000" cy="5156200"/>
          </a:xfrm>
        </p:spPr>
        <p:txBody>
          <a:bodyPr wrap="square" anchor="ctr">
            <a:normAutofit/>
          </a:bodyPr>
          <a:lstStyle>
            <a:lvl1pPr algn="ctr">
              <a:defRPr sz="5000"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87967" y="3694111"/>
            <a:ext cx="10016067" cy="2452689"/>
          </a:xfrm>
        </p:spPr>
        <p:txBody>
          <a:bodyPr wrap="square" anchor="t">
            <a:normAutofit/>
          </a:bodyPr>
          <a:lstStyle>
            <a:lvl1pPr algn="ctr">
              <a:defRPr sz="4200"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1087967" y="313268"/>
            <a:ext cx="10016067" cy="2928406"/>
          </a:xfrm>
        </p:spPr>
        <p:txBody>
          <a:bodyPr wrap="square" anchor="b">
            <a:normAutofit/>
          </a:bodyPr>
          <a:lstStyle>
            <a:lvl1pPr marL="0" indent="0" algn="ctr">
              <a:buNone/>
              <a:defRPr sz="8000" b="1">
                <a:solidFill>
                  <a:schemeClr val="accent1"/>
                </a:solidFill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4690" y="1364400"/>
            <a:ext cx="5181600" cy="4813200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313170" y="1364400"/>
            <a:ext cx="5181600" cy="4813200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94800" y="360000"/>
            <a:ext cx="10800000" cy="720000"/>
          </a:xfrm>
        </p:spPr>
        <p:txBody>
          <a:bodyPr vert="horz" wrap="square" lIns="0" tIns="0" rIns="0" bIns="0" rtlCol="0" anchor="b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94373" y="1369480"/>
            <a:ext cx="5157787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800" b="1">
                <a:latin typeface="+mn-ea"/>
                <a:ea typeface="+mn-ea"/>
                <a:cs typeface="+mn-ea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94373" y="2066355"/>
            <a:ext cx="5157787" cy="4128388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311265" y="1354875"/>
            <a:ext cx="5183188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800" b="1">
                <a:latin typeface="+mn-ea"/>
                <a:ea typeface="+mn-ea"/>
                <a:cs typeface="+mn-ea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311265" y="2051750"/>
            <a:ext cx="5183188" cy="4128388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94800" y="360000"/>
            <a:ext cx="10800000" cy="720000"/>
          </a:xfrm>
        </p:spPr>
        <p:txBody>
          <a:bodyPr vert="horz"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325" y="1296035"/>
            <a:ext cx="10800080" cy="575945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800" b="0">
                <a:latin typeface="+mn-ea"/>
                <a:ea typeface="+mn-ea"/>
                <a:cs typeface="+mn-ea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474134" y="491067"/>
            <a:ext cx="11243733" cy="2964933"/>
          </a:xfr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6400"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474134" y="3937065"/>
            <a:ext cx="11243732" cy="2319802"/>
          </a:xfrm>
        </p:spPr>
        <p:txBody>
          <a:bodyPr wrap="square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pPr lvl="0"/>
            <a:r>
              <a:rPr lang="zh-CN" altLang="en-US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5" Type="http://schemas.openxmlformats.org/officeDocument/2006/relationships/theme" Target="../theme/theme2.xml"/><Relationship Id="rId24" Type="http://schemas.openxmlformats.org/officeDocument/2006/relationships/tags" Target="../tags/tag128.xml"/><Relationship Id="rId23" Type="http://schemas.openxmlformats.org/officeDocument/2006/relationships/tags" Target="../tags/tag127.xml"/><Relationship Id="rId22" Type="http://schemas.openxmlformats.org/officeDocument/2006/relationships/tags" Target="../tags/tag126.xml"/><Relationship Id="rId21" Type="http://schemas.openxmlformats.org/officeDocument/2006/relationships/tags" Target="../tags/tag125.xml"/><Relationship Id="rId20" Type="http://schemas.openxmlformats.org/officeDocument/2006/relationships/tags" Target="../tags/tag124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123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8.xml"/><Relationship Id="rId8" Type="http://schemas.openxmlformats.org/officeDocument/2006/relationships/slideLayout" Target="../slideLayouts/slideLayout37.xml"/><Relationship Id="rId7" Type="http://schemas.openxmlformats.org/officeDocument/2006/relationships/slideLayout" Target="../slideLayouts/slideLayout36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Relationship Id="rId3" Type="http://schemas.openxmlformats.org/officeDocument/2006/relationships/slideLayout" Target="../slideLayouts/slideLayout32.xml"/><Relationship Id="rId20" Type="http://schemas.openxmlformats.org/officeDocument/2006/relationships/theme" Target="../theme/theme3.xml"/><Relationship Id="rId2" Type="http://schemas.openxmlformats.org/officeDocument/2006/relationships/slideLayout" Target="../slideLayouts/slideLayout31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9.xml"/><Relationship Id="rId8" Type="http://schemas.openxmlformats.org/officeDocument/2006/relationships/slideLayout" Target="../slideLayouts/slideLayout48.xml"/><Relationship Id="rId7" Type="http://schemas.openxmlformats.org/officeDocument/2006/relationships/slideLayout" Target="../slideLayouts/slideLayout47.xml"/><Relationship Id="rId6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4.xml"/><Relationship Id="rId3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2.xml"/><Relationship Id="rId18" Type="http://schemas.openxmlformats.org/officeDocument/2006/relationships/theme" Target="../theme/theme4.xml"/><Relationship Id="rId17" Type="http://schemas.openxmlformats.org/officeDocument/2006/relationships/tags" Target="../tags/tag286.xml"/><Relationship Id="rId16" Type="http://schemas.openxmlformats.org/officeDocument/2006/relationships/tags" Target="../tags/tag285.xml"/><Relationship Id="rId15" Type="http://schemas.openxmlformats.org/officeDocument/2006/relationships/tags" Target="../tags/tag284.xml"/><Relationship Id="rId14" Type="http://schemas.openxmlformats.org/officeDocument/2006/relationships/tags" Target="../tags/tag283.xml"/><Relationship Id="rId13" Type="http://schemas.openxmlformats.org/officeDocument/2006/relationships/tags" Target="../tags/tag282.xml"/><Relationship Id="rId12" Type="http://schemas.openxmlformats.org/officeDocument/2006/relationships/tags" Target="../tags/tag281.xml"/><Relationship Id="rId11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accent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 userDrawn="1">
            <p:custDataLst>
              <p:tags r:id="rId12"/>
            </p:custDataLst>
          </p:nvPr>
        </p:nvSpPr>
        <p:spPr>
          <a:xfrm rot="5400000" flipV="1">
            <a:off x="-300990" y="301625"/>
            <a:ext cx="987425" cy="38481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001" h="606">
                <a:moveTo>
                  <a:pt x="0" y="0"/>
                </a:moveTo>
                <a:lnTo>
                  <a:pt x="2001" y="0"/>
                </a:lnTo>
                <a:lnTo>
                  <a:pt x="2001" y="256"/>
                </a:lnTo>
                <a:cubicBezTo>
                  <a:pt x="2001" y="450"/>
                  <a:pt x="1845" y="606"/>
                  <a:pt x="1651" y="606"/>
                </a:cubicBezTo>
                <a:lnTo>
                  <a:pt x="0" y="6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9596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753983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/>
          <a:p>
            <a:pPr marL="0" marR="0" lvl="0">
              <a:buClrTx/>
              <a:buSzTx/>
              <a:buFontTx/>
            </a:pPr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9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hf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kumimoji="0" lang="zh-CN" altLang="en-US" sz="3200" b="0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lt"/>
          <a:cs typeface="MiSans Normal" panose="00000500000000000000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9480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94690" y="1364615"/>
            <a:ext cx="10799445" cy="481330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9469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75411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n-ea"/>
          <a:ea typeface="+mn-ea"/>
          <a:cs typeface="+mn-ea"/>
          <a:sym typeface="+mn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ea"/>
          <a:sym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2.xml"/><Relationship Id="rId3" Type="http://schemas.openxmlformats.org/officeDocument/2006/relationships/tags" Target="../tags/tag289.xml"/><Relationship Id="rId2" Type="http://schemas.openxmlformats.org/officeDocument/2006/relationships/tags" Target="../tags/tag288.xml"/><Relationship Id="rId1" Type="http://schemas.openxmlformats.org/officeDocument/2006/relationships/tags" Target="../tags/tag287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98.xml"/><Relationship Id="rId8" Type="http://schemas.openxmlformats.org/officeDocument/2006/relationships/tags" Target="../tags/tag297.xml"/><Relationship Id="rId7" Type="http://schemas.openxmlformats.org/officeDocument/2006/relationships/tags" Target="../tags/tag296.xml"/><Relationship Id="rId6" Type="http://schemas.openxmlformats.org/officeDocument/2006/relationships/tags" Target="../tags/tag295.xml"/><Relationship Id="rId5" Type="http://schemas.openxmlformats.org/officeDocument/2006/relationships/tags" Target="../tags/tag294.xml"/><Relationship Id="rId4" Type="http://schemas.openxmlformats.org/officeDocument/2006/relationships/tags" Target="../tags/tag293.xml"/><Relationship Id="rId3" Type="http://schemas.openxmlformats.org/officeDocument/2006/relationships/tags" Target="../tags/tag292.xml"/><Relationship Id="rId2" Type="http://schemas.openxmlformats.org/officeDocument/2006/relationships/tags" Target="../tags/tag291.xml"/><Relationship Id="rId11" Type="http://schemas.openxmlformats.org/officeDocument/2006/relationships/slideLayout" Target="../slideLayouts/slideLayout43.xml"/><Relationship Id="rId10" Type="http://schemas.openxmlformats.org/officeDocument/2006/relationships/tags" Target="../tags/tag299.xml"/><Relationship Id="rId1" Type="http://schemas.openxmlformats.org/officeDocument/2006/relationships/tags" Target="../tags/tag29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00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302.xml"/><Relationship Id="rId2" Type="http://schemas.openxmlformats.org/officeDocument/2006/relationships/image" Target="../media/image1.png"/><Relationship Id="rId1" Type="http://schemas.openxmlformats.org/officeDocument/2006/relationships/tags" Target="../tags/tag30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307.xml"/><Relationship Id="rId8" Type="http://schemas.openxmlformats.org/officeDocument/2006/relationships/image" Target="../media/image5.png"/><Relationship Id="rId7" Type="http://schemas.openxmlformats.org/officeDocument/2006/relationships/tags" Target="../tags/tag306.xml"/><Relationship Id="rId6" Type="http://schemas.openxmlformats.org/officeDocument/2006/relationships/image" Target="../media/image4.png"/><Relationship Id="rId5" Type="http://schemas.openxmlformats.org/officeDocument/2006/relationships/tags" Target="../tags/tag305.xml"/><Relationship Id="rId4" Type="http://schemas.openxmlformats.org/officeDocument/2006/relationships/image" Target="../media/image3.png"/><Relationship Id="rId3" Type="http://schemas.openxmlformats.org/officeDocument/2006/relationships/tags" Target="../tags/tag304.xml"/><Relationship Id="rId2" Type="http://schemas.openxmlformats.org/officeDocument/2006/relationships/image" Target="../media/image2.png"/><Relationship Id="rId15" Type="http://schemas.openxmlformats.org/officeDocument/2006/relationships/slideLayout" Target="../slideLayouts/slideLayout13.xml"/><Relationship Id="rId14" Type="http://schemas.openxmlformats.org/officeDocument/2006/relationships/image" Target="../media/image8.png"/><Relationship Id="rId13" Type="http://schemas.openxmlformats.org/officeDocument/2006/relationships/tags" Target="../tags/tag309.xml"/><Relationship Id="rId12" Type="http://schemas.openxmlformats.org/officeDocument/2006/relationships/image" Target="../media/image7.png"/><Relationship Id="rId11" Type="http://schemas.openxmlformats.org/officeDocument/2006/relationships/tags" Target="../tags/tag308.xml"/><Relationship Id="rId10" Type="http://schemas.openxmlformats.org/officeDocument/2006/relationships/image" Target="../media/image6.png"/><Relationship Id="rId1" Type="http://schemas.openxmlformats.org/officeDocument/2006/relationships/tags" Target="../tags/tag303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tags" Target="../tags/tag312.xml"/><Relationship Id="rId4" Type="http://schemas.openxmlformats.org/officeDocument/2006/relationships/image" Target="../media/image10.png"/><Relationship Id="rId3" Type="http://schemas.openxmlformats.org/officeDocument/2006/relationships/tags" Target="../tags/tag311.xml"/><Relationship Id="rId2" Type="http://schemas.openxmlformats.org/officeDocument/2006/relationships/image" Target="../media/image9.png"/><Relationship Id="rId1" Type="http://schemas.openxmlformats.org/officeDocument/2006/relationships/tags" Target="../tags/tag310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.vml"/><Relationship Id="rId6" Type="http://schemas.openxmlformats.org/officeDocument/2006/relationships/slideLayout" Target="../slideLayouts/slideLayout13.xml"/><Relationship Id="rId5" Type="http://schemas.openxmlformats.org/officeDocument/2006/relationships/oleObject" Target="../embeddings/oleObject2.bin"/><Relationship Id="rId4" Type="http://schemas.openxmlformats.org/officeDocument/2006/relationships/tags" Target="../tags/tag314.xml"/><Relationship Id="rId3" Type="http://schemas.openxmlformats.org/officeDocument/2006/relationships/image" Target="../media/image12.wmf"/><Relationship Id="rId2" Type="http://schemas.openxmlformats.org/officeDocument/2006/relationships/oleObject" Target="../embeddings/oleObject1.bin"/><Relationship Id="rId1" Type="http://schemas.openxmlformats.org/officeDocument/2006/relationships/tags" Target="../tags/tag313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14.png"/><Relationship Id="rId3" Type="http://schemas.openxmlformats.org/officeDocument/2006/relationships/tags" Target="../tags/tag316.xml"/><Relationship Id="rId2" Type="http://schemas.openxmlformats.org/officeDocument/2006/relationships/image" Target="../media/image13.png"/><Relationship Id="rId1" Type="http://schemas.openxmlformats.org/officeDocument/2006/relationships/tags" Target="../tags/tag31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2.vml"/><Relationship Id="rId8" Type="http://schemas.openxmlformats.org/officeDocument/2006/relationships/slideLayout" Target="../slideLayouts/slideLayout13.xml"/><Relationship Id="rId7" Type="http://schemas.openxmlformats.org/officeDocument/2006/relationships/tags" Target="../tags/tag319.xml"/><Relationship Id="rId6" Type="http://schemas.openxmlformats.org/officeDocument/2006/relationships/image" Target="../media/image17.png"/><Relationship Id="rId5" Type="http://schemas.openxmlformats.org/officeDocument/2006/relationships/tags" Target="../tags/tag318.xml"/><Relationship Id="rId4" Type="http://schemas.openxmlformats.org/officeDocument/2006/relationships/image" Target="../media/image16.wmf"/><Relationship Id="rId3" Type="http://schemas.openxmlformats.org/officeDocument/2006/relationships/oleObject" Target="../embeddings/oleObject3.bin"/><Relationship Id="rId2" Type="http://schemas.openxmlformats.org/officeDocument/2006/relationships/image" Target="../media/image15.png"/><Relationship Id="rId1" Type="http://schemas.openxmlformats.org/officeDocument/2006/relationships/tags" Target="../tags/tag317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tags" Target="../tags/tag322.xml"/><Relationship Id="rId4" Type="http://schemas.openxmlformats.org/officeDocument/2006/relationships/image" Target="../media/image19.png"/><Relationship Id="rId3" Type="http://schemas.openxmlformats.org/officeDocument/2006/relationships/tags" Target="../tags/tag321.xml"/><Relationship Id="rId2" Type="http://schemas.openxmlformats.org/officeDocument/2006/relationships/image" Target="../media/image18.png"/><Relationship Id="rId1" Type="http://schemas.openxmlformats.org/officeDocument/2006/relationships/tags" Target="../tags/tag320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327.xml"/><Relationship Id="rId8" Type="http://schemas.openxmlformats.org/officeDocument/2006/relationships/image" Target="../media/image23.png"/><Relationship Id="rId7" Type="http://schemas.openxmlformats.org/officeDocument/2006/relationships/tags" Target="../tags/tag326.xml"/><Relationship Id="rId6" Type="http://schemas.openxmlformats.org/officeDocument/2006/relationships/image" Target="../media/image22.png"/><Relationship Id="rId5" Type="http://schemas.openxmlformats.org/officeDocument/2006/relationships/tags" Target="../tags/tag325.xml"/><Relationship Id="rId4" Type="http://schemas.openxmlformats.org/officeDocument/2006/relationships/image" Target="../media/image19.png"/><Relationship Id="rId3" Type="http://schemas.openxmlformats.org/officeDocument/2006/relationships/tags" Target="../tags/tag324.xml"/><Relationship Id="rId2" Type="http://schemas.openxmlformats.org/officeDocument/2006/relationships/image" Target="../media/image21.png"/><Relationship Id="rId10" Type="http://schemas.openxmlformats.org/officeDocument/2006/relationships/slideLayout" Target="../slideLayouts/slideLayout13.xml"/><Relationship Id="rId1" Type="http://schemas.openxmlformats.org/officeDocument/2006/relationships/tags" Target="../tags/tag323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332.xml"/><Relationship Id="rId8" Type="http://schemas.openxmlformats.org/officeDocument/2006/relationships/image" Target="../media/image27.png"/><Relationship Id="rId7" Type="http://schemas.openxmlformats.org/officeDocument/2006/relationships/tags" Target="../tags/tag331.xml"/><Relationship Id="rId6" Type="http://schemas.openxmlformats.org/officeDocument/2006/relationships/image" Target="../media/image26.png"/><Relationship Id="rId5" Type="http://schemas.openxmlformats.org/officeDocument/2006/relationships/tags" Target="../tags/tag330.xml"/><Relationship Id="rId4" Type="http://schemas.openxmlformats.org/officeDocument/2006/relationships/image" Target="../media/image25.png"/><Relationship Id="rId3" Type="http://schemas.openxmlformats.org/officeDocument/2006/relationships/tags" Target="../tags/tag329.xml"/><Relationship Id="rId2" Type="http://schemas.openxmlformats.org/officeDocument/2006/relationships/image" Target="../media/image24.png"/><Relationship Id="rId15" Type="http://schemas.openxmlformats.org/officeDocument/2006/relationships/slideLayout" Target="../slideLayouts/slideLayout13.xml"/><Relationship Id="rId14" Type="http://schemas.openxmlformats.org/officeDocument/2006/relationships/image" Target="../media/image30.png"/><Relationship Id="rId13" Type="http://schemas.openxmlformats.org/officeDocument/2006/relationships/tags" Target="../tags/tag334.xml"/><Relationship Id="rId12" Type="http://schemas.openxmlformats.org/officeDocument/2006/relationships/image" Target="../media/image29.png"/><Relationship Id="rId11" Type="http://schemas.openxmlformats.org/officeDocument/2006/relationships/tags" Target="../tags/tag333.xml"/><Relationship Id="rId10" Type="http://schemas.openxmlformats.org/officeDocument/2006/relationships/image" Target="../media/image28.png"/><Relationship Id="rId1" Type="http://schemas.openxmlformats.org/officeDocument/2006/relationships/tags" Target="../tags/tag328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openxmlformats.org/officeDocument/2006/relationships/image" Target="../media/image34.png"/><Relationship Id="rId7" Type="http://schemas.openxmlformats.org/officeDocument/2006/relationships/tags" Target="../tags/tag338.xml"/><Relationship Id="rId6" Type="http://schemas.openxmlformats.org/officeDocument/2006/relationships/image" Target="../media/image33.png"/><Relationship Id="rId5" Type="http://schemas.openxmlformats.org/officeDocument/2006/relationships/tags" Target="../tags/tag337.xml"/><Relationship Id="rId4" Type="http://schemas.openxmlformats.org/officeDocument/2006/relationships/image" Target="../media/image32.png"/><Relationship Id="rId3" Type="http://schemas.openxmlformats.org/officeDocument/2006/relationships/tags" Target="../tags/tag336.xml"/><Relationship Id="rId2" Type="http://schemas.openxmlformats.org/officeDocument/2006/relationships/image" Target="../media/image31.png"/><Relationship Id="rId1" Type="http://schemas.openxmlformats.org/officeDocument/2006/relationships/tags" Target="../tags/tag335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36.png"/><Relationship Id="rId3" Type="http://schemas.openxmlformats.org/officeDocument/2006/relationships/tags" Target="../tags/tag340.xml"/><Relationship Id="rId2" Type="http://schemas.openxmlformats.org/officeDocument/2006/relationships/image" Target="../media/image35.png"/><Relationship Id="rId1" Type="http://schemas.openxmlformats.org/officeDocument/2006/relationships/tags" Target="../tags/tag339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38.png"/><Relationship Id="rId3" Type="http://schemas.openxmlformats.org/officeDocument/2006/relationships/tags" Target="../tags/tag342.xml"/><Relationship Id="rId2" Type="http://schemas.openxmlformats.org/officeDocument/2006/relationships/image" Target="../media/image37.png"/><Relationship Id="rId1" Type="http://schemas.openxmlformats.org/officeDocument/2006/relationships/tags" Target="../tags/tag341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tags" Target="../tags/tag343.xml"/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tags" Target="../tags/tag344.xml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345.xml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346.xml"/><Relationship Id="rId2" Type="http://schemas.openxmlformats.org/officeDocument/2006/relationships/image" Target="../media/image46.png"/><Relationship Id="rId1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47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350.xml"/><Relationship Id="rId8" Type="http://schemas.openxmlformats.org/officeDocument/2006/relationships/image" Target="../media/image52.png"/><Relationship Id="rId7" Type="http://schemas.openxmlformats.org/officeDocument/2006/relationships/tags" Target="../tags/tag349.xml"/><Relationship Id="rId6" Type="http://schemas.openxmlformats.org/officeDocument/2006/relationships/image" Target="../media/image51.png"/><Relationship Id="rId5" Type="http://schemas.openxmlformats.org/officeDocument/2006/relationships/tags" Target="../tags/tag348.xml"/><Relationship Id="rId4" Type="http://schemas.openxmlformats.org/officeDocument/2006/relationships/image" Target="../media/image50.png"/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2" Type="http://schemas.openxmlformats.org/officeDocument/2006/relationships/slideLayout" Target="../slideLayouts/slideLayout13.xml"/><Relationship Id="rId11" Type="http://schemas.openxmlformats.org/officeDocument/2006/relationships/tags" Target="../tags/tag351.xml"/><Relationship Id="rId10" Type="http://schemas.openxmlformats.org/officeDocument/2006/relationships/image" Target="../media/image53.png"/><Relationship Id="rId1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356.xml"/><Relationship Id="rId8" Type="http://schemas.openxmlformats.org/officeDocument/2006/relationships/image" Target="../media/image57.png"/><Relationship Id="rId7" Type="http://schemas.openxmlformats.org/officeDocument/2006/relationships/tags" Target="../tags/tag355.xml"/><Relationship Id="rId6" Type="http://schemas.openxmlformats.org/officeDocument/2006/relationships/image" Target="../media/image56.png"/><Relationship Id="rId5" Type="http://schemas.openxmlformats.org/officeDocument/2006/relationships/tags" Target="../tags/tag354.xml"/><Relationship Id="rId4" Type="http://schemas.openxmlformats.org/officeDocument/2006/relationships/image" Target="../media/image55.png"/><Relationship Id="rId3" Type="http://schemas.openxmlformats.org/officeDocument/2006/relationships/tags" Target="../tags/tag353.xml"/><Relationship Id="rId2" Type="http://schemas.openxmlformats.org/officeDocument/2006/relationships/image" Target="../media/image54.png"/><Relationship Id="rId12" Type="http://schemas.openxmlformats.org/officeDocument/2006/relationships/slideLayout" Target="../slideLayouts/slideLayout13.xml"/><Relationship Id="rId11" Type="http://schemas.openxmlformats.org/officeDocument/2006/relationships/tags" Target="../tags/tag357.xml"/><Relationship Id="rId10" Type="http://schemas.openxmlformats.org/officeDocument/2006/relationships/image" Target="../media/image58.png"/><Relationship Id="rId1" Type="http://schemas.openxmlformats.org/officeDocument/2006/relationships/tags" Target="../tags/tag352.xml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3.xml"/><Relationship Id="rId6" Type="http://schemas.openxmlformats.org/officeDocument/2006/relationships/tags" Target="../tags/tag360.xml"/><Relationship Id="rId5" Type="http://schemas.openxmlformats.org/officeDocument/2006/relationships/image" Target="../media/image61.png"/><Relationship Id="rId4" Type="http://schemas.openxmlformats.org/officeDocument/2006/relationships/tags" Target="../tags/tag359.xml"/><Relationship Id="rId3" Type="http://schemas.openxmlformats.org/officeDocument/2006/relationships/image" Target="../media/image60.png"/><Relationship Id="rId2" Type="http://schemas.openxmlformats.org/officeDocument/2006/relationships/tags" Target="../tags/tag358.xml"/><Relationship Id="rId1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362.xml"/><Relationship Id="rId2" Type="http://schemas.openxmlformats.org/officeDocument/2006/relationships/image" Target="../media/image62.png"/><Relationship Id="rId1" Type="http://schemas.openxmlformats.org/officeDocument/2006/relationships/tags" Target="../tags/tag36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7" Type="http://schemas.openxmlformats.org/officeDocument/2006/relationships/tags" Target="../tags/tag366.xml"/><Relationship Id="rId6" Type="http://schemas.openxmlformats.org/officeDocument/2006/relationships/image" Target="../media/image65.png"/><Relationship Id="rId5" Type="http://schemas.openxmlformats.org/officeDocument/2006/relationships/tags" Target="../tags/tag365.xml"/><Relationship Id="rId4" Type="http://schemas.openxmlformats.org/officeDocument/2006/relationships/image" Target="../media/image64.png"/><Relationship Id="rId3" Type="http://schemas.openxmlformats.org/officeDocument/2006/relationships/tags" Target="../tags/tag364.xml"/><Relationship Id="rId2" Type="http://schemas.openxmlformats.org/officeDocument/2006/relationships/image" Target="../media/image63.png"/><Relationship Id="rId1" Type="http://schemas.openxmlformats.org/officeDocument/2006/relationships/tags" Target="../tags/tag36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67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tags" Target="../tags/tag372.xml"/><Relationship Id="rId8" Type="http://schemas.openxmlformats.org/officeDocument/2006/relationships/image" Target="../media/image69.png"/><Relationship Id="rId7" Type="http://schemas.openxmlformats.org/officeDocument/2006/relationships/tags" Target="../tags/tag371.xml"/><Relationship Id="rId6" Type="http://schemas.openxmlformats.org/officeDocument/2006/relationships/image" Target="../media/image68.png"/><Relationship Id="rId5" Type="http://schemas.openxmlformats.org/officeDocument/2006/relationships/tags" Target="../tags/tag370.xml"/><Relationship Id="rId4" Type="http://schemas.openxmlformats.org/officeDocument/2006/relationships/image" Target="../media/image67.png"/><Relationship Id="rId3" Type="http://schemas.openxmlformats.org/officeDocument/2006/relationships/tags" Target="../tags/tag369.xml"/><Relationship Id="rId2" Type="http://schemas.openxmlformats.org/officeDocument/2006/relationships/image" Target="../media/image66.png"/><Relationship Id="rId14" Type="http://schemas.openxmlformats.org/officeDocument/2006/relationships/slideLayout" Target="../slideLayouts/slideLayout13.xml"/><Relationship Id="rId13" Type="http://schemas.openxmlformats.org/officeDocument/2006/relationships/tags" Target="../tags/tag374.xml"/><Relationship Id="rId12" Type="http://schemas.openxmlformats.org/officeDocument/2006/relationships/image" Target="../media/image71.png"/><Relationship Id="rId11" Type="http://schemas.openxmlformats.org/officeDocument/2006/relationships/tags" Target="../tags/tag373.xml"/><Relationship Id="rId10" Type="http://schemas.openxmlformats.org/officeDocument/2006/relationships/image" Target="../media/image70.png"/><Relationship Id="rId1" Type="http://schemas.openxmlformats.org/officeDocument/2006/relationships/tags" Target="../tags/tag368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7" Type="http://schemas.openxmlformats.org/officeDocument/2006/relationships/tags" Target="../tags/tag378.xml"/><Relationship Id="rId6" Type="http://schemas.openxmlformats.org/officeDocument/2006/relationships/image" Target="../media/image74.png"/><Relationship Id="rId5" Type="http://schemas.openxmlformats.org/officeDocument/2006/relationships/tags" Target="../tags/tag377.xml"/><Relationship Id="rId4" Type="http://schemas.openxmlformats.org/officeDocument/2006/relationships/image" Target="../media/image73.png"/><Relationship Id="rId3" Type="http://schemas.openxmlformats.org/officeDocument/2006/relationships/tags" Target="../tags/tag376.xml"/><Relationship Id="rId2" Type="http://schemas.openxmlformats.org/officeDocument/2006/relationships/image" Target="../media/image72.png"/><Relationship Id="rId1" Type="http://schemas.openxmlformats.org/officeDocument/2006/relationships/tags" Target="../tags/tag37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tags" Target="../tags/tag380.xml"/><Relationship Id="rId1" Type="http://schemas.openxmlformats.org/officeDocument/2006/relationships/tags" Target="../tags/tag37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83920" y="808990"/>
            <a:ext cx="10702290" cy="1896745"/>
          </a:xfrm>
        </p:spPr>
        <p:txBody>
          <a:bodyPr>
            <a:normAutofit fontScale="90000"/>
          </a:bodyPr>
          <a:lstStyle/>
          <a:p>
            <a:r>
              <a:rPr lang="en-US" altLang="zh-CN">
                <a:sym typeface="+mn-ea"/>
              </a:rPr>
              <a:t>Lagrangian Formulation for higher spin field</a:t>
            </a:r>
            <a:endParaRPr lang="zh-CN" altLang="en-US" dirty="0">
              <a:sym typeface="Arial" panose="020B06040202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026400" y="4785360"/>
            <a:ext cx="3365500" cy="1047750"/>
          </a:xfrm>
        </p:spPr>
        <p:txBody>
          <a:bodyPr>
            <a:normAutofit fontScale="80000"/>
          </a:bodyPr>
          <a:lstStyle/>
          <a:p>
            <a:pPr algn="r"/>
            <a:r>
              <a:rPr lang="en-US" altLang="zh-CN" dirty="0">
                <a:solidFill>
                  <a:schemeClr val="tx1"/>
                </a:solidFill>
                <a:sym typeface="Arial" panose="020B0604020202020204" pitchFamily="34" charset="0"/>
              </a:rPr>
              <a:t>Chen Ruixiang</a:t>
            </a:r>
            <a:endParaRPr lang="en-US" altLang="zh-CN" dirty="0">
              <a:solidFill>
                <a:schemeClr val="tx1"/>
              </a:solidFill>
              <a:sym typeface="Arial" panose="020B0604020202020204" pitchFamily="34" charset="0"/>
            </a:endParaRPr>
          </a:p>
          <a:p>
            <a:pPr algn="r"/>
            <a:r>
              <a:rPr lang="en-US" altLang="zh-CN" dirty="0">
                <a:solidFill>
                  <a:schemeClr val="tx1"/>
                </a:solidFill>
                <a:sym typeface="Arial" panose="020B0604020202020204" pitchFamily="34" charset="0"/>
              </a:rPr>
              <a:t>2024.5.11</a:t>
            </a:r>
            <a:endParaRPr lang="en-US" altLang="zh-CN" dirty="0">
              <a:solidFill>
                <a:schemeClr val="tx1"/>
              </a:solidFill>
              <a:sym typeface="Arial" panose="020B0604020202020204" pitchFamily="34" charset="0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 dirty="0" smtClean="0"/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 altLang="zh-CN" dirty="0">
                <a:solidFill>
                  <a:schemeClr val="accent1"/>
                </a:solidFill>
              </a:rPr>
              <a:t>Contents</a:t>
            </a:r>
            <a:endParaRPr lang="en-US" altLang="zh-CN" dirty="0">
              <a:solidFill>
                <a:schemeClr val="accent1"/>
              </a:solidFill>
            </a:endParaRPr>
          </a:p>
        </p:txBody>
      </p:sp>
      <p:sp>
        <p:nvSpPr>
          <p:cNvPr id="6" name="序号"/>
          <p:cNvSpPr txBox="1"/>
          <p:nvPr>
            <p:custDataLst>
              <p:tags r:id="rId2"/>
            </p:custDataLst>
          </p:nvPr>
        </p:nvSpPr>
        <p:spPr>
          <a:xfrm>
            <a:off x="4572000" y="1496107"/>
            <a:ext cx="757369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fontScale="97500"/>
          </a:bodyPr>
          <a:lstStyle/>
          <a:p>
            <a:pPr algn="r">
              <a:lnSpc>
                <a:spcPct val="100000"/>
              </a:lnSpc>
            </a:pPr>
            <a:r>
              <a:rPr lang="en-US" sz="3400" b="1" dirty="0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01</a:t>
            </a:r>
            <a:endParaRPr lang="en-US" sz="3400" b="1" dirty="0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7" name="项标题"/>
          <p:cNvSpPr txBox="1"/>
          <p:nvPr>
            <p:custDataLst>
              <p:tags r:id="rId3"/>
            </p:custDataLst>
          </p:nvPr>
        </p:nvSpPr>
        <p:spPr>
          <a:xfrm>
            <a:off x="5766951" y="1496202"/>
            <a:ext cx="4701023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70000"/>
          </a:bodyPr>
          <a:lstStyle/>
          <a:p>
            <a:pPr>
              <a:lnSpc>
                <a:spcPct val="100000"/>
              </a:lnSpc>
            </a:pPr>
            <a:r>
              <a:rPr lang="en-US" altLang="zh-CN" sz="2800">
                <a:sym typeface="Arial" panose="020B0604020202020204" pitchFamily="34" charset="0"/>
              </a:rPr>
              <a:t>The principle to construct a Lagrangian</a:t>
            </a:r>
            <a:endParaRPr lang="zh-CN" altLang="en-US" sz="2800" spc="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4" name="序号"/>
          <p:cNvSpPr txBox="1"/>
          <p:nvPr>
            <p:custDataLst>
              <p:tags r:id="rId4"/>
            </p:custDataLst>
          </p:nvPr>
        </p:nvSpPr>
        <p:spPr>
          <a:xfrm>
            <a:off x="4572000" y="2616639"/>
            <a:ext cx="757369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fontScale="97500"/>
          </a:bodyPr>
          <a:lstStyle/>
          <a:p>
            <a:pPr algn="r">
              <a:lnSpc>
                <a:spcPct val="100000"/>
              </a:lnSpc>
            </a:pPr>
            <a:r>
              <a:rPr lang="en-US" sz="3400" b="1" dirty="0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02</a:t>
            </a:r>
            <a:endParaRPr lang="en-US" sz="3400" b="1" dirty="0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5" name="项标题"/>
          <p:cNvSpPr txBox="1"/>
          <p:nvPr>
            <p:custDataLst>
              <p:tags r:id="rId5"/>
            </p:custDataLst>
          </p:nvPr>
        </p:nvSpPr>
        <p:spPr>
          <a:xfrm>
            <a:off x="5766951" y="2616734"/>
            <a:ext cx="4701023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70000"/>
          </a:bodyPr>
          <a:lstStyle/>
          <a:p>
            <a:pPr>
              <a:lnSpc>
                <a:spcPct val="100000"/>
              </a:lnSpc>
            </a:pPr>
            <a:r>
              <a:rPr lang="en-US" altLang="zh-CN" sz="2800">
                <a:sym typeface="+mn-ea"/>
              </a:rPr>
              <a:t>Lagrangian Formulation for integral spin</a:t>
            </a:r>
            <a:endParaRPr lang="zh-CN" altLang="en-US" sz="2800" spc="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7" name="序号"/>
          <p:cNvSpPr txBox="1"/>
          <p:nvPr>
            <p:custDataLst>
              <p:tags r:id="rId6"/>
            </p:custDataLst>
          </p:nvPr>
        </p:nvSpPr>
        <p:spPr>
          <a:xfrm>
            <a:off x="4572000" y="3737171"/>
            <a:ext cx="757369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fontScale="97500"/>
          </a:bodyPr>
          <a:lstStyle/>
          <a:p>
            <a:pPr algn="r">
              <a:lnSpc>
                <a:spcPct val="100000"/>
              </a:lnSpc>
            </a:pPr>
            <a:r>
              <a:rPr lang="en-US" sz="3400" b="1" dirty="0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03</a:t>
            </a:r>
            <a:endParaRPr lang="en-US" sz="3400" b="1" dirty="0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8" name="项标题"/>
          <p:cNvSpPr txBox="1"/>
          <p:nvPr>
            <p:custDataLst>
              <p:tags r:id="rId7"/>
            </p:custDataLst>
          </p:nvPr>
        </p:nvSpPr>
        <p:spPr>
          <a:xfrm>
            <a:off x="5766951" y="3737901"/>
            <a:ext cx="4701023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sz="2000">
                <a:sym typeface="+mn-ea"/>
              </a:rPr>
              <a:t> An alternative method</a:t>
            </a:r>
            <a:endParaRPr lang="en-US" altLang="zh-CN" sz="2000">
              <a:sym typeface="+mn-ea"/>
            </a:endParaRPr>
          </a:p>
        </p:txBody>
      </p:sp>
      <p:sp>
        <p:nvSpPr>
          <p:cNvPr id="20" name="序号"/>
          <p:cNvSpPr txBox="1"/>
          <p:nvPr>
            <p:custDataLst>
              <p:tags r:id="rId8"/>
            </p:custDataLst>
          </p:nvPr>
        </p:nvSpPr>
        <p:spPr>
          <a:xfrm>
            <a:off x="4572000" y="4857704"/>
            <a:ext cx="757369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fontScale="97500"/>
          </a:bodyPr>
          <a:lstStyle/>
          <a:p>
            <a:pPr algn="r">
              <a:lnSpc>
                <a:spcPct val="100000"/>
              </a:lnSpc>
            </a:pPr>
            <a:r>
              <a:rPr lang="en-US" sz="3400" b="1" dirty="0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04</a:t>
            </a:r>
            <a:endParaRPr lang="en-US" sz="3400" b="1" dirty="0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1" name="项标题"/>
          <p:cNvSpPr txBox="1"/>
          <p:nvPr>
            <p:custDataLst>
              <p:tags r:id="rId9"/>
            </p:custDataLst>
          </p:nvPr>
        </p:nvSpPr>
        <p:spPr>
          <a:xfrm>
            <a:off x="5766951" y="4857799"/>
            <a:ext cx="4701023" cy="50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sz="2000">
                <a:sym typeface="+mn-ea"/>
              </a:rPr>
              <a:t>Brief Introduction on fermion case</a:t>
            </a:r>
            <a:endParaRPr lang="en-US" altLang="zh-CN" sz="2000" spc="3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sz="3200">
                <a:sym typeface="Arial" panose="020B0604020202020204" pitchFamily="34" charset="0"/>
              </a:rPr>
              <a:t>The principle to construct a Lagrangian</a:t>
            </a:r>
            <a:endParaRPr lang="zh-CN" altLang="en-US" sz="32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925" y="1148715"/>
            <a:ext cx="10852150" cy="5056505"/>
          </a:xfrm>
        </p:spPr>
        <p:txBody>
          <a:bodyPr/>
          <a:p>
            <a:pPr defTabSz="914400">
              <a:buFont typeface="Arial" panose="020B0604020202020204" pitchFamily="34" charset="0"/>
              <a:buChar char="•"/>
              <a:tabLst>
                <a:tab pos="4178300" algn="l"/>
              </a:tabLst>
            </a:pPr>
            <a:r>
              <a:rPr lang="en-US" altLang="zh-CN" sz="2400" b="1">
                <a:sym typeface="Arial" panose="020B0604020202020204" pitchFamily="34" charset="0"/>
              </a:rPr>
              <a:t>Poincare</a:t>
            </a:r>
            <a:r>
              <a:rPr sz="2400" b="1">
                <a:sym typeface="Arial" panose="020B0604020202020204" pitchFamily="34" charset="0"/>
              </a:rPr>
              <a:t> invariance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  <a:p>
            <a:pPr marL="0" indent="0" defTabSz="914400">
              <a:buFont typeface="Wingdings" panose="05000000000000000000" charset="0"/>
              <a:buNone/>
              <a:tabLst>
                <a:tab pos="4178300" algn="l"/>
              </a:tabLst>
            </a:pPr>
            <a:r>
              <a:rPr lang="en-US" altLang="zh-CN" sz="2400" b="1">
                <a:sym typeface="Arial" panose="020B0604020202020204" pitchFamily="34" charset="0"/>
              </a:rPr>
              <a:t>    </a:t>
            </a:r>
            <a:r>
              <a:rPr lang="en-US" altLang="zh-CN" sz="2400">
                <a:sym typeface="Arial" panose="020B0604020202020204" pitchFamily="34" charset="0"/>
              </a:rPr>
              <a:t>Symmetric under the Poincare group. 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  <a:p>
            <a:pPr defTabSz="914400">
              <a:buFont typeface="Arial" panose="020B0604020202020204" pitchFamily="34" charset="0"/>
              <a:buChar char="•"/>
              <a:tabLst>
                <a:tab pos="4178300" algn="l"/>
              </a:tabLst>
            </a:pPr>
            <a:r>
              <a:rPr lang="en-US" altLang="zh-CN" sz="2400" b="1">
                <a:sym typeface="Arial" panose="020B0604020202020204" pitchFamily="34" charset="0"/>
              </a:rPr>
              <a:t>Unitarity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  <a:p>
            <a:pPr marL="0" indent="0" defTabSz="914400">
              <a:buFont typeface="Arial" panose="020B0604020202020204" pitchFamily="34" charset="0"/>
              <a:buNone/>
              <a:tabLst>
                <a:tab pos="4178300" algn="l"/>
              </a:tabLst>
            </a:pPr>
            <a:r>
              <a:rPr lang="en-US" altLang="zh-CN" sz="2400" b="1">
                <a:sym typeface="Arial" panose="020B0604020202020204" pitchFamily="34" charset="0"/>
              </a:rPr>
              <a:t>    </a:t>
            </a:r>
            <a:r>
              <a:rPr lang="en-US" altLang="zh-CN" sz="2400">
                <a:sym typeface="Arial" panose="020B0604020202020204" pitchFamily="34" charset="0"/>
              </a:rPr>
              <a:t>Conservation of probability. S-matrix must be unitary.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  <a:p>
            <a:r>
              <a:rPr lang="en-US" altLang="zh-CN" sz="2400" b="1">
                <a:sym typeface="Arial" panose="020B0604020202020204" pitchFamily="34" charset="0"/>
              </a:rPr>
              <a:t>The influence of Poincare</a:t>
            </a:r>
            <a:r>
              <a:rPr sz="2400" b="1">
                <a:sym typeface="Arial" panose="020B0604020202020204" pitchFamily="34" charset="0"/>
              </a:rPr>
              <a:t> invariance</a:t>
            </a:r>
            <a:r>
              <a:rPr lang="en-US" altLang="zh-CN" sz="2400" b="1">
                <a:sym typeface="Arial" panose="020B0604020202020204" pitchFamily="34" charset="0"/>
              </a:rPr>
              <a:t>: </a:t>
            </a:r>
            <a:endParaRPr lang="en-US" altLang="zh-CN" sz="2400" b="1">
              <a:sym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zh-CN" sz="2400" b="1">
                <a:sym typeface="Arial" panose="020B0604020202020204" pitchFamily="34" charset="0"/>
              </a:rPr>
              <a:t>1.</a:t>
            </a:r>
            <a:r>
              <a:rPr lang="en-US" altLang="zh-CN" sz="2400">
                <a:sym typeface="Arial" panose="020B0604020202020204" pitchFamily="34" charset="0"/>
              </a:rPr>
              <a:t>Keep all Lorentzian indices contracted.</a:t>
            </a:r>
            <a:endParaRPr lang="en-US" altLang="zh-CN" sz="2400">
              <a:sym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zh-CN" sz="2400" b="1">
                <a:sym typeface="Arial" panose="020B0604020202020204" pitchFamily="34" charset="0"/>
              </a:rPr>
              <a:t>2.</a:t>
            </a:r>
            <a:r>
              <a:rPr lang="en-US" altLang="zh-CN" sz="2400">
                <a:sym typeface="Arial" panose="020B0604020202020204" pitchFamily="34" charset="0"/>
              </a:rPr>
              <a:t>Particles transform under irreducible unitary representations of the Poincare group(equivalent to positivity of energy).</a:t>
            </a:r>
            <a:endParaRPr lang="en-US" altLang="zh-CN" sz="2400" b="1">
              <a:sym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sz="3200">
                <a:sym typeface="Arial" panose="020B0604020202020204" pitchFamily="34" charset="0"/>
              </a:rPr>
              <a:t>The principle to construct a Lagrangian</a:t>
            </a:r>
            <a:endParaRPr lang="zh-CN" altLang="en-US" sz="32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925" y="1257300"/>
            <a:ext cx="10852150" cy="5083810"/>
          </a:xfrm>
        </p:spPr>
        <p:txBody>
          <a:bodyPr/>
          <a:p>
            <a:r>
              <a:rPr lang="en-US" altLang="zh-CN" sz="2400" b="1">
                <a:sym typeface="Arial" panose="020B0604020202020204" pitchFamily="34" charset="0"/>
              </a:rPr>
              <a:t>The influence of unitarity:</a:t>
            </a:r>
            <a:endParaRPr lang="en-US" altLang="zh-CN" sz="2400" b="1">
              <a:sym typeface="Arial" panose="020B0604020202020204" pitchFamily="34" charset="0"/>
            </a:endParaRPr>
          </a:p>
          <a:p>
            <a:endParaRPr lang="en-US" altLang="zh-CN" sz="2400" b="1">
              <a:sym typeface="Arial" panose="020B0604020202020204" pitchFamily="34" charset="0"/>
            </a:endParaRPr>
          </a:p>
          <a:p>
            <a:endParaRPr lang="en-US" altLang="zh-CN" sz="2400" b="1">
              <a:sym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zh-CN" sz="2400"/>
              <a:t>The kinematic term in the formula cannot have more than two derivatives(Schwartz, 24.2)</a:t>
            </a:r>
            <a:endParaRPr lang="en-US" altLang="zh-CN" sz="240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83310" y="2139315"/>
            <a:ext cx="6736080" cy="623570"/>
          </a:xfrm>
          <a:prstGeom prst="rect">
            <a:avLst/>
          </a:prstGeom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sz="3200"/>
              <a:t>Lagrangian Formulation for integral spin</a:t>
            </a:r>
            <a:endParaRPr lang="en-US" altLang="zh-CN" sz="32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925" y="1101090"/>
            <a:ext cx="10852150" cy="5240020"/>
          </a:xfrm>
        </p:spPr>
        <p:txBody>
          <a:bodyPr/>
          <a:p>
            <a:r>
              <a:rPr lang="en-US" altLang="zh-CN" sz="2400"/>
              <a:t>The representation of poincare group</a:t>
            </a:r>
            <a:endParaRPr lang="en-US" altLang="zh-CN" sz="2400"/>
          </a:p>
          <a:p>
            <a:pPr marL="0" indent="0">
              <a:buNone/>
            </a:pPr>
            <a:r>
              <a:rPr lang="en-US" altLang="zh-CN"/>
              <a:t>  </a:t>
            </a:r>
            <a:endParaRPr lang="en-US" altLang="zh-CN"/>
          </a:p>
          <a:p>
            <a:pPr marL="0" indent="0">
              <a:buNone/>
            </a:pPr>
            <a:endParaRPr lang="en-US" altLang="zh-CN"/>
          </a:p>
          <a:p>
            <a:pPr marL="0" indent="0">
              <a:buNone/>
            </a:pPr>
            <a:endParaRPr lang="en-US" altLang="zh-CN"/>
          </a:p>
          <a:p>
            <a:pPr marL="0" indent="0">
              <a:buNone/>
            </a:pPr>
            <a:endParaRPr lang="en-US" altLang="zh-CN"/>
          </a:p>
          <a:p>
            <a:pPr marL="0" indent="0">
              <a:buNone/>
            </a:pPr>
            <a:endParaRPr lang="en-US" altLang="zh-CN"/>
          </a:p>
          <a:p>
            <a:pPr marL="0" indent="0">
              <a:buNone/>
            </a:pPr>
            <a:endParaRPr lang="en-US" altLang="zh-CN"/>
          </a:p>
          <a:p>
            <a:pPr marL="0" indent="0">
              <a:buNone/>
            </a:pPr>
            <a:endParaRPr lang="en-US" altLang="zh-CN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400"/>
              <a:t>We have two different SU(2) Lie algebras that are exchanged by hermitian conjugation,which can denoted as D(i,j)</a:t>
            </a:r>
            <a:endParaRPr lang="en-US" altLang="zh-CN" sz="240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032625" y="1155065"/>
            <a:ext cx="3086100" cy="5334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428615" y="1852295"/>
            <a:ext cx="5048250" cy="7048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822450" y="3267075"/>
            <a:ext cx="1568450" cy="4064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827780" y="3279775"/>
            <a:ext cx="1066800" cy="4191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5227955" y="2978150"/>
            <a:ext cx="2114550" cy="9969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7521575" y="2693670"/>
            <a:ext cx="2597150" cy="14732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487805" y="1884045"/>
            <a:ext cx="3740150" cy="673100"/>
          </a:xfrm>
          <a:prstGeom prst="rect">
            <a:avLst/>
          </a:prstGeom>
        </p:spPr>
      </p:pic>
      <p:sp>
        <p:nvSpPr>
          <p:cNvPr id="11" name="灯片编号占位符 10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sz="3200">
                <a:sym typeface="+mn-ea"/>
              </a:rPr>
              <a:t>Lagrangian Formulation for integral spin</a:t>
            </a:r>
            <a:endParaRPr lang="en-US" altLang="zh-CN" sz="320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925" y="1284605"/>
            <a:ext cx="10852150" cy="5056505"/>
          </a:xfrm>
        </p:spPr>
        <p:txBody>
          <a:bodyPr/>
          <a:p>
            <a:r>
              <a:rPr lang="en-US" altLang="zh-CN" sz="2400"/>
              <a:t>Casimir operator</a:t>
            </a:r>
            <a:endParaRPr lang="en-US" altLang="zh-CN" sz="2400"/>
          </a:p>
          <a:p>
            <a:endParaRPr lang="en-US" altLang="zh-CN" sz="2400"/>
          </a:p>
          <a:p>
            <a:r>
              <a:rPr lang="en-US" altLang="zh-CN" sz="2400"/>
              <a:t>Their eigenvalues m</a:t>
            </a:r>
            <a:r>
              <a:rPr lang="en-US" altLang="zh-CN" sz="2400" baseline="30000"/>
              <a:t>2</a:t>
            </a:r>
            <a:r>
              <a:rPr lang="en-US" altLang="zh-CN" sz="2400"/>
              <a:t> and m</a:t>
            </a:r>
            <a:r>
              <a:rPr lang="en-US" altLang="zh-CN" sz="2400" baseline="30000"/>
              <a:t>2</a:t>
            </a:r>
            <a:r>
              <a:rPr lang="en-US" altLang="zh-CN" sz="2400"/>
              <a:t>s(s+1) can be used to identified the  </a:t>
            </a:r>
            <a:r>
              <a:rPr lang="en-US" altLang="zh-CN" sz="2400">
                <a:sym typeface="+mn-ea"/>
              </a:rPr>
              <a:t>representation of poincare group(particles)</a:t>
            </a:r>
            <a:endParaRPr lang="en-US" altLang="zh-CN" sz="2400">
              <a:sym typeface="+mn-ea"/>
            </a:endParaRPr>
          </a:p>
          <a:p>
            <a:r>
              <a:rPr lang="en-US" altLang="zh-CN" sz="2400">
                <a:sym typeface="+mn-ea"/>
              </a:rPr>
              <a:t>For a massive particle with spin s, it has 2s+1 states.</a:t>
            </a:r>
            <a:endParaRPr lang="en-US" altLang="zh-CN" sz="2400">
              <a:sym typeface="+mn-ea"/>
            </a:endParaRPr>
          </a:p>
          <a:p>
            <a:endParaRPr lang="en-US" altLang="zh-CN" sz="2400">
              <a:sym typeface="+mn-ea"/>
            </a:endParaRPr>
          </a:p>
          <a:p>
            <a:r>
              <a:rPr lang="en-US" altLang="zh-CN" sz="2400">
                <a:sym typeface="+mn-ea"/>
              </a:rPr>
              <a:t>How to embed these state into tensor field?</a:t>
            </a:r>
            <a:endParaRPr lang="en-US" altLang="zh-CN" sz="2400">
              <a:sym typeface="+mn-ea"/>
            </a:endParaRPr>
          </a:p>
          <a:p>
            <a:endParaRPr lang="en-US" altLang="zh-CN" sz="2400"/>
          </a:p>
          <a:p>
            <a:endParaRPr lang="en-US" altLang="zh-CN" sz="2400"/>
          </a:p>
          <a:p>
            <a:endParaRPr lang="en-US" altLang="zh-CN" sz="240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719580" y="1831340"/>
            <a:ext cx="1385570" cy="5949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142865" y="1818640"/>
            <a:ext cx="1905635" cy="6076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585210" y="1939925"/>
            <a:ext cx="1341755" cy="377825"/>
          </a:xfrm>
          <a:prstGeom prst="rect">
            <a:avLst/>
          </a:prstGeom>
        </p:spPr>
      </p:pic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sz="3200">
                <a:sym typeface="+mn-ea"/>
              </a:rPr>
              <a:t>Lagrangian Formulation for integral spin</a:t>
            </a:r>
            <a:endParaRPr lang="zh-CN" altLang="en-US" sz="32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925" y="1514475"/>
            <a:ext cx="10852150" cy="4826635"/>
          </a:xfrm>
        </p:spPr>
        <p:txBody>
          <a:bodyPr/>
          <a:p>
            <a:r>
              <a:rPr lang="en-US" altLang="zh-CN" sz="2400"/>
              <a:t>The vector representation V</a:t>
            </a:r>
            <a:r>
              <a:rPr lang="en-US" altLang="zh-CN" sz="2400" baseline="30000"/>
              <a:t>μ</a:t>
            </a:r>
            <a:r>
              <a:rPr lang="en-US" altLang="zh-CN" sz="2400"/>
              <a:t> can be identified as D(1/2,</a:t>
            </a:r>
            <a:r>
              <a:rPr lang="en-US" altLang="zh-CN" sz="2400">
                <a:sym typeface="+mn-ea"/>
              </a:rPr>
              <a:t>1/2</a:t>
            </a:r>
            <a:r>
              <a:rPr lang="en-US" altLang="zh-CN" sz="2400"/>
              <a:t>)=0</a:t>
            </a:r>
            <a:r>
              <a:rPr lang="en-US" altLang="zh-CN" sz="2400">
                <a:latin typeface="微软雅黑" panose="020B0503020204020204" charset="-122"/>
              </a:rPr>
              <a:t>⊕</a:t>
            </a:r>
            <a:r>
              <a:rPr lang="en-US" altLang="zh-CN" sz="2400"/>
              <a:t>1</a:t>
            </a:r>
            <a:endParaRPr lang="en-US" altLang="zh-CN" sz="2400"/>
          </a:p>
          <a:p>
            <a:r>
              <a:rPr lang="en-US" altLang="zh-CN" sz="2400"/>
              <a:t>For a tensor field with n indices</a:t>
            </a:r>
            <a:endParaRPr lang="en-US" altLang="zh-CN" sz="2400"/>
          </a:p>
          <a:p>
            <a:pPr marL="0" indent="0">
              <a:buNone/>
            </a:pPr>
            <a:r>
              <a:rPr lang="en-US" altLang="zh-CN" sz="2400">
                <a:sym typeface="+mn-ea"/>
              </a:rPr>
              <a:t>          (0</a:t>
            </a:r>
            <a:r>
              <a:rPr lang="en-US" altLang="zh-CN" sz="2400">
                <a:latin typeface="微软雅黑" panose="020B0503020204020204" charset="-122"/>
                <a:sym typeface="+mn-ea"/>
              </a:rPr>
              <a:t>⊕</a:t>
            </a:r>
            <a:r>
              <a:rPr lang="en-US" altLang="zh-CN" sz="2400">
                <a:sym typeface="+mn-ea"/>
              </a:rPr>
              <a:t>1)</a:t>
            </a:r>
            <a:r>
              <a:rPr lang="en-US" altLang="zh-CN" sz="2400">
                <a:latin typeface="微软雅黑" panose="020B0503020204020204" charset="-122"/>
                <a:sym typeface="+mn-ea"/>
              </a:rPr>
              <a:t>⊗(</a:t>
            </a:r>
            <a:r>
              <a:rPr lang="en-US" altLang="zh-CN" sz="2400">
                <a:sym typeface="+mn-ea"/>
              </a:rPr>
              <a:t>0</a:t>
            </a:r>
            <a:r>
              <a:rPr lang="en-US" altLang="zh-CN" sz="2400">
                <a:latin typeface="微软雅黑" panose="020B0503020204020204" charset="-122"/>
                <a:sym typeface="+mn-ea"/>
              </a:rPr>
              <a:t>⊕</a:t>
            </a:r>
            <a:r>
              <a:rPr lang="en-US" altLang="zh-CN" sz="2400">
                <a:sym typeface="+mn-ea"/>
              </a:rPr>
              <a:t>1)</a:t>
            </a:r>
            <a:r>
              <a:rPr lang="en-US" altLang="zh-CN" sz="2400">
                <a:latin typeface="微软雅黑" panose="020B0503020204020204" charset="-122"/>
                <a:sym typeface="+mn-ea"/>
              </a:rPr>
              <a:t>⊗(</a:t>
            </a:r>
            <a:r>
              <a:rPr lang="en-US" altLang="zh-CN" sz="2400">
                <a:sym typeface="+mn-ea"/>
              </a:rPr>
              <a:t>0</a:t>
            </a:r>
            <a:r>
              <a:rPr lang="en-US" altLang="zh-CN" sz="2400">
                <a:latin typeface="微软雅黑" panose="020B0503020204020204" charset="-122"/>
                <a:sym typeface="+mn-ea"/>
              </a:rPr>
              <a:t>⊕</a:t>
            </a:r>
            <a:r>
              <a:rPr lang="en-US" altLang="zh-CN" sz="2400">
                <a:sym typeface="+mn-ea"/>
              </a:rPr>
              <a:t>1)...=(1</a:t>
            </a:r>
            <a:r>
              <a:rPr lang="en-US" altLang="zh-CN" sz="2400">
                <a:latin typeface="微软雅黑" panose="020B0503020204020204" charset="-122"/>
                <a:sym typeface="+mn-ea"/>
              </a:rPr>
              <a:t>⊗1⊗1...)⊕...</a:t>
            </a:r>
            <a:endParaRPr lang="en-US" altLang="zh-CN" sz="2400">
              <a:latin typeface="微软雅黑" panose="020B0503020204020204" charset="-122"/>
              <a:sym typeface="+mn-ea"/>
            </a:endParaRPr>
          </a:p>
          <a:p>
            <a:pPr marL="0" indent="0">
              <a:buNone/>
            </a:pPr>
            <a:endParaRPr sz="2400">
              <a:latin typeface="微软雅黑" panose="020B0503020204020204" charset="-122"/>
              <a:sym typeface="+mn-ea"/>
            </a:endParaRPr>
          </a:p>
          <a:p>
            <a:pPr marL="0" indent="0">
              <a:buNone/>
            </a:pPr>
            <a:r>
              <a:rPr lang="en-US" altLang="zh-CN" sz="2400">
                <a:sym typeface="+mn-ea"/>
              </a:rPr>
              <a:t>          1</a:t>
            </a:r>
            <a:r>
              <a:rPr lang="en-US" altLang="zh-CN" sz="2400">
                <a:latin typeface="微软雅黑" panose="020B0503020204020204" charset="-122"/>
                <a:sym typeface="+mn-ea"/>
              </a:rPr>
              <a:t>⊗1⊗1... =0⊕1⊕2...⊕n</a:t>
            </a:r>
            <a:endParaRPr lang="en-US" altLang="zh-CN" sz="2400">
              <a:latin typeface="微软雅黑" panose="020B0503020204020204" charset="-122"/>
              <a:sym typeface="+mn-ea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altLang="zh-CN" sz="2400">
              <a:latin typeface="微软雅黑" panose="020B0503020204020204" charset="-122"/>
              <a:sym typeface="+mn-ea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400">
                <a:latin typeface="微软雅黑" panose="020B0503020204020204" charset="-122"/>
                <a:sym typeface="+mn-ea"/>
              </a:rPr>
              <a:t>We need to choose a symmetric, traceless and tranverse tensor               </a:t>
            </a:r>
            <a:endParaRPr lang="en-US" altLang="zh-CN" sz="2400">
              <a:latin typeface="微软雅黑" panose="020B050302020402020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120390" y="3326130"/>
            <a:ext cx="13754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n in total</a:t>
            </a:r>
            <a:endParaRPr lang="en-US" altLang="zh-CN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5775960" y="3224530"/>
            <a:ext cx="13754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/>
              <a:t>n in total symmetric,</a:t>
            </a:r>
            <a:endParaRPr lang="en-US" altLang="zh-CN"/>
          </a:p>
          <a:p>
            <a:pPr algn="ctr"/>
            <a:r>
              <a:rPr lang="en-US" altLang="zh-CN">
                <a:latin typeface="微软雅黑" panose="020B0503020204020204" charset="-122"/>
                <a:sym typeface="+mn-ea"/>
              </a:rPr>
              <a:t>traceless</a:t>
            </a:r>
            <a:endParaRPr lang="en-US" altLang="zh-CN"/>
          </a:p>
        </p:txBody>
      </p:sp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947410" y="2188845"/>
          <a:ext cx="784225" cy="3803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2" imgW="419100" imgH="203200" progId="Equation.KSEE3">
                  <p:embed/>
                </p:oleObj>
              </mc:Choice>
              <mc:Fallback>
                <p:oleObj name="" r:id="rId2" imgW="419100" imgH="2032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947410" y="2188845"/>
                        <a:ext cx="784225" cy="3803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972185" y="5711190"/>
          <a:ext cx="784225" cy="3803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5" imgW="419100" imgH="203200" progId="Equation.KSEE3">
                  <p:embed/>
                </p:oleObj>
              </mc:Choice>
              <mc:Fallback>
                <p:oleObj name="" r:id="rId5" imgW="419100" imgH="2032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72185" y="5711190"/>
                        <a:ext cx="784225" cy="3803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4495800" y="4338955"/>
            <a:ext cx="23793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微软雅黑" panose="020B0503020204020204" charset="-122"/>
                <a:sym typeface="+mn-ea"/>
              </a:rPr>
              <a:t>     tranverse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920875" y="4460240"/>
            <a:ext cx="17145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D(s/2,s/2)</a:t>
            </a:r>
            <a:endParaRPr lang="en-US" altLang="zh-CN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sz="3200">
                <a:sym typeface="+mn-ea"/>
              </a:rPr>
              <a:t>Lagrangian Formulation for integral spin</a:t>
            </a:r>
            <a:endParaRPr lang="zh-CN" altLang="en-US" sz="32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925" y="1297305"/>
            <a:ext cx="10852150" cy="5043805"/>
          </a:xfrm>
        </p:spPr>
        <p:txBody>
          <a:bodyPr/>
          <a:p>
            <a:r>
              <a:rPr lang="en-US" altLang="zh-CN" sz="2400"/>
              <a:t>Reference of this part</a:t>
            </a:r>
            <a:endParaRPr lang="en-US" altLang="zh-CN" sz="2400"/>
          </a:p>
          <a:p>
            <a:pPr marL="0" indent="0">
              <a:buNone/>
            </a:pPr>
            <a:r>
              <a:rPr lang="en-US" altLang="zh-CN" sz="2000"/>
              <a:t>1</a:t>
            </a:r>
            <a:r>
              <a:rPr lang="en-US" altLang="zh-CN" sz="2400"/>
              <a:t>. </a:t>
            </a:r>
            <a:r>
              <a:rPr lang="en-US" altLang="zh-CN" sz="2000"/>
              <a:t>L.P.S.Singh and C.R.Hagen, “Lagrangian formulation for arbitrary spin. </a:t>
            </a:r>
            <a:r>
              <a:rPr lang="en-US" altLang="zh-CN" sz="2000">
                <a:latin typeface="微软雅黑" panose="020B0503020204020204" charset="-122"/>
              </a:rPr>
              <a:t>Ⅰ</a:t>
            </a:r>
            <a:r>
              <a:rPr lang="en-US" altLang="zh-CN" sz="2000"/>
              <a:t>. The boson case,” Phys. Rev. D9 (1974) 898–909.</a:t>
            </a:r>
            <a:endParaRPr lang="en-US" altLang="zh-CN" sz="2000"/>
          </a:p>
          <a:p>
            <a:pPr marL="0" indent="0">
              <a:buNone/>
            </a:pPr>
            <a:r>
              <a:rPr lang="en-US" altLang="zh-CN" sz="2000"/>
              <a:t>2.  C.Fronsdal, “Massless fields with integer spin,” Phys. Rev. D18 (1978) 3624.</a:t>
            </a:r>
            <a:endParaRPr lang="en-US" altLang="zh-CN" sz="200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53745" y="3983990"/>
            <a:ext cx="5031740" cy="21031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840095" y="3804920"/>
            <a:ext cx="5502910" cy="2461895"/>
          </a:xfrm>
          <a:prstGeom prst="rect">
            <a:avLst/>
          </a:prstGeom>
        </p:spPr>
      </p:pic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sz="3200">
                <a:sym typeface="+mn-ea"/>
              </a:rPr>
              <a:t>Lagrangian Formulation for integral spin</a:t>
            </a:r>
            <a:endParaRPr lang="zh-CN" altLang="en-US" sz="32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925" y="1216025"/>
            <a:ext cx="10852150" cy="5125085"/>
          </a:xfrm>
        </p:spPr>
        <p:txBody>
          <a:bodyPr/>
          <a:p>
            <a:r>
              <a:rPr lang="en-US" altLang="zh-CN" sz="2400"/>
              <a:t>Constrains on field:</a:t>
            </a:r>
            <a:endParaRPr lang="en-US" altLang="zh-CN" sz="2400"/>
          </a:p>
          <a:p>
            <a:pPr marL="0" indent="0">
              <a:buNone/>
            </a:pPr>
            <a:r>
              <a:rPr lang="en-US" altLang="zh-CN" sz="2400"/>
              <a:t>1. Symmetric and traceless </a:t>
            </a:r>
            <a:endParaRPr lang="en-US" altLang="zh-CN" sz="2400"/>
          </a:p>
          <a:p>
            <a:pPr marL="0" indent="0">
              <a:buNone/>
            </a:pPr>
            <a:r>
              <a:rPr lang="en-US" altLang="zh-CN" sz="2400"/>
              <a:t>2. Klein-Gordon equation</a:t>
            </a:r>
            <a:endParaRPr lang="en-US" altLang="zh-CN" sz="2400"/>
          </a:p>
          <a:p>
            <a:pPr marL="0" indent="0">
              <a:buNone/>
            </a:pPr>
            <a:r>
              <a:rPr lang="en-US" altLang="zh-CN" sz="2400"/>
              <a:t>3. Transverse </a:t>
            </a:r>
            <a:endParaRPr lang="en-US" altLang="zh-CN" sz="2400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400"/>
              <a:t>Fierz and Pauli noted that the introduction of minimal electromagnetic interactions in Eqs. (1) leads to inconsistencies which can be avoided by requiring that </a:t>
            </a:r>
            <a:r>
              <a:rPr lang="en-US" altLang="zh-CN" sz="2400" b="1"/>
              <a:t>all equations involving derivatives be obtainable from a Lagrangian*</a:t>
            </a:r>
            <a:r>
              <a:rPr lang="en-US" altLang="zh-CN" sz="2400"/>
              <a:t>.</a:t>
            </a:r>
            <a:endParaRPr lang="en-US" altLang="zh-CN" sz="240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687570" y="2442210"/>
            <a:ext cx="2392680" cy="530225"/>
          </a:xfrm>
          <a:prstGeom prst="rect">
            <a:avLst/>
          </a:prstGeom>
        </p:spPr>
      </p:pic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053330" y="1934845"/>
          <a:ext cx="972820" cy="3575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3" imgW="622300" imgH="228600" progId="Equation.KSEE3">
                  <p:embed/>
                </p:oleObj>
              </mc:Choice>
              <mc:Fallback>
                <p:oleObj name="" r:id="rId3" imgW="622300" imgH="2286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53330" y="1934845"/>
                        <a:ext cx="972820" cy="3575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987675" y="3041650"/>
            <a:ext cx="1642110" cy="49466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57250" y="5922010"/>
            <a:ext cx="70478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M. Fierz and W. Pauli, Proc. R. Soc. A173, 211 (1939).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7437120" y="2522855"/>
            <a:ext cx="11728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(1a)</a:t>
            </a:r>
            <a:endParaRPr lang="en-US" altLang="zh-CN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4853305" y="3103880"/>
            <a:ext cx="11728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(1b)</a:t>
            </a:r>
            <a:endParaRPr lang="en-US" altLang="zh-CN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sz="3200">
                <a:sym typeface="+mn-ea"/>
              </a:rPr>
              <a:t>Lagrangian Formulation for integral spin</a:t>
            </a:r>
            <a:endParaRPr lang="zh-CN" altLang="en-US" sz="32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925" y="1264285"/>
            <a:ext cx="10852150" cy="5076825"/>
          </a:xfrm>
        </p:spPr>
        <p:txBody>
          <a:bodyPr/>
          <a:p>
            <a:r>
              <a:rPr lang="en-US" altLang="zh-CN" sz="2400"/>
              <a:t>To c</a:t>
            </a:r>
            <a:r>
              <a:rPr lang="zh-CN" altLang="en-US" sz="2400"/>
              <a:t>onstruct a Lagrangian that will yield (1)</a:t>
            </a:r>
            <a:r>
              <a:rPr lang="en-US" altLang="zh-CN" sz="2400"/>
              <a:t>, </a:t>
            </a:r>
            <a:r>
              <a:rPr lang="zh-CN" altLang="en-US" sz="2400"/>
              <a:t>additional fields (the so-called auxiliary fields)</a:t>
            </a:r>
            <a:r>
              <a:rPr lang="en-US" altLang="zh-CN" sz="2400"/>
              <a:t> </a:t>
            </a:r>
            <a:r>
              <a:rPr lang="zh-CN" altLang="en-US" sz="2400"/>
              <a:t>have to be introduced.</a:t>
            </a:r>
            <a:endParaRPr lang="zh-CN" altLang="en-US" sz="2400"/>
          </a:p>
          <a:p>
            <a:endParaRPr lang="zh-CN" altLang="en-US" sz="2400"/>
          </a:p>
          <a:p>
            <a:r>
              <a:rPr lang="en-US" altLang="zh-CN" sz="2400"/>
              <a:t>S</a:t>
            </a:r>
            <a:r>
              <a:rPr lang="zh-CN" altLang="en-US" sz="2400"/>
              <a:t>tart with spin 1</a:t>
            </a:r>
            <a:r>
              <a:rPr lang="en-US" altLang="zh-CN" sz="2400"/>
              <a:t> equation</a:t>
            </a:r>
            <a:endParaRPr lang="en-US" altLang="zh-CN" sz="2400"/>
          </a:p>
          <a:p>
            <a:pPr marL="0" indent="0">
              <a:buNone/>
            </a:pPr>
            <a:r>
              <a:rPr lang="en-US" altLang="zh-CN" sz="2400"/>
              <a:t>   Contraction with </a:t>
            </a:r>
            <a:r>
              <a:rPr lang="en-US" altLang="zh-CN" sz="2400">
                <a:latin typeface="微软雅黑" panose="020B0503020204020204" charset="-122"/>
              </a:rPr>
              <a:t>∂</a:t>
            </a:r>
            <a:r>
              <a:rPr lang="en-US" altLang="zh-CN" sz="2400" baseline="-25000">
                <a:latin typeface="微软雅黑" panose="020B0503020204020204" charset="-122"/>
              </a:rPr>
              <a:t>ν</a:t>
            </a:r>
            <a:r>
              <a:rPr lang="en-US" altLang="zh-CN" sz="2400"/>
              <a:t> yields            , and (2) becomes K-G equation.</a:t>
            </a:r>
            <a:endParaRPr lang="en-US" altLang="zh-CN" sz="2400"/>
          </a:p>
          <a:p>
            <a:pPr marL="0" indent="0">
              <a:buNone/>
            </a:pPr>
            <a:endParaRPr lang="en-US" altLang="zh-CN" sz="2400"/>
          </a:p>
          <a:p>
            <a:r>
              <a:rPr lang="en-US" altLang="zh-CN" sz="2400"/>
              <a:t>This can be realized by following case in general field</a:t>
            </a:r>
            <a:endParaRPr lang="en-US" altLang="zh-CN" sz="240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053965" y="2933700"/>
            <a:ext cx="3300095" cy="5359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053965" y="3677920"/>
            <a:ext cx="988060" cy="39497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413750" y="3017520"/>
            <a:ext cx="6369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(2)</a:t>
            </a:r>
            <a:endParaRPr lang="en-US" altLang="zh-CN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434465" y="5518150"/>
            <a:ext cx="4730750" cy="8001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821170" y="5518150"/>
            <a:ext cx="222948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But this equation is not symmetric and traceless in μ</a:t>
            </a:r>
            <a:r>
              <a:rPr lang="en-US" altLang="zh-CN" baseline="-25000"/>
              <a:t>i</a:t>
            </a:r>
            <a:endParaRPr lang="en-US" altLang="zh-CN" baseline="-2500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sz="3200">
                <a:sym typeface="+mn-ea"/>
              </a:rPr>
              <a:t>Lagrangian Formulation for integral spin</a:t>
            </a:r>
            <a:endParaRPr lang="zh-CN" altLang="en-US" sz="32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925" y="1345565"/>
            <a:ext cx="10852150" cy="4995545"/>
          </a:xfrm>
        </p:spPr>
        <p:txBody>
          <a:bodyPr/>
          <a:p>
            <a:r>
              <a:rPr lang="en-US" altLang="zh-CN" sz="2400"/>
              <a:t>The correct form is                                              (spin-2)</a:t>
            </a:r>
            <a:endParaRPr lang="en-US" altLang="zh-CN" sz="2400"/>
          </a:p>
          <a:p>
            <a:endParaRPr lang="en-US" altLang="zh-CN" sz="2400"/>
          </a:p>
          <a:p>
            <a:r>
              <a:rPr lang="en-US" altLang="zh-CN" sz="2400">
                <a:sym typeface="+mn-ea"/>
              </a:rPr>
              <a:t>Contraction with </a:t>
            </a:r>
            <a:r>
              <a:rPr lang="en-US" altLang="zh-CN" sz="2400">
                <a:latin typeface="微软雅黑" panose="020B0503020204020204" charset="-122"/>
                <a:sym typeface="+mn-ea"/>
              </a:rPr>
              <a:t>∂</a:t>
            </a:r>
            <a:r>
              <a:rPr lang="en-US" altLang="zh-CN" sz="2400" baseline="-25000">
                <a:latin typeface="微软雅黑" panose="020B0503020204020204" charset="-122"/>
                <a:sym typeface="+mn-ea"/>
              </a:rPr>
              <a:t>ν</a:t>
            </a:r>
            <a:r>
              <a:rPr lang="en-US" altLang="zh-CN" sz="2400">
                <a:sym typeface="+mn-ea"/>
              </a:rPr>
              <a:t> yields            only if </a:t>
            </a:r>
            <a:r>
              <a:rPr lang="en-US" altLang="zh-CN" sz="2400"/>
              <a:t>the coefficient of the second term is 2, and              cannot be obtained from equation</a:t>
            </a:r>
            <a:endParaRPr lang="en-US" altLang="zh-CN" sz="2400"/>
          </a:p>
          <a:p>
            <a:endParaRPr lang="en-US" altLang="zh-CN" sz="2400"/>
          </a:p>
          <a:p>
            <a:r>
              <a:rPr lang="en-US" altLang="zh-CN" sz="2400"/>
              <a:t>Introduce an </a:t>
            </a:r>
            <a:r>
              <a:rPr sz="2400">
                <a:sym typeface="+mn-ea"/>
              </a:rPr>
              <a:t>auxiliary</a:t>
            </a:r>
            <a:r>
              <a:rPr lang="en-US" altLang="zh-CN" sz="2400">
                <a:sym typeface="+mn-ea"/>
              </a:rPr>
              <a:t> field </a:t>
            </a:r>
            <a:r>
              <a:rPr lang="en-US" altLang="zh-CN" sz="2400">
                <a:latin typeface="Calibri" panose="020F0502020204030204" charset="0"/>
                <a:cs typeface="Calibri" panose="020F0502020204030204" charset="0"/>
                <a:sym typeface="+mn-ea"/>
              </a:rPr>
              <a:t>ф</a:t>
            </a:r>
            <a:r>
              <a:rPr lang="en-US" altLang="zh-CN" sz="2400" baseline="30000">
                <a:latin typeface="Calibri" panose="020F0502020204030204" charset="0"/>
                <a:cs typeface="Calibri" panose="020F0502020204030204" charset="0"/>
                <a:sym typeface="+mn-ea"/>
              </a:rPr>
              <a:t>(0)</a:t>
            </a:r>
            <a:r>
              <a:rPr lang="en-US" altLang="zh-CN" sz="2400">
                <a:latin typeface="Calibri" panose="020F0502020204030204" charset="0"/>
                <a:cs typeface="Calibri" panose="020F0502020204030204" charset="0"/>
                <a:sym typeface="+mn-ea"/>
              </a:rPr>
              <a:t> coupled to </a:t>
            </a:r>
            <a:r>
              <a:rPr lang="en-US" altLang="zh-CN" sz="2400">
                <a:latin typeface="Calibri" panose="020F0502020204030204" charset="0"/>
                <a:cs typeface="Calibri" panose="020F0502020204030204" charset="0"/>
                <a:sym typeface="+mn-ea"/>
              </a:rPr>
              <a:t>ф</a:t>
            </a:r>
            <a:r>
              <a:rPr lang="en-US" altLang="zh-CN" sz="2400" baseline="30000">
                <a:latin typeface="Calibri" panose="020F0502020204030204" charset="0"/>
                <a:cs typeface="Calibri" panose="020F0502020204030204" charset="0"/>
                <a:sym typeface="+mn-ea"/>
              </a:rPr>
              <a:t>(2)</a:t>
            </a:r>
            <a:r>
              <a:rPr lang="en-US" altLang="zh-CN" sz="2400">
                <a:latin typeface="Calibri" panose="020F0502020204030204" charset="0"/>
                <a:cs typeface="Calibri" panose="020F0502020204030204" charset="0"/>
                <a:sym typeface="+mn-ea"/>
              </a:rPr>
              <a:t> so that from its EOM                ss           and ф</a:t>
            </a:r>
            <a:r>
              <a:rPr lang="en-US" altLang="zh-CN" sz="2400" baseline="30000">
                <a:latin typeface="Calibri" panose="020F0502020204030204" charset="0"/>
                <a:cs typeface="Calibri" panose="020F0502020204030204" charset="0"/>
                <a:sym typeface="+mn-ea"/>
              </a:rPr>
              <a:t>(0)</a:t>
            </a:r>
            <a:r>
              <a:rPr lang="en-US" altLang="zh-CN" sz="2400">
                <a:latin typeface="Calibri" panose="020F0502020204030204" charset="0"/>
                <a:cs typeface="Calibri" panose="020F0502020204030204" charset="0"/>
                <a:sym typeface="+mn-ea"/>
              </a:rPr>
              <a:t>=0 can obtained.</a:t>
            </a:r>
            <a:endParaRPr lang="en-US" altLang="zh-CN" sz="2400">
              <a:latin typeface="Calibri" panose="020F0502020204030204" charset="0"/>
              <a:cs typeface="Calibri" panose="020F0502020204030204" charset="0"/>
              <a:sym typeface="+mn-ea"/>
            </a:endParaRPr>
          </a:p>
          <a:p>
            <a:endParaRPr lang="en-US" altLang="zh-CN" sz="2400">
              <a:latin typeface="Calibri" panose="020F0502020204030204" charset="0"/>
              <a:cs typeface="Calibri" panose="020F0502020204030204" charset="0"/>
              <a:sym typeface="+mn-ea"/>
            </a:endParaRPr>
          </a:p>
          <a:p>
            <a:r>
              <a:rPr lang="en-US" altLang="zh-CN" sz="2400">
                <a:latin typeface="Calibri" panose="020F0502020204030204" charset="0"/>
                <a:cs typeface="Calibri" panose="020F0502020204030204" charset="0"/>
                <a:sym typeface="+mn-ea"/>
              </a:rPr>
              <a:t>The unique form</a:t>
            </a:r>
            <a:endParaRPr lang="en-US" altLang="zh-CN" sz="2400">
              <a:latin typeface="Calibri" panose="020F0502020204030204" charset="0"/>
              <a:cs typeface="Calibri" panose="020F0502020204030204" charset="0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074160" y="1397000"/>
            <a:ext cx="4154805" cy="5213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332220" y="1918335"/>
            <a:ext cx="29749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the symmetric, traceless part of the enclosed tensor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952365" y="2654935"/>
            <a:ext cx="988060" cy="3949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333240" y="3138170"/>
            <a:ext cx="1174750" cy="35052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445510" y="6005195"/>
            <a:ext cx="1687195" cy="38481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972820" y="4793615"/>
            <a:ext cx="1174750" cy="350520"/>
          </a:xfrm>
          <a:prstGeom prst="rect">
            <a:avLst/>
          </a:prstGeom>
        </p:spPr>
      </p:pic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sz="3200">
                <a:sym typeface="+mn-ea"/>
              </a:rPr>
              <a:t>Lagrangian Formulation for integral spin</a:t>
            </a:r>
            <a:endParaRPr lang="zh-CN" altLang="en-US" sz="32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925" y="1264285"/>
            <a:ext cx="10852150" cy="5076825"/>
          </a:xfrm>
        </p:spPr>
        <p:txBody>
          <a:bodyPr/>
          <a:p>
            <a:endParaRPr lang="en-US" altLang="zh-CN"/>
          </a:p>
          <a:p>
            <a:endParaRPr lang="en-US" altLang="zh-CN"/>
          </a:p>
          <a:p>
            <a:r>
              <a:rPr lang="en-US" altLang="zh-CN" sz="2400"/>
              <a:t>Contract (4) with </a:t>
            </a:r>
            <a:r>
              <a:rPr lang="en-US" altLang="zh-CN" sz="2400">
                <a:latin typeface="微软雅黑" panose="020B0503020204020204" charset="-122"/>
                <a:sym typeface="+mn-ea"/>
              </a:rPr>
              <a:t>∂</a:t>
            </a:r>
            <a:r>
              <a:rPr lang="en-US" altLang="zh-CN" sz="2400" baseline="-25000">
                <a:latin typeface="微软雅黑" panose="020B0503020204020204" charset="-122"/>
                <a:sym typeface="+mn-ea"/>
              </a:rPr>
              <a:t>μ</a:t>
            </a:r>
            <a:r>
              <a:rPr lang="en-US" altLang="zh-CN" sz="2400">
                <a:latin typeface="微软雅黑" panose="020B0503020204020204" charset="-122"/>
                <a:sym typeface="+mn-ea"/>
              </a:rPr>
              <a:t>∂</a:t>
            </a:r>
            <a:r>
              <a:rPr lang="en-US" altLang="zh-CN" sz="2400" baseline="-25000">
                <a:latin typeface="微软雅黑" panose="020B0503020204020204" charset="-122"/>
                <a:sym typeface="+mn-ea"/>
              </a:rPr>
              <a:t>ν</a:t>
            </a:r>
            <a:endParaRPr lang="en-US" altLang="zh-CN" sz="2400"/>
          </a:p>
          <a:p>
            <a:r>
              <a:rPr lang="en-US" altLang="zh-CN" sz="2400"/>
              <a:t>Thus the desired result is obtained if and only if c=2/3,a=2.</a:t>
            </a:r>
            <a:endParaRPr lang="en-US" altLang="zh-CN" sz="2400"/>
          </a:p>
          <a:p>
            <a:endParaRPr lang="en-US" altLang="zh-CN" sz="2400"/>
          </a:p>
          <a:p>
            <a:r>
              <a:rPr lang="en-US" altLang="zh-CN" sz="2400"/>
              <a:t>Similarly, for spin-3 </a:t>
            </a:r>
            <a:endParaRPr lang="en-US" altLang="zh-CN" sz="2400"/>
          </a:p>
          <a:p>
            <a:pPr marL="0" indent="0">
              <a:buNone/>
            </a:pPr>
            <a:r>
              <a:rPr lang="en-US" altLang="zh-CN" sz="2400"/>
              <a:t>one needs              to obtain transverse condition, which means a vector field </a:t>
            </a:r>
            <a:r>
              <a:rPr lang="en-US" altLang="zh-CN" sz="2400">
                <a:latin typeface="Calibri" panose="020F0502020204030204" charset="0"/>
                <a:cs typeface="Calibri" panose="020F0502020204030204" charset="0"/>
              </a:rPr>
              <a:t>ф</a:t>
            </a:r>
            <a:r>
              <a:rPr lang="en-US" altLang="zh-CN" sz="2400" baseline="30000">
                <a:latin typeface="Calibri" panose="020F0502020204030204" charset="0"/>
                <a:cs typeface="Calibri" panose="020F0502020204030204" charset="0"/>
              </a:rPr>
              <a:t>(1)</a:t>
            </a:r>
            <a:r>
              <a:rPr lang="en-US" altLang="zh-CN" sz="2400">
                <a:latin typeface="Calibri" panose="020F0502020204030204" charset="0"/>
                <a:cs typeface="Calibri" panose="020F0502020204030204" charset="0"/>
              </a:rPr>
              <a:t> need to be introduced.</a:t>
            </a:r>
            <a:endParaRPr lang="en-US" altLang="zh-CN" sz="2400">
              <a:latin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314450" y="1315085"/>
            <a:ext cx="4781550" cy="5969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500620" y="1410335"/>
            <a:ext cx="2368550" cy="4064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278245" y="1410335"/>
            <a:ext cx="4679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(4)</a:t>
            </a:r>
            <a:endParaRPr lang="en-US" altLang="zh-CN"/>
          </a:p>
        </p:txBody>
      </p:sp>
      <p:sp>
        <p:nvSpPr>
          <p:cNvPr id="7" name="文本框 6"/>
          <p:cNvSpPr txBox="1"/>
          <p:nvPr/>
        </p:nvSpPr>
        <p:spPr>
          <a:xfrm>
            <a:off x="10032365" y="1410335"/>
            <a:ext cx="6978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(5)</a:t>
            </a:r>
            <a:endParaRPr lang="en-US" altLang="zh-CN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458970" y="2188210"/>
            <a:ext cx="4236085" cy="47752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236720" y="4036695"/>
            <a:ext cx="3263900" cy="4445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2470150" y="4686935"/>
            <a:ext cx="1206500" cy="3302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262380" y="5684520"/>
            <a:ext cx="4787900" cy="4635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6377305" y="5633720"/>
            <a:ext cx="3924300" cy="514350"/>
          </a:xfrm>
          <a:prstGeom prst="rect">
            <a:avLst/>
          </a:prstGeom>
        </p:spPr>
      </p:pic>
      <p:sp>
        <p:nvSpPr>
          <p:cNvPr id="13" name="灯片编号占位符 1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25" y="443230"/>
            <a:ext cx="10852150" cy="509270"/>
          </a:xfrm>
        </p:spPr>
        <p:txBody>
          <a:bodyPr/>
          <a:p>
            <a:r>
              <a:rPr lang="en-US" altLang="zh-CN" sz="3200">
                <a:sym typeface="+mn-ea"/>
              </a:rPr>
              <a:t>Lagrangian Formulation for integral spin</a:t>
            </a:r>
            <a:endParaRPr lang="zh-CN" altLang="en-US" sz="32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925" y="1284605"/>
            <a:ext cx="10852150" cy="5056505"/>
          </a:xfrm>
        </p:spPr>
        <p:txBody>
          <a:bodyPr/>
          <a:p>
            <a:r>
              <a:rPr lang="en-US" altLang="zh-CN" sz="2400"/>
              <a:t>In this case, when contract the first equation with </a:t>
            </a:r>
            <a:r>
              <a:rPr lang="en-US" altLang="zh-CN" sz="2400">
                <a:latin typeface="微软雅黑" panose="020B0503020204020204" charset="-122"/>
                <a:sym typeface="+mn-ea"/>
              </a:rPr>
              <a:t>∂</a:t>
            </a:r>
            <a:r>
              <a:rPr lang="en-US" altLang="zh-CN" sz="2400" baseline="-25000">
                <a:latin typeface="微软雅黑" panose="020B0503020204020204" charset="-122"/>
                <a:sym typeface="+mn-ea"/>
              </a:rPr>
              <a:t>μ</a:t>
            </a:r>
            <a:r>
              <a:rPr lang="en-US" altLang="zh-CN" sz="2400">
                <a:latin typeface="微软雅黑" panose="020B0503020204020204" charset="-122"/>
                <a:sym typeface="+mn-ea"/>
              </a:rPr>
              <a:t>∂</a:t>
            </a:r>
            <a:r>
              <a:rPr lang="en-US" altLang="zh-CN" sz="2400" baseline="-25000">
                <a:latin typeface="微软雅黑" panose="020B0503020204020204" charset="-122"/>
                <a:sym typeface="+mn-ea"/>
              </a:rPr>
              <a:t>ν</a:t>
            </a:r>
            <a:r>
              <a:rPr lang="en-US" altLang="zh-CN" sz="2400">
                <a:latin typeface="微软雅黑" panose="020B0503020204020204" charset="-122"/>
                <a:sym typeface="+mn-ea"/>
              </a:rPr>
              <a:t>, </a:t>
            </a:r>
            <a:r>
              <a:rPr lang="en-US" altLang="zh-CN" sz="2400">
                <a:sym typeface="+mn-ea"/>
              </a:rPr>
              <a:t>new demand emerge</a:t>
            </a:r>
            <a:endParaRPr lang="en-US" altLang="zh-CN" sz="2400">
              <a:sym typeface="+mn-ea"/>
            </a:endParaRPr>
          </a:p>
          <a:p>
            <a:endParaRPr lang="en-US" altLang="zh-CN" sz="2400"/>
          </a:p>
          <a:p>
            <a:r>
              <a:rPr lang="en-US" altLang="zh-CN" sz="2400"/>
              <a:t>This need to introduce another field </a:t>
            </a:r>
            <a:r>
              <a:rPr lang="en-US" altLang="zh-CN" sz="2400">
                <a:latin typeface="Calibri" panose="020F0502020204030204" charset="0"/>
                <a:cs typeface="Calibri" panose="020F0502020204030204" charset="0"/>
                <a:sym typeface="+mn-ea"/>
              </a:rPr>
              <a:t>ф</a:t>
            </a:r>
            <a:r>
              <a:rPr lang="en-US" altLang="zh-CN" sz="2400" baseline="30000">
                <a:latin typeface="Calibri" panose="020F0502020204030204" charset="0"/>
                <a:cs typeface="Calibri" panose="020F0502020204030204" charset="0"/>
                <a:sym typeface="+mn-ea"/>
              </a:rPr>
              <a:t>(0)</a:t>
            </a:r>
            <a:r>
              <a:rPr lang="en-US" altLang="zh-CN" sz="2400"/>
              <a:t>,</a:t>
            </a:r>
            <a:endParaRPr lang="en-US" altLang="zh-CN" sz="2400"/>
          </a:p>
          <a:p>
            <a:endParaRPr lang="en-US" altLang="zh-CN" sz="2400"/>
          </a:p>
          <a:p>
            <a:endParaRPr lang="en-US" altLang="zh-CN" sz="2400"/>
          </a:p>
          <a:p>
            <a:r>
              <a:rPr lang="en-US" altLang="zh-CN" sz="2400"/>
              <a:t>Contract (6) with </a:t>
            </a:r>
            <a:r>
              <a:rPr lang="en-US" altLang="zh-CN" sz="2400">
                <a:latin typeface="微软雅黑" panose="020B0503020204020204" charset="-122"/>
                <a:sym typeface="+mn-ea"/>
              </a:rPr>
              <a:t>∂</a:t>
            </a:r>
            <a:r>
              <a:rPr lang="en-US" altLang="zh-CN" sz="2400" baseline="-25000">
                <a:latin typeface="微软雅黑" panose="020B0503020204020204" charset="-122"/>
                <a:sym typeface="+mn-ea"/>
              </a:rPr>
              <a:t>μ</a:t>
            </a:r>
            <a:r>
              <a:rPr lang="en-US" altLang="zh-CN" sz="2400">
                <a:latin typeface="微软雅黑" panose="020B0503020204020204" charset="-122"/>
                <a:sym typeface="+mn-ea"/>
              </a:rPr>
              <a:t>∂</a:t>
            </a:r>
            <a:r>
              <a:rPr lang="en-US" altLang="zh-CN" sz="2400" baseline="-25000">
                <a:latin typeface="微软雅黑" panose="020B0503020204020204" charset="-122"/>
                <a:sym typeface="+mn-ea"/>
              </a:rPr>
              <a:t>ν</a:t>
            </a:r>
            <a:r>
              <a:rPr lang="en-US" altLang="zh-CN" sz="2400">
                <a:latin typeface="微软雅黑" panose="020B0503020204020204" charset="-122"/>
                <a:sym typeface="+mn-ea"/>
              </a:rPr>
              <a:t>∂</a:t>
            </a:r>
            <a:r>
              <a:rPr lang="en-US" altLang="zh-CN" sz="2400" baseline="-25000">
                <a:latin typeface="微软雅黑" panose="020B0503020204020204" charset="-122"/>
                <a:sym typeface="+mn-ea"/>
              </a:rPr>
              <a:t>λ</a:t>
            </a:r>
            <a:r>
              <a:rPr lang="en-US" altLang="zh-CN" sz="2400">
                <a:latin typeface="微软雅黑" panose="020B0503020204020204" charset="-122"/>
                <a:sym typeface="+mn-ea"/>
              </a:rPr>
              <a:t>, (7) with ∂</a:t>
            </a:r>
            <a:r>
              <a:rPr lang="en-US" altLang="zh-CN" sz="2400" baseline="-25000">
                <a:latin typeface="微软雅黑" panose="020B0503020204020204" charset="-122"/>
                <a:sym typeface="+mn-ea"/>
              </a:rPr>
              <a:t>μ</a:t>
            </a:r>
            <a:r>
              <a:rPr lang="en-US" altLang="zh-CN" sz="2400">
                <a:latin typeface="微软雅黑" panose="020B0503020204020204" charset="-122"/>
                <a:sym typeface="+mn-ea"/>
              </a:rPr>
              <a:t> to obtain the new demand</a:t>
            </a:r>
            <a:endParaRPr lang="en-US" altLang="zh-CN" sz="2400">
              <a:latin typeface="微软雅黑" panose="020B050302020402020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262755" y="2174240"/>
            <a:ext cx="2425065" cy="57023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687820" y="3614420"/>
            <a:ext cx="3829050" cy="8636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487920" y="2964180"/>
            <a:ext cx="2514600" cy="5334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096010" y="3750945"/>
            <a:ext cx="4781550" cy="4826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993765" y="3808095"/>
            <a:ext cx="4552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(6)</a:t>
            </a:r>
            <a:endParaRPr lang="en-US" altLang="zh-CN"/>
          </a:p>
        </p:txBody>
      </p:sp>
      <p:sp>
        <p:nvSpPr>
          <p:cNvPr id="9" name="文本框 8"/>
          <p:cNvSpPr txBox="1"/>
          <p:nvPr/>
        </p:nvSpPr>
        <p:spPr>
          <a:xfrm>
            <a:off x="10615295" y="3808095"/>
            <a:ext cx="4273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(7)</a:t>
            </a:r>
            <a:endParaRPr lang="en-US" altLang="zh-CN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sz="3200">
                <a:sym typeface="+mn-ea"/>
              </a:rPr>
              <a:t>Lagrangian Formulation for integral spin</a:t>
            </a:r>
            <a:endParaRPr lang="zh-CN" altLang="en-US" sz="32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925" y="1324610"/>
            <a:ext cx="10852150" cy="5016500"/>
          </a:xfrm>
        </p:spPr>
        <p:txBody>
          <a:bodyPr/>
          <a:p>
            <a:r>
              <a:rPr lang="en-US" altLang="zh-CN" sz="2400"/>
              <a:t>In general, to obtain the transverser condition,</a:t>
            </a:r>
            <a:endParaRPr lang="en-US" altLang="zh-CN" sz="2400"/>
          </a:p>
          <a:p>
            <a:pPr marL="0" indent="0">
              <a:buNone/>
            </a:pPr>
            <a:r>
              <a:rPr lang="en-US" altLang="zh-CN" sz="2400"/>
              <a:t>one must successively obtain </a:t>
            </a:r>
            <a:r>
              <a:rPr lang="en-US" altLang="zh-CN" sz="2400">
                <a:latin typeface="Calibri" panose="020F0502020204030204" charset="0"/>
                <a:cs typeface="Calibri" panose="020F0502020204030204" charset="0"/>
                <a:sym typeface="+mn-ea"/>
              </a:rPr>
              <a:t>ф</a:t>
            </a:r>
            <a:r>
              <a:rPr lang="en-US" altLang="zh-CN" sz="2400" baseline="30000">
                <a:latin typeface="Calibri" panose="020F0502020204030204" charset="0"/>
                <a:cs typeface="Calibri" panose="020F0502020204030204" charset="0"/>
                <a:sym typeface="+mn-ea"/>
              </a:rPr>
              <a:t>(s,λ)</a:t>
            </a:r>
            <a:r>
              <a:rPr lang="en-US" altLang="zh-CN" sz="2400">
                <a:latin typeface="Calibri" panose="020F0502020204030204" charset="0"/>
                <a:cs typeface="Calibri" panose="020F0502020204030204" charset="0"/>
                <a:sym typeface="+mn-ea"/>
              </a:rPr>
              <a:t>=0,for λ=2,3,...,s</a:t>
            </a:r>
            <a:endParaRPr lang="en-US" altLang="zh-CN" sz="2400">
              <a:latin typeface="Calibri" panose="020F0502020204030204" charset="0"/>
              <a:cs typeface="Calibri" panose="020F0502020204030204" charset="0"/>
              <a:sym typeface="+mn-ea"/>
            </a:endParaRPr>
          </a:p>
          <a:p>
            <a:pPr marL="0" indent="0">
              <a:buNone/>
            </a:pPr>
            <a:endParaRPr lang="en-US" altLang="zh-CN" sz="2400">
              <a:latin typeface="Calibri" panose="020F0502020204030204" charset="0"/>
              <a:cs typeface="Calibri" panose="020F0502020204030204" charset="0"/>
              <a:sym typeface="+mn-ea"/>
            </a:endParaRPr>
          </a:p>
          <a:p>
            <a:pPr marL="0" indent="0">
              <a:buNone/>
            </a:pPr>
            <a:r>
              <a:rPr lang="en-US" altLang="zh-CN" sz="2400">
                <a:latin typeface="Calibri" panose="020F0502020204030204" charset="0"/>
                <a:cs typeface="Calibri" panose="020F0502020204030204" charset="0"/>
                <a:sym typeface="+mn-ea"/>
              </a:rPr>
              <a:t>which need to introduce s-1 </a:t>
            </a:r>
            <a:r>
              <a:rPr sz="2400">
                <a:sym typeface="+mn-ea"/>
              </a:rPr>
              <a:t>auxiliary fields</a:t>
            </a:r>
            <a:r>
              <a:rPr lang="en-US" altLang="zh-CN" sz="2400">
                <a:sym typeface="+mn-ea"/>
              </a:rPr>
              <a:t> </a:t>
            </a:r>
            <a:r>
              <a:rPr lang="en-US" altLang="zh-CN" sz="2400">
                <a:latin typeface="Calibri" panose="020F0502020204030204" charset="0"/>
                <a:cs typeface="Calibri" panose="020F0502020204030204" charset="0"/>
                <a:sym typeface="+mn-ea"/>
              </a:rPr>
              <a:t>ф</a:t>
            </a:r>
            <a:r>
              <a:rPr lang="en-US" altLang="zh-CN" sz="2400" baseline="30000">
                <a:latin typeface="Calibri" panose="020F0502020204030204" charset="0"/>
                <a:cs typeface="Calibri" panose="020F0502020204030204" charset="0"/>
                <a:sym typeface="+mn-ea"/>
              </a:rPr>
              <a:t>(0)</a:t>
            </a:r>
            <a:r>
              <a:rPr lang="en-US" altLang="zh-CN" sz="2400">
                <a:latin typeface="Calibri" panose="020F0502020204030204" charset="0"/>
                <a:cs typeface="Calibri" panose="020F0502020204030204" charset="0"/>
                <a:sym typeface="+mn-ea"/>
              </a:rPr>
              <a:t>,ф</a:t>
            </a:r>
            <a:r>
              <a:rPr lang="en-US" altLang="zh-CN" sz="2400" baseline="30000">
                <a:latin typeface="Calibri" panose="020F0502020204030204" charset="0"/>
                <a:cs typeface="Calibri" panose="020F0502020204030204" charset="0"/>
                <a:sym typeface="+mn-ea"/>
              </a:rPr>
              <a:t>(1)</a:t>
            </a:r>
            <a:r>
              <a:rPr lang="en-US" altLang="zh-CN" sz="2400">
                <a:latin typeface="Calibri" panose="020F0502020204030204" charset="0"/>
                <a:cs typeface="Calibri" panose="020F0502020204030204" charset="0"/>
                <a:sym typeface="+mn-ea"/>
              </a:rPr>
              <a:t>,...,ф</a:t>
            </a:r>
            <a:r>
              <a:rPr lang="en-US" altLang="zh-CN" sz="2400" baseline="30000">
                <a:latin typeface="Calibri" panose="020F0502020204030204" charset="0"/>
                <a:cs typeface="Calibri" panose="020F0502020204030204" charset="0"/>
                <a:sym typeface="+mn-ea"/>
              </a:rPr>
              <a:t>(s-2)</a:t>
            </a:r>
            <a:endParaRPr lang="en-US" altLang="zh-CN" sz="2400" baseline="30000">
              <a:latin typeface="Calibri" panose="020F0502020204030204" charset="0"/>
              <a:cs typeface="Calibri" panose="020F0502020204030204" charset="0"/>
              <a:sym typeface="+mn-ea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400">
                <a:latin typeface="Calibri" panose="020F0502020204030204" charset="0"/>
                <a:cs typeface="Calibri" panose="020F0502020204030204" charset="0"/>
                <a:sym typeface="+mn-ea"/>
              </a:rPr>
              <a:t>Thus, the most general quadratic second-order Lagrangian involving these fields is</a:t>
            </a:r>
            <a:endParaRPr lang="en-US" altLang="zh-CN" sz="2400">
              <a:latin typeface="Calibri" panose="020F0502020204030204" charset="0"/>
              <a:cs typeface="Calibri" panose="020F0502020204030204" charset="0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86555" y="2482215"/>
            <a:ext cx="3352800" cy="6692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330960" y="4944745"/>
            <a:ext cx="9530080" cy="1600200"/>
          </a:xfrm>
          <a:prstGeom prst="rect">
            <a:avLst/>
          </a:prstGeom>
        </p:spPr>
      </p:pic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sz="3200">
                <a:sym typeface="+mn-ea"/>
              </a:rPr>
              <a:t>Lagrangian Formulation for integral spin</a:t>
            </a:r>
            <a:endParaRPr lang="zh-CN" altLang="en-US" sz="32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925" y="1237615"/>
            <a:ext cx="10852150" cy="5103495"/>
          </a:xfrm>
        </p:spPr>
        <p:txBody>
          <a:bodyPr/>
          <a:p>
            <a:r>
              <a:rPr lang="en-US" altLang="zh-CN" sz="2400"/>
              <a:t>After a lengthy calcultion,</a:t>
            </a:r>
            <a:endParaRPr lang="en-US" altLang="zh-CN" sz="2400"/>
          </a:p>
          <a:p>
            <a:pPr marL="0" indent="0">
              <a:buNone/>
            </a:pPr>
            <a:r>
              <a:rPr lang="en-US" altLang="zh-CN" sz="2400"/>
              <a:t>following results were obtained.</a:t>
            </a:r>
            <a:endParaRPr lang="en-US" altLang="zh-CN" sz="240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183630" y="1188085"/>
            <a:ext cx="3957320" cy="291973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13130" y="4107815"/>
            <a:ext cx="7188200" cy="2095500"/>
          </a:xfrm>
          <a:prstGeom prst="rect">
            <a:avLst/>
          </a:prstGeom>
        </p:spPr>
      </p:pic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sz="3200"/>
              <a:t>A</a:t>
            </a:r>
            <a:r>
              <a:rPr lang="zh-CN" altLang="en-US" sz="3200"/>
              <a:t>lternative</a:t>
            </a:r>
            <a:r>
              <a:rPr lang="en-US" altLang="zh-CN" sz="3200"/>
              <a:t> Method</a:t>
            </a:r>
            <a:endParaRPr lang="en-US" altLang="zh-CN" sz="32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925" y="1169670"/>
            <a:ext cx="10852150" cy="5171440"/>
          </a:xfrm>
        </p:spPr>
        <p:txBody>
          <a:bodyPr/>
          <a:p>
            <a:r>
              <a:rPr lang="en-US" altLang="zh-CN" sz="2400"/>
              <a:t>Lagrangian also can be determined as follows:</a:t>
            </a:r>
            <a:endParaRPr lang="en-US" altLang="zh-CN" sz="2400"/>
          </a:p>
          <a:p>
            <a:r>
              <a:rPr lang="en-US" altLang="zh-CN" sz="2400"/>
              <a:t>Separate out the longitudinal and transverse modes:</a:t>
            </a:r>
            <a:endParaRPr lang="en-US" altLang="zh-CN" sz="2400"/>
          </a:p>
          <a:p>
            <a:endParaRPr lang="en-US" altLang="zh-CN" sz="2400"/>
          </a:p>
          <a:p>
            <a:endParaRPr lang="en-US" altLang="zh-CN" sz="2400"/>
          </a:p>
          <a:p>
            <a:r>
              <a:rPr lang="en-US" altLang="zh-CN" sz="2400"/>
              <a:t>The most general kinetic terms of dimension 4 we can write down are</a:t>
            </a:r>
            <a:endParaRPr lang="en-US" altLang="zh-CN" sz="2400"/>
          </a:p>
          <a:p>
            <a:pPr marL="0" indent="0">
              <a:buNone/>
            </a:pPr>
            <a:endParaRPr lang="en-US" altLang="zh-CN" sz="24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47165" y="2444115"/>
            <a:ext cx="2881630" cy="52895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441190" y="2524760"/>
            <a:ext cx="70205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( for example: h=P</a:t>
            </a:r>
            <a:r>
              <a:rPr lang="en-US" altLang="zh-CN" baseline="-25000"/>
              <a:t>L</a:t>
            </a:r>
            <a:r>
              <a:rPr lang="en-US" altLang="zh-CN"/>
              <a:t>h+(1-P</a:t>
            </a:r>
            <a:r>
              <a:rPr lang="en-US" altLang="zh-CN" baseline="-25000"/>
              <a:t>L</a:t>
            </a:r>
            <a:r>
              <a:rPr lang="en-US" altLang="zh-CN"/>
              <a:t>h), P</a:t>
            </a:r>
            <a:r>
              <a:rPr lang="en-US" altLang="zh-CN" baseline="-25000"/>
              <a:t>L</a:t>
            </a:r>
            <a:r>
              <a:rPr lang="en-US" altLang="zh-CN"/>
              <a:t> tranverse projection operator)</a:t>
            </a:r>
            <a:endParaRPr lang="en-US" altLang="zh-CN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620" y="3105150"/>
            <a:ext cx="2205355" cy="4241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3020" y="4700270"/>
            <a:ext cx="7406005" cy="528955"/>
          </a:xfrm>
          <a:prstGeom prst="rect">
            <a:avLst/>
          </a:prstGeom>
        </p:spPr>
      </p:pic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sz="3200">
                <a:sym typeface="+mn-ea"/>
              </a:rPr>
              <a:t>A</a:t>
            </a:r>
            <a:r>
              <a:rPr sz="3200">
                <a:sym typeface="+mn-ea"/>
              </a:rPr>
              <a:t>lternative</a:t>
            </a:r>
            <a:r>
              <a:rPr lang="en-US" altLang="zh-CN" sz="3200">
                <a:sym typeface="+mn-ea"/>
              </a:rPr>
              <a:t> Method</a:t>
            </a:r>
            <a:endParaRPr lang="zh-CN" altLang="en-US" sz="32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925" y="1350645"/>
            <a:ext cx="10852150" cy="4990465"/>
          </a:xfrm>
        </p:spPr>
        <p:txBody>
          <a:bodyPr/>
          <a:p>
            <a:r>
              <a:rPr lang="en-US" altLang="zh-CN" sz="2400"/>
              <a:t>I</a:t>
            </a:r>
            <a:r>
              <a:rPr lang="zh-CN" altLang="en-US" sz="2400"/>
              <a:t>nserting the replacements</a:t>
            </a:r>
            <a:endParaRPr lang="zh-CN" altLang="en-US" sz="2400"/>
          </a:p>
          <a:p>
            <a:endParaRPr lang="zh-CN" altLang="en-US" sz="2400"/>
          </a:p>
          <a:p>
            <a:r>
              <a:rPr lang="en-US" altLang="zh-CN" sz="2400"/>
              <a:t>T</a:t>
            </a:r>
            <a:r>
              <a:rPr lang="zh-CN" altLang="en-US" sz="2400"/>
              <a:t>he 4-derivative kinetic term </a:t>
            </a:r>
            <a:r>
              <a:rPr lang="en-US" altLang="zh-CN" sz="2400"/>
              <a:t>can be </a:t>
            </a:r>
            <a:r>
              <a:rPr sz="2400">
                <a:sym typeface="+mn-ea"/>
              </a:rPr>
              <a:t>eliminate</a:t>
            </a:r>
            <a:r>
              <a:rPr lang="en-US" altLang="zh-CN" sz="2400">
                <a:sym typeface="+mn-ea"/>
              </a:rPr>
              <a:t>d </a:t>
            </a:r>
            <a:r>
              <a:rPr lang="zh-CN" altLang="en-US" sz="2400"/>
              <a:t>uniquely by taking </a:t>
            </a:r>
            <a:r>
              <a:rPr lang="en-US" altLang="zh-CN" sz="2400"/>
              <a:t> </a:t>
            </a:r>
            <a:r>
              <a:rPr lang="zh-CN" altLang="en-US" sz="2400"/>
              <a:t>x=−y</a:t>
            </a:r>
            <a:endParaRPr lang="zh-CN" altLang="en-US" sz="2400"/>
          </a:p>
          <a:p>
            <a:r>
              <a:rPr lang="zh-CN" altLang="en-US" sz="2400"/>
              <a:t>A similar analysis for</a:t>
            </a:r>
            <a:r>
              <a:rPr lang="en-US" altLang="zh-CN" sz="2400"/>
              <a:t> </a:t>
            </a:r>
            <a:r>
              <a:rPr lang="zh-CN" altLang="en-US" sz="2400"/>
              <a:t>the rest of the Lagrangian leads to</a:t>
            </a:r>
            <a:endParaRPr lang="zh-CN" altLang="en-US" sz="2400"/>
          </a:p>
          <a:p>
            <a:endParaRPr lang="zh-CN" altLang="en-US" sz="2400"/>
          </a:p>
          <a:p>
            <a:endParaRPr lang="zh-CN" altLang="en-US" sz="2400"/>
          </a:p>
          <a:p>
            <a:r>
              <a:rPr lang="zh-CN" altLang="en-US" sz="2400"/>
              <a:t> the unique Lagrangian for a massive spin-2 field</a:t>
            </a:r>
            <a:endParaRPr lang="zh-CN" altLang="en-US" sz="24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3035" y="1378585"/>
            <a:ext cx="2881630" cy="5289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085" y="2106295"/>
            <a:ext cx="4634230" cy="4813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3130" y="4414520"/>
            <a:ext cx="7263130" cy="595630"/>
          </a:xfrm>
          <a:prstGeom prst="rect">
            <a:avLst/>
          </a:prstGeom>
        </p:spPr>
      </p:pic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sz="3200">
                <a:sym typeface="+mn-ea"/>
              </a:rPr>
              <a:t>A</a:t>
            </a:r>
            <a:r>
              <a:rPr sz="3200">
                <a:sym typeface="+mn-ea"/>
              </a:rPr>
              <a:t>lternative</a:t>
            </a:r>
            <a:r>
              <a:rPr lang="en-US" altLang="zh-CN" sz="3200">
                <a:sym typeface="+mn-ea"/>
              </a:rPr>
              <a:t> Method</a:t>
            </a:r>
            <a:endParaRPr lang="zh-CN" altLang="en-US" sz="32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925" y="1303020"/>
            <a:ext cx="10852150" cy="5038090"/>
          </a:xfrm>
        </p:spPr>
        <p:txBody>
          <a:bodyPr/>
          <a:p>
            <a:r>
              <a:rPr lang="zh-CN" altLang="en-US" sz="2400"/>
              <a:t>In the massless limit</a:t>
            </a:r>
            <a:r>
              <a:rPr lang="en-US" altLang="zh-CN" sz="2400"/>
              <a:t>, this happens to be the leading terms in the expansion of the Einstein–Hilbert Lagrangian</a:t>
            </a:r>
            <a:endParaRPr lang="en-US" altLang="zh-CN" sz="2400"/>
          </a:p>
          <a:p>
            <a:endParaRPr lang="en-US" altLang="zh-CN" sz="2400"/>
          </a:p>
          <a:p>
            <a:endParaRPr lang="en-US" altLang="zh-CN" sz="2400"/>
          </a:p>
          <a:p>
            <a:r>
              <a:rPr lang="en-US" altLang="zh-CN" sz="2400"/>
              <a:t>A brief proof will be given later </a:t>
            </a:r>
            <a:endParaRPr lang="en-US" altLang="zh-CN" sz="2400"/>
          </a:p>
          <a:p>
            <a:pPr marL="0" indent="0">
              <a:buNone/>
            </a:pPr>
            <a:r>
              <a:rPr lang="en-US" altLang="zh-CN" sz="2400"/>
              <a:t> according </a:t>
            </a:r>
            <a:r>
              <a:rPr lang="en-US" altLang="zh-CN" sz="2400"/>
              <a:t>to arXiv:2105.13041</a:t>
            </a:r>
            <a:endParaRPr lang="en-US" altLang="zh-CN" sz="24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6105" y="2538095"/>
            <a:ext cx="5939155" cy="6527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9045" y="3442335"/>
            <a:ext cx="3781425" cy="2898775"/>
          </a:xfrm>
          <a:prstGeom prst="rect">
            <a:avLst/>
          </a:prstGeom>
        </p:spPr>
      </p:pic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25" y="443230"/>
            <a:ext cx="10852150" cy="566420"/>
          </a:xfrm>
        </p:spPr>
        <p:txBody>
          <a:bodyPr/>
          <a:p>
            <a:r>
              <a:rPr lang="en-US" altLang="zh-CN" sz="3200">
                <a:sym typeface="+mn-ea"/>
              </a:rPr>
              <a:t>A</a:t>
            </a:r>
            <a:r>
              <a:rPr sz="3200">
                <a:sym typeface="+mn-ea"/>
              </a:rPr>
              <a:t>lternative</a:t>
            </a:r>
            <a:r>
              <a:rPr lang="en-US" altLang="zh-CN" sz="3200">
                <a:sym typeface="+mn-ea"/>
              </a:rPr>
              <a:t> Method</a:t>
            </a:r>
            <a:endParaRPr lang="zh-CN" altLang="en-US" sz="32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925" y="1345565"/>
            <a:ext cx="10852150" cy="4995545"/>
          </a:xfrm>
        </p:spPr>
        <p:txBody>
          <a:bodyPr/>
          <a:p>
            <a:r>
              <a:rPr lang="en-US" altLang="zh-CN" sz="2400"/>
              <a:t>Equivalence of these two method:</a:t>
            </a:r>
            <a:endParaRPr lang="en-US" altLang="zh-CN" sz="2400"/>
          </a:p>
          <a:p>
            <a:pPr marL="0" indent="0">
              <a:buNone/>
            </a:pPr>
            <a:r>
              <a:rPr lang="en-US" altLang="zh-CN" sz="2400"/>
              <a:t>1. Auxiliary fields.</a:t>
            </a:r>
            <a:endParaRPr lang="en-US" altLang="zh-CN" sz="2400"/>
          </a:p>
          <a:p>
            <a:pPr marL="0" indent="0">
              <a:buNone/>
            </a:pPr>
            <a:r>
              <a:rPr lang="en-US" altLang="zh-CN" sz="2400"/>
              <a:t>  The seperation                              act as a realization of the decompositon </a:t>
            </a:r>
            <a:endParaRPr lang="en-US" altLang="zh-CN" sz="2400"/>
          </a:p>
          <a:p>
            <a:pPr marL="0" indent="0">
              <a:buNone/>
            </a:pPr>
            <a:r>
              <a:rPr lang="en-US" altLang="zh-CN" sz="2400"/>
              <a:t>2. Equation of motion.</a:t>
            </a:r>
            <a:endParaRPr lang="en-US" altLang="zh-CN" sz="2400"/>
          </a:p>
          <a:p>
            <a:pPr marL="0" indent="0">
              <a:buNone/>
            </a:pPr>
            <a:r>
              <a:rPr lang="en-US" altLang="zh-CN" sz="2400"/>
              <a:t>  Insert the seperation in lagrangian and derive EOMs. </a:t>
            </a:r>
            <a:endParaRPr lang="en-US" altLang="zh-CN" sz="2400"/>
          </a:p>
          <a:p>
            <a:pPr marL="0" indent="0">
              <a:buNone/>
            </a:pPr>
            <a:r>
              <a:rPr lang="en-US" altLang="zh-CN" sz="2400"/>
              <a:t>  K-G equation(traceless,tranverse part) and tranverse conditon can be deduced from EOMs.</a:t>
            </a:r>
            <a:endParaRPr lang="en-US" altLang="zh-CN" sz="2400"/>
          </a:p>
          <a:p>
            <a:pPr marL="0" indent="0">
              <a:buNone/>
            </a:pPr>
            <a:r>
              <a:rPr lang="en-US" altLang="zh-CN"/>
              <a:t>  </a:t>
            </a:r>
            <a:endParaRPr lang="en-US" altLang="zh-CN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84550" y="2568575"/>
            <a:ext cx="2881630" cy="5289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7515" y="3097530"/>
            <a:ext cx="1723390" cy="549910"/>
          </a:xfrm>
          <a:prstGeom prst="rect">
            <a:avLst/>
          </a:prstGeom>
        </p:spPr>
      </p:pic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sz="3200">
                <a:sym typeface="+mn-ea"/>
              </a:rPr>
              <a:t>Massless </a:t>
            </a:r>
            <a:r>
              <a:rPr lang="en-US" altLang="zh-CN" sz="3200"/>
              <a:t>h</a:t>
            </a:r>
            <a:r>
              <a:rPr lang="en-US" altLang="zh-CN" sz="3200"/>
              <a:t>igher spin field</a:t>
            </a:r>
            <a:endParaRPr lang="en-US" altLang="zh-CN" sz="32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925" y="1746250"/>
            <a:ext cx="10852150" cy="4594860"/>
          </a:xfrm>
        </p:spPr>
        <p:txBody>
          <a:bodyPr/>
          <a:p>
            <a:r>
              <a:rPr lang="en-US" altLang="zh-CN" sz="2400"/>
              <a:t>I</a:t>
            </a:r>
            <a:r>
              <a:rPr lang="zh-CN" altLang="en-US" sz="2400"/>
              <a:t>t is impossible to have an interacting theory of</a:t>
            </a:r>
            <a:r>
              <a:rPr lang="en-US" altLang="zh-CN" sz="2400"/>
              <a:t> </a:t>
            </a:r>
            <a:r>
              <a:rPr lang="zh-CN" altLang="en-US" sz="2400"/>
              <a:t>massless particles with spin greater than 2. The required gauge invariance would be so</a:t>
            </a:r>
            <a:r>
              <a:rPr lang="en-US" altLang="zh-CN" sz="2400"/>
              <a:t> </a:t>
            </a:r>
            <a:r>
              <a:rPr lang="zh-CN" altLang="en-US" sz="2400"/>
              <a:t>restrictive that nothing could satisfy it.</a:t>
            </a:r>
            <a:endParaRPr lang="zh-CN" altLang="en-US" sz="2400"/>
          </a:p>
          <a:p>
            <a:r>
              <a:rPr lang="en-US" altLang="zh-CN" sz="2400"/>
              <a:t>Details can be found in </a:t>
            </a:r>
            <a:r>
              <a:rPr lang="en-US" altLang="zh-CN" sz="2400">
                <a:sym typeface="+mn-ea"/>
              </a:rPr>
              <a:t>Schwartz, 9.5.1</a:t>
            </a:r>
            <a:endParaRPr lang="en-US" altLang="zh-CN" sz="240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sz="3200"/>
              <a:t>EOM</a:t>
            </a:r>
            <a:r>
              <a:rPr lang="zh-CN" altLang="en-US" sz="3200"/>
              <a:t>s for</a:t>
            </a:r>
            <a:r>
              <a:rPr lang="en-US" altLang="zh-CN" sz="3200"/>
              <a:t> M</a:t>
            </a:r>
            <a:r>
              <a:rPr lang="zh-CN" altLang="en-US" sz="3200"/>
              <a:t>etric </a:t>
            </a:r>
            <a:r>
              <a:rPr lang="en-US" altLang="zh-CN" sz="3200"/>
              <a:t>F</a:t>
            </a:r>
            <a:r>
              <a:rPr lang="zh-CN" altLang="en-US" sz="3200"/>
              <a:t>luctuations</a:t>
            </a:r>
            <a:endParaRPr lang="zh-CN" altLang="en-US" sz="32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925" y="1324610"/>
            <a:ext cx="10852150" cy="5016500"/>
          </a:xfrm>
        </p:spPr>
        <p:txBody>
          <a:bodyPr/>
          <a:p>
            <a:pPr>
              <a:buFont typeface="Arial" panose="020B0604020202020204" pitchFamily="34" charset="0"/>
              <a:buChar char="•"/>
            </a:pPr>
            <a:r>
              <a:rPr lang="en-US" altLang="zh-CN" sz="2400"/>
              <a:t>Bsaic formula:</a:t>
            </a:r>
            <a:endParaRPr lang="en-US" altLang="zh-CN" sz="24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9925" y="2972435"/>
            <a:ext cx="3408045" cy="18376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235" y="2004695"/>
            <a:ext cx="2279015" cy="4083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2745" y="2611120"/>
            <a:ext cx="989330" cy="2946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150" y="4906010"/>
            <a:ext cx="2748280" cy="4241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909310" y="1958975"/>
            <a:ext cx="4044950" cy="85725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119370" y="1409065"/>
            <a:ext cx="665480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/>
              <a:t>Consider the Einstein model of gravity</a:t>
            </a:r>
            <a:endParaRPr lang="en-US" altLang="zh-CN" sz="24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4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4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/>
              <a:t> Expand the infinitesimal variation of the action as follows:</a:t>
            </a:r>
            <a:endParaRPr lang="en-US" altLang="zh-CN" sz="2400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722495" y="3823970"/>
            <a:ext cx="6982460" cy="108204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819150" y="5426075"/>
            <a:ext cx="5385435" cy="776605"/>
          </a:xfrm>
          <a:prstGeom prst="rect">
            <a:avLst/>
          </a:prstGeom>
        </p:spPr>
      </p:pic>
      <p:sp>
        <p:nvSpPr>
          <p:cNvPr id="12" name="灯片编号占位符 1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  <p:custDataLst>
      <p:tags r:id="rId1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sz="3200">
                <a:sym typeface="+mn-ea"/>
              </a:rPr>
              <a:t>EOM</a:t>
            </a:r>
            <a:r>
              <a:rPr sz="3200">
                <a:sym typeface="+mn-ea"/>
              </a:rPr>
              <a:t>s for</a:t>
            </a:r>
            <a:r>
              <a:rPr lang="en-US" altLang="zh-CN" sz="3200">
                <a:sym typeface="+mn-ea"/>
              </a:rPr>
              <a:t> M</a:t>
            </a:r>
            <a:r>
              <a:rPr sz="3200">
                <a:sym typeface="+mn-ea"/>
              </a:rPr>
              <a:t>etric </a:t>
            </a:r>
            <a:r>
              <a:rPr lang="en-US" altLang="zh-CN" sz="3200">
                <a:sym typeface="+mn-ea"/>
              </a:rPr>
              <a:t>F</a:t>
            </a:r>
            <a:r>
              <a:rPr sz="3200">
                <a:sym typeface="+mn-ea"/>
              </a:rPr>
              <a:t>luctuations</a:t>
            </a:r>
            <a:endParaRPr lang="zh-CN" altLang="en-US" sz="32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925" y="1276985"/>
            <a:ext cx="10852150" cy="5064125"/>
          </a:xfrm>
        </p:spPr>
        <p:txBody>
          <a:bodyPr/>
          <a:p>
            <a:r>
              <a:rPr lang="en-US" altLang="zh-CN" sz="2400"/>
              <a:t>First order:</a:t>
            </a:r>
            <a:endParaRPr lang="en-US" altLang="zh-CN" sz="2400"/>
          </a:p>
          <a:p>
            <a:endParaRPr lang="en-US" altLang="zh-CN" sz="2400"/>
          </a:p>
          <a:p>
            <a:endParaRPr lang="en-US" altLang="zh-CN" sz="2400"/>
          </a:p>
          <a:p>
            <a:endParaRPr lang="en-US" altLang="zh-CN" sz="2400"/>
          </a:p>
          <a:p>
            <a:r>
              <a:rPr lang="en-US" altLang="zh-CN" sz="2400"/>
              <a:t>The last contribution to equation can be written as an integral over the boundary hypersurface and are eliminated by the addition of an appropriate boundary action(Gibbons-Hawking-York boundary term).</a:t>
            </a:r>
            <a:endParaRPr lang="en-US" altLang="zh-CN" sz="240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695700" y="1276985"/>
            <a:ext cx="2673350" cy="8064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623685" y="1346200"/>
            <a:ext cx="4594860" cy="6680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69925" y="2258695"/>
            <a:ext cx="7588250" cy="8763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489075" y="5311775"/>
            <a:ext cx="4349750" cy="7048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8343900" y="5257800"/>
            <a:ext cx="1731645" cy="643255"/>
          </a:xfrm>
          <a:prstGeom prst="rect">
            <a:avLst/>
          </a:prstGeom>
        </p:spPr>
      </p:pic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  <p:custDataLst>
      <p:tags r:id="rId1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sz="3200">
                <a:sym typeface="+mn-ea"/>
              </a:rPr>
              <a:t>EOM</a:t>
            </a:r>
            <a:r>
              <a:rPr sz="3200">
                <a:sym typeface="+mn-ea"/>
              </a:rPr>
              <a:t>s for</a:t>
            </a:r>
            <a:r>
              <a:rPr lang="en-US" altLang="zh-CN" sz="3200">
                <a:sym typeface="+mn-ea"/>
              </a:rPr>
              <a:t> M</a:t>
            </a:r>
            <a:r>
              <a:rPr sz="3200">
                <a:sym typeface="+mn-ea"/>
              </a:rPr>
              <a:t>etric </a:t>
            </a:r>
            <a:r>
              <a:rPr lang="en-US" altLang="zh-CN" sz="3200">
                <a:sym typeface="+mn-ea"/>
              </a:rPr>
              <a:t>F</a:t>
            </a:r>
            <a:r>
              <a:rPr sz="3200">
                <a:sym typeface="+mn-ea"/>
              </a:rPr>
              <a:t>luctuations</a:t>
            </a:r>
            <a:endParaRPr lang="zh-CN" altLang="en-US" sz="32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925" y="1189990"/>
            <a:ext cx="10852150" cy="5151120"/>
          </a:xfrm>
        </p:spPr>
        <p:txBody>
          <a:bodyPr/>
          <a:p>
            <a:r>
              <a:rPr lang="en-US" altLang="zh-CN" sz="2400"/>
              <a:t>Second order:</a:t>
            </a:r>
            <a:endParaRPr lang="en-US" altLang="zh-CN" sz="2400"/>
          </a:p>
          <a:p>
            <a:endParaRPr lang="en-US" altLang="zh-CN" sz="2400"/>
          </a:p>
          <a:p>
            <a:endParaRPr lang="en-US" altLang="zh-CN" sz="2400"/>
          </a:p>
          <a:p>
            <a:endParaRPr lang="en-US" altLang="zh-CN" sz="2400"/>
          </a:p>
          <a:p>
            <a:r>
              <a:rPr lang="en-US" altLang="zh-CN" sz="2400"/>
              <a:t>Terms in second line give no contribution to the  the action because they exactly cancel each other.</a:t>
            </a:r>
            <a:endParaRPr lang="en-US" altLang="zh-CN" sz="2400"/>
          </a:p>
          <a:p>
            <a:endParaRPr lang="en-US" altLang="zh-CN" sz="2400"/>
          </a:p>
          <a:p>
            <a:r>
              <a:rPr lang="en-US" altLang="zh-CN" sz="2400"/>
              <a:t>EOM:                                    , linearized Einstein equation</a:t>
            </a:r>
            <a:endParaRPr lang="en-US" altLang="zh-CN" sz="24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8045" y="1056640"/>
            <a:ext cx="7258050" cy="8953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249170" y="2123440"/>
            <a:ext cx="7854950" cy="1435100"/>
          </a:xfrm>
          <a:prstGeom prst="rect">
            <a:avLst/>
          </a:prstGeom>
        </p:spPr>
      </p:pic>
      <p:sp>
        <p:nvSpPr>
          <p:cNvPr id="6" name="右箭头 5"/>
          <p:cNvSpPr/>
          <p:nvPr/>
        </p:nvSpPr>
        <p:spPr>
          <a:xfrm>
            <a:off x="1012825" y="2621915"/>
            <a:ext cx="881380" cy="433705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935480" y="5139690"/>
            <a:ext cx="3454400" cy="806450"/>
          </a:xfrm>
          <a:prstGeom prst="rect">
            <a:avLst/>
          </a:prstGeom>
        </p:spPr>
      </p:pic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  <p:custDataLst>
      <p:tags r:id="rId6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25" y="443230"/>
            <a:ext cx="10852150" cy="631825"/>
          </a:xfrm>
        </p:spPr>
        <p:txBody>
          <a:bodyPr/>
          <a:p>
            <a:r>
              <a:rPr lang="en-US" altLang="zh-CN" sz="3200">
                <a:sym typeface="+mn-ea"/>
              </a:rPr>
              <a:t>EOM</a:t>
            </a:r>
            <a:r>
              <a:rPr sz="3200">
                <a:sym typeface="+mn-ea"/>
              </a:rPr>
              <a:t>s for</a:t>
            </a:r>
            <a:r>
              <a:rPr lang="en-US" altLang="zh-CN" sz="3200">
                <a:sym typeface="+mn-ea"/>
              </a:rPr>
              <a:t> M</a:t>
            </a:r>
            <a:r>
              <a:rPr sz="3200">
                <a:sym typeface="+mn-ea"/>
              </a:rPr>
              <a:t>etric </a:t>
            </a:r>
            <a:r>
              <a:rPr lang="en-US" altLang="zh-CN" sz="3200">
                <a:sym typeface="+mn-ea"/>
              </a:rPr>
              <a:t>F</a:t>
            </a:r>
            <a:r>
              <a:rPr sz="3200">
                <a:sym typeface="+mn-ea"/>
              </a:rPr>
              <a:t>luctuations</a:t>
            </a:r>
            <a:endParaRPr lang="zh-CN" altLang="en-US" sz="32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925" y="1243965"/>
            <a:ext cx="10852150" cy="5097145"/>
          </a:xfrm>
        </p:spPr>
        <p:txBody>
          <a:bodyPr/>
          <a:p>
            <a:r>
              <a:rPr lang="en-US" altLang="zh-CN" sz="2400"/>
              <a:t>Compute them in general background metric</a:t>
            </a:r>
            <a:endParaRPr lang="en-US" altLang="zh-CN" sz="2400"/>
          </a:p>
          <a:p>
            <a:endParaRPr lang="en-US" altLang="zh-CN" sz="2400"/>
          </a:p>
          <a:p>
            <a:endParaRPr lang="en-US" altLang="zh-CN" sz="2400"/>
          </a:p>
          <a:p>
            <a:endParaRPr lang="en-US" altLang="zh-CN" sz="2400"/>
          </a:p>
          <a:p>
            <a:r>
              <a:rPr lang="en-US" altLang="zh-CN" sz="2400"/>
              <a:t>Similar to former spin-2 massless particle’s EOM in Minkowski space.</a:t>
            </a:r>
            <a:endParaRPr lang="en-US" altLang="zh-CN" sz="240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419350" y="2286000"/>
            <a:ext cx="7448550" cy="901700"/>
          </a:xfrm>
          <a:prstGeom prst="rect">
            <a:avLst/>
          </a:prstGeom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3200"/>
              <a:t> Higher J boson fields</a:t>
            </a:r>
            <a:r>
              <a:rPr lang="en-US" altLang="zh-CN" sz="3200"/>
              <a:t> in AdS/QCD</a:t>
            </a:r>
            <a:endParaRPr lang="en-US" altLang="zh-CN" sz="3200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796540" y="5071745"/>
            <a:ext cx="7124700" cy="11874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51865" y="1259840"/>
            <a:ext cx="9934575" cy="40614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spc="15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rPr>
              <a:t>In AdS/CFT, the supergravity action S</a:t>
            </a:r>
            <a:r>
              <a:rPr lang="en-US" altLang="zh-CN" sz="2400" spc="150" baseline="-2500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rPr>
              <a:t>SG</a:t>
            </a:r>
            <a:r>
              <a:rPr lang="en-US" altLang="zh-CN" sz="2400" spc="15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rPr>
              <a:t>  is </a:t>
            </a:r>
            <a:r>
              <a:rPr lang="en-US" altLang="zh-CN" sz="2400" spc="15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evaluated</a:t>
            </a:r>
            <a:r>
              <a:rPr lang="en-US" altLang="zh-CN" sz="2400" spc="15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rPr>
              <a:t> on the</a:t>
            </a:r>
            <a:endParaRPr lang="en-US" altLang="zh-CN" sz="2400" spc="150">
              <a:solidFill>
                <a:schemeClr val="tx1">
                  <a:lumMod val="75000"/>
                  <a:lumOff val="25000"/>
                </a:schemeClr>
              </a:solidFill>
              <a:uFillTx/>
              <a:latin typeface="Arial" panose="020B0604020202020204" pitchFamily="34" charset="0"/>
              <a:ea typeface="微软雅黑" panose="020B0503020204020204" charset="-122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en-US" altLang="zh-CN" sz="2400" spc="15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rPr>
              <a:t>classical solution.</a:t>
            </a:r>
            <a:endParaRPr lang="en-US" altLang="zh-CN" sz="2400" spc="150">
              <a:solidFill>
                <a:schemeClr val="tx1">
                  <a:lumMod val="75000"/>
                  <a:lumOff val="25000"/>
                </a:schemeClr>
              </a:solidFill>
              <a:uFillTx/>
              <a:latin typeface="Arial" panose="020B0604020202020204" pitchFamily="34" charset="0"/>
              <a:ea typeface="微软雅黑" panose="020B0503020204020204" charset="-122"/>
            </a:endParaRPr>
          </a:p>
          <a:p>
            <a:pPr indent="0">
              <a:buFont typeface="Arial" panose="020B0604020202020204" pitchFamily="34" charset="0"/>
              <a:buNone/>
            </a:pPr>
            <a:endParaRPr lang="en-US" altLang="zh-CN" sz="2400" spc="150">
              <a:solidFill>
                <a:schemeClr val="tx1">
                  <a:lumMod val="75000"/>
                  <a:lumOff val="25000"/>
                </a:schemeClr>
              </a:solidFill>
              <a:uFillTx/>
              <a:latin typeface="Arial" panose="020B0604020202020204" pitchFamily="34" charset="0"/>
              <a:ea typeface="微软雅黑" panose="020B0503020204020204" charset="-122"/>
            </a:endParaRPr>
          </a:p>
          <a:p>
            <a:pPr indent="0">
              <a:buFont typeface="Arial" panose="020B0604020202020204" pitchFamily="34" charset="0"/>
              <a:buNone/>
            </a:pPr>
            <a:endParaRPr lang="en-US" altLang="zh-CN" sz="2400" spc="150">
              <a:solidFill>
                <a:schemeClr val="tx1">
                  <a:lumMod val="75000"/>
                  <a:lumOff val="25000"/>
                </a:schemeClr>
              </a:solidFill>
              <a:uFillTx/>
              <a:latin typeface="Arial" panose="020B0604020202020204" pitchFamily="34" charset="0"/>
              <a:ea typeface="微软雅黑" panose="020B0503020204020204" charset="-122"/>
            </a:endParaRPr>
          </a:p>
          <a:p>
            <a:pPr indent="0">
              <a:buFont typeface="Arial" panose="020B0604020202020204" pitchFamily="34" charset="0"/>
              <a:buNone/>
            </a:pPr>
            <a:endParaRPr lang="en-US" altLang="zh-CN" sz="2400" spc="150">
              <a:solidFill>
                <a:schemeClr val="tx1">
                  <a:lumMod val="75000"/>
                  <a:lumOff val="25000"/>
                </a:schemeClr>
              </a:solidFill>
              <a:uFillTx/>
              <a:latin typeface="Arial" panose="020B0604020202020204" pitchFamily="34" charset="0"/>
              <a:ea typeface="微软雅黑" panose="020B0503020204020204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>
                <a:sym typeface="+mn-ea"/>
              </a:rPr>
              <a:t>Thus auxiliary fields can be set to 0, and impose transverse and traceless condition </a:t>
            </a:r>
            <a:endParaRPr lang="en-US" altLang="zh-CN" sz="2400">
              <a:sym typeface="+mn-e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400">
              <a:sym typeface="+mn-e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400">
              <a:sym typeface="+mn-e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>
                <a:sym typeface="+mn-ea"/>
              </a:rPr>
              <a:t>There is only one way to contraced indices.</a:t>
            </a:r>
            <a:endParaRPr lang="en-US" altLang="zh-CN" sz="2400">
              <a:sym typeface="+mn-ea"/>
            </a:endParaRPr>
          </a:p>
          <a:p>
            <a:pPr indent="0">
              <a:buFont typeface="Arial" panose="020B0604020202020204" pitchFamily="34" charset="0"/>
              <a:buNone/>
            </a:pPr>
            <a:endParaRPr lang="en-US" altLang="zh-CN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942080" y="2226310"/>
            <a:ext cx="4578350" cy="7112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832860" y="3845560"/>
            <a:ext cx="4171950" cy="520700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  <p:custDataLst>
      <p:tags r:id="rId7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sz="3200"/>
              <a:t>Brief Introduction on fermion case</a:t>
            </a:r>
            <a:endParaRPr lang="en-US" altLang="zh-CN" sz="32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925" y="1249680"/>
            <a:ext cx="10852150" cy="5091430"/>
          </a:xfrm>
        </p:spPr>
        <p:txBody>
          <a:bodyPr/>
          <a:p>
            <a:r>
              <a:rPr lang="en-US" altLang="zh-CN" sz="2400"/>
              <a:t>There are 2 methods to describe a fermion field:</a:t>
            </a:r>
            <a:endParaRPr lang="en-US" altLang="zh-CN" sz="2400"/>
          </a:p>
          <a:p>
            <a:pPr marL="0" indent="0">
              <a:buNone/>
            </a:pPr>
            <a:r>
              <a:rPr lang="en-US" altLang="zh-CN" sz="2400"/>
              <a:t>1. Complicated spinor formalism of Fierz and Pauli[1].</a:t>
            </a:r>
            <a:endParaRPr lang="en-US" altLang="zh-CN" sz="2400"/>
          </a:p>
          <a:p>
            <a:pPr marL="0" indent="0">
              <a:buNone/>
            </a:pPr>
            <a:r>
              <a:rPr lang="en-US" altLang="zh-CN" sz="2400">
                <a:solidFill>
                  <a:srgbClr val="FF0000"/>
                </a:solidFill>
              </a:rPr>
              <a:t>2</a:t>
            </a:r>
            <a:r>
              <a:rPr lang="en-US" altLang="zh-CN" sz="2400"/>
              <a:t>. Quantity has mixed property of Dirac spionr and of symmetric tensor of rank k developed by Rarita and Schwinger[2].</a:t>
            </a:r>
            <a:endParaRPr lang="en-US" altLang="zh-CN" sz="2400"/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400"/>
              <a:t>1/2 Dirac spinor: D(1/2</a:t>
            </a:r>
            <a:r>
              <a:rPr lang="en-US" altLang="zh-CN" sz="2400">
                <a:sym typeface="+mn-ea"/>
              </a:rPr>
              <a:t>,0</a:t>
            </a:r>
            <a:r>
              <a:rPr lang="en-US" altLang="zh-CN" sz="2400"/>
              <a:t>)</a:t>
            </a:r>
            <a:r>
              <a:rPr lang="en-US" altLang="zh-CN" sz="2400">
                <a:latin typeface="微软雅黑" panose="020B0503020204020204" charset="-122"/>
                <a:sym typeface="+mn-ea"/>
              </a:rPr>
              <a:t>⊕D(0,1/2) </a:t>
            </a:r>
            <a:endParaRPr lang="en-US" altLang="zh-CN" sz="2400">
              <a:latin typeface="微软雅黑" panose="020B0503020204020204" charset="-122"/>
              <a:sym typeface="+mn-ea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400"/>
              <a:t>Combine 1/2 spinor with spin-n field: (</a:t>
            </a:r>
            <a:r>
              <a:rPr lang="en-US" altLang="zh-CN" sz="2400">
                <a:sym typeface="+mn-ea"/>
              </a:rPr>
              <a:t>D(1/2</a:t>
            </a:r>
            <a:r>
              <a:rPr lang="en-US" altLang="zh-CN" sz="2400">
                <a:sym typeface="+mn-ea"/>
              </a:rPr>
              <a:t>,0</a:t>
            </a:r>
            <a:r>
              <a:rPr lang="en-US" altLang="zh-CN" sz="2400">
                <a:sym typeface="+mn-ea"/>
              </a:rPr>
              <a:t>)</a:t>
            </a:r>
            <a:r>
              <a:rPr lang="en-US" altLang="zh-CN" sz="2400">
                <a:latin typeface="微软雅黑" panose="020B0503020204020204" charset="-122"/>
                <a:sym typeface="+mn-ea"/>
              </a:rPr>
              <a:t>⊕D(0,1/2))⊗D(n/2,n/2)=</a:t>
            </a:r>
            <a:endParaRPr lang="en-US" altLang="zh-CN" sz="2400">
              <a:latin typeface="微软雅黑" panose="020B0503020204020204" charset="-122"/>
              <a:sym typeface="+mn-ea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CN" sz="2400">
                <a:latin typeface="微软雅黑" panose="020B0503020204020204" charset="-122"/>
                <a:sym typeface="+mn-ea"/>
              </a:rPr>
              <a:t>  D(n/2+1/2,n/2)⊕D(n/2,n/2+1/2)⊕...</a:t>
            </a:r>
            <a:endParaRPr lang="en-US" altLang="zh-CN" sz="2400"/>
          </a:p>
        </p:txBody>
      </p:sp>
      <p:sp>
        <p:nvSpPr>
          <p:cNvPr id="4" name="文本框 3"/>
          <p:cNvSpPr txBox="1"/>
          <p:nvPr/>
        </p:nvSpPr>
        <p:spPr>
          <a:xfrm>
            <a:off x="890905" y="5861050"/>
            <a:ext cx="99415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/>
              <a:t>1. </a:t>
            </a:r>
            <a:r>
              <a:rPr lang="zh-CN" altLang="en-US" sz="1600"/>
              <a:t>M, Fierz and W. Pauli, Proc. Roy. Soc. A173, 211 (1939</a:t>
            </a:r>
            <a:r>
              <a:rPr lang="en-US" altLang="zh-CN" sz="1600"/>
              <a:t>)</a:t>
            </a:r>
            <a:endParaRPr lang="en-US" altLang="zh-CN" sz="1600"/>
          </a:p>
          <a:p>
            <a:r>
              <a:rPr lang="en-US" altLang="zh-CN" sz="1600"/>
              <a:t>2. W. Rarita and J. Schwinger, Phys. Rev. 60 61 (1941).</a:t>
            </a:r>
            <a:endParaRPr lang="en-US" altLang="zh-CN" sz="16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sz="3200">
                <a:sym typeface="+mn-ea"/>
              </a:rPr>
              <a:t>Brief Introduction on fermion case</a:t>
            </a:r>
            <a:endParaRPr lang="zh-CN" altLang="en-US" sz="32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925" y="1189990"/>
            <a:ext cx="10852150" cy="5151120"/>
          </a:xfrm>
        </p:spPr>
        <p:txBody>
          <a:bodyPr/>
          <a:p>
            <a:r>
              <a:rPr lang="en-US" altLang="zh-CN" sz="2400"/>
              <a:t>To seperate the spin n+1/2 part, we have the following conditions:</a:t>
            </a:r>
            <a:endParaRPr lang="en-US" altLang="zh-CN" sz="2400"/>
          </a:p>
          <a:p>
            <a:endParaRPr lang="en-US" altLang="zh-CN" sz="2400"/>
          </a:p>
          <a:p>
            <a:r>
              <a:rPr lang="en-US" altLang="zh-CN" sz="2400"/>
              <a:t>Also </a:t>
            </a:r>
            <a:r>
              <a:rPr sz="2400">
                <a:sym typeface="+mn-ea"/>
              </a:rPr>
              <a:t>auxiliary</a:t>
            </a:r>
            <a:r>
              <a:rPr lang="en-US" altLang="zh-CN" sz="2400">
                <a:sym typeface="+mn-ea"/>
              </a:rPr>
              <a:t> field need to be introduced.</a:t>
            </a:r>
            <a:endParaRPr lang="en-US" altLang="zh-CN" sz="2400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673850" y="1953895"/>
            <a:ext cx="1532890" cy="4953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706880" y="1875155"/>
            <a:ext cx="2851150" cy="5740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817110" y="1835150"/>
            <a:ext cx="1597660" cy="6318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71475" y="3195320"/>
            <a:ext cx="8553450" cy="236855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8924925" y="2244090"/>
            <a:ext cx="2952750" cy="3208020"/>
            <a:chOff x="14055" y="3534"/>
            <a:chExt cx="4650" cy="5052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14055" y="3534"/>
              <a:ext cx="4650" cy="4480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14055" y="8126"/>
              <a:ext cx="1810" cy="460"/>
            </a:xfrm>
            <a:prstGeom prst="rect">
              <a:avLst/>
            </a:prstGeom>
          </p:spPr>
        </p:pic>
      </p:grpSp>
      <p:sp>
        <p:nvSpPr>
          <p:cNvPr id="11" name="灯片编号占位符 10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  <p:custDataLst>
      <p:tags r:id="rId1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sz="3200">
                <a:sym typeface="+mn-ea"/>
              </a:rPr>
              <a:t>Brief Introduction on fermion case</a:t>
            </a:r>
            <a:endParaRPr lang="zh-CN" altLang="en-US" sz="32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925" y="1155700"/>
            <a:ext cx="10852150" cy="5185410"/>
          </a:xfrm>
        </p:spPr>
        <p:txBody>
          <a:bodyPr/>
          <a:p>
            <a:r>
              <a:rPr lang="en-US" altLang="zh-CN" sz="2400"/>
              <a:t>More details can be found in these articles.</a:t>
            </a:r>
            <a:endParaRPr lang="en-US" altLang="zh-CN" sz="240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73125" y="3972560"/>
            <a:ext cx="5441950" cy="23685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73125" y="1678305"/>
            <a:ext cx="5656580" cy="20796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505575" y="3479165"/>
            <a:ext cx="5016500" cy="1162050"/>
          </a:xfrm>
          <a:prstGeom prst="rect">
            <a:avLst/>
          </a:prstGeom>
        </p:spPr>
      </p:pic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  <p:custDataLst>
      <p:tags r:id="rId7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 idx="1"/>
            <p:custDataLst>
              <p:tags r:id="rId1"/>
            </p:custDataLst>
          </p:nvPr>
        </p:nvSpPr>
        <p:spPr>
          <a:xfrm>
            <a:off x="2418715" y="1901190"/>
            <a:ext cx="8250555" cy="1705610"/>
          </a:xfrm>
        </p:spPr>
        <p:txBody>
          <a:bodyPr/>
          <a:lstStyle/>
          <a:p>
            <a:r>
              <a:rPr lang="zh-CN" altLang="en-US" dirty="0"/>
              <a:t>THANK  YOU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7"/>
  <p:tag name="KSO_WM_UNIT_LAYERLEVEL" val="1"/>
  <p:tag name="KSO_WM_TAG_VERSION" val="1.0"/>
  <p:tag name="KSO_WM_BEAUTIFY_FLAG" val="#wm#"/>
  <p:tag name="KSO_WM_UNIT_TYPE" val="y"/>
  <p:tag name="KSO_WM_UNIT_INDEX" val="7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1"/>
  <p:tag name="KSO_WM_UNIT_LAYERLEVEL" val="1"/>
  <p:tag name="KSO_WM_TAG_VERSION" val="1.0"/>
  <p:tag name="KSO_WM_BEAUTIFY_FLAG" val="#wm#"/>
  <p:tag name="KSO_WM_UNIT_TYPE" val="y"/>
  <p:tag name="KSO_WM_UNIT_INDEX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2"/>
  <p:tag name="KSO_WM_UNIT_LAYERLEVEL" val="1"/>
  <p:tag name="KSO_WM_TAG_VERSION" val="1.0"/>
  <p:tag name="KSO_WM_BEAUTIFY_FLAG" val="#wm#"/>
  <p:tag name="KSO_WM_UNIT_TYPE" val="y"/>
  <p:tag name="KSO_WM_UNIT_INDEX" val="2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3"/>
  <p:tag name="KSO_WM_UNIT_LAYERLEVEL" val="1"/>
  <p:tag name="KSO_WM_TAG_VERSION" val="1.0"/>
  <p:tag name="KSO_WM_BEAUTIFY_FLAG" val="#wm#"/>
  <p:tag name="KSO_WM_UNIT_TYPE" val="y"/>
  <p:tag name="KSO_WM_UNIT_INDEX" val="3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4"/>
  <p:tag name="KSO_WM_UNIT_LAYERLEVEL" val="1"/>
  <p:tag name="KSO_WM_TAG_VERSION" val="1.0"/>
  <p:tag name="KSO_WM_BEAUTIFY_FLAG" val="#wm#"/>
  <p:tag name="KSO_WM_UNIT_TYPE" val="y"/>
  <p:tag name="KSO_WM_UNIT_INDEX" val="4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5"/>
  <p:tag name="KSO_WM_UNIT_LAYERLEVEL" val="1"/>
  <p:tag name="KSO_WM_TAG_VERSION" val="1.0"/>
  <p:tag name="KSO_WM_BEAUTIFY_FLAG" val="#wm#"/>
  <p:tag name="KSO_WM_UNIT_TYPE" val="y"/>
  <p:tag name="KSO_WM_UNIT_INDEX" val="5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6"/>
  <p:tag name="KSO_WM_UNIT_LAYERLEVEL" val="1"/>
  <p:tag name="KSO_WM_TAG_VERSION" val="1.0"/>
  <p:tag name="KSO_WM_BEAUTIFY_FLAG" val="#wm#"/>
  <p:tag name="KSO_WM_UNIT_TYPE" val="y"/>
  <p:tag name="KSO_WM_UNIT_INDEX" val="6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  <p:tag name="KSO_WM_UNIT_BK_DARK_LIGHT" val="2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2"/>
</p:tagLst>
</file>

<file path=ppt/tags/tag8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SLIDE_BK_DARK_LIGHT" val="2"/>
  <p:tag name="KSO_WM_UNIT_BK_DARK_LIGHT" val="2"/>
</p:tagLst>
</file>

<file path=ppt/tags/tag9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SLIDE_BK_DARK_LIGHT" val="2"/>
  <p:tag name="KSO_WM_UNIT_BK_DARK_LIGHT" val="2"/>
</p:tagLst>
</file>

<file path=ppt/tags/tag101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2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2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6915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6915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AG_VERSION" val="1.0"/>
  <p:tag name="KSO_WM_BEAUTIFY_FLAG" val="#wm#"/>
  <p:tag name="KSO_WM_TEMPLATE_CATEGORY" val="custom"/>
  <p:tag name="KSO_WM_TEMPLATE_INDEX" val="20206915"/>
  <p:tag name="KSO_WM_TEMPLATE_MASTER_THUMB_INDEX" val="12"/>
  <p:tag name="KSO_WM_TEMPLATE_THUMBS_INDEX" val="1、4、7、8、10、11、12、13、15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</p:tagLst>
</file>

<file path=ppt/tags/tag130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3.0"/>
</p:tagLst>
</file>

<file path=ppt/tags/tag131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3.0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1*i*4"/>
  <p:tag name="KSO_WM_UNIT_LAYERLEVEL" val="1"/>
  <p:tag name="KSO_WM_TAG_VERSION" val="3.0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3.0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3.0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3.0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8"/>
  <p:tag name="KSO_WM_UNIT_ID" val="_1*i*8"/>
  <p:tag name="KSO_WM_UNIT_LAYERLEVEL" val="1"/>
  <p:tag name="KSO_WM_TAG_VERSION" val="3.0"/>
</p:tagLst>
</file>

<file path=ppt/tags/tag1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9"/>
  <p:tag name="KSO_WM_UNIT_ID" val="_1*i*9"/>
  <p:tag name="KSO_WM_UNIT_LAYERLEVEL" val="1"/>
  <p:tag name="KSO_WM_TAG_VERSION" val="3.0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10"/>
  <p:tag name="KSO_WM_UNIT_ID" val="_1*i*10"/>
  <p:tag name="KSO_WM_UNIT_LAYERLEVEL" val="1"/>
  <p:tag name="KSO_WM_TAG_VERSION" val="3.0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3.0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4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PRESET_TEXT" val="单击此处编辑母版文本样式&#10;第二级&#10;第三级&#10;第四级&#10;第五级"/>
</p:tagLst>
</file>

<file path=ppt/tags/tag14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UNIT_TYPE" val="i"/>
  <p:tag name="KSO_WM_UNIT_INDEX" val="1"/>
  <p:tag name="KSO_WM_UNIT_CONTENT_GROUP_TYPE" val="titlestyle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15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UNIT_TYPE" val="i"/>
  <p:tag name="KSO_WM_UNIT_INDEX" val="3"/>
</p:tagLst>
</file>

<file path=ppt/tags/tag153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5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UNIT_TYPE" val="i"/>
  <p:tag name="KSO_WM_UNIT_INDEX" val="1"/>
</p:tagLst>
</file>

<file path=ppt/tags/tag158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UNIT_TYPE" val="i"/>
  <p:tag name="KSO_WM_UNIT_INDEX" val="2"/>
</p:tagLst>
</file>

<file path=ppt/tags/tag15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16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UNIT_CONTENT_GROUP_TYPE" val="contentchip"/>
  <p:tag name="KSO_WM_UNIT_TYPE" val="i"/>
  <p:tag name="KSO_WM_UNIT_INDEX" val="4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UNIT_TYPE" val="i"/>
  <p:tag name="KSO_WM_UNIT_INDEX" val="5"/>
</p:tagLst>
</file>

<file path=ppt/tags/tag162.xml><?xml version="1.0" encoding="utf-8"?>
<p:tagLst xmlns:p="http://schemas.openxmlformats.org/presentationml/2006/main">
  <p:tag name="KSO_WM_UNIT_PRESET_TEXT" val="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6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PRESET_TEXT" val="单击此处编辑母版文本样式&#10;第二级&#10;第三级&#10;第四级&#10;第五级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PRESET_TEXT" val="单击此处编辑母版文本样式&#10;第二级&#10;第三级&#10;第四级&#10;第五级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3.0"/>
  <p:tag name="KSO_WM_UNIT_TYPE" val="i"/>
  <p:tag name="KSO_WM_UNIT_INDEX" val="1"/>
  <p:tag name="KSO_WM_UNIT_CONTENT_GROUP_TYPE" val="titlestyle"/>
</p:tagLst>
</file>

<file path=ppt/tags/tag17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PRESET_TEXT" val="单击此处编辑母版文本样式&#10;第二级&#10;第三级&#10;第四级&#10;第五级"/>
</p:tagLst>
</file>

<file path=ppt/tags/tag17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</p:tagLst>
</file>

<file path=ppt/tags/tag1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PRESET_TEXT" val="单击此处编辑母版文本样式&#10;第二级&#10;第三级&#10;第四级&#10;第五级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</p:tagLst>
</file>

<file path=ppt/tags/tag1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3.0"/>
  <p:tag name="KSO_WM_UNIT_TYPE" val="i"/>
  <p:tag name="KSO_WM_UNIT_INDEX" val="1"/>
  <p:tag name="KSO_WM_UNIT_CONTENT_GROUP_TYPE" val="titlestyle"/>
</p:tagLst>
</file>

<file path=ppt/tags/tag17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3.0"/>
  <p:tag name="KSO_WM_UNIT_TYPE" val="i"/>
  <p:tag name="KSO_WM_UNIT_INDEX" val="1"/>
  <p:tag name="KSO_WM_UNIT_CONTENT_GROUP_TYPE" val="titlestyle"/>
</p:tagLst>
</file>

<file path=ppt/tags/tag18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3.0"/>
  <p:tag name="KSO_WM_UNIT_TYPE" val="i"/>
  <p:tag name="KSO_WM_UNIT_INDEX" val="1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PRESET_TEXT" val="单击此处编辑母版文本样式&#10;第二级&#10;第三级&#10;第四级&#10;第五级"/>
</p:tagLst>
</file>

<file path=ppt/tags/tag1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UNIT_TYPE" val="i"/>
  <p:tag name="KSO_WM_UNIT_INDEX" val="1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9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UNIT_CONTENT_GROUP_TYPE" val="titlestyle"/>
  <p:tag name="KSO_WM_UNIT_TYPE" val="i"/>
  <p:tag name="KSO_WM_UNIT_INDEX" val="1"/>
</p:tagLst>
</file>

<file path=ppt/tags/tag19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选择预设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CONTENT_GROUP_TYPE" val="titlestyle"/>
</p:tagLst>
</file>

<file path=ppt/tags/tag199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2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204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UNIT_TYPE" val="i"/>
  <p:tag name="KSO_WM_UNIT_INDEX" val="2"/>
</p:tagLst>
</file>

<file path=ppt/tags/tag205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SHADOW_SCHEMECOLOR_INDEX_BRIGHTNESS" val="-0.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UNIT_TYPE" val="i"/>
  <p:tag name="KSO_WM_UNIT_INDEX" val="3"/>
</p:tagLst>
</file>

<file path=ppt/tags/tag20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UNIT_CONTENT_GROUP_TYPE" val="contentchip"/>
  <p:tag name="KSO_WM_UNIT_TYPE" val="i"/>
  <p:tag name="KSO_WM_UNIT_INDEX" val="4"/>
</p:tagLst>
</file>

<file path=ppt/tags/tag20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UNIT_TYPE" val="i"/>
  <p:tag name="KSO_WM_UNIT_INDEX" val="5"/>
</p:tagLst>
</file>

<file path=ppt/tags/tag20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UNIT_TYPE" val="i"/>
  <p:tag name="KSO_WM_UNIT_INDEX" val="6"/>
</p:tagLst>
</file>

<file path=ppt/tags/tag20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UNIT_TYPE" val="i"/>
  <p:tag name="KSO_WM_UNIT_INDEX" val="7"/>
</p:tagLst>
</file>

<file path=ppt/tags/tag21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UNIT_CONTENT_GROUP_TYPE" val="contentchip"/>
  <p:tag name="KSO_WM_UNIT_TYPE" val="i"/>
  <p:tag name="KSO_WM_UNIT_INDEX" val="8"/>
</p:tagLst>
</file>

<file path=ppt/tags/tag2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CONTENT_GROUP_TYPE" val="contentchip"/>
  <p:tag name="KSO_WM_UNIT_TYPE" val="i"/>
  <p:tag name="KSO_WM_UNIT_INDEX" val="9"/>
</p:tagLst>
</file>

<file path=ppt/tags/tag2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CONTENT_GROUP_TYPE" val="contentchip"/>
  <p:tag name="KSO_WM_UNIT_TYPE" val="i"/>
  <p:tag name="KSO_WM_UNIT_INDEX" val="10"/>
</p:tagLst>
</file>

<file path=ppt/tags/tag2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3.0"/>
  <p:tag name="KSO_WM_UNIT_TYPE" val="i"/>
  <p:tag name="KSO_WM_UNIT_INDEX" val="11"/>
</p:tagLst>
</file>

<file path=ppt/tags/tag214.xml><?xml version="1.0" encoding="utf-8"?>
<p:tagLst xmlns:p="http://schemas.openxmlformats.org/presentationml/2006/main">
  <p:tag name="KSO_WM_UNIT_ISCONTENTSTITLE" val="0"/>
  <p:tag name="KSO_WM_UNIT_ISNUMDGMTITLE" val="0"/>
  <p:tag name="KSO_WM_UNIT_PRESET_TEXT" val="THANK  YOU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UNIT_TYPE" val="i"/>
  <p:tag name="KSO_WM_UNIT_INDEX" val="1"/>
  <p:tag name="KSO_WM_UNIT_CONTENT_GROUP_TYPE" val="titlestyle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314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  <p:tag name="KSO_WM_TEMPLATE_CATEGORY" val="custom"/>
  <p:tag name="KSO_WM_TEMPLATE_INDEX" val="20230314"/>
</p:tagLst>
</file>

<file path=ppt/tags/tag22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314"/>
  <p:tag name="KSO_WM_SPECIAL_SOURCE" val="bdnull"/>
  <p:tag name="KSO_WM_TEMPLATE_THUMBS_INDEX" val="1、9"/>
</p:tagLst>
</file>

<file path=ppt/tags/tag226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4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  <p:tag name="KSO_WM_UNIT_VALUE" val="160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2"/>
  <p:tag name="KSO_WM_UNIT_VALUE" val="160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1_1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2_1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TYPE" val="f"/>
  <p:tag name="KSO_WM_UNIT_INDEX" val="1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NOCLEAR" val="0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UNIT_VALUE" val="50"/>
  <p:tag name="KSO_WM_TEMPLATE_CATEGORY" val="custom"/>
  <p:tag name="KSO_WM_TEMPLATE_INDEX" val="20233488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VALUE" val="340"/>
  <p:tag name="KSO_WM_TEMPLATE_CATEGORY" val="custom"/>
  <p:tag name="KSO_WM_TEMPLATE_INDEX" val="20233488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86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488"/>
  <p:tag name="KSO_WM_TEMPLATE_THUMBS_INDEX" val="1、9"/>
</p:tagLst>
</file>

<file path=ppt/tags/tag2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6915_1*a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PRESET_TEXT" val="空白演示经典风格"/>
</p:tagLst>
</file>

<file path=ppt/tags/tag288.xml><?xml version="1.0" encoding="utf-8"?>
<p:tagLst xmlns:p="http://schemas.openxmlformats.org/presentationml/2006/main"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6915_1*f*1"/>
  <p:tag name="KSO_WM_TEMPLATE_CATEGORY" val="custom"/>
  <p:tag name="KSO_WM_TEMPLATE_INDEX" val="20206915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演讲者："/>
  <p:tag name="KSO_WM_UNIT_SUBTYPE" val="b"/>
</p:tagLst>
</file>

<file path=ppt/tags/tag289.xml><?xml version="1.0" encoding="utf-8"?>
<p:tagLst xmlns:p="http://schemas.openxmlformats.org/presentationml/2006/main">
  <p:tag name="KSO_WM_SLIDE_ID" val="custom20206915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6915"/>
  <p:tag name="KSO_WM_SLIDE_LAYOUT" val="a_b_f"/>
  <p:tag name="KSO_WM_SLIDE_LAYOUT_CNT" val="1_1_1"/>
  <p:tag name="KSO_WM_TEMPLATE_MASTER_THUMB_INDEX" val="12"/>
  <p:tag name="KSO_WM_TEMPLATE_THUMBS_INDEX" val="1、4、7、8、10、11、12、13、15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488_4*a*1"/>
  <p:tag name="KSO_WM_TEMPLATE_CATEGORY" val="custom"/>
  <p:tag name="KSO_WM_TEMPLATE_INDEX" val="20233488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3488_4*l_h_i*1_1_1"/>
  <p:tag name="KSO_WM_TEMPLATE_CATEGORY" val="custom"/>
  <p:tag name="KSO_WM_TEMPLATE_INDEX" val="202334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83.1426696777344,&quot;width&quot;:464.24990844726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3488_4*l_h_a*1_1_1"/>
  <p:tag name="KSO_WM_TEMPLATE_CATEGORY" val="custom"/>
  <p:tag name="KSO_WM_TEMPLATE_INDEX" val="20233488"/>
  <p:tag name="KSO_WM_UNIT_LAYERLEVEL" val="1_1_1"/>
  <p:tag name="KSO_WM_TAG_VERSION" val="3.0"/>
  <p:tag name="KSO_WM_BEAUTIFY_FLAG" val="#wm#"/>
  <p:tag name="KSO_WM_DIAGRAM_GROUP_CODE" val="l1-1"/>
  <p:tag name="KSO_WM_UNIT_PRESET_TEXT" val="单击添加目录项标题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83.1426696777344,&quot;width&quot;:464.24990844726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33488_4*l_h_i*1_2_1"/>
  <p:tag name="KSO_WM_TEMPLATE_CATEGORY" val="custom"/>
  <p:tag name="KSO_WM_TEMPLATE_INDEX" val="202334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83.1426696777344,&quot;width&quot;:464.24990844726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3488_4*l_h_a*1_2_1"/>
  <p:tag name="KSO_WM_TEMPLATE_CATEGORY" val="custom"/>
  <p:tag name="KSO_WM_TEMPLATE_INDEX" val="20233488"/>
  <p:tag name="KSO_WM_UNIT_LAYERLEVEL" val="1_1_1"/>
  <p:tag name="KSO_WM_TAG_VERSION" val="3.0"/>
  <p:tag name="KSO_WM_BEAUTIFY_FLAG" val="#wm#"/>
  <p:tag name="KSO_WM_DIAGRAM_GROUP_CODE" val="l1-1"/>
  <p:tag name="KSO_WM_UNIT_PRESET_TEXT" val="单击添加目录项标题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83.1426696777344,&quot;width&quot;:464.24990844726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33488_4*l_h_i*1_3_1"/>
  <p:tag name="KSO_WM_TEMPLATE_CATEGORY" val="custom"/>
  <p:tag name="KSO_WM_TEMPLATE_INDEX" val="202334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83.1426696777344,&quot;width&quot;:464.24990844726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3488_4*l_h_a*1_3_1"/>
  <p:tag name="KSO_WM_TEMPLATE_CATEGORY" val="custom"/>
  <p:tag name="KSO_WM_TEMPLATE_INDEX" val="20233488"/>
  <p:tag name="KSO_WM_UNIT_LAYERLEVEL" val="1_1_1"/>
  <p:tag name="KSO_WM_TAG_VERSION" val="3.0"/>
  <p:tag name="KSO_WM_BEAUTIFY_FLAG" val="#wm#"/>
  <p:tag name="KSO_WM_DIAGRAM_GROUP_CODE" val="l1-1"/>
  <p:tag name="KSO_WM_UNIT_PRESET_TEXT" val="单击添加目录项标题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83.1426696777344,&quot;width&quot;:464.24990844726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3488_4*l_h_i*1_4_1"/>
  <p:tag name="KSO_WM_TEMPLATE_CATEGORY" val="custom"/>
  <p:tag name="KSO_WM_TEMPLATE_INDEX" val="2023348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83.1426696777344,&quot;width&quot;:464.24990844726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3488_4*l_h_a*1_4_1"/>
  <p:tag name="KSO_WM_TEMPLATE_CATEGORY" val="custom"/>
  <p:tag name="KSO_WM_TEMPLATE_INDEX" val="20233488"/>
  <p:tag name="KSO_WM_UNIT_LAYERLEVEL" val="1_1_1"/>
  <p:tag name="KSO_WM_TAG_VERSION" val="3.0"/>
  <p:tag name="KSO_WM_BEAUTIFY_FLAG" val="#wm#"/>
  <p:tag name="KSO_WM_DIAGRAM_GROUP_CODE" val="l1-1"/>
  <p:tag name="KSO_WM_UNIT_PRESET_TEXT" val="单击添加目录项标题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83.1426696777344,&quot;width&quot;:464.249908447265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99.xml><?xml version="1.0" encoding="utf-8"?>
<p:tagLst xmlns:p="http://schemas.openxmlformats.org/presentationml/2006/main">
  <p:tag name="KSO_WM_SLIDE_ID" val="custom20233488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3.0"/>
  <p:tag name="KSO_WM_BEAUTIFY_FLAG" val="#wm#"/>
  <p:tag name="KSO_WM_TEMPLATE_CATEGORY" val="custom"/>
  <p:tag name="KSO_WM_TEMPLATE_INDEX" val="20233488"/>
  <p:tag name="KSO_WM_SLIDE_LAYOUT" val="a_l"/>
  <p:tag name="KSO_WM_SLIDE_LAYOUT_CNT" val="1_1"/>
  <p:tag name="KSO_WM_SLIDE_TYPE" val="contents"/>
  <p:tag name="KSO_WM_SLIDE_SUBTYPE" val="diag"/>
  <p:tag name="KSO_WM_DIAGRAM_GROUP_CODE" val="l1-1"/>
  <p:tag name="KSO_WM_SLIDE_DIAGTYPE" val="l"/>
</p:tagLst>
</file>

<file path=ppt/tags/tag300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301.xml><?xml version="1.0" encoding="utf-8"?>
<p:tagLst xmlns:p="http://schemas.openxmlformats.org/presentationml/2006/main">
  <p:tag name="KSO_WM_BEAUTIFY_FLAG" val=""/>
</p:tagLst>
</file>

<file path=ppt/tags/tag302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303.xml><?xml version="1.0" encoding="utf-8"?>
<p:tagLst xmlns:p="http://schemas.openxmlformats.org/presentationml/2006/main">
  <p:tag name="KSO_WM_BEAUTIFY_FLAG" val=""/>
</p:tagLst>
</file>

<file path=ppt/tags/tag304.xml><?xml version="1.0" encoding="utf-8"?>
<p:tagLst xmlns:p="http://schemas.openxmlformats.org/presentationml/2006/main">
  <p:tag name="KSO_WM_BEAUTIFY_FLAG" val=""/>
</p:tagLst>
</file>

<file path=ppt/tags/tag305.xml><?xml version="1.0" encoding="utf-8"?>
<p:tagLst xmlns:p="http://schemas.openxmlformats.org/presentationml/2006/main">
  <p:tag name="KSO_WM_BEAUTIFY_FLAG" val=""/>
</p:tagLst>
</file>

<file path=ppt/tags/tag306.xml><?xml version="1.0" encoding="utf-8"?>
<p:tagLst xmlns:p="http://schemas.openxmlformats.org/presentationml/2006/main">
  <p:tag name="KSO_WM_BEAUTIFY_FLAG" val=""/>
</p:tagLst>
</file>

<file path=ppt/tags/tag307.xml><?xml version="1.0" encoding="utf-8"?>
<p:tagLst xmlns:p="http://schemas.openxmlformats.org/presentationml/2006/main">
  <p:tag name="KSO_WM_BEAUTIFY_FLAG" val=""/>
</p:tagLst>
</file>

<file path=ppt/tags/tag308.xml><?xml version="1.0" encoding="utf-8"?>
<p:tagLst xmlns:p="http://schemas.openxmlformats.org/presentationml/2006/main">
  <p:tag name="KSO_WM_BEAUTIFY_FLAG" val=""/>
</p:tagLst>
</file>

<file path=ppt/tags/tag309.xml><?xml version="1.0" encoding="utf-8"?>
<p:tagLst xmlns:p="http://schemas.openxmlformats.org/presentationml/2006/main">
  <p:tag name="KSO_WM_BEAUTIFY_FLAG" val=""/>
</p:tagLst>
</file>

<file path=ppt/tags/tag310.xml><?xml version="1.0" encoding="utf-8"?>
<p:tagLst xmlns:p="http://schemas.openxmlformats.org/presentationml/2006/main">
  <p:tag name="KSO_WM_BEAUTIFY_FLAG" val=""/>
</p:tagLst>
</file>

<file path=ppt/tags/tag311.xml><?xml version="1.0" encoding="utf-8"?>
<p:tagLst xmlns:p="http://schemas.openxmlformats.org/presentationml/2006/main">
  <p:tag name="KSO_WM_BEAUTIFY_FLAG" val=""/>
</p:tagLst>
</file>

<file path=ppt/tags/tag312.xml><?xml version="1.0" encoding="utf-8"?>
<p:tagLst xmlns:p="http://schemas.openxmlformats.org/presentationml/2006/main">
  <p:tag name="KSO_WM_BEAUTIFY_FLAG" val=""/>
</p:tagLst>
</file>

<file path=ppt/tags/tag313.xml><?xml version="1.0" encoding="utf-8"?>
<p:tagLst xmlns:p="http://schemas.openxmlformats.org/presentationml/2006/main">
  <p:tag name="KSO_WM_BEAUTIFY_FLAG" val=""/>
</p:tagLst>
</file>

<file path=ppt/tags/tag314.xml><?xml version="1.0" encoding="utf-8"?>
<p:tagLst xmlns:p="http://schemas.openxmlformats.org/presentationml/2006/main">
  <p:tag name="KSO_WM_BEAUTIFY_FLAG" val=""/>
</p:tagLst>
</file>

<file path=ppt/tags/tag315.xml><?xml version="1.0" encoding="utf-8"?>
<p:tagLst xmlns:p="http://schemas.openxmlformats.org/presentationml/2006/main">
  <p:tag name="KSO_WM_BEAUTIFY_FLAG" val=""/>
</p:tagLst>
</file>

<file path=ppt/tags/tag316.xml><?xml version="1.0" encoding="utf-8"?>
<p:tagLst xmlns:p="http://schemas.openxmlformats.org/presentationml/2006/main">
  <p:tag name="KSO_WM_BEAUTIFY_FLAG" val=""/>
</p:tagLst>
</file>

<file path=ppt/tags/tag317.xml><?xml version="1.0" encoding="utf-8"?>
<p:tagLst xmlns:p="http://schemas.openxmlformats.org/presentationml/2006/main">
  <p:tag name="KSO_WM_BEAUTIFY_FLAG" val=""/>
</p:tagLst>
</file>

<file path=ppt/tags/tag318.xml><?xml version="1.0" encoding="utf-8"?>
<p:tagLst xmlns:p="http://schemas.openxmlformats.org/presentationml/2006/main">
  <p:tag name="KSO_WM_BEAUTIFY_FLAG" val=""/>
</p:tagLst>
</file>

<file path=ppt/tags/tag319.xml><?xml version="1.0" encoding="utf-8"?>
<p:tagLst xmlns:p="http://schemas.openxmlformats.org/presentationml/2006/main">
  <p:tag name="KSO_WM_BEAUTIFY_FLAG" val=""/>
</p:tagLst>
</file>

<file path=ppt/tags/tag320.xml><?xml version="1.0" encoding="utf-8"?>
<p:tagLst xmlns:p="http://schemas.openxmlformats.org/presentationml/2006/main">
  <p:tag name="KSO_WM_BEAUTIFY_FLAG" val=""/>
</p:tagLst>
</file>

<file path=ppt/tags/tag321.xml><?xml version="1.0" encoding="utf-8"?>
<p:tagLst xmlns:p="http://schemas.openxmlformats.org/presentationml/2006/main">
  <p:tag name="KSO_WM_BEAUTIFY_FLAG" val=""/>
</p:tagLst>
</file>

<file path=ppt/tags/tag322.xml><?xml version="1.0" encoding="utf-8"?>
<p:tagLst xmlns:p="http://schemas.openxmlformats.org/presentationml/2006/main">
  <p:tag name="KSO_WM_BEAUTIFY_FLAG" val=""/>
</p:tagLst>
</file>

<file path=ppt/tags/tag323.xml><?xml version="1.0" encoding="utf-8"?>
<p:tagLst xmlns:p="http://schemas.openxmlformats.org/presentationml/2006/main">
  <p:tag name="KSO_WM_BEAUTIFY_FLAG" val=""/>
</p:tagLst>
</file>

<file path=ppt/tags/tag324.xml><?xml version="1.0" encoding="utf-8"?>
<p:tagLst xmlns:p="http://schemas.openxmlformats.org/presentationml/2006/main">
  <p:tag name="KSO_WM_BEAUTIFY_FLAG" val=""/>
</p:tagLst>
</file>

<file path=ppt/tags/tag325.xml><?xml version="1.0" encoding="utf-8"?>
<p:tagLst xmlns:p="http://schemas.openxmlformats.org/presentationml/2006/main">
  <p:tag name="KSO_WM_BEAUTIFY_FLAG" val=""/>
</p:tagLst>
</file>

<file path=ppt/tags/tag326.xml><?xml version="1.0" encoding="utf-8"?>
<p:tagLst xmlns:p="http://schemas.openxmlformats.org/presentationml/2006/main">
  <p:tag name="KSO_WM_BEAUTIFY_FLAG" val=""/>
</p:tagLst>
</file>

<file path=ppt/tags/tag327.xml><?xml version="1.0" encoding="utf-8"?>
<p:tagLst xmlns:p="http://schemas.openxmlformats.org/presentationml/2006/main">
  <p:tag name="KSO_WM_BEAUTIFY_FLAG" val=""/>
</p:tagLst>
</file>

<file path=ppt/tags/tag328.xml><?xml version="1.0" encoding="utf-8"?>
<p:tagLst xmlns:p="http://schemas.openxmlformats.org/presentationml/2006/main">
  <p:tag name="KSO_WM_BEAUTIFY_FLAG" val=""/>
</p:tagLst>
</file>

<file path=ppt/tags/tag329.xml><?xml version="1.0" encoding="utf-8"?>
<p:tagLst xmlns:p="http://schemas.openxmlformats.org/presentationml/2006/main">
  <p:tag name="KSO_WM_BEAUTIFY_FLAG" val=""/>
</p:tagLst>
</file>

<file path=ppt/tags/tag330.xml><?xml version="1.0" encoding="utf-8"?>
<p:tagLst xmlns:p="http://schemas.openxmlformats.org/presentationml/2006/main">
  <p:tag name="KSO_WM_BEAUTIFY_FLAG" val=""/>
</p:tagLst>
</file>

<file path=ppt/tags/tag331.xml><?xml version="1.0" encoding="utf-8"?>
<p:tagLst xmlns:p="http://schemas.openxmlformats.org/presentationml/2006/main">
  <p:tag name="KSO_WM_BEAUTIFY_FLAG" val=""/>
</p:tagLst>
</file>

<file path=ppt/tags/tag332.xml><?xml version="1.0" encoding="utf-8"?>
<p:tagLst xmlns:p="http://schemas.openxmlformats.org/presentationml/2006/main">
  <p:tag name="KSO_WM_BEAUTIFY_FLAG" val=""/>
</p:tagLst>
</file>

<file path=ppt/tags/tag333.xml><?xml version="1.0" encoding="utf-8"?>
<p:tagLst xmlns:p="http://schemas.openxmlformats.org/presentationml/2006/main">
  <p:tag name="KSO_WM_BEAUTIFY_FLAG" val=""/>
</p:tagLst>
</file>

<file path=ppt/tags/tag334.xml><?xml version="1.0" encoding="utf-8"?>
<p:tagLst xmlns:p="http://schemas.openxmlformats.org/presentationml/2006/main">
  <p:tag name="KSO_WM_BEAUTIFY_FLAG" val=""/>
</p:tagLst>
</file>

<file path=ppt/tags/tag335.xml><?xml version="1.0" encoding="utf-8"?>
<p:tagLst xmlns:p="http://schemas.openxmlformats.org/presentationml/2006/main">
  <p:tag name="KSO_WM_BEAUTIFY_FLAG" val=""/>
</p:tagLst>
</file>

<file path=ppt/tags/tag336.xml><?xml version="1.0" encoding="utf-8"?>
<p:tagLst xmlns:p="http://schemas.openxmlformats.org/presentationml/2006/main">
  <p:tag name="KSO_WM_BEAUTIFY_FLAG" val=""/>
</p:tagLst>
</file>

<file path=ppt/tags/tag337.xml><?xml version="1.0" encoding="utf-8"?>
<p:tagLst xmlns:p="http://schemas.openxmlformats.org/presentationml/2006/main">
  <p:tag name="KSO_WM_BEAUTIFY_FLAG" val=""/>
</p:tagLst>
</file>

<file path=ppt/tags/tag338.xml><?xml version="1.0" encoding="utf-8"?>
<p:tagLst xmlns:p="http://schemas.openxmlformats.org/presentationml/2006/main">
  <p:tag name="KSO_WM_BEAUTIFY_FLAG" val=""/>
</p:tagLst>
</file>

<file path=ppt/tags/tag339.xml><?xml version="1.0" encoding="utf-8"?>
<p:tagLst xmlns:p="http://schemas.openxmlformats.org/presentationml/2006/main">
  <p:tag name="KSO_WM_BEAUTIFY_FLAG" val=""/>
</p:tagLst>
</file>

<file path=ppt/tags/tag340.xml><?xml version="1.0" encoding="utf-8"?>
<p:tagLst xmlns:p="http://schemas.openxmlformats.org/presentationml/2006/main">
  <p:tag name="KSO_WM_BEAUTIFY_FLAG" val=""/>
</p:tagLst>
</file>

<file path=ppt/tags/tag341.xml><?xml version="1.0" encoding="utf-8"?>
<p:tagLst xmlns:p="http://schemas.openxmlformats.org/presentationml/2006/main">
  <p:tag name="KSO_WM_BEAUTIFY_FLAG" val=""/>
</p:tagLst>
</file>

<file path=ppt/tags/tag342.xml><?xml version="1.0" encoding="utf-8"?>
<p:tagLst xmlns:p="http://schemas.openxmlformats.org/presentationml/2006/main">
  <p:tag name="KSO_WM_BEAUTIFY_FLAG" val=""/>
</p:tagLst>
</file>

<file path=ppt/tags/tag343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344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345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346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347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348.xml><?xml version="1.0" encoding="utf-8"?>
<p:tagLst xmlns:p="http://schemas.openxmlformats.org/presentationml/2006/main">
  <p:tag name="KSO_WM_BEAUTIFY_FLAG" val=""/>
</p:tagLst>
</file>

<file path=ppt/tags/tag349.xml><?xml version="1.0" encoding="utf-8"?>
<p:tagLst xmlns:p="http://schemas.openxmlformats.org/presentationml/2006/main">
  <p:tag name="KSO_WM_BEAUTIFY_FLAG" val=""/>
</p:tagLst>
</file>

<file path=ppt/tags/tag350.xml><?xml version="1.0" encoding="utf-8"?>
<p:tagLst xmlns:p="http://schemas.openxmlformats.org/presentationml/2006/main">
  <p:tag name="KSO_WM_BEAUTIFY_FLAG" val=""/>
</p:tagLst>
</file>

<file path=ppt/tags/tag351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352.xml><?xml version="1.0" encoding="utf-8"?>
<p:tagLst xmlns:p="http://schemas.openxmlformats.org/presentationml/2006/main">
  <p:tag name="KSO_WM_BEAUTIFY_FLAG" val=""/>
</p:tagLst>
</file>

<file path=ppt/tags/tag353.xml><?xml version="1.0" encoding="utf-8"?>
<p:tagLst xmlns:p="http://schemas.openxmlformats.org/presentationml/2006/main">
  <p:tag name="KSO_WM_BEAUTIFY_FLAG" val=""/>
</p:tagLst>
</file>

<file path=ppt/tags/tag354.xml><?xml version="1.0" encoding="utf-8"?>
<p:tagLst xmlns:p="http://schemas.openxmlformats.org/presentationml/2006/main">
  <p:tag name="KSO_WM_BEAUTIFY_FLAG" val=""/>
</p:tagLst>
</file>

<file path=ppt/tags/tag355.xml><?xml version="1.0" encoding="utf-8"?>
<p:tagLst xmlns:p="http://schemas.openxmlformats.org/presentationml/2006/main">
  <p:tag name="KSO_WM_BEAUTIFY_FLAG" val=""/>
</p:tagLst>
</file>

<file path=ppt/tags/tag356.xml><?xml version="1.0" encoding="utf-8"?>
<p:tagLst xmlns:p="http://schemas.openxmlformats.org/presentationml/2006/main">
  <p:tag name="KSO_WM_BEAUTIFY_FLAG" val=""/>
</p:tagLst>
</file>

<file path=ppt/tags/tag357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358.xml><?xml version="1.0" encoding="utf-8"?>
<p:tagLst xmlns:p="http://schemas.openxmlformats.org/presentationml/2006/main">
  <p:tag name="KSO_WM_BEAUTIFY_FLAG" val=""/>
</p:tagLst>
</file>

<file path=ppt/tags/tag359.xml><?xml version="1.0" encoding="utf-8"?>
<p:tagLst xmlns:p="http://schemas.openxmlformats.org/presentationml/2006/main">
  <p:tag name="KSO_WM_BEAUTIFY_FLAG" val=""/>
</p:tagLst>
</file>

<file path=ppt/tags/tag360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361.xml><?xml version="1.0" encoding="utf-8"?>
<p:tagLst xmlns:p="http://schemas.openxmlformats.org/presentationml/2006/main">
  <p:tag name="KSO_WM_BEAUTIFY_FLAG" val=""/>
</p:tagLst>
</file>

<file path=ppt/tags/tag362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363.xml><?xml version="1.0" encoding="utf-8"?>
<p:tagLst xmlns:p="http://schemas.openxmlformats.org/presentationml/2006/main">
  <p:tag name="KSO_WM_BEAUTIFY_FLAG" val=""/>
</p:tagLst>
</file>

<file path=ppt/tags/tag364.xml><?xml version="1.0" encoding="utf-8"?>
<p:tagLst xmlns:p="http://schemas.openxmlformats.org/presentationml/2006/main">
  <p:tag name="KSO_WM_BEAUTIFY_FLAG" val=""/>
</p:tagLst>
</file>

<file path=ppt/tags/tag365.xml><?xml version="1.0" encoding="utf-8"?>
<p:tagLst xmlns:p="http://schemas.openxmlformats.org/presentationml/2006/main">
  <p:tag name="KSO_WM_BEAUTIFY_FLAG" val=""/>
</p:tagLst>
</file>

<file path=ppt/tags/tag366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367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368.xml><?xml version="1.0" encoding="utf-8"?>
<p:tagLst xmlns:p="http://schemas.openxmlformats.org/presentationml/2006/main">
  <p:tag name="KSO_WM_BEAUTIFY_FLAG" val=""/>
</p:tagLst>
</file>

<file path=ppt/tags/tag369.xml><?xml version="1.0" encoding="utf-8"?>
<p:tagLst xmlns:p="http://schemas.openxmlformats.org/presentationml/2006/main">
  <p:tag name="KSO_WM_BEAUTIFY_FLAG" val=""/>
</p:tagLst>
</file>

<file path=ppt/tags/tag370.xml><?xml version="1.0" encoding="utf-8"?>
<p:tagLst xmlns:p="http://schemas.openxmlformats.org/presentationml/2006/main">
  <p:tag name="KSO_WM_BEAUTIFY_FLAG" val=""/>
</p:tagLst>
</file>

<file path=ppt/tags/tag371.xml><?xml version="1.0" encoding="utf-8"?>
<p:tagLst xmlns:p="http://schemas.openxmlformats.org/presentationml/2006/main">
  <p:tag name="KSO_WM_BEAUTIFY_FLAG" val=""/>
</p:tagLst>
</file>

<file path=ppt/tags/tag372.xml><?xml version="1.0" encoding="utf-8"?>
<p:tagLst xmlns:p="http://schemas.openxmlformats.org/presentationml/2006/main">
  <p:tag name="KSO_WM_BEAUTIFY_FLAG" val=""/>
</p:tagLst>
</file>

<file path=ppt/tags/tag373.xml><?xml version="1.0" encoding="utf-8"?>
<p:tagLst xmlns:p="http://schemas.openxmlformats.org/presentationml/2006/main">
  <p:tag name="KSO_WM_BEAUTIFY_FLAG" val=""/>
</p:tagLst>
</file>

<file path=ppt/tags/tag374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375.xml><?xml version="1.0" encoding="utf-8"?>
<p:tagLst xmlns:p="http://schemas.openxmlformats.org/presentationml/2006/main">
  <p:tag name="KSO_WM_BEAUTIFY_FLAG" val=""/>
</p:tagLst>
</file>

<file path=ppt/tags/tag376.xml><?xml version="1.0" encoding="utf-8"?>
<p:tagLst xmlns:p="http://schemas.openxmlformats.org/presentationml/2006/main">
  <p:tag name="KSO_WM_BEAUTIFY_FLAG" val=""/>
</p:tagLst>
</file>

<file path=ppt/tags/tag377.xml><?xml version="1.0" encoding="utf-8"?>
<p:tagLst xmlns:p="http://schemas.openxmlformats.org/presentationml/2006/main">
  <p:tag name="KSO_WM_BEAUTIFY_FLAG" val=""/>
</p:tagLst>
</file>

<file path=ppt/tags/tag378.xml><?xml version="1.0" encoding="utf-8"?>
<p:tagLst xmlns:p="http://schemas.openxmlformats.org/presentationml/2006/main">
  <p:tag name="KSO_WM_BEAUTIFY_FLAG" val="#wm#"/>
  <p:tag name="KSO_WM_TEMPLATE_CATEGORY" val="custom"/>
  <p:tag name="KSO_WM_TEMPLATE_INDEX" val="20206915"/>
</p:tagLst>
</file>

<file path=ppt/tags/tag379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4_9*a*1"/>
  <p:tag name="KSO_WM_TEMPLATE_CATEGORY" val="custom"/>
  <p:tag name="KSO_WM_TEMPLATE_INDEX" val="20230314"/>
  <p:tag name="KSO_WM_UNIT_LAYERLEVEL" val="1"/>
  <p:tag name="KSO_WM_TAG_VERSION" val="3.0"/>
  <p:tag name="KSO_WM_BEAUTIFY_FLAG" val="#wm#"/>
  <p:tag name="KSO_WM_UNIT_PRESET_TEXT" val="THANK  YOU"/>
</p:tagLst>
</file>

<file path=ppt/tags/tag380.xml><?xml version="1.0" encoding="utf-8"?>
<p:tagLst xmlns:p="http://schemas.openxmlformats.org/presentationml/2006/main">
  <p:tag name="KSO_WM_SLIDE_ID" val="custom20230314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314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173.7&quot;,&quot;top&quot;:&quot;78.5&quot;,&quot;width&quot;:&quot;702.55&quot;,&quot;height&quot;:&quot;350.15&quot;}"/>
</p:tagLst>
</file>

<file path=ppt/tags/tag381.xml><?xml version="1.0" encoding="utf-8"?>
<p:tagLst xmlns:p="http://schemas.openxmlformats.org/presentationml/2006/main">
  <p:tag name="commondata" val="eyJoZGlkIjoiYzZmZDE4ZGZlMTg1NzdhZDk1NjhkZGJlYTY3YjNlYWI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SM 预置配色-浅色">
      <a:dk1>
        <a:srgbClr val="000000"/>
      </a:dk1>
      <a:lt1>
        <a:srgbClr val="FFFFFF"/>
      </a:lt1>
      <a:dk2>
        <a:srgbClr val="F5F5F8"/>
      </a:dk2>
      <a:lt2>
        <a:srgbClr val="FFFFFF"/>
      </a:lt2>
      <a:accent1>
        <a:srgbClr val="577CCE"/>
      </a:accent1>
      <a:accent2>
        <a:srgbClr val="5999AF"/>
      </a:accent2>
      <a:accent3>
        <a:srgbClr val="5BA080"/>
      </a:accent3>
      <a:accent4>
        <a:srgbClr val="8BAA69"/>
      </a:accent4>
      <a:accent5>
        <a:srgbClr val="D6B250"/>
      </a:accent5>
      <a:accent6>
        <a:srgbClr val="E79647"/>
      </a:accent6>
      <a:hlink>
        <a:srgbClr val="0000FF"/>
      </a:hlink>
      <a:folHlink>
        <a:srgbClr val="FF00FF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自定义 23">
      <a:dk1>
        <a:srgbClr val="000000"/>
      </a:dk1>
      <a:lt1>
        <a:srgbClr val="FFFFFF"/>
      </a:lt1>
      <a:dk2>
        <a:srgbClr val="011163"/>
      </a:dk2>
      <a:lt2>
        <a:srgbClr val="FFFFFF"/>
      </a:lt2>
      <a:accent1>
        <a:srgbClr val="4864FC"/>
      </a:accent1>
      <a:accent2>
        <a:srgbClr val="6C5EDE"/>
      </a:accent2>
      <a:accent3>
        <a:srgbClr val="9059BF"/>
      </a:accent3>
      <a:accent4>
        <a:srgbClr val="B453A1"/>
      </a:accent4>
      <a:accent5>
        <a:srgbClr val="D84E82"/>
      </a:accent5>
      <a:accent6>
        <a:srgbClr val="FC4864"/>
      </a:accent6>
      <a:hlink>
        <a:srgbClr val="0563C1"/>
      </a:hlink>
      <a:folHlink>
        <a:srgbClr val="954D72"/>
      </a:folHlink>
    </a:clrScheme>
    <a:fontScheme name="自定义 18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主题​​">
  <a:themeElements>
    <a:clrScheme name="自定义 109">
      <a:dk1>
        <a:srgbClr val="000000"/>
      </a:dk1>
      <a:lt1>
        <a:srgbClr val="FFFFFF"/>
      </a:lt1>
      <a:dk2>
        <a:srgbClr val="44546A"/>
      </a:dk2>
      <a:lt2>
        <a:srgbClr val="FEFEFE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658BD5"/>
      </a:hlink>
      <a:folHlink>
        <a:srgbClr val="A16AA5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6867</Words>
  <Application>WPS 演示</Application>
  <PresentationFormat>宽屏</PresentationFormat>
  <Paragraphs>340</Paragraphs>
  <Slides>29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4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29</vt:i4>
      </vt:variant>
    </vt:vector>
  </HeadingPairs>
  <TitlesOfParts>
    <vt:vector size="45" baseType="lpstr">
      <vt:lpstr>Arial</vt:lpstr>
      <vt:lpstr>宋体</vt:lpstr>
      <vt:lpstr>Wingdings</vt:lpstr>
      <vt:lpstr>微软雅黑</vt:lpstr>
      <vt:lpstr>MiSans Normal</vt:lpstr>
      <vt:lpstr>Wingdings</vt:lpstr>
      <vt:lpstr>MiSans Heavy</vt:lpstr>
      <vt:lpstr>Arial Unicode MS</vt:lpstr>
      <vt:lpstr>Calibri</vt:lpstr>
      <vt:lpstr>WPS</vt:lpstr>
      <vt:lpstr>1_Office 主题​​</vt:lpstr>
      <vt:lpstr>Office 主题</vt:lpstr>
      <vt:lpstr>2_Office 主题​​</vt:lpstr>
      <vt:lpstr>Equation.KSEE3</vt:lpstr>
      <vt:lpstr>Equation.KSEE3</vt:lpstr>
      <vt:lpstr>Equation.KSEE3</vt:lpstr>
      <vt:lpstr>Lagrangian Formulation for higher spin field</vt:lpstr>
      <vt:lpstr>Contents</vt:lpstr>
      <vt:lpstr>The principle to construct a Lagrangian</vt:lpstr>
      <vt:lpstr>The principle to construct a Lagrangian</vt:lpstr>
      <vt:lpstr>Lagrangian Formulation for integral spin</vt:lpstr>
      <vt:lpstr>Lagrangian Formulation for integral spin</vt:lpstr>
      <vt:lpstr>Lagrangian Formulation for integral spin</vt:lpstr>
      <vt:lpstr>Lagrangian Formulation for integral spin</vt:lpstr>
      <vt:lpstr>Lagrangian Formulation for integral spin</vt:lpstr>
      <vt:lpstr>Lagrangian Formulation for integral spin</vt:lpstr>
      <vt:lpstr>Lagrangian Formulation for integral spin</vt:lpstr>
      <vt:lpstr>Lagrangian Formulation for integral spin</vt:lpstr>
      <vt:lpstr>Lagrangian Formulation for integral spin</vt:lpstr>
      <vt:lpstr>Lagrangian Formulation for integral spin</vt:lpstr>
      <vt:lpstr>Lagrangian Formulation for integral spin</vt:lpstr>
      <vt:lpstr>Alternative Method</vt:lpstr>
      <vt:lpstr>Alternative Method</vt:lpstr>
      <vt:lpstr>Alternative Method</vt:lpstr>
      <vt:lpstr>Alternative Method</vt:lpstr>
      <vt:lpstr>Massless higher spin field</vt:lpstr>
      <vt:lpstr>EOMs for Metric Fluctuations</vt:lpstr>
      <vt:lpstr>EOMs for Metric Fluctuations</vt:lpstr>
      <vt:lpstr>EOMs for Metric Fluctuations</vt:lpstr>
      <vt:lpstr>EOMs for Metric Fluctuations</vt:lpstr>
      <vt:lpstr> Higher J boson fields in AdS/QCD</vt:lpstr>
      <vt:lpstr>Brief Introduction on fermion case</vt:lpstr>
      <vt:lpstr>Brief Introduction on fermion case</vt:lpstr>
      <vt:lpstr>Brief Introduction on fermion case</vt:lpstr>
      <vt:lpstr>THANK 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Chen</dc:creator>
  <cp:lastModifiedBy>WPS_1700451824</cp:lastModifiedBy>
  <cp:revision>37</cp:revision>
  <dcterms:created xsi:type="dcterms:W3CDTF">2023-08-09T12:44:00Z</dcterms:created>
  <dcterms:modified xsi:type="dcterms:W3CDTF">2024-05-11T02:13:32Z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B83DF4C8BBFD4DEFA09E040E509BCA0C_12</vt:lpwstr>
  </property>
  <property fmtid="{D5CDD505-2E9C-101B-9397-08002B2CF9AE}" pid="3" name="KSOProductBuildVer">
    <vt:lpwstr>2052-12.1.0.16729</vt:lpwstr>
  </property>
</Properties>
</file>