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8CE04-967A-46E6-8A02-9651A61A8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79800E-4E95-4DE9-83F3-FC2DCF3E8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0B4674-C4A9-44D7-AC56-AB6F33DC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CB0D79-A8D7-4424-890C-E689CBAF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42766E-8D2E-41D4-BD83-7130D11F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42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B23795-0D5F-4771-957E-0FF624D0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02F9AD4-FEB2-4805-AEC6-7A6C09C2E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EEC4A7-3338-4138-89A6-5CFAC45B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3B2413-2AEE-45DE-8AE2-92AD8E63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4735B5-7FA8-4664-9D52-CFCA07C3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6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3A0ADBF-5865-4FBD-8993-D4252251C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D29D9B-0DEC-4080-977C-78A860B52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7605BB-4B6C-4A3C-A8F2-2821B87C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4E653E-0563-4A6F-A0E6-05A42E56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85499D-FCF2-4410-880A-C18F6ACF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10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0739-7541-4970-89F3-7F0F6691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C27E87-51AC-43A4-A720-109980AD9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C464D0-8CE0-43F3-9FF4-B9B2D997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859C56-8972-43E7-B510-B3DB9419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DE375D-9710-4FE6-8111-4A6190E1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6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6FA63A-C7B7-46BF-B03D-2408CD11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6F7F12-150F-42E6-9A2F-89C7DA109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FD795A-E74D-4D66-9653-E0D2BDCE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D366A7-D56B-458E-94BE-8AAF6C40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C1E73E-8967-4B3A-A8AA-EF1EA27D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9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0FCC54-DE34-46BB-B41C-8279B423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3BF837-3513-4B87-8314-1AC1AF958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81B2CF-9C39-4005-8D9E-7B41D881B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C0487B-0D91-43D6-B16A-C16AA839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CBF53E-376B-417E-B365-BBF7F6EB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8D19C7-7DFE-4ED6-BED2-BCD5E822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40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775A31-3A38-422F-BF04-9006D443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C167DA-BC01-4550-9655-824216DE7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FF9B6E8-E727-4EAA-838F-23E194502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D112916-AE8C-4B50-BDD4-A927C4903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FB1ADF-8846-4347-9DBF-3A081324E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3CA8DD-08AA-46EF-B70D-473425829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E1FAC17-50DE-4B20-B055-BAE5C811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53C2F2C-737B-49A0-BF19-25846EFA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1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ED95B5-4706-4A21-9DCC-806AA40E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121B101-112F-4B33-BF1F-62F93BB3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C055E8C-4758-48AD-AE75-A2F48D1F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C988A85-9BA6-4B9E-827F-60B4E166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12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1B0888F-7846-4150-8A6D-196F1D0C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75241A7-90C7-4D1E-AC2B-C6A8912D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4B2283C-0814-4F27-A41D-79D20D2E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68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4860C5-0F1C-4D12-B753-51BA2634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84898A-C2DB-431D-BD5A-78B5EFF43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4E79214-F276-4DD8-8854-32DBCAFCE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A7FFDC-0F6B-40FA-A56C-8E699985E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D28F81-D532-4D4C-8B2F-AD1A5194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6F21F7-A171-4E09-8FBA-CEB647D8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E12FB5-D095-44A3-9FB6-79F1BC91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7F96199-2549-4F7C-B6AD-ECC3E6BE2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8A8262-EEE1-4114-A942-FC4D99671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06593E-6CD4-433C-8023-223A22E5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ECBC19-4ED4-4289-A20A-E20AFB732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3BC7E1-78B3-46D6-8834-39778AD0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5B5D017-8EFD-4AC8-AF05-D90B309B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6914FA-0C20-40AE-8C0B-7E2BDB7E4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71777B-CF93-45C7-8B54-19893B7BE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87D9-831E-4305-8897-0E18C3101066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C73120-FE36-4490-AEFA-C740FB66D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DBE129-D699-4565-A80A-0A587E83C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CF656-7EE2-4B84-B4D8-C76E254663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79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D3A471-29DE-4A3F-BAD8-311E5192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08DE17-A90D-4224-8FC7-7F24DD8E5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/>
              <a:t>前端读出电子学由光读出改为电读出，这样避免了光模块，可以减小厚度；与此同时，不在每个前端板上设置</a:t>
            </a:r>
            <a:r>
              <a:rPr lang="en-US" altLang="zh-CN" sz="2000" dirty="0"/>
              <a:t>DC-DC</a:t>
            </a:r>
            <a:r>
              <a:rPr lang="zh-CN" altLang="en-US" sz="2000" dirty="0"/>
              <a:t>，而是从外部</a:t>
            </a:r>
            <a:r>
              <a:rPr lang="en-US" altLang="zh-CN" sz="2000" dirty="0"/>
              <a:t>DC-DC</a:t>
            </a:r>
            <a:r>
              <a:rPr lang="zh-CN" altLang="en-US" sz="2000" dirty="0"/>
              <a:t>通过电缆给每个前端板供电，本地采用</a:t>
            </a:r>
            <a:r>
              <a:rPr lang="en-US" altLang="zh-CN" sz="2000" dirty="0"/>
              <a:t>LDO</a:t>
            </a:r>
            <a:r>
              <a:rPr lang="zh-CN" altLang="en-US" sz="2000" dirty="0"/>
              <a:t>进行电源管理，这样在本地避免了</a:t>
            </a:r>
            <a:r>
              <a:rPr lang="en-US" altLang="zh-CN" sz="2000" dirty="0"/>
              <a:t>DC-DC</a:t>
            </a:r>
            <a:r>
              <a:rPr lang="zh-CN" altLang="en-US" sz="2000" dirty="0"/>
              <a:t>电源的电感。通过这两方面的措施，前端读出电子学板厚度可由</a:t>
            </a:r>
            <a:r>
              <a:rPr lang="en-US" altLang="zh-CN" sz="2000" dirty="0"/>
              <a:t>5mm</a:t>
            </a:r>
            <a:r>
              <a:rPr lang="zh-CN" altLang="en-US" sz="2000" dirty="0"/>
              <a:t>降低为</a:t>
            </a:r>
            <a:r>
              <a:rPr lang="en-US" altLang="zh-CN" sz="2000" dirty="0"/>
              <a:t>3mm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r>
              <a:rPr lang="zh-CN" altLang="en-US" sz="2000" dirty="0"/>
              <a:t>如果前端读出采用以上方案，在量能器两端需要有数据汇总板和供电模块等，这会占用空间。如果这部分电路板平行于前端电子学板安放，需要在桶部端盖之间占用 </a:t>
            </a:r>
            <a:r>
              <a:rPr lang="en-US" altLang="zh-CN" sz="2000" dirty="0"/>
              <a:t>2-3cm</a:t>
            </a:r>
            <a:r>
              <a:rPr lang="zh-CN" altLang="en-US" sz="2000" dirty="0"/>
              <a:t>厚度；如果设计为垂直于前端电子学板安放，则仅需要占用约</a:t>
            </a:r>
            <a:r>
              <a:rPr lang="en-US" altLang="zh-CN" sz="2000" dirty="0"/>
              <a:t>1cm</a:t>
            </a:r>
            <a:r>
              <a:rPr lang="zh-CN" altLang="en-US" sz="2000" dirty="0"/>
              <a:t>厚度空间。</a:t>
            </a:r>
            <a:endParaRPr lang="en-US" altLang="zh-CN" sz="2000" dirty="0"/>
          </a:p>
          <a:p>
            <a:r>
              <a:rPr lang="zh-CN" altLang="en-US" sz="2000" dirty="0"/>
              <a:t>长条交叉晶体</a:t>
            </a:r>
            <a:r>
              <a:rPr lang="en-US" altLang="zh-CN" sz="2000" dirty="0"/>
              <a:t>ECAL</a:t>
            </a:r>
            <a:r>
              <a:rPr lang="zh-CN" altLang="en-US" sz="2000" dirty="0"/>
              <a:t>，目前</a:t>
            </a:r>
            <a:r>
              <a:rPr lang="en-US" altLang="zh-CN" sz="2000" dirty="0"/>
              <a:t>BMR</a:t>
            </a:r>
            <a:r>
              <a:rPr lang="zh-CN" altLang="en-US" sz="2000" dirty="0"/>
              <a:t>达到</a:t>
            </a:r>
            <a:r>
              <a:rPr lang="en-US" altLang="zh-CN" sz="2000" dirty="0"/>
              <a:t>4.5%</a:t>
            </a:r>
            <a:r>
              <a:rPr lang="zh-CN" altLang="en-US" sz="2000" dirty="0"/>
              <a:t>，考虑了各种死物质和死区（尤其是模块间死区）后的能量分辨率的统计项为</a:t>
            </a:r>
            <a:r>
              <a:rPr lang="en-US" altLang="zh-CN" sz="2000" dirty="0"/>
              <a:t>1.6%/sqrt(E)</a:t>
            </a:r>
            <a:r>
              <a:rPr lang="zh-CN" altLang="en-US" sz="2000" dirty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295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185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</dc:title>
  <dc:creator>admin</dc:creator>
  <cp:lastModifiedBy>admin</cp:lastModifiedBy>
  <cp:revision>2</cp:revision>
  <dcterms:created xsi:type="dcterms:W3CDTF">2024-05-14T00:40:58Z</dcterms:created>
  <dcterms:modified xsi:type="dcterms:W3CDTF">2024-05-14T00:57:46Z</dcterms:modified>
</cp:coreProperties>
</file>