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59" r:id="rId5"/>
    <p:sldId id="265" r:id="rId6"/>
    <p:sldId id="26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0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A1A06-51F7-1715-4D78-FE861C11A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F0314B-B374-A86A-942B-913C5264A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1DC849-7C54-CC07-1DA0-946B36A4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88C2A0-79DA-3D70-CD98-C68A1C84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8AAA70-0419-E047-5205-44555697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65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FE11B-38D6-C518-2802-47560467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85C8F3-17AF-A0D9-8757-81CB4CD13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0C24E1-554A-CF88-08DC-3107F487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FEE61-B55E-A284-23A9-BBFB35D6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BB2F5A-C955-8FD4-357E-07266391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60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C2331A-AD83-4B84-EBC0-BBC99BABB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6D425D-6A73-1C6A-EB1A-46FF13651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CF103B-4002-22D6-8FD7-1C4F2A60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BBE169-F020-2250-6B26-43B67DEC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D4469-E01E-5021-09B1-BEFC9243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20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F55B2-C5F7-5855-B393-E497B7B7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242B06-0CBE-841B-E16F-CA561B701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D4B8EB-152E-5A17-DC08-B9E7B7F6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C1042-98E3-88DA-111B-5C23EE9A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61CF1F-9E35-B986-FB19-242646F8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36948-9784-55EF-A42A-DD371922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F5891F-1B76-8A41-5E12-17B4DD968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40538A-9635-27B5-05DC-13EE8F12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4CB8A4-7CA4-F08C-0938-2C0EEF25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8DC34-9C24-B134-C676-DDCA94C9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72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85274-3963-C86B-FCA5-4776E4CC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4E31EC-46C3-0D09-1F83-3DE08C6A8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54D6E2-D975-25C8-699E-153F07AC9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489EEE-A22E-652E-7AEC-881E44D1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A345AD-4A59-F585-9165-B0F6042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629D2-8504-F40A-68B0-16BB82FF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8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75133-D4AB-3790-01FB-E7161C35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44B823-BD79-FE85-A106-91ED19729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849D8E-5D6B-07CA-A3D6-76CED422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295EEFC-C216-73A6-E89D-14E66FCE9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296299-B213-489D-B72F-201FED3DD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4C00CEF-30E6-FD8C-202C-D447088D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EA540C4-8FAE-892D-AD78-5C0B72FC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9B7A6D-47F0-20F7-B8CE-81526038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10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AADA3-78A2-F8FB-CA04-487D2452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A06991-D064-B402-0783-673E5156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9EA46B-1718-AD43-BC5D-26CA99D8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EA4EE5-F878-D47B-8A8F-75536782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0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969DD2-9203-7CC2-9464-CED49250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4F26C30-6339-660B-57ED-8DA0551E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231940-E6C8-454B-7665-6E9975F0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9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4AC4B-F161-F02F-8B1C-EFB5E7F7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ABB74D-898D-D69C-AC6C-4E2C9AAB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0A7CC9-6FB5-3AA3-6F54-E18F71CF7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5BBDFA-8875-868B-46E0-9B2FFACB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D538DC-7EE1-35FC-A407-7A1C138C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DCA273-4CF9-7D25-2B93-AA114D7B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61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3112D-1DA9-CE55-B98B-95B970BC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AC47A-6D7F-F42A-CEF6-683C3F067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F4E5CD-F14F-4076-08BB-CAF21A9E5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7B0738-030B-5FF9-561D-1DA568B1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D76BC6-937F-952C-064A-EE0C2306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7E3FC9-A0F7-DF71-88CE-BE1BAF96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79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423CAE-96A5-D177-A620-060F3888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129B47-BF8C-B220-D391-8EAAB4CEE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55465A-B449-953D-AAFB-D28CAC3DC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68BA7-CA2A-414A-91E5-20C83197B11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65FC31-8FB6-F2E6-41F4-6A70162CE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A096D5-2250-189D-0BAB-32B371B1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4AE9-CADA-47BF-B9E9-5E879FBAF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1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FA6034D7-1ED7-0656-97E3-C92FBD4AE607}"/>
              </a:ext>
            </a:extLst>
          </p:cNvPr>
          <p:cNvSpPr txBox="1"/>
          <p:nvPr/>
        </p:nvSpPr>
        <p:spPr>
          <a:xfrm>
            <a:off x="1918296" y="2105561"/>
            <a:ext cx="8355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CEPC Muon Detector Simulation in CEPCSW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9C0A96-CB17-CB6E-F3CF-086C05D5A064}"/>
              </a:ext>
            </a:extLst>
          </p:cNvPr>
          <p:cNvSpPr txBox="1"/>
          <p:nvPr/>
        </p:nvSpPr>
        <p:spPr>
          <a:xfrm>
            <a:off x="1727540" y="3800561"/>
            <a:ext cx="87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Bai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Zibing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2024.05.13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26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477E83-CF12-3699-6DD5-3923D43F3B74}"/>
              </a:ext>
            </a:extLst>
          </p:cNvPr>
          <p:cNvSpPr txBox="1"/>
          <p:nvPr/>
        </p:nvSpPr>
        <p:spPr>
          <a:xfrm>
            <a:off x="507206" y="507208"/>
            <a:ext cx="1029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Detector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22D4EB-83B1-C59A-459E-AC20BD38EB63}"/>
              </a:ext>
            </a:extLst>
          </p:cNvPr>
          <p:cNvSpPr txBox="1"/>
          <p:nvPr/>
        </p:nvSpPr>
        <p:spPr>
          <a:xfrm>
            <a:off x="507206" y="1337440"/>
            <a:ext cx="10108242" cy="445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DetectorConstruction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Geant4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Stripes(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surface+scintillator+cut+fiber+SiPM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↓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Super Layers × 6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↓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Trds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× 12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↓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Barrel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95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477E83-CF12-3699-6DD5-3923D43F3B74}"/>
              </a:ext>
            </a:extLst>
          </p:cNvPr>
          <p:cNvSpPr txBox="1"/>
          <p:nvPr/>
        </p:nvSpPr>
        <p:spPr>
          <a:xfrm>
            <a:off x="507206" y="507208"/>
            <a:ext cx="1029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Stripe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71E8AF-E60F-57B1-33DD-20E766485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6" y="1957253"/>
            <a:ext cx="5969874" cy="42333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5A644A3-E0F0-E7EA-015E-F1EB20F60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13" y="768818"/>
            <a:ext cx="7340912" cy="25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477E83-CF12-3699-6DD5-3923D43F3B74}"/>
              </a:ext>
            </a:extLst>
          </p:cNvPr>
          <p:cNvSpPr txBox="1"/>
          <p:nvPr/>
        </p:nvSpPr>
        <p:spPr>
          <a:xfrm>
            <a:off x="507206" y="507208"/>
            <a:ext cx="1029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Super Layer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EE66E6-6735-DBDA-704A-C4F0FE135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965" y="1630665"/>
            <a:ext cx="3783413" cy="42422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4BB8DBD-E9B8-7451-77FB-D0696D137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07" y="1630665"/>
            <a:ext cx="4309798" cy="42422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34A6070-A6A3-C33F-5705-28294C578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264" y="1062443"/>
            <a:ext cx="2711589" cy="53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5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477E83-CF12-3699-6DD5-3923D43F3B74}"/>
              </a:ext>
            </a:extLst>
          </p:cNvPr>
          <p:cNvSpPr txBox="1"/>
          <p:nvPr/>
        </p:nvSpPr>
        <p:spPr>
          <a:xfrm>
            <a:off x="507206" y="507208"/>
            <a:ext cx="1029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Barrel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C3E620-6E70-7079-EC1F-9A10055E6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21456" r="16845" b="17548"/>
          <a:stretch/>
        </p:blipFill>
        <p:spPr>
          <a:xfrm>
            <a:off x="7514898" y="1337441"/>
            <a:ext cx="4288220" cy="41831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222D4EB-83B1-C59A-459E-AC20BD38EB63}"/>
              </a:ext>
            </a:extLst>
          </p:cNvPr>
          <p:cNvSpPr txBox="1"/>
          <p:nvPr/>
        </p:nvSpPr>
        <p:spPr>
          <a:xfrm>
            <a:off x="927621" y="1778876"/>
            <a:ext cx="6587277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little bit bug still in 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Tolerant world smaller than it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Maybe it can be solved by customized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7871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477E83-CF12-3699-6DD5-3923D43F3B74}"/>
              </a:ext>
            </a:extLst>
          </p:cNvPr>
          <p:cNvSpPr txBox="1"/>
          <p:nvPr/>
        </p:nvSpPr>
        <p:spPr>
          <a:xfrm>
            <a:off x="507206" y="507208"/>
            <a:ext cx="1029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 do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22D4EB-83B1-C59A-459E-AC20BD38EB63}"/>
              </a:ext>
            </a:extLst>
          </p:cNvPr>
          <p:cNvSpPr txBox="1"/>
          <p:nvPr/>
        </p:nvSpPr>
        <p:spPr>
          <a:xfrm>
            <a:off x="927621" y="1778876"/>
            <a:ext cx="6587277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Confirm the design of End-cap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Debug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Move SD &amp; main in it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87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79</Words>
  <Application>Microsoft Office PowerPoint</Application>
  <PresentationFormat>宽屏</PresentationFormat>
  <Paragraphs>22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子冰 白</dc:creator>
  <cp:lastModifiedBy>子冰 白</cp:lastModifiedBy>
  <cp:revision>24</cp:revision>
  <dcterms:created xsi:type="dcterms:W3CDTF">2024-03-18T09:12:28Z</dcterms:created>
  <dcterms:modified xsi:type="dcterms:W3CDTF">2024-05-13T18:27:51Z</dcterms:modified>
</cp:coreProperties>
</file>