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6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3A842-023D-E1ED-1B1A-8FD71AED8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2FF203-292C-CD9A-DC77-7B17AC7D1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B6A9DE-B02F-10FF-4DE2-DB5F691A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1CCC44-D8B7-917D-F272-ED1E1F75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E1B5A2-7AFC-C61B-9481-B0DE0DF5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762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082E8-2404-1D07-ED75-0DA1CC11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A49C31-A72A-10B2-ABB4-C0D574F8B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20BDE-6991-55B5-2EBA-B890BA23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B47121-DCD9-E177-DF2C-2588FFEF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AE4D4A-74F4-6FAC-A4DB-A1F32D36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399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979F04-D8D3-C2E9-3844-E916191A6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D29453-1629-BBED-8004-BA0BE83CE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B5EA66-0E91-56EF-267D-0B606017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ECC407-D794-0ED3-824F-878A7BE8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FDEF4B-72E3-8122-CDF9-5B83B1F6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241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71C2C6-C73F-A74F-0E02-C663BD691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92121F-49FA-E3AD-E556-CB8AB9FD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F647E-64E3-4976-DE42-5013B104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13018A-FD10-19D0-5950-3BC8BCBB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529FF9-33C7-9269-E2E4-3EA98BE7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7594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E274B-A8A0-356A-A114-2E280FE4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C2F34A-E8F1-141F-94F3-765947820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734F32-A753-7F6F-9891-AF1D67AE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56A768-90E5-7822-3DBC-A5E2476A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1D6B5-8FD8-3ADA-764E-143A0301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480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A79896-FC94-656C-5B1B-D5C2444C0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F1BFDA-6E4F-7C51-57F7-8D3E5B112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DB183B-7565-94CE-1D53-58951AA60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0BA86B-1252-B87E-516D-1C77B8A1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C01F83-5E14-D802-312D-928CEF5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4AD5B1F-E6F1-9E2F-363F-4C89D5D6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757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87746-C96E-1000-7960-2FC2485C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24629-4265-76A8-6355-AE32A5F39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9A9E96-F860-CACB-EC50-AE0CAD7B6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E32FE44-3E37-C6F2-2ED8-04B10881E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FE0C9BA-CF97-398C-C067-2F8EC097B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4A7FC85-06E7-0C21-3377-DB1B1C8E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3803BE-4666-2D1B-44B8-DA86E647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167E81E-35B3-9CD4-DAEA-509AA7C1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205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AB8E8-7A77-1010-31F0-D5A70BFA4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2EC8D15-F5BF-EDB8-FD9E-C2887EC3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13D15C-3C24-7A96-F486-9D4C6111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CDE817-F2D7-5746-F181-05B42AD3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138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50B602-4ED2-A523-BE6E-0D8F3158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67852A-0845-771F-DB62-EDF8B76BB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1B8096-7341-2150-51EB-31A8138F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710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E549D3-0B62-3C92-4AE0-0D15E322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33964B-B75F-FB5F-FB3A-7E1047507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05D916-FF0F-336E-DED8-E3D0EBE19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65F144-FC4A-7D0E-A7FD-4F8DF76F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E3FCD8-8858-2890-96B4-6AEC806D0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D2CDF7-C90A-5451-E5D5-0901E9191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701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C5E184-A892-EE1F-BE8A-EB2E32A2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40E14B-A339-713E-E5DF-F97C8432F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087F8E-FCA4-863C-5ED6-6580DB1C8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40800D-4AC0-6A59-A1A6-82B8B6D0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143F7-0B1E-6ACB-D214-B74E5A85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AC0028-15F9-F2DF-213C-8A635E99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890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004519-577B-5269-5667-2FFF39A2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C5CF96-9EDC-7B60-9341-6C533A80B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C4E69-2256-E7B8-B300-DF9F1D621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142CC-BFE5-443D-8B0D-992E87DA3121}" type="datetimeFigureOut">
              <a:rPr lang="zh-HK" altLang="en-US" smtClean="0"/>
              <a:t>13/5/2024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3ACEF9-82F2-6B36-C880-B431BE877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CBD8C3-26FB-F830-B61D-4DE337DB1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91E7-8E1F-4CE3-8349-A222BF3DFD3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766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9CE00-F1EE-E7BF-90A2-0FCF0868C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Status on SJTU RPC Lab</a:t>
            </a:r>
            <a:endParaRPr lang="zh-HK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AD9801-6508-CCF8-AFBF-862F294C01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L</a:t>
            </a:r>
            <a:r>
              <a:rPr lang="en-US" altLang="zh-CN" dirty="0"/>
              <a:t>ining Mao</a:t>
            </a:r>
          </a:p>
          <a:p>
            <a:r>
              <a:rPr lang="en-US" altLang="zh-HK" dirty="0"/>
              <a:t>2024.5.13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1509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991EE-7A55-A86E-95F9-29349363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setup of efficiency</a:t>
            </a:r>
            <a:endParaRPr lang="zh-HK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C4A5DE-771C-CFE2-328A-69828468E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1774"/>
            <a:ext cx="4102100" cy="30765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8A3982-4504-62D9-A024-B54729615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50" y="1501773"/>
            <a:ext cx="4102100" cy="307657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034A9E28-0577-B0FD-6C11-7B9AC0A0B7D3}"/>
              </a:ext>
            </a:extLst>
          </p:cNvPr>
          <p:cNvSpPr/>
          <p:nvPr/>
        </p:nvSpPr>
        <p:spPr>
          <a:xfrm>
            <a:off x="7594600" y="2228850"/>
            <a:ext cx="1638300" cy="14097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0ABBC2F-4858-9C3E-9012-75EDF2D95D49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232900" y="2933700"/>
            <a:ext cx="1081276" cy="79031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B62339E-7236-9BF4-DF59-6C4734E3D137}"/>
              </a:ext>
            </a:extLst>
          </p:cNvPr>
          <p:cNvSpPr txBox="1"/>
          <p:nvPr/>
        </p:nvSpPr>
        <p:spPr>
          <a:xfrm>
            <a:off x="9771363" y="3726933"/>
            <a:ext cx="252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Smaller coincidence area</a:t>
            </a:r>
            <a:endParaRPr lang="zh-HK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D5A6DF0-F4E5-5EDF-2B62-7CFA78C51124}"/>
              </a:ext>
            </a:extLst>
          </p:cNvPr>
          <p:cNvSpPr txBox="1"/>
          <p:nvPr/>
        </p:nvSpPr>
        <p:spPr>
          <a:xfrm>
            <a:off x="838200" y="5068667"/>
            <a:ext cx="598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R134a gas was used up during the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HK" dirty="0"/>
              <a:t>The</a:t>
            </a:r>
            <a:r>
              <a:rPr lang="zh-HK" altLang="en-US" dirty="0"/>
              <a:t> </a:t>
            </a:r>
            <a:r>
              <a:rPr lang="en-US" altLang="zh-HK" dirty="0"/>
              <a:t>gas</a:t>
            </a:r>
            <a:r>
              <a:rPr lang="zh-HK" altLang="en-US" dirty="0"/>
              <a:t> </a:t>
            </a:r>
            <a:r>
              <a:rPr lang="en-US" altLang="zh-HK" dirty="0"/>
              <a:t>arrived</a:t>
            </a:r>
            <a:r>
              <a:rPr lang="zh-HK" altLang="en-US" dirty="0"/>
              <a:t> </a:t>
            </a:r>
            <a:r>
              <a:rPr lang="en-US" altLang="zh-HK" dirty="0"/>
              <a:t>yesterday,</a:t>
            </a:r>
            <a:r>
              <a:rPr lang="zh-HK" altLang="en-US" dirty="0"/>
              <a:t> </a:t>
            </a:r>
            <a:r>
              <a:rPr lang="en-US" altLang="zh-HK" dirty="0"/>
              <a:t>can</a:t>
            </a:r>
            <a:r>
              <a:rPr lang="zh-HK" altLang="en-US" dirty="0"/>
              <a:t> </a:t>
            </a:r>
            <a:r>
              <a:rPr lang="en-US" altLang="zh-HK" dirty="0"/>
              <a:t>restart</a:t>
            </a:r>
            <a:r>
              <a:rPr lang="zh-HK" altLang="en-US" dirty="0"/>
              <a:t> </a:t>
            </a:r>
            <a:r>
              <a:rPr lang="en-US" altLang="zh-HK" dirty="0"/>
              <a:t>the</a:t>
            </a:r>
            <a:r>
              <a:rPr lang="zh-HK" altLang="en-US" dirty="0"/>
              <a:t> </a:t>
            </a:r>
            <a:r>
              <a:rPr lang="en-US" altLang="zh-HK" dirty="0"/>
              <a:t>system</a:t>
            </a:r>
            <a:r>
              <a:rPr lang="zh-HK" altLang="en-US" dirty="0"/>
              <a:t> </a:t>
            </a:r>
            <a:r>
              <a:rPr lang="en-US" altLang="zh-HK"/>
              <a:t>soo</a:t>
            </a:r>
            <a:r>
              <a:rPr lang="en-US" altLang="zh-HK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38603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34</Words>
  <Application>Microsoft Office PowerPoint</Application>
  <PresentationFormat>宽屏</PresentationFormat>
  <Paragraphs>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主题​​</vt:lpstr>
      <vt:lpstr>Status on SJTU RPC Lab</vt:lpstr>
      <vt:lpstr>New setup of efficiency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on SJTU RPC Lab</dc:title>
  <dc:creator>厉宁 毛</dc:creator>
  <cp:lastModifiedBy>厉宁 毛</cp:lastModifiedBy>
  <cp:revision>3</cp:revision>
  <dcterms:created xsi:type="dcterms:W3CDTF">2024-05-05T14:27:21Z</dcterms:created>
  <dcterms:modified xsi:type="dcterms:W3CDTF">2024-05-13T08:12:33Z</dcterms:modified>
</cp:coreProperties>
</file>