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151" d="100"/>
          <a:sy n="151" d="100"/>
        </p:scale>
        <p:origin x="62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C04E7A-7FD9-DE18-0884-3A51DC4C4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HK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E7C4186-E216-6C91-473E-889DFA9588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HK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CDF5A8D-69A8-3E58-8E49-9E30979CF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80F3-8B44-445E-9C65-44BC85154DD3}" type="datetimeFigureOut">
              <a:rPr lang="zh-HK" altLang="en-US" smtClean="0"/>
              <a:t>17/5/2024</a:t>
            </a:fld>
            <a:endParaRPr lang="zh-HK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FDD51DA-F324-9875-1DAD-BE0B53708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727181-F36B-B8DB-9FF6-40735CA89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B9859-2E26-4FEE-9E09-D5228C0E2F7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96153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22160C-3D7C-EC96-9BA8-238E0F178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HK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671FEE9-C478-A657-8AD7-CC16375585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HK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3BF7649-785D-DC28-14C3-EABB77E9C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80F3-8B44-445E-9C65-44BC85154DD3}" type="datetimeFigureOut">
              <a:rPr lang="zh-HK" altLang="en-US" smtClean="0"/>
              <a:t>17/5/2024</a:t>
            </a:fld>
            <a:endParaRPr lang="zh-HK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A5AFB8-54BA-97A4-2C63-532FE8B37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FB15B24-02F1-83D9-DBDA-690FA7319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B9859-2E26-4FEE-9E09-D5228C0E2F7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93096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239E6C6-CAE9-1C4C-E80F-768EB28D64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HK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A77645-C5AF-AFFD-9EFE-A9E56B8B4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HK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4207A1-FA0E-5972-19C4-3EAD71B77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80F3-8B44-445E-9C65-44BC85154DD3}" type="datetimeFigureOut">
              <a:rPr lang="zh-HK" altLang="en-US" smtClean="0"/>
              <a:t>17/5/2024</a:t>
            </a:fld>
            <a:endParaRPr lang="zh-HK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9A69FDC-4309-DE13-F251-3049FCBD2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FFEE2DA-5B5F-40AA-55FB-5056B2100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B9859-2E26-4FEE-9E09-D5228C0E2F7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0826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2B62DB-388C-2081-5E21-513A21EF7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HK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09E6C74-2252-4C47-D134-F3FAF6206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HK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7672260-B7FC-7A30-29B8-73AF1813A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80F3-8B44-445E-9C65-44BC85154DD3}" type="datetimeFigureOut">
              <a:rPr lang="zh-HK" altLang="en-US" smtClean="0"/>
              <a:t>17/5/2024</a:t>
            </a:fld>
            <a:endParaRPr lang="zh-HK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D2259D4-4108-D35C-21F1-1067507CC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B44925-4EAB-81C5-4557-BAE8F23D6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B9859-2E26-4FEE-9E09-D5228C0E2F7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87704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FB3981-6F02-0279-7A07-248E88E49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HK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D4C05D-0D3A-F099-B3C4-0F61F5A2B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A3A683-A225-79B2-FCD4-2AB330617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80F3-8B44-445E-9C65-44BC85154DD3}" type="datetimeFigureOut">
              <a:rPr lang="zh-HK" altLang="en-US" smtClean="0"/>
              <a:t>17/5/2024</a:t>
            </a:fld>
            <a:endParaRPr lang="zh-HK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9A9249-10E5-3570-954D-DF26B233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E5AD805-24DF-BAFE-BEC3-1654FDEB6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B9859-2E26-4FEE-9E09-D5228C0E2F7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29278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D40DDB-CB80-7B9C-0CD2-AB6280F2C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HK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B9B170D-DD5D-E312-F4D6-FB6423F782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HK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59E6D37-7F93-8D9B-5D6A-AD7B0654E4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HK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0CF156A-20ED-CA28-C2B6-8C8F3DF42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80F3-8B44-445E-9C65-44BC85154DD3}" type="datetimeFigureOut">
              <a:rPr lang="zh-HK" altLang="en-US" smtClean="0"/>
              <a:t>17/5/2024</a:t>
            </a:fld>
            <a:endParaRPr lang="zh-HK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54569B2-EAC8-9CBD-7300-22C64AC75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7759EBF-2434-525C-317F-286038323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B9859-2E26-4FEE-9E09-D5228C0E2F7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32910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BB7CBB-FDEC-1D16-9D9B-CBBA554B6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HK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6C29DCB-0F89-9877-5A47-C0811A9B2B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F8885F5-F934-56DF-0A2B-9EE6A578EF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HK" alt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A9B35F8-5317-6D24-6DA0-EBFE37893D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7DB3E2B-86FF-29B7-BF80-F38A2DA4F4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HK" alt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9498139-76F3-8E9F-A882-6A6A08524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80F3-8B44-445E-9C65-44BC85154DD3}" type="datetimeFigureOut">
              <a:rPr lang="zh-HK" altLang="en-US" smtClean="0"/>
              <a:t>17/5/2024</a:t>
            </a:fld>
            <a:endParaRPr lang="zh-HK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40E9B1D-DE10-45F4-1995-38EE4FC61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757D31E-D225-7FA4-2CD4-B1F0E02BF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B9859-2E26-4FEE-9E09-D5228C0E2F7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05404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EB9AA1-EF1E-379C-C0ED-357B24FAC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HK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FD60E9A-FE8A-0F49-5F71-3A042E516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80F3-8B44-445E-9C65-44BC85154DD3}" type="datetimeFigureOut">
              <a:rPr lang="zh-HK" altLang="en-US" smtClean="0"/>
              <a:t>17/5/2024</a:t>
            </a:fld>
            <a:endParaRPr lang="zh-HK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5350F22-C472-B3F7-68FC-06362B750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D0B91C8-4B3C-C8BD-2529-0F189AF7C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B9859-2E26-4FEE-9E09-D5228C0E2F7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83892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783FE09-581F-CB36-88C7-FA43E7E74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80F3-8B44-445E-9C65-44BC85154DD3}" type="datetimeFigureOut">
              <a:rPr lang="zh-HK" altLang="en-US" smtClean="0"/>
              <a:t>17/5/2024</a:t>
            </a:fld>
            <a:endParaRPr lang="zh-HK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AA47571-82DB-E4CA-C94D-9E006D596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D9180FE-A36E-0042-031A-D0353C3C3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B9859-2E26-4FEE-9E09-D5228C0E2F7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45437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5EA67D-DDD7-120C-D9B7-AC9FCC2A2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HK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E75032-A0F6-D937-B6C0-FAB203C8D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HK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0FD382E-C189-96AE-5265-932DE0A881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DE657A6-897C-EDEA-8F4A-F76559AAE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80F3-8B44-445E-9C65-44BC85154DD3}" type="datetimeFigureOut">
              <a:rPr lang="zh-HK" altLang="en-US" smtClean="0"/>
              <a:t>17/5/2024</a:t>
            </a:fld>
            <a:endParaRPr lang="zh-HK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A403D7A-32A3-329A-7E61-0D57D48ED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63D64CC-B4B0-91FC-4C2B-E3AAD6895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B9859-2E26-4FEE-9E09-D5228C0E2F7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46914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39EA4F-F29D-14D5-3324-700227F35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HK" alt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F9C05A5-99D0-2EED-4687-E63CD3FDDB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FED5B66-C3A1-62F4-1123-2AF1352359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1E4AE46-3BC7-8B7C-C6D0-0AB9ACC71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80F3-8B44-445E-9C65-44BC85154DD3}" type="datetimeFigureOut">
              <a:rPr lang="zh-HK" altLang="en-US" smtClean="0"/>
              <a:t>17/5/2024</a:t>
            </a:fld>
            <a:endParaRPr lang="zh-HK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F053896-1F50-8705-D78B-C28AC2B80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540CEED-DB3E-F260-30D7-6EADED69F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B9859-2E26-4FEE-9E09-D5228C0E2F7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87331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0C6641F-2047-D8D4-1F0F-133F0A52F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HK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A60E68E-6FBB-C770-B284-46B1206C6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HK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2C0395-B6EC-1BC5-C21B-E0E0787DCB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A80F3-8B44-445E-9C65-44BC85154DD3}" type="datetimeFigureOut">
              <a:rPr lang="zh-HK" altLang="en-US" smtClean="0"/>
              <a:t>17/5/2024</a:t>
            </a:fld>
            <a:endParaRPr lang="zh-HK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1E3A5D6-B465-F967-1C8E-AECB729023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9E30908-4A6E-2830-CCB6-8A621CD2FA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B9859-2E26-4FEE-9E09-D5228C0E2F7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19805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C83B0F-54B4-90B9-1BF3-59880D4DD0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dirty="0"/>
              <a:t>RPC </a:t>
            </a:r>
            <a:r>
              <a:rPr lang="en-US" altLang="zh-CN" dirty="0"/>
              <a:t>status in SJTU</a:t>
            </a:r>
            <a:endParaRPr lang="zh-HK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E742360-8FC5-2794-5DFC-A775E203EC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HK" dirty="0"/>
              <a:t>L</a:t>
            </a:r>
            <a:r>
              <a:rPr lang="en-US" altLang="zh-CN" dirty="0"/>
              <a:t>ining Mao</a:t>
            </a:r>
          </a:p>
          <a:p>
            <a:r>
              <a:rPr lang="en-US" altLang="zh-CN" dirty="0"/>
              <a:t>On behalf of the </a:t>
            </a:r>
            <a:r>
              <a:rPr lang="en-US" altLang="zh-CN" dirty="0" err="1"/>
              <a:t>RPClab</a:t>
            </a:r>
            <a:endParaRPr lang="en-US" altLang="zh-CN" dirty="0"/>
          </a:p>
          <a:p>
            <a:r>
              <a:rPr lang="en-US" altLang="zh-HK" dirty="0"/>
              <a:t>2024.5.17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99726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D991EE-7A55-A86E-95F9-293493639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New setup of efficiency</a:t>
            </a:r>
            <a:endParaRPr lang="zh-HK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DC4A5DE-771C-CFE2-328A-69828468E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01774"/>
            <a:ext cx="4102100" cy="307657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88A3982-4504-62D9-A024-B547296156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150" y="1501773"/>
            <a:ext cx="4102100" cy="3076575"/>
          </a:xfrm>
          <a:prstGeom prst="rect">
            <a:avLst/>
          </a:prstGeom>
        </p:spPr>
      </p:pic>
      <p:sp>
        <p:nvSpPr>
          <p:cNvPr id="8" name="椭圆 7">
            <a:extLst>
              <a:ext uri="{FF2B5EF4-FFF2-40B4-BE49-F238E27FC236}">
                <a16:creationId xmlns:a16="http://schemas.microsoft.com/office/drawing/2014/main" id="{034A9E28-0577-B0FD-6C11-7B9AC0A0B7D3}"/>
              </a:ext>
            </a:extLst>
          </p:cNvPr>
          <p:cNvSpPr/>
          <p:nvPr/>
        </p:nvSpPr>
        <p:spPr>
          <a:xfrm>
            <a:off x="7594600" y="2228850"/>
            <a:ext cx="1638300" cy="1409700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F0ABBC2F-4858-9C3E-9012-75EDF2D95D49}"/>
              </a:ext>
            </a:extLst>
          </p:cNvPr>
          <p:cNvCxnSpPr>
            <a:cxnSpLocks/>
            <a:stCxn id="8" idx="6"/>
          </p:cNvCxnSpPr>
          <p:nvPr/>
        </p:nvCxnSpPr>
        <p:spPr>
          <a:xfrm>
            <a:off x="9232900" y="2933700"/>
            <a:ext cx="1081276" cy="790316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7B62339E-7236-9BF4-DF59-6C4734E3D137}"/>
              </a:ext>
            </a:extLst>
          </p:cNvPr>
          <p:cNvSpPr txBox="1"/>
          <p:nvPr/>
        </p:nvSpPr>
        <p:spPr>
          <a:xfrm>
            <a:off x="9771363" y="3726933"/>
            <a:ext cx="2521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Smaller coincidence area</a:t>
            </a:r>
            <a:endParaRPr lang="zh-HK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D5A6DF0-F4E5-5EDF-2B62-7CFA78C51124}"/>
              </a:ext>
            </a:extLst>
          </p:cNvPr>
          <p:cNvSpPr txBox="1"/>
          <p:nvPr/>
        </p:nvSpPr>
        <p:spPr>
          <a:xfrm>
            <a:off x="838200" y="5068667"/>
            <a:ext cx="5988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The R134a gas was used up during the test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HK" dirty="0"/>
              <a:t>The</a:t>
            </a:r>
            <a:r>
              <a:rPr lang="zh-HK" altLang="en-US" dirty="0"/>
              <a:t> </a:t>
            </a:r>
            <a:r>
              <a:rPr lang="en-US" altLang="zh-HK" dirty="0"/>
              <a:t>gas</a:t>
            </a:r>
            <a:r>
              <a:rPr lang="zh-HK" altLang="en-US" dirty="0"/>
              <a:t> </a:t>
            </a:r>
            <a:r>
              <a:rPr lang="en-US" altLang="zh-HK" dirty="0"/>
              <a:t>arrived</a:t>
            </a:r>
            <a:r>
              <a:rPr lang="zh-HK" altLang="en-US" dirty="0"/>
              <a:t> </a:t>
            </a:r>
            <a:r>
              <a:rPr lang="en-US" altLang="zh-HK" dirty="0"/>
              <a:t>yesterday,</a:t>
            </a:r>
            <a:r>
              <a:rPr lang="zh-HK" altLang="en-US" dirty="0"/>
              <a:t> </a:t>
            </a:r>
            <a:r>
              <a:rPr lang="en-US" altLang="zh-HK" dirty="0"/>
              <a:t>can</a:t>
            </a:r>
            <a:r>
              <a:rPr lang="zh-HK" altLang="en-US" dirty="0"/>
              <a:t> </a:t>
            </a:r>
            <a:r>
              <a:rPr lang="en-US" altLang="zh-HK" dirty="0"/>
              <a:t>restart</a:t>
            </a:r>
            <a:r>
              <a:rPr lang="zh-HK" altLang="en-US" dirty="0"/>
              <a:t> </a:t>
            </a:r>
            <a:r>
              <a:rPr lang="en-US" altLang="zh-HK" dirty="0"/>
              <a:t>the</a:t>
            </a:r>
            <a:r>
              <a:rPr lang="zh-HK" altLang="en-US" dirty="0"/>
              <a:t> </a:t>
            </a:r>
            <a:r>
              <a:rPr lang="en-US" altLang="zh-HK" dirty="0"/>
              <a:t>system</a:t>
            </a:r>
            <a:r>
              <a:rPr lang="zh-HK" altLang="en-US" dirty="0"/>
              <a:t> </a:t>
            </a:r>
            <a:r>
              <a:rPr lang="en-US" altLang="zh-HK"/>
              <a:t>soo</a:t>
            </a:r>
            <a:r>
              <a:rPr lang="en-US" altLang="zh-HK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738603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716E91-DD97-9D8F-8947-3203B4930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altLang="zh-CN" dirty="0"/>
              <a:t>Signals example read from DAQ system</a:t>
            </a:r>
            <a:endParaRPr lang="zh-HK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0A5484A-8BC5-D435-5425-0014A7E02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22937"/>
            <a:ext cx="11283950" cy="1081087"/>
          </a:xfrm>
        </p:spPr>
        <p:txBody>
          <a:bodyPr>
            <a:normAutofit fontScale="92500"/>
          </a:bodyPr>
          <a:lstStyle/>
          <a:p>
            <a:r>
              <a:rPr lang="en-US" altLang="zh-CN" sz="2400" dirty="0"/>
              <a:t>Roughly counted by eyes efficiency ~90%</a:t>
            </a:r>
          </a:p>
          <a:p>
            <a:r>
              <a:rPr lang="en-US" altLang="zh-CN" sz="2400" dirty="0"/>
              <a:t>Still have some bugs on the </a:t>
            </a:r>
            <a:r>
              <a:rPr lang="en-US" altLang="zh-CN" sz="2400"/>
              <a:t>analysis software</a:t>
            </a:r>
            <a:r>
              <a:rPr lang="zh-CN" altLang="en-US" sz="2400"/>
              <a:t> </a:t>
            </a:r>
            <a:r>
              <a:rPr lang="en-US" altLang="zh-CN" sz="2400" dirty="0"/>
              <a:t>which</a:t>
            </a:r>
            <a:r>
              <a:rPr lang="zh-CN" altLang="en-US" sz="2400" dirty="0"/>
              <a:t> </a:t>
            </a:r>
            <a:r>
              <a:rPr lang="en-US" altLang="zh-CN" sz="2400" dirty="0"/>
              <a:t>can</a:t>
            </a:r>
            <a:r>
              <a:rPr lang="zh-CN" altLang="en-US" sz="2400" dirty="0"/>
              <a:t> </a:t>
            </a:r>
            <a:r>
              <a:rPr lang="en-US" altLang="zh-CN" sz="2400" dirty="0"/>
              <a:t>help</a:t>
            </a:r>
            <a:r>
              <a:rPr lang="zh-CN" altLang="en-US" sz="2400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 err="1"/>
              <a:t>analyse</a:t>
            </a:r>
            <a:r>
              <a:rPr lang="en-US" altLang="zh-CN" sz="2400" dirty="0"/>
              <a:t> large amount of events</a:t>
            </a:r>
            <a:endParaRPr lang="zh-HK" altLang="en-US" sz="24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D6ACD22-A1B8-F351-066D-BE960F1EA2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1135063"/>
            <a:ext cx="3586480" cy="44831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0773AB5-7BA3-A1DF-4F07-5A521A4943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651" y="1135063"/>
            <a:ext cx="3586480" cy="448310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4D489F8-68B4-F88E-07BC-32E173D5EE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02" y="1135063"/>
            <a:ext cx="3586480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979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69</Words>
  <Application>Microsoft Office PowerPoint</Application>
  <PresentationFormat>宽屏</PresentationFormat>
  <Paragraphs>11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主题​​</vt:lpstr>
      <vt:lpstr>RPC status in SJTU</vt:lpstr>
      <vt:lpstr>New setup of efficiency</vt:lpstr>
      <vt:lpstr>Signals example read from DAQ system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RPC status in SJTU</dc:title>
  <dc:creator>厉宁 毛</dc:creator>
  <cp:lastModifiedBy>厉宁 毛</cp:lastModifiedBy>
  <cp:revision>2</cp:revision>
  <dcterms:created xsi:type="dcterms:W3CDTF">2024-05-17T02:43:57Z</dcterms:created>
  <dcterms:modified xsi:type="dcterms:W3CDTF">2024-05-17T02:59:03Z</dcterms:modified>
</cp:coreProperties>
</file>