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27" r:id="rId1"/>
    <p:sldMasterId id="2147483839" r:id="rId2"/>
  </p:sldMasterIdLst>
  <p:notesMasterIdLst>
    <p:notesMasterId r:id="rId51"/>
  </p:notesMasterIdLst>
  <p:sldIdLst>
    <p:sldId id="333" r:id="rId3"/>
    <p:sldId id="257" r:id="rId4"/>
    <p:sldId id="334" r:id="rId5"/>
    <p:sldId id="259" r:id="rId6"/>
    <p:sldId id="314" r:id="rId7"/>
    <p:sldId id="271" r:id="rId8"/>
    <p:sldId id="315" r:id="rId9"/>
    <p:sldId id="267" r:id="rId10"/>
    <p:sldId id="266" r:id="rId11"/>
    <p:sldId id="273" r:id="rId12"/>
    <p:sldId id="261" r:id="rId13"/>
    <p:sldId id="262" r:id="rId14"/>
    <p:sldId id="275" r:id="rId15"/>
    <p:sldId id="265" r:id="rId16"/>
    <p:sldId id="263" r:id="rId17"/>
    <p:sldId id="274" r:id="rId18"/>
    <p:sldId id="272" r:id="rId19"/>
    <p:sldId id="276" r:id="rId20"/>
    <p:sldId id="277" r:id="rId21"/>
    <p:sldId id="278" r:id="rId22"/>
    <p:sldId id="280" r:id="rId23"/>
    <p:sldId id="279" r:id="rId24"/>
    <p:sldId id="281" r:id="rId25"/>
    <p:sldId id="282" r:id="rId26"/>
    <p:sldId id="283" r:id="rId27"/>
    <p:sldId id="284" r:id="rId28"/>
    <p:sldId id="285" r:id="rId29"/>
    <p:sldId id="286" r:id="rId30"/>
    <p:sldId id="288" r:id="rId31"/>
    <p:sldId id="287" r:id="rId32"/>
    <p:sldId id="289" r:id="rId33"/>
    <p:sldId id="291" r:id="rId34"/>
    <p:sldId id="292" r:id="rId35"/>
    <p:sldId id="290" r:id="rId36"/>
    <p:sldId id="311" r:id="rId37"/>
    <p:sldId id="294" r:id="rId38"/>
    <p:sldId id="295" r:id="rId39"/>
    <p:sldId id="299" r:id="rId40"/>
    <p:sldId id="304" r:id="rId41"/>
    <p:sldId id="300" r:id="rId42"/>
    <p:sldId id="306" r:id="rId43"/>
    <p:sldId id="305" r:id="rId44"/>
    <p:sldId id="301" r:id="rId45"/>
    <p:sldId id="302" r:id="rId46"/>
    <p:sldId id="307" r:id="rId47"/>
    <p:sldId id="309" r:id="rId48"/>
    <p:sldId id="335" r:id="rId49"/>
    <p:sldId id="308" r:id="rId5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DC5D77-C20F-4365-9878-10CAED4CD429}" v="12" dt="2025-02-06T06:05:27.02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535" autoAdjust="0"/>
    <p:restoredTop sz="94660"/>
  </p:normalViewPr>
  <p:slideViewPr>
    <p:cSldViewPr snapToGrid="0">
      <p:cViewPr varScale="1">
        <p:scale>
          <a:sx n="97" d="100"/>
          <a:sy n="97" d="100"/>
        </p:scale>
        <p:origin x="81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microsoft.com/office/2016/11/relationships/changesInfo" Target="changesInfos/changesInfo1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microsoft.com/office/2015/10/relationships/revisionInfo" Target="revisionInfo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瑀湦 吴" userId="78652dc710e2697a" providerId="LiveId" clId="{68DC5D77-C20F-4365-9878-10CAED4CD429}"/>
    <pc:docChg chg="custSel addSld delSld modSld delMainMaster">
      <pc:chgData name="瑀湦 吴" userId="78652dc710e2697a" providerId="LiveId" clId="{68DC5D77-C20F-4365-9878-10CAED4CD429}" dt="2025-02-06T06:09:08.654" v="709" actId="1076"/>
      <pc:docMkLst>
        <pc:docMk/>
      </pc:docMkLst>
      <pc:sldChg chg="modSp add del mod">
        <pc:chgData name="瑀湦 吴" userId="78652dc710e2697a" providerId="LiveId" clId="{68DC5D77-C20F-4365-9878-10CAED4CD429}" dt="2025-02-06T02:51:58.597" v="38" actId="20577"/>
        <pc:sldMkLst>
          <pc:docMk/>
          <pc:sldMk cId="0" sldId="259"/>
        </pc:sldMkLst>
        <pc:spChg chg="mod">
          <ac:chgData name="瑀湦 吴" userId="78652dc710e2697a" providerId="LiveId" clId="{68DC5D77-C20F-4365-9878-10CAED4CD429}" dt="2025-02-06T02:51:58.597" v="38" actId="20577"/>
          <ac:spMkLst>
            <pc:docMk/>
            <pc:sldMk cId="0" sldId="259"/>
            <ac:spMk id="2" creationId="{C24110F0-811B-490F-9B1C-3E4D52555949}"/>
          </ac:spMkLst>
        </pc:spChg>
      </pc:sldChg>
      <pc:sldChg chg="add del">
        <pc:chgData name="瑀湦 吴" userId="78652dc710e2697a" providerId="LiveId" clId="{68DC5D77-C20F-4365-9878-10CAED4CD429}" dt="2025-02-06T02:49:14.819" v="35"/>
        <pc:sldMkLst>
          <pc:docMk/>
          <pc:sldMk cId="0" sldId="261"/>
        </pc:sldMkLst>
      </pc:sldChg>
      <pc:sldChg chg="add del">
        <pc:chgData name="瑀湦 吴" userId="78652dc710e2697a" providerId="LiveId" clId="{68DC5D77-C20F-4365-9878-10CAED4CD429}" dt="2025-02-06T02:49:14.819" v="35"/>
        <pc:sldMkLst>
          <pc:docMk/>
          <pc:sldMk cId="0" sldId="262"/>
        </pc:sldMkLst>
      </pc:sldChg>
      <pc:sldChg chg="add del">
        <pc:chgData name="瑀湦 吴" userId="78652dc710e2697a" providerId="LiveId" clId="{68DC5D77-C20F-4365-9878-10CAED4CD429}" dt="2025-02-06T02:49:14.819" v="35"/>
        <pc:sldMkLst>
          <pc:docMk/>
          <pc:sldMk cId="0" sldId="263"/>
        </pc:sldMkLst>
      </pc:sldChg>
      <pc:sldChg chg="add del">
        <pc:chgData name="瑀湦 吴" userId="78652dc710e2697a" providerId="LiveId" clId="{68DC5D77-C20F-4365-9878-10CAED4CD429}" dt="2025-02-06T02:49:14.819" v="35"/>
        <pc:sldMkLst>
          <pc:docMk/>
          <pc:sldMk cId="0" sldId="265"/>
        </pc:sldMkLst>
      </pc:sldChg>
      <pc:sldChg chg="add del">
        <pc:chgData name="瑀湦 吴" userId="78652dc710e2697a" providerId="LiveId" clId="{68DC5D77-C20F-4365-9878-10CAED4CD429}" dt="2025-02-06T02:49:14.819" v="35"/>
        <pc:sldMkLst>
          <pc:docMk/>
          <pc:sldMk cId="0" sldId="266"/>
        </pc:sldMkLst>
      </pc:sldChg>
      <pc:sldChg chg="add del">
        <pc:chgData name="瑀湦 吴" userId="78652dc710e2697a" providerId="LiveId" clId="{68DC5D77-C20F-4365-9878-10CAED4CD429}" dt="2025-02-06T02:49:14.819" v="35"/>
        <pc:sldMkLst>
          <pc:docMk/>
          <pc:sldMk cId="0" sldId="267"/>
        </pc:sldMkLst>
      </pc:sldChg>
      <pc:sldChg chg="del">
        <pc:chgData name="瑀湦 吴" userId="78652dc710e2697a" providerId="LiveId" clId="{68DC5D77-C20F-4365-9878-10CAED4CD429}" dt="2025-02-06T02:47:36.830" v="33" actId="47"/>
        <pc:sldMkLst>
          <pc:docMk/>
          <pc:sldMk cId="0" sldId="268"/>
        </pc:sldMkLst>
      </pc:sldChg>
      <pc:sldChg chg="del">
        <pc:chgData name="瑀湦 吴" userId="78652dc710e2697a" providerId="LiveId" clId="{68DC5D77-C20F-4365-9878-10CAED4CD429}" dt="2025-02-06T02:47:36.830" v="33" actId="47"/>
        <pc:sldMkLst>
          <pc:docMk/>
          <pc:sldMk cId="0" sldId="269"/>
        </pc:sldMkLst>
      </pc:sldChg>
      <pc:sldChg chg="del">
        <pc:chgData name="瑀湦 吴" userId="78652dc710e2697a" providerId="LiveId" clId="{68DC5D77-C20F-4365-9878-10CAED4CD429}" dt="2025-02-06T02:47:36.830" v="33" actId="47"/>
        <pc:sldMkLst>
          <pc:docMk/>
          <pc:sldMk cId="0" sldId="270"/>
        </pc:sldMkLst>
      </pc:sldChg>
      <pc:sldChg chg="add del">
        <pc:chgData name="瑀湦 吴" userId="78652dc710e2697a" providerId="LiveId" clId="{68DC5D77-C20F-4365-9878-10CAED4CD429}" dt="2025-02-06T02:49:14.819" v="35"/>
        <pc:sldMkLst>
          <pc:docMk/>
          <pc:sldMk cId="0" sldId="271"/>
        </pc:sldMkLst>
      </pc:sldChg>
      <pc:sldChg chg="add del">
        <pc:chgData name="瑀湦 吴" userId="78652dc710e2697a" providerId="LiveId" clId="{68DC5D77-C20F-4365-9878-10CAED4CD429}" dt="2025-02-06T02:49:14.819" v="35"/>
        <pc:sldMkLst>
          <pc:docMk/>
          <pc:sldMk cId="0" sldId="272"/>
        </pc:sldMkLst>
      </pc:sldChg>
      <pc:sldChg chg="add del">
        <pc:chgData name="瑀湦 吴" userId="78652dc710e2697a" providerId="LiveId" clId="{68DC5D77-C20F-4365-9878-10CAED4CD429}" dt="2025-02-06T02:49:14.819" v="35"/>
        <pc:sldMkLst>
          <pc:docMk/>
          <pc:sldMk cId="0" sldId="273"/>
        </pc:sldMkLst>
      </pc:sldChg>
      <pc:sldChg chg="add del">
        <pc:chgData name="瑀湦 吴" userId="78652dc710e2697a" providerId="LiveId" clId="{68DC5D77-C20F-4365-9878-10CAED4CD429}" dt="2025-02-06T02:49:14.819" v="35"/>
        <pc:sldMkLst>
          <pc:docMk/>
          <pc:sldMk cId="0" sldId="274"/>
        </pc:sldMkLst>
      </pc:sldChg>
      <pc:sldChg chg="add del">
        <pc:chgData name="瑀湦 吴" userId="78652dc710e2697a" providerId="LiveId" clId="{68DC5D77-C20F-4365-9878-10CAED4CD429}" dt="2025-02-06T02:49:14.819" v="35"/>
        <pc:sldMkLst>
          <pc:docMk/>
          <pc:sldMk cId="0" sldId="275"/>
        </pc:sldMkLst>
      </pc:sldChg>
      <pc:sldChg chg="add del">
        <pc:chgData name="瑀湦 吴" userId="78652dc710e2697a" providerId="LiveId" clId="{68DC5D77-C20F-4365-9878-10CAED4CD429}" dt="2025-02-06T02:49:14.819" v="35"/>
        <pc:sldMkLst>
          <pc:docMk/>
          <pc:sldMk cId="0" sldId="276"/>
        </pc:sldMkLst>
      </pc:sldChg>
      <pc:sldChg chg="add del">
        <pc:chgData name="瑀湦 吴" userId="78652dc710e2697a" providerId="LiveId" clId="{68DC5D77-C20F-4365-9878-10CAED4CD429}" dt="2025-02-06T02:49:14.819" v="35"/>
        <pc:sldMkLst>
          <pc:docMk/>
          <pc:sldMk cId="0" sldId="277"/>
        </pc:sldMkLst>
      </pc:sldChg>
      <pc:sldChg chg="add del">
        <pc:chgData name="瑀湦 吴" userId="78652dc710e2697a" providerId="LiveId" clId="{68DC5D77-C20F-4365-9878-10CAED4CD429}" dt="2025-02-06T02:49:14.819" v="35"/>
        <pc:sldMkLst>
          <pc:docMk/>
          <pc:sldMk cId="0" sldId="278"/>
        </pc:sldMkLst>
      </pc:sldChg>
      <pc:sldChg chg="add del">
        <pc:chgData name="瑀湦 吴" userId="78652dc710e2697a" providerId="LiveId" clId="{68DC5D77-C20F-4365-9878-10CAED4CD429}" dt="2025-02-06T02:49:14.819" v="35"/>
        <pc:sldMkLst>
          <pc:docMk/>
          <pc:sldMk cId="0" sldId="279"/>
        </pc:sldMkLst>
      </pc:sldChg>
      <pc:sldChg chg="add del">
        <pc:chgData name="瑀湦 吴" userId="78652dc710e2697a" providerId="LiveId" clId="{68DC5D77-C20F-4365-9878-10CAED4CD429}" dt="2025-02-06T02:49:14.819" v="35"/>
        <pc:sldMkLst>
          <pc:docMk/>
          <pc:sldMk cId="0" sldId="280"/>
        </pc:sldMkLst>
      </pc:sldChg>
      <pc:sldChg chg="add del">
        <pc:chgData name="瑀湦 吴" userId="78652dc710e2697a" providerId="LiveId" clId="{68DC5D77-C20F-4365-9878-10CAED4CD429}" dt="2025-02-06T02:49:14.819" v="35"/>
        <pc:sldMkLst>
          <pc:docMk/>
          <pc:sldMk cId="0" sldId="281"/>
        </pc:sldMkLst>
      </pc:sldChg>
      <pc:sldChg chg="add del">
        <pc:chgData name="瑀湦 吴" userId="78652dc710e2697a" providerId="LiveId" clId="{68DC5D77-C20F-4365-9878-10CAED4CD429}" dt="2025-02-06T02:49:14.819" v="35"/>
        <pc:sldMkLst>
          <pc:docMk/>
          <pc:sldMk cId="0" sldId="282"/>
        </pc:sldMkLst>
      </pc:sldChg>
      <pc:sldChg chg="add del">
        <pc:chgData name="瑀湦 吴" userId="78652dc710e2697a" providerId="LiveId" clId="{68DC5D77-C20F-4365-9878-10CAED4CD429}" dt="2025-02-06T02:49:14.819" v="35"/>
        <pc:sldMkLst>
          <pc:docMk/>
          <pc:sldMk cId="0" sldId="283"/>
        </pc:sldMkLst>
      </pc:sldChg>
      <pc:sldChg chg="add del">
        <pc:chgData name="瑀湦 吴" userId="78652dc710e2697a" providerId="LiveId" clId="{68DC5D77-C20F-4365-9878-10CAED4CD429}" dt="2025-02-06T02:49:14.819" v="35"/>
        <pc:sldMkLst>
          <pc:docMk/>
          <pc:sldMk cId="0" sldId="284"/>
        </pc:sldMkLst>
      </pc:sldChg>
      <pc:sldChg chg="add del">
        <pc:chgData name="瑀湦 吴" userId="78652dc710e2697a" providerId="LiveId" clId="{68DC5D77-C20F-4365-9878-10CAED4CD429}" dt="2025-02-06T02:49:14.819" v="35"/>
        <pc:sldMkLst>
          <pc:docMk/>
          <pc:sldMk cId="0" sldId="285"/>
        </pc:sldMkLst>
      </pc:sldChg>
      <pc:sldChg chg="add del">
        <pc:chgData name="瑀湦 吴" userId="78652dc710e2697a" providerId="LiveId" clId="{68DC5D77-C20F-4365-9878-10CAED4CD429}" dt="2025-02-06T02:49:14.819" v="35"/>
        <pc:sldMkLst>
          <pc:docMk/>
          <pc:sldMk cId="0" sldId="286"/>
        </pc:sldMkLst>
      </pc:sldChg>
      <pc:sldChg chg="add del">
        <pc:chgData name="瑀湦 吴" userId="78652dc710e2697a" providerId="LiveId" clId="{68DC5D77-C20F-4365-9878-10CAED4CD429}" dt="2025-02-06T02:49:14.819" v="35"/>
        <pc:sldMkLst>
          <pc:docMk/>
          <pc:sldMk cId="0" sldId="287"/>
        </pc:sldMkLst>
      </pc:sldChg>
      <pc:sldChg chg="add del">
        <pc:chgData name="瑀湦 吴" userId="78652dc710e2697a" providerId="LiveId" clId="{68DC5D77-C20F-4365-9878-10CAED4CD429}" dt="2025-02-06T02:49:14.819" v="35"/>
        <pc:sldMkLst>
          <pc:docMk/>
          <pc:sldMk cId="0" sldId="288"/>
        </pc:sldMkLst>
      </pc:sldChg>
      <pc:sldChg chg="add del">
        <pc:chgData name="瑀湦 吴" userId="78652dc710e2697a" providerId="LiveId" clId="{68DC5D77-C20F-4365-9878-10CAED4CD429}" dt="2025-02-06T02:49:14.819" v="35"/>
        <pc:sldMkLst>
          <pc:docMk/>
          <pc:sldMk cId="0" sldId="289"/>
        </pc:sldMkLst>
      </pc:sldChg>
      <pc:sldChg chg="add del">
        <pc:chgData name="瑀湦 吴" userId="78652dc710e2697a" providerId="LiveId" clId="{68DC5D77-C20F-4365-9878-10CAED4CD429}" dt="2025-02-06T02:49:14.819" v="35"/>
        <pc:sldMkLst>
          <pc:docMk/>
          <pc:sldMk cId="0" sldId="290"/>
        </pc:sldMkLst>
      </pc:sldChg>
      <pc:sldChg chg="add del">
        <pc:chgData name="瑀湦 吴" userId="78652dc710e2697a" providerId="LiveId" clId="{68DC5D77-C20F-4365-9878-10CAED4CD429}" dt="2025-02-06T02:49:14.819" v="35"/>
        <pc:sldMkLst>
          <pc:docMk/>
          <pc:sldMk cId="0" sldId="291"/>
        </pc:sldMkLst>
      </pc:sldChg>
      <pc:sldChg chg="add del">
        <pc:chgData name="瑀湦 吴" userId="78652dc710e2697a" providerId="LiveId" clId="{68DC5D77-C20F-4365-9878-10CAED4CD429}" dt="2025-02-06T02:49:14.819" v="35"/>
        <pc:sldMkLst>
          <pc:docMk/>
          <pc:sldMk cId="0" sldId="292"/>
        </pc:sldMkLst>
      </pc:sldChg>
      <pc:sldChg chg="del">
        <pc:chgData name="瑀湦 吴" userId="78652dc710e2697a" providerId="LiveId" clId="{68DC5D77-C20F-4365-9878-10CAED4CD429}" dt="2025-02-06T02:47:36.830" v="33" actId="47"/>
        <pc:sldMkLst>
          <pc:docMk/>
          <pc:sldMk cId="0" sldId="293"/>
        </pc:sldMkLst>
      </pc:sldChg>
      <pc:sldChg chg="add del">
        <pc:chgData name="瑀湦 吴" userId="78652dc710e2697a" providerId="LiveId" clId="{68DC5D77-C20F-4365-9878-10CAED4CD429}" dt="2025-02-06T02:49:14.819" v="35"/>
        <pc:sldMkLst>
          <pc:docMk/>
          <pc:sldMk cId="0" sldId="294"/>
        </pc:sldMkLst>
      </pc:sldChg>
      <pc:sldChg chg="add del">
        <pc:chgData name="瑀湦 吴" userId="78652dc710e2697a" providerId="LiveId" clId="{68DC5D77-C20F-4365-9878-10CAED4CD429}" dt="2025-02-06T02:49:14.819" v="35"/>
        <pc:sldMkLst>
          <pc:docMk/>
          <pc:sldMk cId="0" sldId="295"/>
        </pc:sldMkLst>
      </pc:sldChg>
      <pc:sldChg chg="del">
        <pc:chgData name="瑀湦 吴" userId="78652dc710e2697a" providerId="LiveId" clId="{68DC5D77-C20F-4365-9878-10CAED4CD429}" dt="2025-02-06T02:47:36.830" v="33" actId="47"/>
        <pc:sldMkLst>
          <pc:docMk/>
          <pc:sldMk cId="0" sldId="296"/>
        </pc:sldMkLst>
      </pc:sldChg>
      <pc:sldChg chg="add del">
        <pc:chgData name="瑀湦 吴" userId="78652dc710e2697a" providerId="LiveId" clId="{68DC5D77-C20F-4365-9878-10CAED4CD429}" dt="2025-02-06T02:49:14.819" v="35"/>
        <pc:sldMkLst>
          <pc:docMk/>
          <pc:sldMk cId="0" sldId="299"/>
        </pc:sldMkLst>
      </pc:sldChg>
      <pc:sldChg chg="add del">
        <pc:chgData name="瑀湦 吴" userId="78652dc710e2697a" providerId="LiveId" clId="{68DC5D77-C20F-4365-9878-10CAED4CD429}" dt="2025-02-06T02:49:14.819" v="35"/>
        <pc:sldMkLst>
          <pc:docMk/>
          <pc:sldMk cId="0" sldId="300"/>
        </pc:sldMkLst>
      </pc:sldChg>
      <pc:sldChg chg="add del">
        <pc:chgData name="瑀湦 吴" userId="78652dc710e2697a" providerId="LiveId" clId="{68DC5D77-C20F-4365-9878-10CAED4CD429}" dt="2025-02-06T02:49:14.819" v="35"/>
        <pc:sldMkLst>
          <pc:docMk/>
          <pc:sldMk cId="0" sldId="301"/>
        </pc:sldMkLst>
      </pc:sldChg>
      <pc:sldChg chg="add del">
        <pc:chgData name="瑀湦 吴" userId="78652dc710e2697a" providerId="LiveId" clId="{68DC5D77-C20F-4365-9878-10CAED4CD429}" dt="2025-02-06T02:49:14.819" v="35"/>
        <pc:sldMkLst>
          <pc:docMk/>
          <pc:sldMk cId="0" sldId="302"/>
        </pc:sldMkLst>
      </pc:sldChg>
      <pc:sldChg chg="del">
        <pc:chgData name="瑀湦 吴" userId="78652dc710e2697a" providerId="LiveId" clId="{68DC5D77-C20F-4365-9878-10CAED4CD429}" dt="2025-02-06T02:47:36.830" v="33" actId="47"/>
        <pc:sldMkLst>
          <pc:docMk/>
          <pc:sldMk cId="0" sldId="303"/>
        </pc:sldMkLst>
      </pc:sldChg>
      <pc:sldChg chg="add del">
        <pc:chgData name="瑀湦 吴" userId="78652dc710e2697a" providerId="LiveId" clId="{68DC5D77-C20F-4365-9878-10CAED4CD429}" dt="2025-02-06T02:49:14.819" v="35"/>
        <pc:sldMkLst>
          <pc:docMk/>
          <pc:sldMk cId="0" sldId="304"/>
        </pc:sldMkLst>
      </pc:sldChg>
      <pc:sldChg chg="add del">
        <pc:chgData name="瑀湦 吴" userId="78652dc710e2697a" providerId="LiveId" clId="{68DC5D77-C20F-4365-9878-10CAED4CD429}" dt="2025-02-06T02:49:14.819" v="35"/>
        <pc:sldMkLst>
          <pc:docMk/>
          <pc:sldMk cId="0" sldId="305"/>
        </pc:sldMkLst>
      </pc:sldChg>
      <pc:sldChg chg="add del">
        <pc:chgData name="瑀湦 吴" userId="78652dc710e2697a" providerId="LiveId" clId="{68DC5D77-C20F-4365-9878-10CAED4CD429}" dt="2025-02-06T02:49:14.819" v="35"/>
        <pc:sldMkLst>
          <pc:docMk/>
          <pc:sldMk cId="0" sldId="306"/>
        </pc:sldMkLst>
      </pc:sldChg>
      <pc:sldChg chg="add del">
        <pc:chgData name="瑀湦 吴" userId="78652dc710e2697a" providerId="LiveId" clId="{68DC5D77-C20F-4365-9878-10CAED4CD429}" dt="2025-02-06T02:49:14.819" v="35"/>
        <pc:sldMkLst>
          <pc:docMk/>
          <pc:sldMk cId="0" sldId="307"/>
        </pc:sldMkLst>
      </pc:sldChg>
      <pc:sldChg chg="add del setBg">
        <pc:chgData name="瑀湦 吴" userId="78652dc710e2697a" providerId="LiveId" clId="{68DC5D77-C20F-4365-9878-10CAED4CD429}" dt="2025-02-06T02:49:14.819" v="35"/>
        <pc:sldMkLst>
          <pc:docMk/>
          <pc:sldMk cId="0" sldId="308"/>
        </pc:sldMkLst>
      </pc:sldChg>
      <pc:sldChg chg="add del">
        <pc:chgData name="瑀湦 吴" userId="78652dc710e2697a" providerId="LiveId" clId="{68DC5D77-C20F-4365-9878-10CAED4CD429}" dt="2025-02-06T02:49:14.819" v="35"/>
        <pc:sldMkLst>
          <pc:docMk/>
          <pc:sldMk cId="0" sldId="309"/>
        </pc:sldMkLst>
      </pc:sldChg>
      <pc:sldChg chg="del">
        <pc:chgData name="瑀湦 吴" userId="78652dc710e2697a" providerId="LiveId" clId="{68DC5D77-C20F-4365-9878-10CAED4CD429}" dt="2025-02-06T02:47:36.830" v="33" actId="47"/>
        <pc:sldMkLst>
          <pc:docMk/>
          <pc:sldMk cId="0" sldId="310"/>
        </pc:sldMkLst>
      </pc:sldChg>
      <pc:sldChg chg="add del">
        <pc:chgData name="瑀湦 吴" userId="78652dc710e2697a" providerId="LiveId" clId="{68DC5D77-C20F-4365-9878-10CAED4CD429}" dt="2025-02-06T02:51:43.876" v="36" actId="47"/>
        <pc:sldMkLst>
          <pc:docMk/>
          <pc:sldMk cId="3392390353" sldId="310"/>
        </pc:sldMkLst>
      </pc:sldChg>
      <pc:sldChg chg="del">
        <pc:chgData name="瑀湦 吴" userId="78652dc710e2697a" providerId="LiveId" clId="{68DC5D77-C20F-4365-9878-10CAED4CD429}" dt="2025-02-06T02:47:36.830" v="33" actId="47"/>
        <pc:sldMkLst>
          <pc:docMk/>
          <pc:sldMk cId="0" sldId="311"/>
        </pc:sldMkLst>
      </pc:sldChg>
      <pc:sldChg chg="modSp add del mod">
        <pc:chgData name="瑀湦 吴" userId="78652dc710e2697a" providerId="LiveId" clId="{68DC5D77-C20F-4365-9878-10CAED4CD429}" dt="2025-02-06T02:51:49.309" v="37" actId="20577"/>
        <pc:sldMkLst>
          <pc:docMk/>
          <pc:sldMk cId="1801493035" sldId="311"/>
        </pc:sldMkLst>
        <pc:spChg chg="mod">
          <ac:chgData name="瑀湦 吴" userId="78652dc710e2697a" providerId="LiveId" clId="{68DC5D77-C20F-4365-9878-10CAED4CD429}" dt="2025-02-06T02:51:49.309" v="37" actId="20577"/>
          <ac:spMkLst>
            <pc:docMk/>
            <pc:sldMk cId="1801493035" sldId="311"/>
            <ac:spMk id="2" creationId="{C24110F0-811B-490F-9B1C-3E4D52555949}"/>
          </ac:spMkLst>
        </pc:spChg>
      </pc:sldChg>
      <pc:sldChg chg="del">
        <pc:chgData name="瑀湦 吴" userId="78652dc710e2697a" providerId="LiveId" clId="{68DC5D77-C20F-4365-9878-10CAED4CD429}" dt="2025-02-06T02:47:36.830" v="33" actId="47"/>
        <pc:sldMkLst>
          <pc:docMk/>
          <pc:sldMk cId="0" sldId="312"/>
        </pc:sldMkLst>
      </pc:sldChg>
      <pc:sldChg chg="del">
        <pc:chgData name="瑀湦 吴" userId="78652dc710e2697a" providerId="LiveId" clId="{68DC5D77-C20F-4365-9878-10CAED4CD429}" dt="2025-02-06T02:47:36.830" v="33" actId="47"/>
        <pc:sldMkLst>
          <pc:docMk/>
          <pc:sldMk cId="0" sldId="313"/>
        </pc:sldMkLst>
      </pc:sldChg>
      <pc:sldChg chg="del">
        <pc:chgData name="瑀湦 吴" userId="78652dc710e2697a" providerId="LiveId" clId="{68DC5D77-C20F-4365-9878-10CAED4CD429}" dt="2025-02-06T02:47:36.830" v="33" actId="47"/>
        <pc:sldMkLst>
          <pc:docMk/>
          <pc:sldMk cId="0" sldId="314"/>
        </pc:sldMkLst>
      </pc:sldChg>
      <pc:sldChg chg="addSp modSp add del mod">
        <pc:chgData name="瑀湦 吴" userId="78652dc710e2697a" providerId="LiveId" clId="{68DC5D77-C20F-4365-9878-10CAED4CD429}" dt="2025-02-06T05:57:50.323" v="43" actId="164"/>
        <pc:sldMkLst>
          <pc:docMk/>
          <pc:sldMk cId="1459814516" sldId="314"/>
        </pc:sldMkLst>
        <pc:spChg chg="add mod">
          <ac:chgData name="瑀湦 吴" userId="78652dc710e2697a" providerId="LiveId" clId="{68DC5D77-C20F-4365-9878-10CAED4CD429}" dt="2025-02-06T05:57:50.323" v="43" actId="164"/>
          <ac:spMkLst>
            <pc:docMk/>
            <pc:sldMk cId="1459814516" sldId="314"/>
            <ac:spMk id="5" creationId="{EF7DE8AC-3704-6E9E-15A0-CB93FE2AD70D}"/>
          </ac:spMkLst>
        </pc:spChg>
        <pc:spChg chg="mod">
          <ac:chgData name="瑀湦 吴" userId="78652dc710e2697a" providerId="LiveId" clId="{68DC5D77-C20F-4365-9878-10CAED4CD429}" dt="2025-02-06T05:57:50.323" v="43" actId="164"/>
          <ac:spMkLst>
            <pc:docMk/>
            <pc:sldMk cId="1459814516" sldId="314"/>
            <ac:spMk id="10" creationId="{279A4FCB-571F-45A6-8069-A58F9CAF045B}"/>
          </ac:spMkLst>
        </pc:spChg>
        <pc:grpChg chg="mod">
          <ac:chgData name="瑀湦 吴" userId="78652dc710e2697a" providerId="LiveId" clId="{68DC5D77-C20F-4365-9878-10CAED4CD429}" dt="2025-02-06T05:57:50.323" v="43" actId="164"/>
          <ac:grpSpMkLst>
            <pc:docMk/>
            <pc:sldMk cId="1459814516" sldId="314"/>
            <ac:grpSpMk id="8" creationId="{0C94F578-3EE3-4293-8ED4-AA6DA6850578}"/>
          </ac:grpSpMkLst>
        </pc:grpChg>
        <pc:grpChg chg="add mod">
          <ac:chgData name="瑀湦 吴" userId="78652dc710e2697a" providerId="LiveId" clId="{68DC5D77-C20F-4365-9878-10CAED4CD429}" dt="2025-02-06T05:57:50.323" v="43" actId="164"/>
          <ac:grpSpMkLst>
            <pc:docMk/>
            <pc:sldMk cId="1459814516" sldId="314"/>
            <ac:grpSpMk id="14" creationId="{8316343B-5491-1EE6-50DF-0D8CD9B697AC}"/>
          </ac:grpSpMkLst>
        </pc:grpChg>
        <pc:picChg chg="mod">
          <ac:chgData name="瑀湦 吴" userId="78652dc710e2697a" providerId="LiveId" clId="{68DC5D77-C20F-4365-9878-10CAED4CD429}" dt="2025-02-06T05:57:50.323" v="43" actId="164"/>
          <ac:picMkLst>
            <pc:docMk/>
            <pc:sldMk cId="1459814516" sldId="314"/>
            <ac:picMk id="9" creationId="{C68048C6-63BB-47AB-9B2D-CF23A226AB30}"/>
          </ac:picMkLst>
        </pc:picChg>
      </pc:sldChg>
      <pc:sldChg chg="del">
        <pc:chgData name="瑀湦 吴" userId="78652dc710e2697a" providerId="LiveId" clId="{68DC5D77-C20F-4365-9878-10CAED4CD429}" dt="2025-02-06T02:47:36.830" v="33" actId="47"/>
        <pc:sldMkLst>
          <pc:docMk/>
          <pc:sldMk cId="0" sldId="315"/>
        </pc:sldMkLst>
      </pc:sldChg>
      <pc:sldChg chg="add del">
        <pc:chgData name="瑀湦 吴" userId="78652dc710e2697a" providerId="LiveId" clId="{68DC5D77-C20F-4365-9878-10CAED4CD429}" dt="2025-02-06T02:49:14.819" v="35"/>
        <pc:sldMkLst>
          <pc:docMk/>
          <pc:sldMk cId="851202475" sldId="315"/>
        </pc:sldMkLst>
      </pc:sldChg>
      <pc:sldChg chg="del">
        <pc:chgData name="瑀湦 吴" userId="78652dc710e2697a" providerId="LiveId" clId="{68DC5D77-C20F-4365-9878-10CAED4CD429}" dt="2025-02-06T02:47:36.830" v="33" actId="47"/>
        <pc:sldMkLst>
          <pc:docMk/>
          <pc:sldMk cId="0" sldId="318"/>
        </pc:sldMkLst>
      </pc:sldChg>
      <pc:sldChg chg="del">
        <pc:chgData name="瑀湦 吴" userId="78652dc710e2697a" providerId="LiveId" clId="{68DC5D77-C20F-4365-9878-10CAED4CD429}" dt="2025-02-06T02:47:36.830" v="33" actId="47"/>
        <pc:sldMkLst>
          <pc:docMk/>
          <pc:sldMk cId="0" sldId="321"/>
        </pc:sldMkLst>
      </pc:sldChg>
      <pc:sldChg chg="del">
        <pc:chgData name="瑀湦 吴" userId="78652dc710e2697a" providerId="LiveId" clId="{68DC5D77-C20F-4365-9878-10CAED4CD429}" dt="2025-02-06T02:47:36.830" v="33" actId="47"/>
        <pc:sldMkLst>
          <pc:docMk/>
          <pc:sldMk cId="0" sldId="322"/>
        </pc:sldMkLst>
      </pc:sldChg>
      <pc:sldChg chg="del">
        <pc:chgData name="瑀湦 吴" userId="78652dc710e2697a" providerId="LiveId" clId="{68DC5D77-C20F-4365-9878-10CAED4CD429}" dt="2025-02-06T02:47:36.830" v="33" actId="47"/>
        <pc:sldMkLst>
          <pc:docMk/>
          <pc:sldMk cId="0" sldId="323"/>
        </pc:sldMkLst>
      </pc:sldChg>
      <pc:sldChg chg="del">
        <pc:chgData name="瑀湦 吴" userId="78652dc710e2697a" providerId="LiveId" clId="{68DC5D77-C20F-4365-9878-10CAED4CD429}" dt="2025-02-06T02:47:36.830" v="33" actId="47"/>
        <pc:sldMkLst>
          <pc:docMk/>
          <pc:sldMk cId="0" sldId="324"/>
        </pc:sldMkLst>
      </pc:sldChg>
      <pc:sldChg chg="del">
        <pc:chgData name="瑀湦 吴" userId="78652dc710e2697a" providerId="LiveId" clId="{68DC5D77-C20F-4365-9878-10CAED4CD429}" dt="2025-02-06T02:47:36.830" v="33" actId="47"/>
        <pc:sldMkLst>
          <pc:docMk/>
          <pc:sldMk cId="0" sldId="325"/>
        </pc:sldMkLst>
      </pc:sldChg>
      <pc:sldChg chg="del">
        <pc:chgData name="瑀湦 吴" userId="78652dc710e2697a" providerId="LiveId" clId="{68DC5D77-C20F-4365-9878-10CAED4CD429}" dt="2025-02-06T02:47:36.830" v="33" actId="47"/>
        <pc:sldMkLst>
          <pc:docMk/>
          <pc:sldMk cId="0" sldId="326"/>
        </pc:sldMkLst>
      </pc:sldChg>
      <pc:sldChg chg="del">
        <pc:chgData name="瑀湦 吴" userId="78652dc710e2697a" providerId="LiveId" clId="{68DC5D77-C20F-4365-9878-10CAED4CD429}" dt="2025-02-06T02:47:36.830" v="33" actId="47"/>
        <pc:sldMkLst>
          <pc:docMk/>
          <pc:sldMk cId="0" sldId="327"/>
        </pc:sldMkLst>
      </pc:sldChg>
      <pc:sldChg chg="modSp mod">
        <pc:chgData name="瑀湦 吴" userId="78652dc710e2697a" providerId="LiveId" clId="{68DC5D77-C20F-4365-9878-10CAED4CD429}" dt="2025-02-06T02:47:31.114" v="32" actId="20577"/>
        <pc:sldMkLst>
          <pc:docMk/>
          <pc:sldMk cId="799368349" sldId="334"/>
        </pc:sldMkLst>
        <pc:spChg chg="mod">
          <ac:chgData name="瑀湦 吴" userId="78652dc710e2697a" providerId="LiveId" clId="{68DC5D77-C20F-4365-9878-10CAED4CD429}" dt="2025-02-06T02:47:31.114" v="32" actId="20577"/>
          <ac:spMkLst>
            <pc:docMk/>
            <pc:sldMk cId="799368349" sldId="334"/>
            <ac:spMk id="2" creationId="{7427A41F-53A7-76BA-8C56-4D234EF7BD10}"/>
          </ac:spMkLst>
        </pc:spChg>
      </pc:sldChg>
      <pc:sldChg chg="addSp delSp modSp add mod">
        <pc:chgData name="瑀湦 吴" userId="78652dc710e2697a" providerId="LiveId" clId="{68DC5D77-C20F-4365-9878-10CAED4CD429}" dt="2025-02-06T06:09:08.654" v="709" actId="1076"/>
        <pc:sldMkLst>
          <pc:docMk/>
          <pc:sldMk cId="3250160748" sldId="335"/>
        </pc:sldMkLst>
        <pc:spChg chg="mod">
          <ac:chgData name="瑀湦 吴" userId="78652dc710e2697a" providerId="LiveId" clId="{68DC5D77-C20F-4365-9878-10CAED4CD429}" dt="2025-02-06T05:59:07.518" v="59" actId="20577"/>
          <ac:spMkLst>
            <pc:docMk/>
            <pc:sldMk cId="3250160748" sldId="335"/>
            <ac:spMk id="2" creationId="{575C70C8-3F74-C98E-1E71-A3786D0FA910}"/>
          </ac:spMkLst>
        </pc:spChg>
        <pc:spChg chg="del">
          <ac:chgData name="瑀湦 吴" userId="78652dc710e2697a" providerId="LiveId" clId="{68DC5D77-C20F-4365-9878-10CAED4CD429}" dt="2025-02-06T05:58:45.417" v="46" actId="478"/>
          <ac:spMkLst>
            <pc:docMk/>
            <pc:sldMk cId="3250160748" sldId="335"/>
            <ac:spMk id="3" creationId="{50860E82-DBA9-9885-52AA-C73957CAE09C}"/>
          </ac:spMkLst>
        </pc:spChg>
        <pc:spChg chg="add del mod">
          <ac:chgData name="瑀湦 吴" userId="78652dc710e2697a" providerId="LiveId" clId="{68DC5D77-C20F-4365-9878-10CAED4CD429}" dt="2025-02-06T06:04:24.927" v="60" actId="478"/>
          <ac:spMkLst>
            <pc:docMk/>
            <pc:sldMk cId="3250160748" sldId="335"/>
            <ac:spMk id="5" creationId="{7D734261-2954-E14A-C34B-1F4CC700C68D}"/>
          </ac:spMkLst>
        </pc:spChg>
        <pc:spChg chg="add mod">
          <ac:chgData name="瑀湦 吴" userId="78652dc710e2697a" providerId="LiveId" clId="{68DC5D77-C20F-4365-9878-10CAED4CD429}" dt="2025-02-06T06:05:20.439" v="167" actId="1076"/>
          <ac:spMkLst>
            <pc:docMk/>
            <pc:sldMk cId="3250160748" sldId="335"/>
            <ac:spMk id="9" creationId="{E43D2142-FF57-A9F9-5657-52A7C6AEF9C9}"/>
          </ac:spMkLst>
        </pc:spChg>
        <pc:spChg chg="add mod">
          <ac:chgData name="瑀湦 吴" userId="78652dc710e2697a" providerId="LiveId" clId="{68DC5D77-C20F-4365-9878-10CAED4CD429}" dt="2025-02-06T06:09:08.654" v="709" actId="1076"/>
          <ac:spMkLst>
            <pc:docMk/>
            <pc:sldMk cId="3250160748" sldId="335"/>
            <ac:spMk id="10" creationId="{80DBF640-0D69-584F-E95C-7A52E7051267}"/>
          </ac:spMkLst>
        </pc:spChg>
        <pc:spChg chg="del">
          <ac:chgData name="瑀湦 吴" userId="78652dc710e2697a" providerId="LiveId" clId="{68DC5D77-C20F-4365-9878-10CAED4CD429}" dt="2025-02-06T05:58:45.417" v="46" actId="478"/>
          <ac:spMkLst>
            <pc:docMk/>
            <pc:sldMk cId="3250160748" sldId="335"/>
            <ac:spMk id="16" creationId="{43D46B62-065C-E43C-61C7-DC970EB84A20}"/>
          </ac:spMkLst>
        </pc:spChg>
        <pc:spChg chg="del">
          <ac:chgData name="瑀湦 吴" userId="78652dc710e2697a" providerId="LiveId" clId="{68DC5D77-C20F-4365-9878-10CAED4CD429}" dt="2025-02-06T05:58:45.417" v="46" actId="478"/>
          <ac:spMkLst>
            <pc:docMk/>
            <pc:sldMk cId="3250160748" sldId="335"/>
            <ac:spMk id="23" creationId="{432BBC50-E4F7-797E-6A50-6157C6C20DB5}"/>
          </ac:spMkLst>
        </pc:spChg>
        <pc:spChg chg="del">
          <ac:chgData name="瑀湦 吴" userId="78652dc710e2697a" providerId="LiveId" clId="{68DC5D77-C20F-4365-9878-10CAED4CD429}" dt="2025-02-06T05:58:45.417" v="46" actId="478"/>
          <ac:spMkLst>
            <pc:docMk/>
            <pc:sldMk cId="3250160748" sldId="335"/>
            <ac:spMk id="96264" creationId="{8E2FC576-F23E-5A81-428D-A00927FB8FAA}"/>
          </ac:spMkLst>
        </pc:spChg>
        <pc:grpChg chg="del">
          <ac:chgData name="瑀湦 吴" userId="78652dc710e2697a" providerId="LiveId" clId="{68DC5D77-C20F-4365-9878-10CAED4CD429}" dt="2025-02-06T05:58:38.392" v="45" actId="478"/>
          <ac:grpSpMkLst>
            <pc:docMk/>
            <pc:sldMk cId="3250160748" sldId="335"/>
            <ac:grpSpMk id="25" creationId="{EBB79C70-5EE2-BFC3-4116-D1F6947025D3}"/>
          </ac:grpSpMkLst>
        </pc:grpChg>
        <pc:picChg chg="add mod">
          <ac:chgData name="瑀湦 吴" userId="78652dc710e2697a" providerId="LiveId" clId="{68DC5D77-C20F-4365-9878-10CAED4CD429}" dt="2025-02-06T06:07:42.433" v="561" actId="1440"/>
          <ac:picMkLst>
            <pc:docMk/>
            <pc:sldMk cId="3250160748" sldId="335"/>
            <ac:picMk id="8" creationId="{91382820-9244-A44A-9520-FAE940544C9E}"/>
          </ac:picMkLst>
        </pc:picChg>
        <pc:picChg chg="del">
          <ac:chgData name="瑀湦 吴" userId="78652dc710e2697a" providerId="LiveId" clId="{68DC5D77-C20F-4365-9878-10CAED4CD429}" dt="2025-02-06T05:58:38.392" v="45" actId="478"/>
          <ac:picMkLst>
            <pc:docMk/>
            <pc:sldMk cId="3250160748" sldId="335"/>
            <ac:picMk id="22" creationId="{8A78F685-DC80-CCD2-FEC2-0A85B2DE819A}"/>
          </ac:picMkLst>
        </pc:picChg>
        <pc:cxnChg chg="del">
          <ac:chgData name="瑀湦 吴" userId="78652dc710e2697a" providerId="LiveId" clId="{68DC5D77-C20F-4365-9878-10CAED4CD429}" dt="2025-02-06T05:58:45.417" v="46" actId="478"/>
          <ac:cxnSpMkLst>
            <pc:docMk/>
            <pc:sldMk cId="3250160748" sldId="335"/>
            <ac:cxnSpMk id="17" creationId="{762C824B-B23E-0153-EAC0-9FBAA654D171}"/>
          </ac:cxnSpMkLst>
        </pc:cxnChg>
      </pc:sldChg>
      <pc:sldChg chg="del">
        <pc:chgData name="瑀湦 吴" userId="78652dc710e2697a" providerId="LiveId" clId="{68DC5D77-C20F-4365-9878-10CAED4CD429}" dt="2025-02-06T02:47:36.830" v="33" actId="47"/>
        <pc:sldMkLst>
          <pc:docMk/>
          <pc:sldMk cId="4124342772" sldId="335"/>
        </pc:sldMkLst>
      </pc:sldChg>
      <pc:sldChg chg="del">
        <pc:chgData name="瑀湦 吴" userId="78652dc710e2697a" providerId="LiveId" clId="{68DC5D77-C20F-4365-9878-10CAED4CD429}" dt="2025-02-06T02:47:36.830" v="33" actId="47"/>
        <pc:sldMkLst>
          <pc:docMk/>
          <pc:sldMk cId="250872495" sldId="336"/>
        </pc:sldMkLst>
      </pc:sldChg>
      <pc:sldMasterChg chg="del delSldLayout">
        <pc:chgData name="瑀湦 吴" userId="78652dc710e2697a" providerId="LiveId" clId="{68DC5D77-C20F-4365-9878-10CAED4CD429}" dt="2025-02-06T02:47:36.830" v="33" actId="47"/>
        <pc:sldMasterMkLst>
          <pc:docMk/>
          <pc:sldMasterMk cId="0" sldId="2147483815"/>
        </pc:sldMasterMkLst>
        <pc:sldLayoutChg chg="del">
          <pc:chgData name="瑀湦 吴" userId="78652dc710e2697a" providerId="LiveId" clId="{68DC5D77-C20F-4365-9878-10CAED4CD429}" dt="2025-02-06T02:47:36.830" v="33" actId="47"/>
          <pc:sldLayoutMkLst>
            <pc:docMk/>
            <pc:sldMasterMk cId="0" sldId="2147483815"/>
            <pc:sldLayoutMk cId="3844887436" sldId="2147483816"/>
          </pc:sldLayoutMkLst>
        </pc:sldLayoutChg>
        <pc:sldLayoutChg chg="del">
          <pc:chgData name="瑀湦 吴" userId="78652dc710e2697a" providerId="LiveId" clId="{68DC5D77-C20F-4365-9878-10CAED4CD429}" dt="2025-02-06T02:47:36.830" v="33" actId="47"/>
          <pc:sldLayoutMkLst>
            <pc:docMk/>
            <pc:sldMasterMk cId="0" sldId="2147483815"/>
            <pc:sldLayoutMk cId="123475606" sldId="2147483817"/>
          </pc:sldLayoutMkLst>
        </pc:sldLayoutChg>
        <pc:sldLayoutChg chg="del">
          <pc:chgData name="瑀湦 吴" userId="78652dc710e2697a" providerId="LiveId" clId="{68DC5D77-C20F-4365-9878-10CAED4CD429}" dt="2025-02-06T02:47:36.830" v="33" actId="47"/>
          <pc:sldLayoutMkLst>
            <pc:docMk/>
            <pc:sldMasterMk cId="0" sldId="2147483815"/>
            <pc:sldLayoutMk cId="571205753" sldId="2147483818"/>
          </pc:sldLayoutMkLst>
        </pc:sldLayoutChg>
        <pc:sldLayoutChg chg="del">
          <pc:chgData name="瑀湦 吴" userId="78652dc710e2697a" providerId="LiveId" clId="{68DC5D77-C20F-4365-9878-10CAED4CD429}" dt="2025-02-06T02:47:36.830" v="33" actId="47"/>
          <pc:sldLayoutMkLst>
            <pc:docMk/>
            <pc:sldMasterMk cId="0" sldId="2147483815"/>
            <pc:sldLayoutMk cId="1310540898" sldId="2147483819"/>
          </pc:sldLayoutMkLst>
        </pc:sldLayoutChg>
        <pc:sldLayoutChg chg="del">
          <pc:chgData name="瑀湦 吴" userId="78652dc710e2697a" providerId="LiveId" clId="{68DC5D77-C20F-4365-9878-10CAED4CD429}" dt="2025-02-06T02:47:36.830" v="33" actId="47"/>
          <pc:sldLayoutMkLst>
            <pc:docMk/>
            <pc:sldMasterMk cId="0" sldId="2147483815"/>
            <pc:sldLayoutMk cId="4227100998" sldId="2147483820"/>
          </pc:sldLayoutMkLst>
        </pc:sldLayoutChg>
        <pc:sldLayoutChg chg="del">
          <pc:chgData name="瑀湦 吴" userId="78652dc710e2697a" providerId="LiveId" clId="{68DC5D77-C20F-4365-9878-10CAED4CD429}" dt="2025-02-06T02:47:36.830" v="33" actId="47"/>
          <pc:sldLayoutMkLst>
            <pc:docMk/>
            <pc:sldMasterMk cId="0" sldId="2147483815"/>
            <pc:sldLayoutMk cId="3521657888" sldId="2147483821"/>
          </pc:sldLayoutMkLst>
        </pc:sldLayoutChg>
        <pc:sldLayoutChg chg="del">
          <pc:chgData name="瑀湦 吴" userId="78652dc710e2697a" providerId="LiveId" clId="{68DC5D77-C20F-4365-9878-10CAED4CD429}" dt="2025-02-06T02:47:36.830" v="33" actId="47"/>
          <pc:sldLayoutMkLst>
            <pc:docMk/>
            <pc:sldMasterMk cId="0" sldId="2147483815"/>
            <pc:sldLayoutMk cId="2892074904" sldId="2147483822"/>
          </pc:sldLayoutMkLst>
        </pc:sldLayoutChg>
        <pc:sldLayoutChg chg="del">
          <pc:chgData name="瑀湦 吴" userId="78652dc710e2697a" providerId="LiveId" clId="{68DC5D77-C20F-4365-9878-10CAED4CD429}" dt="2025-02-06T02:47:36.830" v="33" actId="47"/>
          <pc:sldLayoutMkLst>
            <pc:docMk/>
            <pc:sldMasterMk cId="0" sldId="2147483815"/>
            <pc:sldLayoutMk cId="143430883" sldId="2147483823"/>
          </pc:sldLayoutMkLst>
        </pc:sldLayoutChg>
        <pc:sldLayoutChg chg="del">
          <pc:chgData name="瑀湦 吴" userId="78652dc710e2697a" providerId="LiveId" clId="{68DC5D77-C20F-4365-9878-10CAED4CD429}" dt="2025-02-06T02:47:36.830" v="33" actId="47"/>
          <pc:sldLayoutMkLst>
            <pc:docMk/>
            <pc:sldMasterMk cId="0" sldId="2147483815"/>
            <pc:sldLayoutMk cId="2540735106" sldId="2147483824"/>
          </pc:sldLayoutMkLst>
        </pc:sldLayoutChg>
        <pc:sldLayoutChg chg="del">
          <pc:chgData name="瑀湦 吴" userId="78652dc710e2697a" providerId="LiveId" clId="{68DC5D77-C20F-4365-9878-10CAED4CD429}" dt="2025-02-06T02:47:36.830" v="33" actId="47"/>
          <pc:sldLayoutMkLst>
            <pc:docMk/>
            <pc:sldMasterMk cId="0" sldId="2147483815"/>
            <pc:sldLayoutMk cId="2224077586" sldId="2147483825"/>
          </pc:sldLayoutMkLst>
        </pc:sldLayoutChg>
        <pc:sldLayoutChg chg="del">
          <pc:chgData name="瑀湦 吴" userId="78652dc710e2697a" providerId="LiveId" clId="{68DC5D77-C20F-4365-9878-10CAED4CD429}" dt="2025-02-06T02:47:36.830" v="33" actId="47"/>
          <pc:sldLayoutMkLst>
            <pc:docMk/>
            <pc:sldMasterMk cId="0" sldId="2147483815"/>
            <pc:sldLayoutMk cId="3031551900" sldId="214748382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1135A16-A789-40C3-AA53-B10F91BEFE8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374B6D6-9B7B-4E8F-8557-D28DA0606FA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7AD3BA6-70F2-48AA-B3E3-C0BBDCBCD653}" type="datetimeFigureOut">
              <a:rPr lang="en-US"/>
              <a:pPr>
                <a:defRPr/>
              </a:pPr>
              <a:t>2/6/2025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AB70C01-D403-4FD1-971C-7D39FC2AB76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8DD118F7-D49E-468F-979B-AE5A0C8259E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1399FB-62B0-4C2F-ABD6-DE7FA8B6AD5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1BB10E-2FC5-4538-8810-C15AF53C432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61F22E91-C11B-4357-92E1-977E9C1008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>
            <a:extLst>
              <a:ext uri="{FF2B5EF4-FFF2-40B4-BE49-F238E27FC236}">
                <a16:creationId xmlns:a16="http://schemas.microsoft.com/office/drawing/2014/main" id="{B8539904-A502-4ECB-9972-94923AC8EA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>
            <a:extLst>
              <a:ext uri="{FF2B5EF4-FFF2-40B4-BE49-F238E27FC236}">
                <a16:creationId xmlns:a16="http://schemas.microsoft.com/office/drawing/2014/main" id="{FE122E92-5249-4DFA-8D07-1DF09CEA571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124" name="Slide Number Placeholder 3">
            <a:extLst>
              <a:ext uri="{FF2B5EF4-FFF2-40B4-BE49-F238E27FC236}">
                <a16:creationId xmlns:a16="http://schemas.microsoft.com/office/drawing/2014/main" id="{6473345E-0753-4EFE-8AE7-9451BF08F6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054255-FE49-42C4-9F97-096DB46DF26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>
            <a:extLst>
              <a:ext uri="{FF2B5EF4-FFF2-40B4-BE49-F238E27FC236}">
                <a16:creationId xmlns:a16="http://schemas.microsoft.com/office/drawing/2014/main" id="{63B2ED29-06E7-43AC-B3A0-3BA714AFD63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>
            <a:extLst>
              <a:ext uri="{FF2B5EF4-FFF2-40B4-BE49-F238E27FC236}">
                <a16:creationId xmlns:a16="http://schemas.microsoft.com/office/drawing/2014/main" id="{CD4C3B01-299C-45F2-B3A6-84436E1A79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4D1B74F1-C867-4A94-B928-266EC7BB4AD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414BFB-07B0-4025-981B-F788B1EB7DB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>
            <a:extLst>
              <a:ext uri="{FF2B5EF4-FFF2-40B4-BE49-F238E27FC236}">
                <a16:creationId xmlns:a16="http://schemas.microsoft.com/office/drawing/2014/main" id="{BF31279F-5D1B-4511-987A-4461EB8042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>
            <a:extLst>
              <a:ext uri="{FF2B5EF4-FFF2-40B4-BE49-F238E27FC236}">
                <a16:creationId xmlns:a16="http://schemas.microsoft.com/office/drawing/2014/main" id="{9EB22903-C388-4C5A-9E05-BD51F00BD7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7652" name="Slide Number Placeholder 3">
            <a:extLst>
              <a:ext uri="{FF2B5EF4-FFF2-40B4-BE49-F238E27FC236}">
                <a16:creationId xmlns:a16="http://schemas.microsoft.com/office/drawing/2014/main" id="{1E0BDCF4-3573-4183-B1C2-D05F908AF7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22A3950-5C0C-40E2-9876-5C96C8E06D2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>
            <a:extLst>
              <a:ext uri="{FF2B5EF4-FFF2-40B4-BE49-F238E27FC236}">
                <a16:creationId xmlns:a16="http://schemas.microsoft.com/office/drawing/2014/main" id="{1B4726ED-851C-4D8C-B321-6FD7B726AE3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Notes Placeholder 2">
            <a:extLst>
              <a:ext uri="{FF2B5EF4-FFF2-40B4-BE49-F238E27FC236}">
                <a16:creationId xmlns:a16="http://schemas.microsoft.com/office/drawing/2014/main" id="{00EAD53D-BCDC-432C-9BA9-D223D173D2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9700" name="Slide Number Placeholder 3">
            <a:extLst>
              <a:ext uri="{FF2B5EF4-FFF2-40B4-BE49-F238E27FC236}">
                <a16:creationId xmlns:a16="http://schemas.microsoft.com/office/drawing/2014/main" id="{7A1C2A8F-3F0D-4052-B308-8077E00505B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24C2656-0055-42D2-AEE0-EE02AE9FF7A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Slide Image Placeholder 1">
            <a:extLst>
              <a:ext uri="{FF2B5EF4-FFF2-40B4-BE49-F238E27FC236}">
                <a16:creationId xmlns:a16="http://schemas.microsoft.com/office/drawing/2014/main" id="{D8DC973B-12CF-4728-A0F7-1FE52244B26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Notes Placeholder 2">
            <a:extLst>
              <a:ext uri="{FF2B5EF4-FFF2-40B4-BE49-F238E27FC236}">
                <a16:creationId xmlns:a16="http://schemas.microsoft.com/office/drawing/2014/main" id="{4D991042-5FC8-42AB-93BB-DDACD5ED1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1748" name="Slide Number Placeholder 3">
            <a:extLst>
              <a:ext uri="{FF2B5EF4-FFF2-40B4-BE49-F238E27FC236}">
                <a16:creationId xmlns:a16="http://schemas.microsoft.com/office/drawing/2014/main" id="{015AA547-03A0-4AA2-B869-32AD66DC538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4B90C5-2C24-40D5-BD85-2B2B673BDCC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>
            <a:extLst>
              <a:ext uri="{FF2B5EF4-FFF2-40B4-BE49-F238E27FC236}">
                <a16:creationId xmlns:a16="http://schemas.microsoft.com/office/drawing/2014/main" id="{7F831EBC-55E2-4E27-A643-7F4B30F6AB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Notes Placeholder 2">
            <a:extLst>
              <a:ext uri="{FF2B5EF4-FFF2-40B4-BE49-F238E27FC236}">
                <a16:creationId xmlns:a16="http://schemas.microsoft.com/office/drawing/2014/main" id="{49244230-F9CD-403E-BCFD-BA6F00CF46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3796" name="Slide Number Placeholder 3">
            <a:extLst>
              <a:ext uri="{FF2B5EF4-FFF2-40B4-BE49-F238E27FC236}">
                <a16:creationId xmlns:a16="http://schemas.microsoft.com/office/drawing/2014/main" id="{5D1F1CD0-9453-4B9B-8925-40C16EB28A8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5695CF-D2AF-463C-B55C-355225D265F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FE553058-C74A-4C54-8369-8110A46BAD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1A6A31B9-3555-4DC8-B4AD-74290C4087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5B8F2595-223D-4FD8-86CA-0E17F9E9F20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2A3E0D1-A56D-43C8-8341-9825A7F82BD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27722160-D571-417B-955A-58FCD78CF63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D769F9F0-2A14-44E6-B8FF-2E660E2263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ACA99203-7BC1-4E68-8FCE-A873D5CD1B2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27A815-B4CC-4937-9E55-BCE51C90827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Slide Image Placeholder 1">
            <a:extLst>
              <a:ext uri="{FF2B5EF4-FFF2-40B4-BE49-F238E27FC236}">
                <a16:creationId xmlns:a16="http://schemas.microsoft.com/office/drawing/2014/main" id="{A44A7327-7BB0-43FD-B506-516FBF11E5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Notes Placeholder 2">
            <a:extLst>
              <a:ext uri="{FF2B5EF4-FFF2-40B4-BE49-F238E27FC236}">
                <a16:creationId xmlns:a16="http://schemas.microsoft.com/office/drawing/2014/main" id="{F05D4E3C-15C4-458F-BA7A-2DEA6FA3EA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9940" name="Slide Number Placeholder 3">
            <a:extLst>
              <a:ext uri="{FF2B5EF4-FFF2-40B4-BE49-F238E27FC236}">
                <a16:creationId xmlns:a16="http://schemas.microsoft.com/office/drawing/2014/main" id="{EAE73E8C-4240-4412-9452-11E318DE8A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A38FFD2-F508-4CF5-8D33-39A2EFB035C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Slide Image Placeholder 1">
            <a:extLst>
              <a:ext uri="{FF2B5EF4-FFF2-40B4-BE49-F238E27FC236}">
                <a16:creationId xmlns:a16="http://schemas.microsoft.com/office/drawing/2014/main" id="{A8EC4F7A-DDDA-45E7-A50E-6B0A808DFF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Notes Placeholder 2">
            <a:extLst>
              <a:ext uri="{FF2B5EF4-FFF2-40B4-BE49-F238E27FC236}">
                <a16:creationId xmlns:a16="http://schemas.microsoft.com/office/drawing/2014/main" id="{1373F31D-94ED-4F98-8F29-25501CE2676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1988" name="Slide Number Placeholder 3">
            <a:extLst>
              <a:ext uri="{FF2B5EF4-FFF2-40B4-BE49-F238E27FC236}">
                <a16:creationId xmlns:a16="http://schemas.microsoft.com/office/drawing/2014/main" id="{0F697A6B-92A4-4B71-AD2C-8E80843048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2E2D20-7EC7-4095-8D14-8C95049CDAC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BF32DA7F-7D66-4313-96CB-2BD3CAB0F3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6FB9A400-76B3-4CD3-8C97-7019F0BBE29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A8EFCDC8-D50A-43D6-A50D-82E0495273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FA5EF6F-103F-484D-A52E-8FAF4F8361BB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7E750F04-C4B3-4304-B4FB-0A08F1DE8A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06F33C7C-197C-4020-9B07-DF44A4B429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ECE4BD54-AC91-4004-BF09-1DB30ABC60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85F364-E024-41F5-9F69-759DF331389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99217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6AA8D9A3-6B6F-401E-AAF2-AAC26615BC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id="{9B75B3FD-3953-479C-A1ED-0CEB79EF5EE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F0AE700F-F4F1-4AA1-B223-4D04567CF83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2C72C8-CFF6-49F4-A380-362CF78160A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A8FB5B7B-0164-4033-8498-F3095F8ED63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id="{E8E659FC-B05F-4835-8850-4360914B9AA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id="{12291EE4-B81E-4395-8DCB-AEDDF39B91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1041C82-18CD-4FAD-AE69-8584C85AA9F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03C08B16-F308-4092-BCDD-4533D52C65E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>
            <a:extLst>
              <a:ext uri="{FF2B5EF4-FFF2-40B4-BE49-F238E27FC236}">
                <a16:creationId xmlns:a16="http://schemas.microsoft.com/office/drawing/2014/main" id="{FB9CEAC2-D4C4-4A82-AADD-6FE0267823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0180" name="Slide Number Placeholder 3">
            <a:extLst>
              <a:ext uri="{FF2B5EF4-FFF2-40B4-BE49-F238E27FC236}">
                <a16:creationId xmlns:a16="http://schemas.microsoft.com/office/drawing/2014/main" id="{88991AA1-AA37-45E5-9348-E5856B3D79E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171DB4-249A-40BE-BF21-CE359AB072C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E713F4F0-4BEC-4637-91DF-1C882BFA410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267C09CC-7CC9-43AE-8C8F-EF8080623B8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2228" name="Slide Number Placeholder 3">
            <a:extLst>
              <a:ext uri="{FF2B5EF4-FFF2-40B4-BE49-F238E27FC236}">
                <a16:creationId xmlns:a16="http://schemas.microsoft.com/office/drawing/2014/main" id="{06A0F5F1-17FF-435E-91D5-4F38A55215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0DC6F00-E41A-4302-992C-28F17CFECBE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>
            <a:extLst>
              <a:ext uri="{FF2B5EF4-FFF2-40B4-BE49-F238E27FC236}">
                <a16:creationId xmlns:a16="http://schemas.microsoft.com/office/drawing/2014/main" id="{F56A1B7F-DC17-4779-9AB5-655F522C7E9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>
            <a:extLst>
              <a:ext uri="{FF2B5EF4-FFF2-40B4-BE49-F238E27FC236}">
                <a16:creationId xmlns:a16="http://schemas.microsoft.com/office/drawing/2014/main" id="{0AB004DE-0A5B-4910-B692-F04210F9423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4276" name="Slide Number Placeholder 3">
            <a:extLst>
              <a:ext uri="{FF2B5EF4-FFF2-40B4-BE49-F238E27FC236}">
                <a16:creationId xmlns:a16="http://schemas.microsoft.com/office/drawing/2014/main" id="{74A77EA8-14ED-4E8C-A986-15582D7718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7F6A3BF-1051-4669-A56D-B4530A09388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8D84454D-0F94-46D3-BC5F-CAD346FFCD8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163E16DD-4B68-4271-8773-519F2622A6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B5B29F2A-D155-466B-8EFA-2CB32EB3479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6473BB-E092-4134-BC64-0DED03D8E66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>
            <a:extLst>
              <a:ext uri="{FF2B5EF4-FFF2-40B4-BE49-F238E27FC236}">
                <a16:creationId xmlns:a16="http://schemas.microsoft.com/office/drawing/2014/main" id="{9BEA7026-0099-44F1-8A6A-86B45A516E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>
            <a:extLst>
              <a:ext uri="{FF2B5EF4-FFF2-40B4-BE49-F238E27FC236}">
                <a16:creationId xmlns:a16="http://schemas.microsoft.com/office/drawing/2014/main" id="{09AB6762-E371-4E9B-8D93-6E95FA26CA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8372" name="Slide Number Placeholder 3">
            <a:extLst>
              <a:ext uri="{FF2B5EF4-FFF2-40B4-BE49-F238E27FC236}">
                <a16:creationId xmlns:a16="http://schemas.microsoft.com/office/drawing/2014/main" id="{D1F6D3AA-8D16-4220-9313-EBDF3EA9D73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E72AFE-91F0-41DE-A956-32DEF54332E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>
            <a:extLst>
              <a:ext uri="{FF2B5EF4-FFF2-40B4-BE49-F238E27FC236}">
                <a16:creationId xmlns:a16="http://schemas.microsoft.com/office/drawing/2014/main" id="{942E217F-AF08-4E5C-BF1C-F4262268BF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>
            <a:extLst>
              <a:ext uri="{FF2B5EF4-FFF2-40B4-BE49-F238E27FC236}">
                <a16:creationId xmlns:a16="http://schemas.microsoft.com/office/drawing/2014/main" id="{0DC087E3-C1F0-46E7-AA4A-A962342D00E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0420" name="Slide Number Placeholder 3">
            <a:extLst>
              <a:ext uri="{FF2B5EF4-FFF2-40B4-BE49-F238E27FC236}">
                <a16:creationId xmlns:a16="http://schemas.microsoft.com/office/drawing/2014/main" id="{025D79CC-0608-4938-8798-4C85ED624C1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1A0B2E-9495-4550-AB85-F90B0FDB6D0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>
            <a:extLst>
              <a:ext uri="{FF2B5EF4-FFF2-40B4-BE49-F238E27FC236}">
                <a16:creationId xmlns:a16="http://schemas.microsoft.com/office/drawing/2014/main" id="{B7C15B5B-F2E3-4D49-9146-FA10C05FDD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>
            <a:extLst>
              <a:ext uri="{FF2B5EF4-FFF2-40B4-BE49-F238E27FC236}">
                <a16:creationId xmlns:a16="http://schemas.microsoft.com/office/drawing/2014/main" id="{6931206D-FF9F-4EB4-AC7D-A0A1A8BA1C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2468" name="Slide Number Placeholder 3">
            <a:extLst>
              <a:ext uri="{FF2B5EF4-FFF2-40B4-BE49-F238E27FC236}">
                <a16:creationId xmlns:a16="http://schemas.microsoft.com/office/drawing/2014/main" id="{9C30C4AE-423F-4DAB-824B-CC6638240D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0B1874-F992-47E7-9B11-76B5D610766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>
            <a:extLst>
              <a:ext uri="{FF2B5EF4-FFF2-40B4-BE49-F238E27FC236}">
                <a16:creationId xmlns:a16="http://schemas.microsoft.com/office/drawing/2014/main" id="{3A5123C8-AB3B-4B3A-9FFC-834393D5594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5" name="Notes Placeholder 2">
            <a:extLst>
              <a:ext uri="{FF2B5EF4-FFF2-40B4-BE49-F238E27FC236}">
                <a16:creationId xmlns:a16="http://schemas.microsoft.com/office/drawing/2014/main" id="{1F571792-599F-44C2-B3CB-CD15F9CEFD3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4516" name="Slide Number Placeholder 3">
            <a:extLst>
              <a:ext uri="{FF2B5EF4-FFF2-40B4-BE49-F238E27FC236}">
                <a16:creationId xmlns:a16="http://schemas.microsoft.com/office/drawing/2014/main" id="{0F744771-17CB-492D-BC2B-17DE0760EC4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FE3516-7691-452C-A10E-D31B54C9EAC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>
            <a:extLst>
              <a:ext uri="{FF2B5EF4-FFF2-40B4-BE49-F238E27FC236}">
                <a16:creationId xmlns:a16="http://schemas.microsoft.com/office/drawing/2014/main" id="{8D0FE8FF-4B8C-4ECF-957F-E8248899DD6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>
            <a:extLst>
              <a:ext uri="{FF2B5EF4-FFF2-40B4-BE49-F238E27FC236}">
                <a16:creationId xmlns:a16="http://schemas.microsoft.com/office/drawing/2014/main" id="{84621F7C-DE63-4890-9141-3C6CC965D0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5364" name="Slide Number Placeholder 3">
            <a:extLst>
              <a:ext uri="{FF2B5EF4-FFF2-40B4-BE49-F238E27FC236}">
                <a16:creationId xmlns:a16="http://schemas.microsoft.com/office/drawing/2014/main" id="{86C53BB7-8533-42D4-AAE3-17E41E3BA73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3DB820-7900-43B0-AE46-9771AAB3640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>
            <a:extLst>
              <a:ext uri="{FF2B5EF4-FFF2-40B4-BE49-F238E27FC236}">
                <a16:creationId xmlns:a16="http://schemas.microsoft.com/office/drawing/2014/main" id="{5410C7D2-14C3-4B9C-BAA7-1E687CFE4B6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3" name="Notes Placeholder 2">
            <a:extLst>
              <a:ext uri="{FF2B5EF4-FFF2-40B4-BE49-F238E27FC236}">
                <a16:creationId xmlns:a16="http://schemas.microsoft.com/office/drawing/2014/main" id="{96FDDB7B-FBE5-497D-9EE0-473B13A2E45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6564" name="Slide Number Placeholder 3">
            <a:extLst>
              <a:ext uri="{FF2B5EF4-FFF2-40B4-BE49-F238E27FC236}">
                <a16:creationId xmlns:a16="http://schemas.microsoft.com/office/drawing/2014/main" id="{FDA75FF5-0A07-4796-AD0B-FB9BAF42055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6D115D8-C5DC-414D-8CB4-54951CC0D1A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>
            <a:extLst>
              <a:ext uri="{FF2B5EF4-FFF2-40B4-BE49-F238E27FC236}">
                <a16:creationId xmlns:a16="http://schemas.microsoft.com/office/drawing/2014/main" id="{685ECE34-88DD-4645-9EC1-B75F963BD48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>
            <a:extLst>
              <a:ext uri="{FF2B5EF4-FFF2-40B4-BE49-F238E27FC236}">
                <a16:creationId xmlns:a16="http://schemas.microsoft.com/office/drawing/2014/main" id="{CAAFC321-DAD6-492D-A263-DC1B16CAA02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8612" name="Slide Number Placeholder 3">
            <a:extLst>
              <a:ext uri="{FF2B5EF4-FFF2-40B4-BE49-F238E27FC236}">
                <a16:creationId xmlns:a16="http://schemas.microsoft.com/office/drawing/2014/main" id="{BA59CE50-A6CA-4CA6-9F8C-6EB269D5BD8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D3AEC22-2739-49D5-9C4F-DF47AAD5099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>
            <a:extLst>
              <a:ext uri="{FF2B5EF4-FFF2-40B4-BE49-F238E27FC236}">
                <a16:creationId xmlns:a16="http://schemas.microsoft.com/office/drawing/2014/main" id="{C28DA3FA-CAB1-4790-A8CF-DDD7CA0838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>
            <a:extLst>
              <a:ext uri="{FF2B5EF4-FFF2-40B4-BE49-F238E27FC236}">
                <a16:creationId xmlns:a16="http://schemas.microsoft.com/office/drawing/2014/main" id="{97A591E3-BDB5-43DD-A662-B1C6D7F59F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0660" name="Slide Number Placeholder 3">
            <a:extLst>
              <a:ext uri="{FF2B5EF4-FFF2-40B4-BE49-F238E27FC236}">
                <a16:creationId xmlns:a16="http://schemas.microsoft.com/office/drawing/2014/main" id="{2C25D16E-B9D1-4B5E-9AFC-8BF7DFA0339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05C4789-2F86-4A0C-A00D-E24B861DFCB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5811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>
            <a:extLst>
              <a:ext uri="{FF2B5EF4-FFF2-40B4-BE49-F238E27FC236}">
                <a16:creationId xmlns:a16="http://schemas.microsoft.com/office/drawing/2014/main" id="{142E9B3B-29B9-44DE-81AB-072B8FBC8EF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>
            <a:extLst>
              <a:ext uri="{FF2B5EF4-FFF2-40B4-BE49-F238E27FC236}">
                <a16:creationId xmlns:a16="http://schemas.microsoft.com/office/drawing/2014/main" id="{192E9CA7-4567-4FED-A672-8C28CA160E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2708" name="Slide Number Placeholder 3">
            <a:extLst>
              <a:ext uri="{FF2B5EF4-FFF2-40B4-BE49-F238E27FC236}">
                <a16:creationId xmlns:a16="http://schemas.microsoft.com/office/drawing/2014/main" id="{C42AA465-BBFF-4E3D-BF7B-32C47F43955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B79E042-2A1A-4FE8-B2A8-6EC98854D58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>
            <a:extLst>
              <a:ext uri="{FF2B5EF4-FFF2-40B4-BE49-F238E27FC236}">
                <a16:creationId xmlns:a16="http://schemas.microsoft.com/office/drawing/2014/main" id="{FC194212-6D59-47D1-A957-63E3D22DA2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>
            <a:extLst>
              <a:ext uri="{FF2B5EF4-FFF2-40B4-BE49-F238E27FC236}">
                <a16:creationId xmlns:a16="http://schemas.microsoft.com/office/drawing/2014/main" id="{64FDA1BA-AED5-4A64-8A1C-0D80A670A25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4756" name="Slide Number Placeholder 3">
            <a:extLst>
              <a:ext uri="{FF2B5EF4-FFF2-40B4-BE49-F238E27FC236}">
                <a16:creationId xmlns:a16="http://schemas.microsoft.com/office/drawing/2014/main" id="{E8F99CDE-D6E0-42EE-BBFB-62EB6C6AF2E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E8262FE-67A1-43C8-996C-97B0805A5EB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>
            <a:extLst>
              <a:ext uri="{FF2B5EF4-FFF2-40B4-BE49-F238E27FC236}">
                <a16:creationId xmlns:a16="http://schemas.microsoft.com/office/drawing/2014/main" id="{C6A78D03-8CD1-4D8D-8924-54D4D59AF7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>
            <a:extLst>
              <a:ext uri="{FF2B5EF4-FFF2-40B4-BE49-F238E27FC236}">
                <a16:creationId xmlns:a16="http://schemas.microsoft.com/office/drawing/2014/main" id="{BF5D7954-49FE-4CD4-A6F3-509320DCA7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0900" name="Slide Number Placeholder 3">
            <a:extLst>
              <a:ext uri="{FF2B5EF4-FFF2-40B4-BE49-F238E27FC236}">
                <a16:creationId xmlns:a16="http://schemas.microsoft.com/office/drawing/2014/main" id="{3F8F8633-C38C-4C2E-A564-A54FCB0B638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88AA0AE-6FCF-47EA-B87F-2D3FFFD8DAE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>
            <a:extLst>
              <a:ext uri="{FF2B5EF4-FFF2-40B4-BE49-F238E27FC236}">
                <a16:creationId xmlns:a16="http://schemas.microsoft.com/office/drawing/2014/main" id="{F66027C0-90D4-46BC-A416-78C08C0052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>
            <a:extLst>
              <a:ext uri="{FF2B5EF4-FFF2-40B4-BE49-F238E27FC236}">
                <a16:creationId xmlns:a16="http://schemas.microsoft.com/office/drawing/2014/main" id="{BCEB6056-C0DD-48F2-97EB-FBF7194011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2948" name="Slide Number Placeholder 3">
            <a:extLst>
              <a:ext uri="{FF2B5EF4-FFF2-40B4-BE49-F238E27FC236}">
                <a16:creationId xmlns:a16="http://schemas.microsoft.com/office/drawing/2014/main" id="{01E4895C-B85B-435D-BFD9-E6EA3A92FCA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E8C347-AAE2-4C49-B38F-467B29D9683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>
            <a:extLst>
              <a:ext uri="{FF2B5EF4-FFF2-40B4-BE49-F238E27FC236}">
                <a16:creationId xmlns:a16="http://schemas.microsoft.com/office/drawing/2014/main" id="{BAF6E267-C0F7-4C19-AA5C-E52C14920A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>
            <a:extLst>
              <a:ext uri="{FF2B5EF4-FFF2-40B4-BE49-F238E27FC236}">
                <a16:creationId xmlns:a16="http://schemas.microsoft.com/office/drawing/2014/main" id="{85BD18CF-167F-4F64-95A3-553BCB9F5E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4996" name="Slide Number Placeholder 3">
            <a:extLst>
              <a:ext uri="{FF2B5EF4-FFF2-40B4-BE49-F238E27FC236}">
                <a16:creationId xmlns:a16="http://schemas.microsoft.com/office/drawing/2014/main" id="{79E06F7B-2A73-45F4-A449-914383DAE66D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A18BC4C-B20C-4581-8526-3B00D185407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A8F176F2-C528-44DB-9863-1BF0D854E34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>
            <a:extLst>
              <a:ext uri="{FF2B5EF4-FFF2-40B4-BE49-F238E27FC236}">
                <a16:creationId xmlns:a16="http://schemas.microsoft.com/office/drawing/2014/main" id="{E8D2FD81-13DB-4F0C-99F8-0169C6F224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989CFF40-EA98-4F26-BDE4-F6160120A1B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6AF704-2C68-4C5C-8C39-F027FEB6AAA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>
            <a:extLst>
              <a:ext uri="{FF2B5EF4-FFF2-40B4-BE49-F238E27FC236}">
                <a16:creationId xmlns:a16="http://schemas.microsoft.com/office/drawing/2014/main" id="{C95F0F18-E524-4564-9A56-95E90B7DC70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>
            <a:extLst>
              <a:ext uri="{FF2B5EF4-FFF2-40B4-BE49-F238E27FC236}">
                <a16:creationId xmlns:a16="http://schemas.microsoft.com/office/drawing/2014/main" id="{49E67DE5-4C23-47F2-950A-6FB648F3AC3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89092" name="Slide Number Placeholder 3">
            <a:extLst>
              <a:ext uri="{FF2B5EF4-FFF2-40B4-BE49-F238E27FC236}">
                <a16:creationId xmlns:a16="http://schemas.microsoft.com/office/drawing/2014/main" id="{1A760659-F36F-41A6-A5ED-F54AE17100A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559040C-CC1A-452A-9F1C-5908B348990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>
            <a:extLst>
              <a:ext uri="{FF2B5EF4-FFF2-40B4-BE49-F238E27FC236}">
                <a16:creationId xmlns:a16="http://schemas.microsoft.com/office/drawing/2014/main" id="{7E750F04-C4B3-4304-B4FB-0A08F1DE8A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>
            <a:extLst>
              <a:ext uri="{FF2B5EF4-FFF2-40B4-BE49-F238E27FC236}">
                <a16:creationId xmlns:a16="http://schemas.microsoft.com/office/drawing/2014/main" id="{06F33C7C-197C-4020-9B07-DF44A4B4291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3316" name="Slide Number Placeholder 3">
            <a:extLst>
              <a:ext uri="{FF2B5EF4-FFF2-40B4-BE49-F238E27FC236}">
                <a16:creationId xmlns:a16="http://schemas.microsoft.com/office/drawing/2014/main" id="{ECE4BD54-AC91-4004-BF09-1DB30ABC60C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885F364-E024-41F5-9F69-759DF331389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44368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>
            <a:extLst>
              <a:ext uri="{FF2B5EF4-FFF2-40B4-BE49-F238E27FC236}">
                <a16:creationId xmlns:a16="http://schemas.microsoft.com/office/drawing/2014/main" id="{41BF3281-125B-4629-A8F3-3EC98C7E1B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>
            <a:extLst>
              <a:ext uri="{FF2B5EF4-FFF2-40B4-BE49-F238E27FC236}">
                <a16:creationId xmlns:a16="http://schemas.microsoft.com/office/drawing/2014/main" id="{162E948F-67B7-453B-A208-88BD74F9F11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1140" name="Slide Number Placeholder 3">
            <a:extLst>
              <a:ext uri="{FF2B5EF4-FFF2-40B4-BE49-F238E27FC236}">
                <a16:creationId xmlns:a16="http://schemas.microsoft.com/office/drawing/2014/main" id="{6DB9BA06-FCF6-45F5-8970-5451A01D59D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41EEED-D593-4967-B312-54F7F732AB1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>
            <a:extLst>
              <a:ext uri="{FF2B5EF4-FFF2-40B4-BE49-F238E27FC236}">
                <a16:creationId xmlns:a16="http://schemas.microsoft.com/office/drawing/2014/main" id="{9480F2D3-2E62-42B2-A530-6E9CCD5B812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Notes Placeholder 2">
            <a:extLst>
              <a:ext uri="{FF2B5EF4-FFF2-40B4-BE49-F238E27FC236}">
                <a16:creationId xmlns:a16="http://schemas.microsoft.com/office/drawing/2014/main" id="{9A911B51-63EC-460A-9930-89D9B2E8228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3188" name="Slide Number Placeholder 3">
            <a:extLst>
              <a:ext uri="{FF2B5EF4-FFF2-40B4-BE49-F238E27FC236}">
                <a16:creationId xmlns:a16="http://schemas.microsoft.com/office/drawing/2014/main" id="{F62AAE71-9419-4D8B-A801-CFB71FF715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E2BBA2-02F8-46EF-81E5-1D24068939A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>
            <a:extLst>
              <a:ext uri="{FF2B5EF4-FFF2-40B4-BE49-F238E27FC236}">
                <a16:creationId xmlns:a16="http://schemas.microsoft.com/office/drawing/2014/main" id="{8F32F3A1-0777-4893-BE94-E48E477C7DB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>
            <a:extLst>
              <a:ext uri="{FF2B5EF4-FFF2-40B4-BE49-F238E27FC236}">
                <a16:creationId xmlns:a16="http://schemas.microsoft.com/office/drawing/2014/main" id="{CD0FFC08-B7C2-4D71-9162-4D02DFADBA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5236" name="Slide Number Placeholder 3">
            <a:extLst>
              <a:ext uri="{FF2B5EF4-FFF2-40B4-BE49-F238E27FC236}">
                <a16:creationId xmlns:a16="http://schemas.microsoft.com/office/drawing/2014/main" id="{100744B7-33FC-4FB9-8830-A5223BF72A2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AFCA1D-8DCD-468B-8C48-B29D92D7BB3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>
            <a:extLst>
              <a:ext uri="{FF2B5EF4-FFF2-40B4-BE49-F238E27FC236}">
                <a16:creationId xmlns:a16="http://schemas.microsoft.com/office/drawing/2014/main" id="{50E75CCA-8F98-435A-8287-EDFADB5EB39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>
            <a:extLst>
              <a:ext uri="{FF2B5EF4-FFF2-40B4-BE49-F238E27FC236}">
                <a16:creationId xmlns:a16="http://schemas.microsoft.com/office/drawing/2014/main" id="{BBF69E66-F0DF-46A4-8C69-144D116F51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7284" name="Slide Number Placeholder 3">
            <a:extLst>
              <a:ext uri="{FF2B5EF4-FFF2-40B4-BE49-F238E27FC236}">
                <a16:creationId xmlns:a16="http://schemas.microsoft.com/office/drawing/2014/main" id="{36676557-B737-48B5-8D00-4591F7071EA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EA2849-03E9-407C-B6E4-6F8132512AD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845BD2-0DB5-FDE9-7833-382058B214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>
            <a:extLst>
              <a:ext uri="{FF2B5EF4-FFF2-40B4-BE49-F238E27FC236}">
                <a16:creationId xmlns:a16="http://schemas.microsoft.com/office/drawing/2014/main" id="{DDACFA57-B3CE-770C-770F-0A28EF442B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Notes Placeholder 2">
            <a:extLst>
              <a:ext uri="{FF2B5EF4-FFF2-40B4-BE49-F238E27FC236}">
                <a16:creationId xmlns:a16="http://schemas.microsoft.com/office/drawing/2014/main" id="{904013E5-F176-7ADE-25F6-219DDC1466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7284" name="Slide Number Placeholder 3">
            <a:extLst>
              <a:ext uri="{FF2B5EF4-FFF2-40B4-BE49-F238E27FC236}">
                <a16:creationId xmlns:a16="http://schemas.microsoft.com/office/drawing/2014/main" id="{D8838770-FFB9-367A-5EB3-9C829719AA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EA2849-03E9-407C-B6E4-6F8132512AD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92278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Slide Image Placeholder 1">
            <a:extLst>
              <a:ext uri="{FF2B5EF4-FFF2-40B4-BE49-F238E27FC236}">
                <a16:creationId xmlns:a16="http://schemas.microsoft.com/office/drawing/2014/main" id="{4CE2116D-B995-4E59-A307-B931C31EF8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Notes Placeholder 2">
            <a:extLst>
              <a:ext uri="{FF2B5EF4-FFF2-40B4-BE49-F238E27FC236}">
                <a16:creationId xmlns:a16="http://schemas.microsoft.com/office/drawing/2014/main" id="{43FA9B4C-CC80-4A6A-A1D5-A30F0359D7E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99332" name="Slide Number Placeholder 3">
            <a:extLst>
              <a:ext uri="{FF2B5EF4-FFF2-40B4-BE49-F238E27FC236}">
                <a16:creationId xmlns:a16="http://schemas.microsoft.com/office/drawing/2014/main" id="{E3D9B392-BC24-4B81-9846-4BD9A23A81E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A0A7E29-6988-4E94-8246-D92EF3B0DC5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Image Placeholder 1">
            <a:extLst>
              <a:ext uri="{FF2B5EF4-FFF2-40B4-BE49-F238E27FC236}">
                <a16:creationId xmlns:a16="http://schemas.microsoft.com/office/drawing/2014/main" id="{396BBA8F-736B-4D6D-8697-92B8F099E1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Notes Placeholder 2">
            <a:extLst>
              <a:ext uri="{FF2B5EF4-FFF2-40B4-BE49-F238E27FC236}">
                <a16:creationId xmlns:a16="http://schemas.microsoft.com/office/drawing/2014/main" id="{352D0FF0-EE75-491B-AC3B-6D07FE81371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172" name="Slide Number Placeholder 3">
            <a:extLst>
              <a:ext uri="{FF2B5EF4-FFF2-40B4-BE49-F238E27FC236}">
                <a16:creationId xmlns:a16="http://schemas.microsoft.com/office/drawing/2014/main" id="{0A31F9A6-8C3C-4453-ADC2-62E1B9DB252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61E445-8A9B-421F-9F38-17D41BD7B66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Image Placeholder 1">
            <a:extLst>
              <a:ext uri="{FF2B5EF4-FFF2-40B4-BE49-F238E27FC236}">
                <a16:creationId xmlns:a16="http://schemas.microsoft.com/office/drawing/2014/main" id="{8D56E753-6714-46C5-9EF5-83B0CD1DEC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Notes Placeholder 2">
            <a:extLst>
              <a:ext uri="{FF2B5EF4-FFF2-40B4-BE49-F238E27FC236}">
                <a16:creationId xmlns:a16="http://schemas.microsoft.com/office/drawing/2014/main" id="{0862AFCF-9B83-423C-A434-C7081F535C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7412" name="Slide Number Placeholder 3">
            <a:extLst>
              <a:ext uri="{FF2B5EF4-FFF2-40B4-BE49-F238E27FC236}">
                <a16:creationId xmlns:a16="http://schemas.microsoft.com/office/drawing/2014/main" id="{14BF40C5-9B20-46FF-93D3-2E4F94E78F9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68A784-E95B-4A73-8EA4-C7A321A1D04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>
            <a:extLst>
              <a:ext uri="{FF2B5EF4-FFF2-40B4-BE49-F238E27FC236}">
                <a16:creationId xmlns:a16="http://schemas.microsoft.com/office/drawing/2014/main" id="{47F72991-0B79-4ECA-BA03-3B883ABB5DB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Notes Placeholder 2">
            <a:extLst>
              <a:ext uri="{FF2B5EF4-FFF2-40B4-BE49-F238E27FC236}">
                <a16:creationId xmlns:a16="http://schemas.microsoft.com/office/drawing/2014/main" id="{EA29B9E1-7A5E-4007-83C8-D5996C163E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19460" name="Slide Number Placeholder 3">
            <a:extLst>
              <a:ext uri="{FF2B5EF4-FFF2-40B4-BE49-F238E27FC236}">
                <a16:creationId xmlns:a16="http://schemas.microsoft.com/office/drawing/2014/main" id="{84A6EE14-F420-4093-8C37-0ADD241551C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66905B-4D9F-478F-87DB-FE6DA94991A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>
            <a:extLst>
              <a:ext uri="{FF2B5EF4-FFF2-40B4-BE49-F238E27FC236}">
                <a16:creationId xmlns:a16="http://schemas.microsoft.com/office/drawing/2014/main" id="{D916D1E0-661B-43A4-AD11-25EA5AB2CF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Notes Placeholder 2">
            <a:extLst>
              <a:ext uri="{FF2B5EF4-FFF2-40B4-BE49-F238E27FC236}">
                <a16:creationId xmlns:a16="http://schemas.microsoft.com/office/drawing/2014/main" id="{B78CFEE9-6AA1-4BE4-A515-4A7E298A80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1508" name="Slide Number Placeholder 3">
            <a:extLst>
              <a:ext uri="{FF2B5EF4-FFF2-40B4-BE49-F238E27FC236}">
                <a16:creationId xmlns:a16="http://schemas.microsoft.com/office/drawing/2014/main" id="{52CE2AB1-E3F6-48CB-A75E-F9B869396C1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EA638A6-21B2-4333-A159-CDE7069A627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>
            <a:extLst>
              <a:ext uri="{FF2B5EF4-FFF2-40B4-BE49-F238E27FC236}">
                <a16:creationId xmlns:a16="http://schemas.microsoft.com/office/drawing/2014/main" id="{F9CB2A1C-414F-43C9-899A-402B1CE9854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>
            <a:extLst>
              <a:ext uri="{FF2B5EF4-FFF2-40B4-BE49-F238E27FC236}">
                <a16:creationId xmlns:a16="http://schemas.microsoft.com/office/drawing/2014/main" id="{8AF0EF47-ED1B-42AF-9AD3-474EBA669A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3556" name="Slide Number Placeholder 3">
            <a:extLst>
              <a:ext uri="{FF2B5EF4-FFF2-40B4-BE49-F238E27FC236}">
                <a16:creationId xmlns:a16="http://schemas.microsoft.com/office/drawing/2014/main" id="{177A922A-99A6-4BC9-9741-42CB1F9915B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854CF1-F831-44AA-B379-86FE3EE5B8D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26443" y="1122363"/>
            <a:ext cx="5691116" cy="2621154"/>
          </a:xfrm>
        </p:spPr>
        <p:txBody>
          <a:bodyPr anchor="b">
            <a:normAutofit/>
          </a:bodyPr>
          <a:lstStyle>
            <a:lvl1pPr algn="ctr">
              <a:defRPr sz="3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26443" y="3843709"/>
            <a:ext cx="5691116" cy="1414091"/>
          </a:xfrm>
        </p:spPr>
        <p:txBody>
          <a:bodyPr>
            <a:normAutofit/>
          </a:bodyPr>
          <a:lstStyle>
            <a:lvl1pPr marL="0" indent="0" algn="ctr">
              <a:buNone/>
              <a:defRPr sz="135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2/6/2025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53158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548640"/>
            <a:ext cx="78867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9486" y="1680899"/>
            <a:ext cx="78867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2/6/2025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3778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226166" y="578497"/>
            <a:ext cx="1535278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578498"/>
            <a:ext cx="6597516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2/6/2025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3782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CBD43-0470-46B5-BA25-60475EA121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2/6/2025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7A5612-A0AC-447D-9FE0-85D89D4D61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DA7E60-717F-4923-BA71-FE7E541E2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A5D65C-A55C-4D44-B38A-35A21FF023B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58659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73F452-9C78-4ACB-B151-2FFB43FBF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2/6/2025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CF983B-A475-4D1E-A2B6-7654EA1CE7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45ACE2-935B-427A-9260-1EA07BA40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583F253-7B10-4F0F-88D4-906900A911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80433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8C09F-B677-43A9-85EA-8F0C134192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2/6/2025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3AE77-F7D6-4004-B818-C32488F99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EBC374-14E5-4B4A-AF28-119E4346A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FCC73F2-6B8E-4557-BAFA-502E145A3D9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4264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EE79C182-5AE1-4110-A85C-D96A1A2DF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2/6/2025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1ECF685-A1E1-471E-B10F-B56043A8F1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30BB94A-12F1-46CD-BBE8-0D4EDE78F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F278C0-013E-4E21-AAB8-E4C43954E24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60431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B039E1C0-4631-4BE9-84B7-2008C9353C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2/6/2025</a:t>
            </a: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D0C8847-8510-4243-A3BD-6D66B9E2D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7962A6C-F3CE-4A76-B37C-66ACAA84D7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7599A0-A73B-4CE1-A007-E2A52D9A63D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06459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551441FB-F3A1-45D9-9F0F-08E5B2C4F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2/6/2025</a:t>
            </a: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935E6DC-2854-4678-B40F-0559032C7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9E78D03-51EC-4C4F-80A7-A3C9A36687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C0303C-BC65-4513-9802-3BD09B65825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96688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C9A52CA2-5CCA-4CF7-973D-954579B68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2/6/2025</a:t>
            </a: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7B697A4-FFEE-49F7-9AFD-CBEBF5CA7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B542B75-EE1D-4DF4-AE5A-5801671E85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45D01C-CE4D-4A5B-BF4E-D74C6D6E62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14558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7B42206-AF8E-4DA3-93CF-817958C82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2/6/2025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E8DC792-AE76-4A50-B574-CF2523B6A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E516B88-0012-4259-AB48-17C2BCF428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2B4365-3BFB-4D38-8383-104AB58EE3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10924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2/6/2025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17286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4849250-D287-4E8D-9BE4-2936D37E0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2/6/2025</a:t>
            </a: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4AB3458-7095-4460-A95F-738280DDE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B88B345-6E7E-4C96-861B-50C8BE631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6A5D52-95E4-4CDF-8BC2-85ECB7DE8BE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566085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F68735-0D5D-4134-8859-1F798ABA3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2/6/2025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8F8B7-8C94-4E5B-B98A-21367AAAF0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E90B7-56BC-4CE0-9CA9-A3568163E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924634C-074B-41DA-B5C9-5240D8B7E10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30121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3DC496-5AA1-43F6-9371-F77518CFC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zh-CN"/>
              <a:t>2/6/2025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B3031E-BE62-4FC8-9F8A-C721BA7DB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F40FDA-B4DA-4B5E-9CA5-8BB4F6BA86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4A6240-2AF8-4D35-9A4E-007EC55C646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33808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2536" y="553617"/>
            <a:ext cx="6204855" cy="4008859"/>
          </a:xfrm>
        </p:spPr>
        <p:txBody>
          <a:bodyPr anchor="t">
            <a:normAutofit/>
          </a:bodyPr>
          <a:lstStyle>
            <a:lvl1pPr>
              <a:defRPr sz="405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2535" y="4589464"/>
            <a:ext cx="6204855" cy="1384617"/>
          </a:xfrm>
        </p:spPr>
        <p:txBody>
          <a:bodyPr anchor="b">
            <a:normAutofit/>
          </a:bodyPr>
          <a:lstStyle>
            <a:lvl1pPr marL="0" indent="0">
              <a:buNone/>
              <a:defRPr sz="15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2/6/2025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845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548640"/>
            <a:ext cx="8055864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9486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2/6/2025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591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47396"/>
            <a:ext cx="8059341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1" y="1685735"/>
            <a:ext cx="3868340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500" b="1" cap="all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1" y="2386895"/>
            <a:ext cx="3868340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5735"/>
            <a:ext cx="3887391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1500" b="1" cap="all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386895"/>
            <a:ext cx="3887392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2/6/2025</a:t>
            </a: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3647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2/6/2025</a:t>
            </a: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230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2/6/2025</a:t>
            </a: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32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7870" y="553617"/>
            <a:ext cx="2696726" cy="1757505"/>
          </a:xfrm>
        </p:spPr>
        <p:txBody>
          <a:bodyPr anchor="t">
            <a:norm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1031" y="553616"/>
            <a:ext cx="4709806" cy="5486400"/>
          </a:xfrm>
        </p:spPr>
        <p:txBody>
          <a:bodyPr>
            <a:normAutofit/>
          </a:bodyPr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47870" y="2311122"/>
            <a:ext cx="2696726" cy="3728895"/>
          </a:xfrm>
        </p:spPr>
        <p:txBody>
          <a:bodyPr anchor="t">
            <a:normAutofit/>
          </a:bodyPr>
          <a:lstStyle>
            <a:lvl1pPr marL="0" indent="0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2/6/2025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676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70" y="557785"/>
            <a:ext cx="2696726" cy="2212313"/>
          </a:xfrm>
        </p:spPr>
        <p:txBody>
          <a:bodyPr anchor="t">
            <a:normAutofit/>
          </a:bodyPr>
          <a:lstStyle>
            <a:lvl1pPr>
              <a:defRPr sz="21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797490" y="657103"/>
            <a:ext cx="4862765" cy="5555904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57201" y="2826137"/>
            <a:ext cx="2689190" cy="3434638"/>
          </a:xfrm>
        </p:spPr>
        <p:txBody>
          <a:bodyPr anchor="b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2/6/2025</a:t>
            </a: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789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548640"/>
            <a:ext cx="7990184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9486" y="1715532"/>
            <a:ext cx="7990184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2870" y="6453003"/>
            <a:ext cx="2620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75">
                <a:solidFill>
                  <a:schemeClr val="tx1"/>
                </a:solidFill>
              </a:defRPr>
            </a:lvl1pPr>
          </a:lstStyle>
          <a:p>
            <a:r>
              <a:rPr lang="en-US" altLang="zh-CN"/>
              <a:t>2/6/2025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657391" y="6453003"/>
            <a:ext cx="21040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4122" y="6453003"/>
            <a:ext cx="3219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109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hf hdr="0" ft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857250" indent="-171450" algn="l" defTabSz="685800" rtl="0" eaLnBrk="1" latinLnBrk="0" hangingPunct="1">
        <a:lnSpc>
          <a:spcPct val="120000"/>
        </a:lnSpc>
        <a:spcBef>
          <a:spcPts val="375"/>
        </a:spcBef>
        <a:buFont typeface="Arial" panose="020B0604020202020204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F018E20-FB0E-406D-9186-82667493D0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ABECD87E-E241-49A5-9BD7-B407790FC92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4D577-F613-480C-97AA-7B6F60041E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altLang="zh-CN"/>
              <a:t>2/6/2025</a:t>
            </a: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FE411-8CE6-46D5-A760-B1C3F9A479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9EE529-A832-432F-B05E-95F24FEED4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fld id="{6BD8AF35-8436-43ED-A91B-4FCFC9A5D36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42118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hf hdr="0" ftr="0"/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1.png"/><Relationship Id="rId4" Type="http://schemas.openxmlformats.org/officeDocument/2006/relationships/image" Target="../media/image4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3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8">
            <a:extLst>
              <a:ext uri="{FF2B5EF4-FFF2-40B4-BE49-F238E27FC236}">
                <a16:creationId xmlns:a16="http://schemas.microsoft.com/office/drawing/2014/main" id="{0F447467-474F-7A46-9B55-A89C6B0DA1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857250"/>
            <a:ext cx="9144000" cy="51435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FFFFFF"/>
              </a:solidFill>
              <a:latin typeface="Neue Haas Grotesk Text Pro"/>
            </a:endParaRPr>
          </a:p>
        </p:txBody>
      </p:sp>
      <p:pic>
        <p:nvPicPr>
          <p:cNvPr id="6" name="视频 5" descr="数学和科学公式">
            <a:extLst>
              <a:ext uri="{FF2B5EF4-FFF2-40B4-BE49-F238E27FC236}">
                <a16:creationId xmlns:a16="http://schemas.microsoft.com/office/drawing/2014/main" id="{1F147191-05E2-8528-AAA7-E37F76F40B1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84" r="-1" b="-1"/>
          <a:stretch/>
        </p:blipFill>
        <p:spPr>
          <a:xfrm>
            <a:off x="15" y="857257"/>
            <a:ext cx="9143985" cy="5143493"/>
          </a:xfrm>
          <a:prstGeom prst="rect">
            <a:avLst/>
          </a:prstGeom>
        </p:spPr>
      </p:pic>
      <p:sp>
        <p:nvSpPr>
          <p:cNvPr id="7" name="Rectangle 10">
            <a:extLst>
              <a:ext uri="{FF2B5EF4-FFF2-40B4-BE49-F238E27FC236}">
                <a16:creationId xmlns:a16="http://schemas.microsoft.com/office/drawing/2014/main" id="{A9CCD9CD-49AE-3D3E-923B-81ECD3FBF7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436489" y="293239"/>
            <a:ext cx="5143500" cy="627152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5000">
                <a:srgbClr val="000000">
                  <a:alpha val="50000"/>
                </a:srgbClr>
              </a:gs>
              <a:gs pos="100000">
                <a:srgbClr val="000000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350">
              <a:solidFill>
                <a:srgbClr val="FFFFFF"/>
              </a:solidFill>
              <a:latin typeface="Neue Haas Grotesk Text Pro"/>
            </a:endParaRPr>
          </a:p>
        </p:txBody>
      </p:sp>
      <p:sp>
        <p:nvSpPr>
          <p:cNvPr id="2" name="标题 1">
            <a:extLst>
              <a:ext uri="{FF2B5EF4-FFF2-40B4-BE49-F238E27FC236}">
                <a16:creationId xmlns:a16="http://schemas.microsoft.com/office/drawing/2014/main" id="{B6615928-4B5D-AF7E-EE0E-43F249974B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47704" y="2685884"/>
            <a:ext cx="5296792" cy="913609"/>
          </a:xfrm>
        </p:spPr>
        <p:txBody>
          <a:bodyPr>
            <a:normAutofit/>
          </a:bodyPr>
          <a:lstStyle/>
          <a:p>
            <a:pPr algn="r"/>
            <a:r>
              <a:rPr lang="en-US" altLang="zh-CN" sz="2700" dirty="0">
                <a:solidFill>
                  <a:srgbClr val="FFC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Brief Introduction to Experimental Collider Physics</a:t>
            </a:r>
            <a:endParaRPr lang="zh-CN" altLang="en-US" sz="2700" dirty="0">
              <a:solidFill>
                <a:srgbClr val="FFC0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E56DD49-8121-110D-6576-36E0954694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3045" y="4003783"/>
            <a:ext cx="3981450" cy="1263542"/>
          </a:xfrm>
        </p:spPr>
        <p:txBody>
          <a:bodyPr>
            <a:normAutofit fontScale="92500" lnSpcReduction="10000"/>
          </a:bodyPr>
          <a:lstStyle/>
          <a:p>
            <a:pPr algn="r">
              <a:lnSpc>
                <a:spcPct val="110000"/>
              </a:lnSpc>
            </a:pPr>
            <a:r>
              <a:rPr lang="en-US" altLang="zh-CN" sz="165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Yusheng Wu (</a:t>
            </a:r>
            <a:r>
              <a:rPr lang="zh-CN" altLang="en-US" sz="165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吴雨生</a:t>
            </a:r>
            <a:r>
              <a:rPr lang="en-US" altLang="zh-CN" sz="1650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)</a:t>
            </a:r>
          </a:p>
          <a:p>
            <a:pPr algn="r">
              <a:lnSpc>
                <a:spcPct val="110000"/>
              </a:lnSpc>
            </a:pPr>
            <a:r>
              <a:rPr lang="en-US" altLang="zh-CN" sz="1125" b="1" dirty="0">
                <a:solidFill>
                  <a:schemeClr val="accent6">
                    <a:lumMod val="40000"/>
                    <a:lumOff val="6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wuyusheng@ustc.edu.cn</a:t>
            </a:r>
          </a:p>
          <a:p>
            <a:pPr algn="r">
              <a:lnSpc>
                <a:spcPct val="110000"/>
              </a:lnSpc>
            </a:pPr>
            <a:r>
              <a:rPr lang="en-US" altLang="zh-CN" sz="112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University of Science and Technology of China</a:t>
            </a:r>
          </a:p>
          <a:p>
            <a:pPr algn="r">
              <a:lnSpc>
                <a:spcPct val="110000"/>
              </a:lnSpc>
            </a:pPr>
            <a:endParaRPr lang="en-US" altLang="zh-CN" sz="375" dirty="0">
              <a:solidFill>
                <a:srgbClr val="FFFFFF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lnSpc>
                <a:spcPct val="110000"/>
              </a:lnSpc>
            </a:pPr>
            <a:r>
              <a:rPr lang="en-US" altLang="zh-CN" sz="112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“</a:t>
            </a:r>
            <a:r>
              <a:rPr lang="zh-CN" altLang="en-US" sz="112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新视角下的强相互作用”冬季学校，复旦大学，</a:t>
            </a:r>
            <a:r>
              <a:rPr lang="en-US" altLang="zh-CN" sz="112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2025</a:t>
            </a:r>
            <a:r>
              <a:rPr lang="zh-CN" altLang="en-US" sz="112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112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125" dirty="0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 </a:t>
            </a:r>
            <a:endParaRPr lang="zh-CN" altLang="en-US" sz="525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288609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Pheno. and Experimental Work on Higgs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2/6/2025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F1BCCC7-76BD-4605-AFA4-BE931392EE2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6" descr="Snapshot 2010-11-20 18-14-47.tiff">
            <a:extLst>
              <a:ext uri="{FF2B5EF4-FFF2-40B4-BE49-F238E27FC236}">
                <a16:creationId xmlns:a16="http://schemas.microsoft.com/office/drawing/2014/main" id="{A26D1504-73E9-4A50-9FCA-3392CC0F0B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336800"/>
            <a:ext cx="4329113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Snapshot 2010-11-20 18-14-01.tiff">
            <a:extLst>
              <a:ext uri="{FF2B5EF4-FFF2-40B4-BE49-F238E27FC236}">
                <a16:creationId xmlns:a16="http://schemas.microsoft.com/office/drawing/2014/main" id="{75D39B6B-881E-4143-A4EF-50189F9290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2336800"/>
            <a:ext cx="4433887" cy="2895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982381B-3009-4811-B446-466ADB59FE56}"/>
              </a:ext>
            </a:extLst>
          </p:cNvPr>
          <p:cNvSpPr txBox="1"/>
          <p:nvPr/>
        </p:nvSpPr>
        <p:spPr>
          <a:xfrm>
            <a:off x="431800" y="989013"/>
            <a:ext cx="7096125" cy="1014412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Intensive Higgs research started in the 1970s, shortly after charm,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t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was discovered, and attention turned to the electroweak sector experiment searches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0008908-BE03-4BEC-98F2-5D0A5777425B}"/>
              </a:ext>
            </a:extLst>
          </p:cNvPr>
          <p:cNvSpPr txBox="1"/>
          <p:nvPr/>
        </p:nvSpPr>
        <p:spPr>
          <a:xfrm>
            <a:off x="628650" y="5473700"/>
            <a:ext cx="4267200" cy="70802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The search for the Higgs boson started from a very low mass region</a:t>
            </a:r>
          </a:p>
        </p:txBody>
      </p:sp>
    </p:spTree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</a:rPr>
              <a:t>Around 2011: Combining direct and indirect searches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2/6/2025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4E209B8-E198-41ED-AA74-7B43F6F572A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487" name="Picture 7" descr="Gfitter.png">
            <a:extLst>
              <a:ext uri="{FF2B5EF4-FFF2-40B4-BE49-F238E27FC236}">
                <a16:creationId xmlns:a16="http://schemas.microsoft.com/office/drawing/2014/main" id="{AA0E35A9-98E2-4FFF-89BA-1B0B87F44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4"/>
          <a:stretch>
            <a:fillRect/>
          </a:stretch>
        </p:blipFill>
        <p:spPr bwMode="auto">
          <a:xfrm>
            <a:off x="825500" y="1103313"/>
            <a:ext cx="7493000" cy="49164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39DA786-2D9B-4045-804F-388E5EECE255}"/>
              </a:ext>
            </a:extLst>
          </p:cNvPr>
          <p:cNvGrpSpPr>
            <a:grpSpLocks/>
          </p:cNvGrpSpPr>
          <p:nvPr/>
        </p:nvGrpSpPr>
        <p:grpSpPr bwMode="auto">
          <a:xfrm>
            <a:off x="1262063" y="4735513"/>
            <a:ext cx="4127500" cy="1638300"/>
            <a:chOff x="1261872" y="4735983"/>
            <a:chExt cx="4126992" cy="163779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F7B2E28-1D4A-4D40-A2BF-7348444A2EDA}"/>
                </a:ext>
              </a:extLst>
            </p:cNvPr>
            <p:cNvSpPr txBox="1"/>
            <p:nvPr/>
          </p:nvSpPr>
          <p:spPr>
            <a:xfrm>
              <a:off x="1261872" y="5665969"/>
              <a:ext cx="4126992" cy="707805"/>
            </a:xfrm>
            <a:prstGeom prst="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If the SM is a consistent theory, space left for Higgs boson was narrow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0ADFDA0-430E-4312-B5A1-23F3290F1AD5}"/>
                </a:ext>
              </a:extLst>
            </p:cNvPr>
            <p:cNvSpPr/>
            <p:nvPr/>
          </p:nvSpPr>
          <p:spPr>
            <a:xfrm>
              <a:off x="2547589" y="4735983"/>
              <a:ext cx="963493" cy="1018858"/>
            </a:xfrm>
            <a:prstGeom prst="rect">
              <a:avLst/>
            </a:prstGeom>
            <a:noFill/>
            <a:ln w="28575"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</a:rPr>
              <a:t>Higgs Boson at the LHC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2/6/2025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C7A0431-92FB-47F8-A514-FC314CC7C5E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A0783BD2-302D-4743-A06B-5C6EA26D2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8950" y="1708150"/>
            <a:ext cx="5965825" cy="42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B6AC767-1C12-46C8-942B-DE721E14D67D}"/>
              </a:ext>
            </a:extLst>
          </p:cNvPr>
          <p:cNvSpPr/>
          <p:nvPr/>
        </p:nvSpPr>
        <p:spPr>
          <a:xfrm>
            <a:off x="5910263" y="1522413"/>
            <a:ext cx="279400" cy="459422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537" name="TextBox 14">
            <a:extLst>
              <a:ext uri="{FF2B5EF4-FFF2-40B4-BE49-F238E27FC236}">
                <a16:creationId xmlns:a16="http://schemas.microsoft.com/office/drawing/2014/main" id="{B1F74F0C-BE4A-448C-A3C7-808230FDC8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8700" y="6126163"/>
            <a:ext cx="4827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O(100)pb x 100fb</a:t>
            </a:r>
            <a:r>
              <a:rPr kumimoji="0" lang="en-US" altLang="en-US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-1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= 10</a:t>
            </a:r>
            <a:r>
              <a:rPr kumimoji="0" lang="en-US" altLang="en-US" sz="1800" b="0" i="0" u="none" strike="noStrike" kern="1200" cap="none" spc="0" normalizeH="0" baseline="30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7 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Higgs bosons produced</a:t>
            </a:r>
          </a:p>
        </p:txBody>
      </p:sp>
      <p:grpSp>
        <p:nvGrpSpPr>
          <p:cNvPr id="22538" name="Group 16">
            <a:extLst>
              <a:ext uri="{FF2B5EF4-FFF2-40B4-BE49-F238E27FC236}">
                <a16:creationId xmlns:a16="http://schemas.microsoft.com/office/drawing/2014/main" id="{FF949C0D-F43D-4F7C-A3DC-35C9CB297B0C}"/>
              </a:ext>
            </a:extLst>
          </p:cNvPr>
          <p:cNvGrpSpPr>
            <a:grpSpLocks/>
          </p:cNvGrpSpPr>
          <p:nvPr/>
        </p:nvGrpSpPr>
        <p:grpSpPr bwMode="auto">
          <a:xfrm>
            <a:off x="184150" y="1020763"/>
            <a:ext cx="2698750" cy="5451475"/>
            <a:chOff x="184451" y="1020335"/>
            <a:chExt cx="2698138" cy="5451469"/>
          </a:xfrm>
        </p:grpSpPr>
        <p:pic>
          <p:nvPicPr>
            <p:cNvPr id="22539" name="Picture 7">
              <a:extLst>
                <a:ext uri="{FF2B5EF4-FFF2-40B4-BE49-F238E27FC236}">
                  <a16:creationId xmlns:a16="http://schemas.microsoft.com/office/drawing/2014/main" id="{35D43B1D-4F5A-4BAE-AC3E-A00BD5AE4B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5144" y="1020335"/>
              <a:ext cx="2247445" cy="5451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540" name="TextBox 15">
              <a:extLst>
                <a:ext uri="{FF2B5EF4-FFF2-40B4-BE49-F238E27FC236}">
                  <a16:creationId xmlns:a16="http://schemas.microsoft.com/office/drawing/2014/main" id="{3AAE6C98-CBB5-44C3-81F5-D199AD2D2C3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452" y="1522153"/>
              <a:ext cx="60866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ggF</a:t>
              </a:r>
            </a:p>
          </p:txBody>
        </p:sp>
        <p:sp>
          <p:nvSpPr>
            <p:cNvPr id="22541" name="TextBox 17">
              <a:extLst>
                <a:ext uri="{FF2B5EF4-FFF2-40B4-BE49-F238E27FC236}">
                  <a16:creationId xmlns:a16="http://schemas.microsoft.com/office/drawing/2014/main" id="{44C8A3D6-5344-4EA2-8A3D-A47DD0983F2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84451" y="2655861"/>
              <a:ext cx="54595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ttH</a:t>
              </a:r>
            </a:p>
          </p:txBody>
        </p:sp>
        <p:sp>
          <p:nvSpPr>
            <p:cNvPr id="22542" name="TextBox 18">
              <a:extLst>
                <a:ext uri="{FF2B5EF4-FFF2-40B4-BE49-F238E27FC236}">
                  <a16:creationId xmlns:a16="http://schemas.microsoft.com/office/drawing/2014/main" id="{67977E94-C454-4301-9C45-F3B3DD2147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805" y="3963340"/>
              <a:ext cx="545953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VH</a:t>
              </a:r>
            </a:p>
          </p:txBody>
        </p:sp>
        <p:sp>
          <p:nvSpPr>
            <p:cNvPr id="22543" name="TextBox 19">
              <a:extLst>
                <a:ext uri="{FF2B5EF4-FFF2-40B4-BE49-F238E27FC236}">
                  <a16:creationId xmlns:a16="http://schemas.microsoft.com/office/drawing/2014/main" id="{0C905090-54F3-4AA7-91BE-7FFA0F81BC7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5805" y="5557777"/>
              <a:ext cx="60866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VBF</a:t>
              </a:r>
            </a:p>
          </p:txBody>
        </p:sp>
      </p:grp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</a:rPr>
              <a:t>Higgs Boson at the LHC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2/6/2025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450A8F8-0D6E-4C91-9FC0-516C04E8D39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583" name="Picture 6">
            <a:extLst>
              <a:ext uri="{FF2B5EF4-FFF2-40B4-BE49-F238E27FC236}">
                <a16:creationId xmlns:a16="http://schemas.microsoft.com/office/drawing/2014/main" id="{BC20E26A-9FDB-4EE7-BED5-C2E034EABF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8" y="1341438"/>
            <a:ext cx="4516437" cy="433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4" name="TextBox 8">
            <a:extLst>
              <a:ext uri="{FF2B5EF4-FFF2-40B4-BE49-F238E27FC236}">
                <a16:creationId xmlns:a16="http://schemas.microsoft.com/office/drawing/2014/main" id="{9EB702C2-2FAB-41E8-9509-28C84CDCFB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981075"/>
            <a:ext cx="26527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Decay Branching Ratios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C66C55-F762-48B5-BAB2-7889C9A6A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6238" y="5516563"/>
            <a:ext cx="4156075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Actual sensitive channels are ZZ/WW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4 leptons, 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gg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, bb, 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tt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,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 Good BR as well as reasonable S/B 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27D2345E-5FCC-460C-80F3-9ABCF77A7C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850" y="1708150"/>
            <a:ext cx="4375150" cy="422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5D87A61D-B06E-46E2-88DE-6A841F5AE7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1650" y="1036638"/>
            <a:ext cx="33051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Total width at low mass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&lt;&lt; detector resolution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15CD51-4CCD-4651-9794-ABB8A6C17157}"/>
              </a:ext>
            </a:extLst>
          </p:cNvPr>
          <p:cNvSpPr txBox="1"/>
          <p:nvPr/>
        </p:nvSpPr>
        <p:spPr>
          <a:xfrm>
            <a:off x="5734050" y="5799138"/>
            <a:ext cx="3086100" cy="646112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Very important for verifying the nature of the Higgs boson</a:t>
            </a: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4813E613-C774-4936-817B-BA3FE0BB08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88" y="900113"/>
            <a:ext cx="3327400" cy="322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</a:rPr>
              <a:t>LHC Data taking up to 2012 (7 + 8 TeV)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2/6/2025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E0A62F4-EBD0-49F4-ADA1-9947222083A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3416216D-27C1-42AF-AB60-59D42EFBD7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13" y="1954213"/>
            <a:ext cx="3605212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B58CC8B-F3E2-47A1-91EF-268B22449166}"/>
              </a:ext>
            </a:extLst>
          </p:cNvPr>
          <p:cNvSpPr txBox="1"/>
          <p:nvPr/>
        </p:nvSpPr>
        <p:spPr>
          <a:xfrm>
            <a:off x="225425" y="1431925"/>
            <a:ext cx="2646363" cy="40005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ZZ  four leptons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AB698566-E23B-44BD-AF41-2A7376A32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875" y="4006850"/>
            <a:ext cx="2898775" cy="277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31F6809-0130-4970-B61B-E91D4FE406F9}"/>
              </a:ext>
            </a:extLst>
          </p:cNvPr>
          <p:cNvSpPr txBox="1"/>
          <p:nvPr/>
        </p:nvSpPr>
        <p:spPr>
          <a:xfrm>
            <a:off x="3794125" y="1068388"/>
            <a:ext cx="1009650" cy="40005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  <a:sym typeface="Wingdings" panose="05000000000000000000" pitchFamily="2" charset="2"/>
              </a:rPr>
              <a:t>gg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Symbol" panose="05050102010706020507" pitchFamily="18" charset="2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60F8B5A-49EB-4201-A114-E40B3E48B0FF}"/>
              </a:ext>
            </a:extLst>
          </p:cNvPr>
          <p:cNvSpPr txBox="1"/>
          <p:nvPr/>
        </p:nvSpPr>
        <p:spPr>
          <a:xfrm>
            <a:off x="3875088" y="4054475"/>
            <a:ext cx="1474787" cy="70802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 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" panose="05000000000000000000" pitchFamily="2" charset="2"/>
              </a:rPr>
              <a:t> WW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altLang="zh-CN" sz="2000" b="1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 "/>
                <a:ea typeface="宋体" panose="02010600030101010101" pitchFamily="2" charset="-122"/>
                <a:cs typeface="+mn-cs"/>
                <a:sym typeface="Wingdings" panose="05000000000000000000" pitchFamily="2" charset="2"/>
              </a:rPr>
              <a:t>ll+MET</a:t>
            </a: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 "/>
              <a:ea typeface="+mn-ea"/>
              <a:cs typeface="+mn-cs"/>
              <a:sym typeface="Wingdings" panose="05000000000000000000" pitchFamily="2" charset="2"/>
            </a:endParaRP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1">
            <a:extLst>
              <a:ext uri="{FF2B5EF4-FFF2-40B4-BE49-F238E27FC236}">
                <a16:creationId xmlns:a16="http://schemas.microsoft.com/office/drawing/2014/main" id="{5753832F-93F9-4A59-81F6-CE0690CAB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450" y="1577975"/>
            <a:ext cx="6804025" cy="4932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</a:rPr>
              <a:t>Higgs Discovery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2/6/2025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98F019C-0C01-4306-B079-62A32A465FD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80" name="TextBox 12">
            <a:extLst>
              <a:ext uri="{FF2B5EF4-FFF2-40B4-BE49-F238E27FC236}">
                <a16:creationId xmlns:a16="http://schemas.microsoft.com/office/drawing/2014/main" id="{21EF0F9E-D50B-445D-B3DD-9182E226BC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1020763"/>
            <a:ext cx="4430713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plus CMS, after </a:t>
            </a: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combining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the leading channels, claiming a more-than-5 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en-US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discovery</a:t>
            </a:r>
          </a:p>
        </p:txBody>
      </p:sp>
    </p:spTree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</a:rPr>
              <a:t>Higgs Independence Day – 2012.7.4 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2/6/2025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879DCC9-CBD3-499B-B1BF-1B70C7344D6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179143_10150931196477379_1583585820_n.jpg">
            <a:extLst>
              <a:ext uri="{FF2B5EF4-FFF2-40B4-BE49-F238E27FC236}">
                <a16:creationId xmlns:a16="http://schemas.microsoft.com/office/drawing/2014/main" id="{0BBBF060-68AE-4DA7-BABB-4C2E06BF5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738" y="1341438"/>
            <a:ext cx="9232901" cy="483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g1_u107150_swiss_god_particle1.jpg">
            <a:extLst>
              <a:ext uri="{FF2B5EF4-FFF2-40B4-BE49-F238E27FC236}">
                <a16:creationId xmlns:a16="http://schemas.microsoft.com/office/drawing/2014/main" id="{3967BF88-E17F-4E09-8557-2AE1A6085D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8" y="1022350"/>
            <a:ext cx="7999412" cy="546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A62D4F8-0573-4CDC-9B8E-BC3EFA7A0B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2350"/>
            <a:ext cx="2636838" cy="3629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</a:rPr>
              <a:t>Higgs Boson Cartoon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2/6/2025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A9B2A95-E509-4A9A-A785-4F756EED852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F8F9DDA8-2795-45E2-B35C-587DD9260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30413"/>
            <a:ext cx="9144000" cy="289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6" name="TextBox 6">
            <a:extLst>
              <a:ext uri="{FF2B5EF4-FFF2-40B4-BE49-F238E27FC236}">
                <a16:creationId xmlns:a16="http://schemas.microsoft.com/office/drawing/2014/main" id="{737A56BC-D662-4C8B-A43C-C8ED4D31BA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8" y="1111250"/>
            <a:ext cx="760253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Now, you need to explain what the Higgs boson does, instead of just calling it “god particle”, which was disliked by many physicists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62A2FD-4987-44E5-AA3C-D9F724A2D65F}"/>
              </a:ext>
            </a:extLst>
          </p:cNvPr>
          <p:cNvSpPr txBox="1"/>
          <p:nvPr/>
        </p:nvSpPr>
        <p:spPr>
          <a:xfrm>
            <a:off x="820738" y="5173663"/>
            <a:ext cx="3257550" cy="101600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 short, elementary particles interact with Higgs </a:t>
            </a:r>
            <a:r>
              <a:rPr kumimoji="0" lang="en-US" altLang="zh-CN" sz="2000" b="1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field</a:t>
            </a: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acquire mass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083BAA-1228-4EC6-AC02-C86C0D3883A1}"/>
              </a:ext>
            </a:extLst>
          </p:cNvPr>
          <p:cNvSpPr txBox="1"/>
          <p:nvPr/>
        </p:nvSpPr>
        <p:spPr>
          <a:xfrm>
            <a:off x="4632325" y="5173663"/>
            <a:ext cx="4286250" cy="1016000"/>
          </a:xfrm>
          <a:prstGeom prst="rect">
            <a:avLst/>
          </a:prstGeom>
          <a:noFill/>
          <a:ln w="95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Remember NOT to say to others, Higgs boson is responsible for the masses of the Universe (Which is WRONG)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684ECD-C660-4253-9535-CB4D20A45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57875" y="6189663"/>
            <a:ext cx="28098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QCD confinement does!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6D4E18C-EBBC-4C50-8DAF-672051F741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22500"/>
            <a:ext cx="4059238" cy="302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</a:rPr>
              <a:t>Property Of The “Higgs” Boson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2/6/2025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776CBA1-D423-4A68-8753-11E677C2663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2D4D1D45-E60B-4013-9BB4-7BB77FEB28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988" y="5338763"/>
            <a:ext cx="36274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SM prediction of J</a:t>
            </a:r>
            <a:r>
              <a:rPr kumimoji="0" lang="en-US" altLang="en-US" sz="2400" b="0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</a:t>
            </a:r>
            <a:r>
              <a:rPr kumimoji="0" lang="en-US" altLang="en-US" sz="2400" b="0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= 0</a:t>
            </a:r>
            <a:r>
              <a:rPr kumimoji="0" lang="en-US" altLang="en-US" sz="2400" b="0" i="0" u="none" strike="noStrike" kern="1200" cap="none" spc="0" normalizeH="0" baseline="30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+</a:t>
            </a:r>
            <a:r>
              <a:rPr kumimoji="0" lang="en-US" altLang="en-US" sz="2400" b="0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</a:t>
            </a: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is strongly favored -- SCALAR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AD0EA2-0801-4471-B8DE-AE58733325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9688" y="1044575"/>
            <a:ext cx="5130800" cy="555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6" name="TextBox 7">
            <a:extLst>
              <a:ext uri="{FF2B5EF4-FFF2-40B4-BE49-F238E27FC236}">
                <a16:creationId xmlns:a16="http://schemas.microsoft.com/office/drawing/2014/main" id="{AB28180B-5902-4A4D-9C33-F900FC181B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" y="985838"/>
            <a:ext cx="15652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Spin and CP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BF583EB-E60E-4DBD-B0C0-D4FA1FDC42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1514475"/>
            <a:ext cx="36909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Studied by looking at the angular distribution of decay products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0A98BB-FC02-4745-BA5C-70470CE46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775" y="2492375"/>
            <a:ext cx="15017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Example of a H</a:t>
            </a: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ZZ4l decay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FC1CFD9-AF0D-426C-984E-40378FA26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163" y="1547813"/>
            <a:ext cx="7723187" cy="531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</a:rPr>
              <a:t>Property Of The “Higgs” Boson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2/6/2025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582197-D716-4301-B0BE-33344D82D8D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6872" name="Group 18">
            <a:extLst>
              <a:ext uri="{FF2B5EF4-FFF2-40B4-BE49-F238E27FC236}">
                <a16:creationId xmlns:a16="http://schemas.microsoft.com/office/drawing/2014/main" id="{99CC617D-6F3F-4F1A-B6C6-77F669671B47}"/>
              </a:ext>
            </a:extLst>
          </p:cNvPr>
          <p:cNvGrpSpPr>
            <a:grpSpLocks/>
          </p:cNvGrpSpPr>
          <p:nvPr/>
        </p:nvGrpSpPr>
        <p:grpSpPr bwMode="auto">
          <a:xfrm>
            <a:off x="331788" y="968375"/>
            <a:ext cx="7540625" cy="804863"/>
            <a:chOff x="299993" y="910696"/>
            <a:chExt cx="6993890" cy="804748"/>
          </a:xfrm>
        </p:grpSpPr>
        <p:grpSp>
          <p:nvGrpSpPr>
            <p:cNvPr id="36873" name="Group 15">
              <a:extLst>
                <a:ext uri="{FF2B5EF4-FFF2-40B4-BE49-F238E27FC236}">
                  <a16:creationId xmlns:a16="http://schemas.microsoft.com/office/drawing/2014/main" id="{A2D21FCE-C5C7-4955-AB3F-B86FD57B8F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24984" y="910696"/>
              <a:ext cx="1410423" cy="804748"/>
              <a:chOff x="727843" y="1507516"/>
              <a:chExt cx="1410423" cy="804748"/>
            </a:xfrm>
          </p:grpSpPr>
          <p:pic>
            <p:nvPicPr>
              <p:cNvPr id="36876" name="Picture 26">
                <a:extLst>
                  <a:ext uri="{FF2B5EF4-FFF2-40B4-BE49-F238E27FC236}">
                    <a16:creationId xmlns:a16="http://schemas.microsoft.com/office/drawing/2014/main" id="{012C5508-B174-4B1B-8DDD-82A555B1C6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415"/>
              <a:stretch>
                <a:fillRect/>
              </a:stretch>
            </p:blipFill>
            <p:spPr bwMode="auto">
              <a:xfrm>
                <a:off x="1728043" y="1604720"/>
                <a:ext cx="410223" cy="70754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6877" name="Picture 25">
                <a:extLst>
                  <a:ext uri="{FF2B5EF4-FFF2-40B4-BE49-F238E27FC236}">
                    <a16:creationId xmlns:a16="http://schemas.microsoft.com/office/drawing/2014/main" id="{C47844D7-61FC-44F0-A661-05DBBB0C36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1422"/>
              <a:stretch>
                <a:fillRect/>
              </a:stretch>
            </p:blipFill>
            <p:spPr bwMode="auto">
              <a:xfrm>
                <a:off x="727843" y="1507516"/>
                <a:ext cx="962332" cy="68866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36874" name="TextBox 16">
              <a:extLst>
                <a:ext uri="{FF2B5EF4-FFF2-40B4-BE49-F238E27FC236}">
                  <a16:creationId xmlns:a16="http://schemas.microsoft.com/office/drawing/2014/main" id="{64C1D676-91C3-4DC4-91EB-7531BC19205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34524" y="1110986"/>
              <a:ext cx="505935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Precision ~ O(100) MeV &gt;&gt; Natural width </a:t>
              </a:r>
              <a:r>
                <a:rPr kumimoji="0" lang="en-US" altLang="zh-CN" sz="2000" b="0" i="1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rPr>
                <a:t>of 5 MeV</a:t>
              </a:r>
              <a:endPara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E00AA68-19FB-4B3D-9924-2AFDBD8E94A6}"/>
                </a:ext>
              </a:extLst>
            </p:cNvPr>
            <p:cNvSpPr/>
            <p:nvPr/>
          </p:nvSpPr>
          <p:spPr>
            <a:xfrm>
              <a:off x="299993" y="1063074"/>
              <a:ext cx="1783073" cy="495229"/>
            </a:xfrm>
            <a:prstGeom prst="rect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1073F69-853D-1003-2BB0-923F9B8AB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1097280"/>
            <a:ext cx="7990184" cy="436245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Lecture schedule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3C27FF9-E562-231B-CB8E-AFBF13124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9486" y="1733550"/>
            <a:ext cx="7990184" cy="3855720"/>
          </a:xfrm>
        </p:spPr>
        <p:txBody>
          <a:bodyPr>
            <a:normAutofit/>
          </a:bodyPr>
          <a:lstStyle/>
          <a:p>
            <a:pPr>
              <a:spcAft>
                <a:spcPts val="900"/>
              </a:spcAft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3-hour brief introduction to experimental aspects of physics studies at particle colliders</a:t>
            </a:r>
          </a:p>
          <a:p>
            <a:pPr>
              <a:spcAft>
                <a:spcPts val="900"/>
              </a:spcAft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Target for </a:t>
            </a:r>
            <a:r>
              <a:rPr lang="en-US" altLang="zh-CN" sz="180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junior graduate students</a:t>
            </a: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 in this field</a:t>
            </a:r>
          </a:p>
          <a:p>
            <a:pPr>
              <a:spcAft>
                <a:spcPts val="900"/>
              </a:spcAft>
            </a:pPr>
            <a:r>
              <a:rPr lang="en-US" altLang="zh-CN" sz="18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Cover the following:</a:t>
            </a:r>
          </a:p>
          <a:p>
            <a:pPr lvl="1">
              <a:spcAft>
                <a:spcPts val="900"/>
              </a:spcAft>
            </a:pPr>
            <a:r>
              <a:rPr lang="en-US" altLang="zh-CN" sz="16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I: how are collision events produced and collected</a:t>
            </a:r>
          </a:p>
          <a:p>
            <a:pPr lvl="1">
              <a:spcAft>
                <a:spcPts val="900"/>
              </a:spcAft>
            </a:pPr>
            <a:r>
              <a:rPr lang="en-US" altLang="zh-CN" sz="16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II: how can we analyze collision events for physics studies</a:t>
            </a:r>
          </a:p>
          <a:p>
            <a:pPr lvl="1">
              <a:spcAft>
                <a:spcPts val="900"/>
              </a:spcAft>
            </a:pPr>
            <a:r>
              <a:rPr lang="en-US" altLang="zh-CN" sz="1650" dirty="0">
                <a:solidFill>
                  <a:srgbClr val="C000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Part III: milestones (examples) and prospects</a:t>
            </a:r>
          </a:p>
          <a:p>
            <a:pPr marL="0" indent="0">
              <a:spcAft>
                <a:spcPts val="900"/>
              </a:spcAft>
              <a:buNone/>
            </a:pPr>
            <a:r>
              <a:rPr lang="en-US" altLang="zh-CN" sz="1350" i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Disclaimer: incomplete introduction with personal biases (towards LHC)</a:t>
            </a:r>
          </a:p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99B05E-CBB0-49DD-29E9-CF1455C99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>
                <a:solidFill>
                  <a:srgbClr val="000000"/>
                </a:solidFill>
                <a:latin typeface="Neue Haas Grotesk Text Pro"/>
              </a:rPr>
              <a:t>2/6/2025</a:t>
            </a:r>
            <a:endParaRPr lang="en-US">
              <a:solidFill>
                <a:srgbClr val="000000"/>
              </a:solidFill>
              <a:latin typeface="Neue Haas Grotesk Text Pro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18E0982-4765-4860-6569-675CF22F4A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C057153-B650-4DEB-B370-79DDCFDCE934}" type="slidenum">
              <a:rPr lang="en-US">
                <a:solidFill>
                  <a:srgbClr val="000000"/>
                </a:solidFill>
                <a:latin typeface="Neue Haas Grotesk Text Pro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2</a:t>
            </a:fld>
            <a:endParaRPr lang="en-US">
              <a:solidFill>
                <a:srgbClr val="000000"/>
              </a:solidFill>
              <a:latin typeface="Neue Haas Grotesk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21619670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</a:rPr>
              <a:t>Property Of The “Higgs” Boson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2/6/2025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150F1CB-A527-46DF-BDCC-4A92C9A1D59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C05DF22E-53A7-45D5-B8A9-3F57D56C1B9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3" b="4446"/>
          <a:stretch>
            <a:fillRect/>
          </a:stretch>
        </p:blipFill>
        <p:spPr bwMode="auto">
          <a:xfrm>
            <a:off x="3509963" y="1011238"/>
            <a:ext cx="4838700" cy="542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7EF2EA8-1744-4103-A340-86EFDE483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113" y="917575"/>
            <a:ext cx="2951162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All production modes observed; Decay channels to </a:t>
            </a: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gg</a:t>
            </a: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ZZ, WW, </a:t>
            </a: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tt</a:t>
            </a: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, bb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1DC3F9B-3E2A-4613-AC45-243C2F76D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1933575"/>
            <a:ext cx="3354387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E65EC4-06C7-49BF-BC5C-3E51FE477F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" y="5581650"/>
            <a:ext cx="3273425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Example of ttH observation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For difficult channels, often MVA techniques exploited</a:t>
            </a: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</a:rPr>
              <a:t>Property Of The “Higgs” Boson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2/6/2025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8B54C0-52EC-4501-AA72-2B2E29BD676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7DC66DE-737D-4FB1-B4E9-B9D5AFF8D342}"/>
              </a:ext>
            </a:extLst>
          </p:cNvPr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31800" y="1104597"/>
            <a:ext cx="2830927" cy="1384995"/>
          </a:xfrm>
          <a:prstGeom prst="rect">
            <a:avLst/>
          </a:prstGeom>
          <a:blipFill>
            <a:blip r:embed="rId3"/>
            <a:stretch>
              <a:fillRect l="-2575" t="-1747" r="-2361" b="-7860"/>
            </a:stretch>
          </a:blip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noFill/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 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556D0A5-0D3B-4FD8-93CA-0E0592D95F39}"/>
              </a:ext>
            </a:extLst>
          </p:cNvPr>
          <p:cNvGrpSpPr>
            <a:grpSpLocks/>
          </p:cNvGrpSpPr>
          <p:nvPr/>
        </p:nvGrpSpPr>
        <p:grpSpPr bwMode="auto">
          <a:xfrm>
            <a:off x="525463" y="2622550"/>
            <a:ext cx="2643187" cy="1763713"/>
            <a:chOff x="525169" y="2622220"/>
            <a:chExt cx="2644188" cy="1764750"/>
          </a:xfrm>
        </p:grpSpPr>
        <p:sp>
          <p:nvSpPr>
            <p:cNvPr id="7" name="Down Arrow 6">
              <a:extLst>
                <a:ext uri="{FF2B5EF4-FFF2-40B4-BE49-F238E27FC236}">
                  <a16:creationId xmlns:a16="http://schemas.microsoft.com/office/drawing/2014/main" id="{05B21307-D8EC-40AC-8FE5-4E9184A41C7E}"/>
                </a:ext>
              </a:extLst>
            </p:cNvPr>
            <p:cNvSpPr/>
            <p:nvPr/>
          </p:nvSpPr>
          <p:spPr>
            <a:xfrm>
              <a:off x="1600313" y="2622220"/>
              <a:ext cx="493900" cy="30815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19AB940-1B57-441D-86CA-61010EC2CB85}"/>
                </a:ext>
              </a:extLst>
            </p:cNvPr>
            <p:cNvSpPr txBox="1"/>
            <p:nvPr/>
          </p:nvSpPr>
          <p:spPr>
            <a:xfrm>
              <a:off x="525169" y="3063804"/>
              <a:ext cx="2644188" cy="1323166"/>
            </a:xfrm>
            <a:prstGeom prst="rect">
              <a:avLst/>
            </a:prstGeom>
            <a:noFill/>
            <a:ln w="9525" cap="flat" cmpd="sng" algn="ctr">
              <a:solidFill>
                <a:schemeClr val="accent5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5"/>
            </a:fontRef>
          </p:style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 precise measurement of all Higgs couplings will essential insights into EWSB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62771D8-F2DD-423E-8735-741658BBCDE8}"/>
              </a:ext>
            </a:extLst>
          </p:cNvPr>
          <p:cNvSpPr txBox="1"/>
          <p:nvPr/>
        </p:nvSpPr>
        <p:spPr>
          <a:xfrm>
            <a:off x="693738" y="4983163"/>
            <a:ext cx="2474912" cy="1200150"/>
          </a:xfrm>
          <a:prstGeom prst="rect">
            <a:avLst/>
          </a:prstGeom>
          <a:noFill/>
          <a:ln w="9525" cap="flat" cmpd="sng" algn="ctr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 for you: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Can we observe Hee coupling at the LHC?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How about Hcc?</a:t>
            </a:r>
          </a:p>
        </p:txBody>
      </p:sp>
      <p:pic>
        <p:nvPicPr>
          <p:cNvPr id="13" name="图片 12" descr="图表&#10;&#10;描述已自动生成">
            <a:extLst>
              <a:ext uri="{FF2B5EF4-FFF2-40B4-BE49-F238E27FC236}">
                <a16:creationId xmlns:a16="http://schemas.microsoft.com/office/drawing/2014/main" id="{D60BC4B3-7C71-1A3C-5D64-874EF9B9D7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569" y="900113"/>
            <a:ext cx="5650961" cy="5511114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</a:rPr>
              <a:t>Property Of The “Higgs” Boson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2/6/2025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1B771D-788B-4744-BB79-4423DC3C3EF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CB9E29D0-B473-495D-BE09-77964BA8BF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0" y="1031875"/>
            <a:ext cx="6657975" cy="527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794B33B-985D-4EEB-9DEA-250CE74C5022}"/>
              </a:ext>
            </a:extLst>
          </p:cNvPr>
          <p:cNvSpPr txBox="1"/>
          <p:nvPr/>
        </p:nvSpPr>
        <p:spPr>
          <a:xfrm>
            <a:off x="133350" y="2386013"/>
            <a:ext cx="2132013" cy="1938337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Give you an idea how couplings can be measured out of measurements of production modes and decays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9712CA6-70F0-4C21-AB8E-A1D3BC01F889}"/>
              </a:ext>
            </a:extLst>
          </p:cNvPr>
          <p:cNvSpPr txBox="1"/>
          <p:nvPr/>
        </p:nvSpPr>
        <p:spPr>
          <a:xfrm>
            <a:off x="133350" y="4922838"/>
            <a:ext cx="2152650" cy="110807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Assumption needed for total Higgs width : - (</a:t>
            </a:r>
          </a:p>
        </p:txBody>
      </p:sp>
    </p:spTree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9" name="TextBox 11">
            <a:extLst>
              <a:ext uri="{FF2B5EF4-FFF2-40B4-BE49-F238E27FC236}">
                <a16:creationId xmlns:a16="http://schemas.microsoft.com/office/drawing/2014/main" id="{2A67CECB-FE03-4380-8BE1-E80BC2831D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436" y="4727035"/>
            <a:ext cx="32336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Derived 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G</a:t>
            </a:r>
            <a:r>
              <a:rPr kumimoji="0" lang="en-US" altLang="en-US" sz="24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</a:t>
            </a: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&lt; 10.5 MeV at 95% CL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</a:rPr>
              <a:t>Property Of The “Higgs” Boson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2/6/2025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E1020-106E-4FD7-A64B-9D45CB7CCC0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064" name="TextBox 2">
            <a:extLst>
              <a:ext uri="{FF2B5EF4-FFF2-40B4-BE49-F238E27FC236}">
                <a16:creationId xmlns:a16="http://schemas.microsoft.com/office/drawing/2014/main" id="{B1F83AFD-9825-4709-8AD0-729974557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" y="1008063"/>
            <a:ext cx="433863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Can we measure the total width?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69159BA-7981-43C3-9B72-CE9BBEDCCA16}"/>
              </a:ext>
            </a:extLst>
          </p:cNvPr>
          <p:cNvSpPr txBox="1"/>
          <p:nvPr/>
        </p:nvSpPr>
        <p:spPr>
          <a:xfrm>
            <a:off x="431800" y="1546225"/>
            <a:ext cx="2917825" cy="101600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Yes, but with again some assumptions, on-shell v.s. off-shell tricks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AA783D-FB35-4BE6-829F-AA25122493E3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70114" y="2624194"/>
            <a:ext cx="3636071" cy="9169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CB141C-4C0A-4AAB-97FC-EC8BF85054DA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63948" y="3485787"/>
            <a:ext cx="3542237" cy="803208"/>
          </a:xfrm>
          <a:prstGeom prst="rect">
            <a:avLst/>
          </a:prstGeom>
        </p:spPr>
      </p:pic>
      <p:pic>
        <p:nvPicPr>
          <p:cNvPr id="9" name="图片 8" descr="图表, 直方图&#10;&#10;描述已自动生成">
            <a:extLst>
              <a:ext uri="{FF2B5EF4-FFF2-40B4-BE49-F238E27FC236}">
                <a16:creationId xmlns:a16="http://schemas.microsoft.com/office/drawing/2014/main" id="{796EE10B-5D05-704B-109D-455ECC5BBE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7010" y="1610658"/>
            <a:ext cx="4745190" cy="455346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 descr="图表&#10;&#10;描述已自动生成">
            <a:extLst>
              <a:ext uri="{FF2B5EF4-FFF2-40B4-BE49-F238E27FC236}">
                <a16:creationId xmlns:a16="http://schemas.microsoft.com/office/drawing/2014/main" id="{88771809-0B91-51BD-0778-A7BFBB2905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5418"/>
            <a:ext cx="3517850" cy="33934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</a:rPr>
              <a:t>Property Of The “Higgs” Boson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2/6/2025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41D89CF-DEA4-4D17-A314-25C681A81BA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111" name="TextBox 2">
            <a:extLst>
              <a:ext uri="{FF2B5EF4-FFF2-40B4-BE49-F238E27FC236}">
                <a16:creationId xmlns:a16="http://schemas.microsoft.com/office/drawing/2014/main" id="{DEF5A067-A205-4BB1-BA92-BCA71B26CD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" y="1008063"/>
            <a:ext cx="5521325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Partial width 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G</a:t>
            </a:r>
            <a:r>
              <a:rPr kumimoji="0" lang="en-US" altLang="en-US" sz="2000" b="1" i="0" u="none" strike="noStrike" kern="1200" cap="none" spc="0" normalizeH="0" baseline="-2500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</a:t>
            </a:r>
            <a:r>
              <a:rPr kumimoji="0" lang="en-US" altLang="en-US" sz="2000" b="1" i="0" u="none" strike="noStrike" kern="1200" cap="none" spc="0" normalizeH="0" baseline="-2500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invisible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 can be constraint directly in a assumption-free way  </a:t>
            </a:r>
            <a:endParaRPr kumimoji="0" lang="en-US" altLang="en-US" sz="2200" b="1" i="0" u="none" strike="noStrike" kern="1200" cap="none" spc="0" normalizeH="0" baseline="0" noProof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B9FB175-EC08-4EF7-847A-2ED2C93291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5931" y="5363570"/>
            <a:ext cx="36782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G</a:t>
            </a:r>
            <a:r>
              <a:rPr kumimoji="0" lang="en-US" altLang="en-US" sz="20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</a:t>
            </a:r>
            <a:r>
              <a:rPr kumimoji="0" lang="en-US" altLang="en-US" sz="2000" b="1" i="0" u="none" strike="noStrike" kern="1200" cap="none" spc="0" normalizeH="0" baseline="-2500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invisible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  <a:sym typeface="Wingdings" panose="05000000000000000000" pitchFamily="2" charset="2"/>
              </a:rPr>
              <a:t> / 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G</a:t>
            </a:r>
            <a:r>
              <a:rPr kumimoji="0" lang="en-US" altLang="en-US" sz="2000" b="1" i="0" u="none" strike="noStrike" kern="12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</a:t>
            </a: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 &lt; 11% at 95% CL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2F65247-28E8-4730-9875-8343E3C41B6B}"/>
              </a:ext>
            </a:extLst>
          </p:cNvPr>
          <p:cNvSpPr txBox="1"/>
          <p:nvPr/>
        </p:nvSpPr>
        <p:spPr bwMode="auto">
          <a:xfrm>
            <a:off x="198438" y="1927225"/>
            <a:ext cx="3249612" cy="101600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By studying many channels, such as VH, VBF; and look at MET</a:t>
            </a:r>
          </a:p>
        </p:txBody>
      </p:sp>
      <p:pic>
        <p:nvPicPr>
          <p:cNvPr id="7" name="图片 6" descr="图表&#10;&#10;描述已自动生成">
            <a:extLst>
              <a:ext uri="{FF2B5EF4-FFF2-40B4-BE49-F238E27FC236}">
                <a16:creationId xmlns:a16="http://schemas.microsoft.com/office/drawing/2014/main" id="{DEDC708C-1D72-095F-4AEE-105C12074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011" y="1643063"/>
            <a:ext cx="5493366" cy="3720507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表, 瀑布图&#10;&#10;描述已自动生成">
            <a:extLst>
              <a:ext uri="{FF2B5EF4-FFF2-40B4-BE49-F238E27FC236}">
                <a16:creationId xmlns:a16="http://schemas.microsoft.com/office/drawing/2014/main" id="{0ED3E005-A4B6-610E-1DD6-B5350ED096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6548" y="2525752"/>
            <a:ext cx="5358227" cy="36892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</a:rPr>
              <a:t>Property Of The “Higgs” Boson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2/6/2025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F9B2F7-888A-4A57-BEDA-625B4006701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159" name="TextBox 2">
            <a:extLst>
              <a:ext uri="{FF2B5EF4-FFF2-40B4-BE49-F238E27FC236}">
                <a16:creationId xmlns:a16="http://schemas.microsoft.com/office/drawing/2014/main" id="{F19733C0-8053-4640-81E4-23DDA562F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650" y="1006475"/>
            <a:ext cx="55213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200" b="1" i="0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Higgs self coupling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6F73F2-C450-4C9D-9D7F-3E0EB36C79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2179638"/>
            <a:ext cx="3794125" cy="1343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8A26F1-AD0F-4EFF-AC2C-C68810453A63}"/>
              </a:ext>
            </a:extLst>
          </p:cNvPr>
          <p:cNvSpPr txBox="1"/>
          <p:nvPr/>
        </p:nvSpPr>
        <p:spPr>
          <a:xfrm>
            <a:off x="247650" y="1471613"/>
            <a:ext cx="4079875" cy="70802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Fundamental interactions due to the special form of Higgs potential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437056C-9119-4ABF-96A9-BC8C852537FB}"/>
              </a:ext>
            </a:extLst>
          </p:cNvPr>
          <p:cNvGrpSpPr>
            <a:grpSpLocks/>
          </p:cNvGrpSpPr>
          <p:nvPr/>
        </p:nvGrpSpPr>
        <p:grpSpPr bwMode="auto">
          <a:xfrm>
            <a:off x="149225" y="3619500"/>
            <a:ext cx="3343275" cy="2716213"/>
            <a:chOff x="148736" y="3619038"/>
            <a:chExt cx="3344147" cy="2717076"/>
          </a:xfrm>
        </p:grpSpPr>
        <p:pic>
          <p:nvPicPr>
            <p:cNvPr id="49166" name="Picture 11">
              <a:extLst>
                <a:ext uri="{FF2B5EF4-FFF2-40B4-BE49-F238E27FC236}">
                  <a16:creationId xmlns:a16="http://schemas.microsoft.com/office/drawing/2014/main" id="{694BF77D-0942-4A11-AD6E-433384AEB78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8736" y="3619038"/>
              <a:ext cx="3344147" cy="12237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7" name="Picture 15">
              <a:extLst>
                <a:ext uri="{FF2B5EF4-FFF2-40B4-BE49-F238E27FC236}">
                  <a16:creationId xmlns:a16="http://schemas.microsoft.com/office/drawing/2014/main" id="{102ED55B-EE9F-4261-BC77-D56D4338FE3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7171" y="4842764"/>
              <a:ext cx="2191779" cy="1493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9B3AB52F-F9F1-4F04-BB0A-565DF538D2FB}"/>
              </a:ext>
            </a:extLst>
          </p:cNvPr>
          <p:cNvSpPr txBox="1"/>
          <p:nvPr/>
        </p:nvSpPr>
        <p:spPr>
          <a:xfrm>
            <a:off x="4956175" y="1524000"/>
            <a:ext cx="3465513" cy="706438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Mission “Impossible” 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=&gt; Endeavour being made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F3C7984-2064-404D-83C6-FC97EE881EE6}"/>
              </a:ext>
            </a:extLst>
          </p:cNvPr>
          <p:cNvSpPr txBox="1"/>
          <p:nvPr/>
        </p:nvSpPr>
        <p:spPr>
          <a:xfrm>
            <a:off x="4956175" y="1101725"/>
            <a:ext cx="1892300" cy="369888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O(1/1000) of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s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(H)</a:t>
            </a:r>
          </a:p>
        </p:txBody>
      </p:sp>
    </p:spTree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</a:rPr>
              <a:t>Situation So Far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2/6/2025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352F8BB-C451-4BEF-8A1B-43C2CB864DD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99C7D41F-5904-458F-99AC-153B50342464}"/>
              </a:ext>
            </a:extLst>
          </p:cNvPr>
          <p:cNvSpPr txBox="1"/>
          <p:nvPr/>
        </p:nvSpPr>
        <p:spPr>
          <a:xfrm>
            <a:off x="628650" y="2335213"/>
            <a:ext cx="7646988" cy="20621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1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 Higgs boson seems to be the SM Higgs boson, and EWSB seems to be validated by the experimental data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The “miracle” Mexican-hat form of Higgs potential is crucial to explain and understand, yet very difficult to fully explore, due to its nature related to rare Higgs self-interactions </a:t>
            </a:r>
          </a:p>
        </p:txBody>
      </p:sp>
    </p:spTree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</a:rPr>
              <a:t>Problems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2/6/2025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64D47FF-314F-4F33-8D94-93ABBF74AE6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3255" name="Picture 2">
            <a:extLst>
              <a:ext uri="{FF2B5EF4-FFF2-40B4-BE49-F238E27FC236}">
                <a16:creationId xmlns:a16="http://schemas.microsoft.com/office/drawing/2014/main" id="{9E0B41AA-FE07-4C28-B83D-C14B7670DA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563" y="1276350"/>
            <a:ext cx="8642350" cy="495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96DCC15-D399-4059-97B2-BEC812328E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7950" y="3297238"/>
            <a:ext cx="27781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Also referred to as naturalness problem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</a:rPr>
              <a:t>Problem of the Void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2/6/2025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2A11C39-2F15-41E8-A6DC-36230659502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94F9EBB-579D-43D5-AF76-6660AC2E17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8250" y="1028700"/>
            <a:ext cx="5091113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CD33001-3177-4720-AF26-A2640A2641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3" y="1041400"/>
            <a:ext cx="33051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9D7C86D-C05E-4C60-8D59-60ADC53D36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4032250"/>
            <a:ext cx="3346450" cy="227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31B3D4D-7B19-4E57-A48C-F11475C53C12}"/>
              </a:ext>
            </a:extLst>
          </p:cNvPr>
          <p:cNvSpPr txBox="1"/>
          <p:nvPr/>
        </p:nvSpPr>
        <p:spPr>
          <a:xfrm>
            <a:off x="246063" y="2212975"/>
            <a:ext cx="3532187" cy="1784350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Top quark loop largely affect the behavior of the Higgs self-coupling at high energy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è"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Possible to create a lower vacuum</a:t>
            </a:r>
          </a:p>
        </p:txBody>
      </p:sp>
      <p:sp>
        <p:nvSpPr>
          <p:cNvPr id="55307" name="TextBox 12">
            <a:extLst>
              <a:ext uri="{FF2B5EF4-FFF2-40B4-BE49-F238E27FC236}">
                <a16:creationId xmlns:a16="http://schemas.microsoft.com/office/drawing/2014/main" id="{B620F2DD-0738-4D27-9ECB-E1CB02B1ED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3563" y="5210175"/>
            <a:ext cx="4495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Possibility for decay of vacuum through quantum “tunneling”, however, chance extremely small</a:t>
            </a: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2/6/2025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E3A25E9-7125-4F25-96C9-879358F32557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57349" name="Picture 3" descr="Susy4.jpg">
            <a:extLst>
              <a:ext uri="{FF2B5EF4-FFF2-40B4-BE49-F238E27FC236}">
                <a16:creationId xmlns:a16="http://schemas.microsoft.com/office/drawing/2014/main" id="{D8BC5D24-3EE6-48A3-A709-953913DD1C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46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0" name="Title 1">
            <a:extLst>
              <a:ext uri="{FF2B5EF4-FFF2-40B4-BE49-F238E27FC236}">
                <a16:creationId xmlns:a16="http://schemas.microsoft.com/office/drawing/2014/main" id="{A16323C1-1DA8-4DD7-965E-DA898A934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" y="620713"/>
            <a:ext cx="2735263" cy="1785937"/>
          </a:xfrm>
          <a:solidFill>
            <a:srgbClr val="B7DEE8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Imagine a Room …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74ED64F-85DC-40D4-8610-54E85B71FCAA}"/>
              </a:ext>
            </a:extLst>
          </p:cNvPr>
          <p:cNvSpPr txBox="1">
            <a:spLocks/>
          </p:cNvSpPr>
          <p:nvPr/>
        </p:nvSpPr>
        <p:spPr bwMode="auto">
          <a:xfrm>
            <a:off x="6084888" y="2852738"/>
            <a:ext cx="2735262" cy="1785937"/>
          </a:xfrm>
          <a:prstGeom prst="rect">
            <a:avLst/>
          </a:prstGeom>
          <a:solidFill>
            <a:srgbClr val="000066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anchor="ctr"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… Open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The Door</a:t>
            </a:r>
          </a:p>
        </p:txBody>
      </p:sp>
      <p:sp>
        <p:nvSpPr>
          <p:cNvPr id="57352" name="TextBox 1">
            <a:extLst>
              <a:ext uri="{FF2B5EF4-FFF2-40B4-BE49-F238E27FC236}">
                <a16:creationId xmlns:a16="http://schemas.microsoft.com/office/drawing/2014/main" id="{7019C9A5-6A8F-4AA9-A878-04AEE4761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94388"/>
            <a:ext cx="15954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From John Ellis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E33DC7-EDB4-D68C-B1E1-672B6CA9FA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27A41F-53A7-76BA-8C56-4D234EF7BD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3644" y="3200638"/>
            <a:ext cx="4176713" cy="456724"/>
          </a:xfrm>
        </p:spPr>
        <p:txBody>
          <a:bodyPr>
            <a:normAutofit fontScale="90000"/>
          </a:bodyPr>
          <a:lstStyle/>
          <a:p>
            <a:r>
              <a:rPr lang="en-US" altLang="zh-CN" dirty="0">
                <a:latin typeface="微软雅黑" panose="020B0503020204020204" pitchFamily="34" charset="-122"/>
                <a:ea typeface="微软雅黑" panose="020B0503020204020204" pitchFamily="34" charset="-122"/>
              </a:rPr>
              <a:t>Part III: physics results (examples) and prospects</a:t>
            </a:r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FA36174-8EA0-0200-2022-BCA948FF7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>
                <a:solidFill>
                  <a:srgbClr val="000000"/>
                </a:solidFill>
                <a:latin typeface="Neue Haas Grotesk Text Pro"/>
              </a:rPr>
              <a:t>2/6/2025</a:t>
            </a:r>
            <a:endParaRPr lang="en-US">
              <a:solidFill>
                <a:srgbClr val="000000"/>
              </a:solidFill>
              <a:latin typeface="Neue Haas Grotesk Text Pro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013FCEB-E5D8-EDA2-7B29-3FC5EDCEDF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eaLnBrk="1" fontAlgn="auto" hangingPunct="1">
              <a:spcBef>
                <a:spcPts val="0"/>
              </a:spcBef>
              <a:spcAft>
                <a:spcPts val="0"/>
              </a:spcAft>
            </a:pPr>
            <a:fld id="{CC057153-B650-4DEB-B370-79DDCFDCE934}" type="slidenum">
              <a:rPr lang="en-US">
                <a:solidFill>
                  <a:srgbClr val="000000"/>
                </a:solidFill>
                <a:latin typeface="Neue Haas Grotesk Text Pro"/>
              </a:rPr>
              <a:pPr defTabSz="685800" eaLnBrk="1" fontAlgn="auto" hangingPunct="1">
                <a:spcBef>
                  <a:spcPts val="0"/>
                </a:spcBef>
                <a:spcAft>
                  <a:spcPts val="0"/>
                </a:spcAft>
              </a:pPr>
              <a:t>3</a:t>
            </a:fld>
            <a:endParaRPr lang="en-US">
              <a:solidFill>
                <a:srgbClr val="000000"/>
              </a:solidFill>
              <a:latin typeface="Neue Haas Grotesk Text Pro"/>
            </a:endParaRPr>
          </a:p>
        </p:txBody>
      </p:sp>
    </p:spTree>
    <p:extLst>
      <p:ext uri="{BB962C8B-B14F-4D97-AF65-F5344CB8AC3E}">
        <p14:creationId xmlns:p14="http://schemas.microsoft.com/office/powerpoint/2010/main" val="7993683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2/6/2025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B284AC4-44E3-431C-95C6-E5326EE12B3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59397" name="Content Placeholder 3" descr="Susy3.jpg">
            <a:extLst>
              <a:ext uri="{FF2B5EF4-FFF2-40B4-BE49-F238E27FC236}">
                <a16:creationId xmlns:a16="http://schemas.microsoft.com/office/drawing/2014/main" id="{779E2E44-4BB5-49FD-B1A4-89BECC46F7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0" t="11087" r="11784" b="11087"/>
          <a:stretch>
            <a:fillRect/>
          </a:stretch>
        </p:blipFill>
        <p:spPr>
          <a:xfrm>
            <a:off x="0" y="90488"/>
            <a:ext cx="9144000" cy="6172200"/>
          </a:xfrm>
        </p:spPr>
      </p:pic>
      <p:sp>
        <p:nvSpPr>
          <p:cNvPr id="59398" name="Title 1">
            <a:extLst>
              <a:ext uri="{FF2B5EF4-FFF2-40B4-BE49-F238E27FC236}">
                <a16:creationId xmlns:a16="http://schemas.microsoft.com/office/drawing/2014/main" id="{DB6F1FC6-939B-4531-A793-5AEE1D5BCF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50" y="620713"/>
            <a:ext cx="2735263" cy="1785937"/>
          </a:xfrm>
          <a:solidFill>
            <a:srgbClr val="B7DEE8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What lies</a:t>
            </a:r>
            <a:b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Beyond?</a:t>
            </a:r>
          </a:p>
        </p:txBody>
      </p:sp>
      <p:sp>
        <p:nvSpPr>
          <p:cNvPr id="59399" name="TextBox 19">
            <a:extLst>
              <a:ext uri="{FF2B5EF4-FFF2-40B4-BE49-F238E27FC236}">
                <a16:creationId xmlns:a16="http://schemas.microsoft.com/office/drawing/2014/main" id="{D5E6EC02-08D1-405B-9DE2-DBDFD6F50C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5894388"/>
            <a:ext cx="15954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From John Ellis</a:t>
            </a:r>
          </a:p>
        </p:txBody>
      </p:sp>
    </p:spTree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3" descr="Susy7.jpg">
            <a:extLst>
              <a:ext uri="{FF2B5EF4-FFF2-40B4-BE49-F238E27FC236}">
                <a16:creationId xmlns:a16="http://schemas.microsoft.com/office/drawing/2014/main" id="{4EF03E4B-2A4E-488D-894C-35D3F62394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2/6/2025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6F639F-3BF3-4F64-A9EC-CE7175F34E3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1446" name="TextBox 19">
            <a:extLst>
              <a:ext uri="{FF2B5EF4-FFF2-40B4-BE49-F238E27FC236}">
                <a16:creationId xmlns:a16="http://schemas.microsoft.com/office/drawing/2014/main" id="{CE004FFC-70C5-4432-8C85-21E4079F3B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86650" y="4799013"/>
            <a:ext cx="15954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From John Ellis</a:t>
            </a:r>
          </a:p>
        </p:txBody>
      </p:sp>
    </p:spTree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</a:rPr>
              <a:t>Higgs and Beyond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2/6/2025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8D82DEE-FE51-4B2A-B092-26500E5B7F2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495" name="Picture 2">
            <a:extLst>
              <a:ext uri="{FF2B5EF4-FFF2-40B4-BE49-F238E27FC236}">
                <a16:creationId xmlns:a16="http://schemas.microsoft.com/office/drawing/2014/main" id="{4583E2A3-C8FB-4CB9-8EFA-6EEDEDA1EC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38" y="1409700"/>
            <a:ext cx="7761287" cy="5118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6" name="TextBox 6">
            <a:extLst>
              <a:ext uri="{FF2B5EF4-FFF2-40B4-BE49-F238E27FC236}">
                <a16:creationId xmlns:a16="http://schemas.microsoft.com/office/drawing/2014/main" id="{8F6E9E31-A8B0-4170-8166-0CF493AA5F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7838" y="1001713"/>
            <a:ext cx="79898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Search for additional Higgs bosons in hMSSM framework, and exclusion</a:t>
            </a:r>
          </a:p>
        </p:txBody>
      </p:sp>
    </p:spTree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</a:rPr>
              <a:t>Higgs and Beyond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2/6/2025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956DCCF-E576-4C22-AA38-E6008CF4516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544" name="TextBox 14">
            <a:extLst>
              <a:ext uri="{FF2B5EF4-FFF2-40B4-BE49-F238E27FC236}">
                <a16:creationId xmlns:a16="http://schemas.microsoft.com/office/drawing/2014/main" id="{5AE3C519-5253-4D0E-A432-CD09A85CA5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888" y="1068388"/>
            <a:ext cx="43529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Higgs portal with dark matter</a:t>
            </a:r>
          </a:p>
        </p:txBody>
      </p:sp>
      <p:pic>
        <p:nvPicPr>
          <p:cNvPr id="7" name="图片 6" descr="图表&#10;&#10;描述已自动生成">
            <a:extLst>
              <a:ext uri="{FF2B5EF4-FFF2-40B4-BE49-F238E27FC236}">
                <a16:creationId xmlns:a16="http://schemas.microsoft.com/office/drawing/2014/main" id="{1B236861-6EFA-F690-EAD0-0039422403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84" y="1750272"/>
            <a:ext cx="7648832" cy="4671165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</a:rPr>
              <a:t>Higgs and Beyond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2/6/2025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B7AB51-2AD9-4D3B-B68D-85403578D2D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591" name="Picture 8" descr="FCCH.png">
            <a:extLst>
              <a:ext uri="{FF2B5EF4-FFF2-40B4-BE49-F238E27FC236}">
                <a16:creationId xmlns:a16="http://schemas.microsoft.com/office/drawing/2014/main" id="{B8365381-6A33-4A25-A06C-74788C7530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" y="1046163"/>
            <a:ext cx="8496300" cy="420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AA7F221-3D10-4CA1-9CDB-FD747F09F55E}"/>
              </a:ext>
            </a:extLst>
          </p:cNvPr>
          <p:cNvSpPr/>
          <p:nvPr/>
        </p:nvSpPr>
        <p:spPr>
          <a:xfrm>
            <a:off x="1846263" y="5522913"/>
            <a:ext cx="5730875" cy="830262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ＭＳ Ｐゴシック" charset="0"/>
                <a:cs typeface="Times New Roman" charset="0"/>
              </a:rPr>
              <a:t>Next generation colliders essential to make fundamental progress on Higgs physics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</a:rPr>
              <a:t>SM Measurements and Searches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9635" name="Content Placeholder 2">
            <a:extLst>
              <a:ext uri="{FF2B5EF4-FFF2-40B4-BE49-F238E27FC236}">
                <a16:creationId xmlns:a16="http://schemas.microsoft.com/office/drawing/2014/main" id="{6F04433E-83EA-4F2A-A416-4333343C24D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1800" y="1165225"/>
            <a:ext cx="8280400" cy="51911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 sz="2400" dirty="0"/>
              <a:t> Outline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en-US" sz="2200" dirty="0"/>
              <a:t> Not a complete review, but only </a:t>
            </a:r>
            <a:r>
              <a:rPr lang="en-US" altLang="en-US" sz="2200" b="1" i="1" dirty="0">
                <a:solidFill>
                  <a:srgbClr val="FF0000"/>
                </a:solidFill>
              </a:rPr>
              <a:t>highlights</a:t>
            </a:r>
            <a:r>
              <a:rPr lang="en-US" altLang="en-US" sz="2200" dirty="0"/>
              <a:t> or </a:t>
            </a:r>
            <a:r>
              <a:rPr lang="en-US" altLang="en-US" sz="2200" b="1" i="1" dirty="0">
                <a:solidFill>
                  <a:srgbClr val="FF0000"/>
                </a:solidFill>
              </a:rPr>
              <a:t>examples</a:t>
            </a:r>
            <a:r>
              <a:rPr lang="en-US" altLang="en-US" sz="2200" b="1" i="1" dirty="0"/>
              <a:t> </a:t>
            </a:r>
            <a:r>
              <a:rPr lang="en-US" altLang="en-US" sz="2200" i="1" dirty="0"/>
              <a:t>concerning the measurements of SM processes and searches for new physics</a:t>
            </a:r>
            <a:endParaRPr lang="en-US" altLang="en-US" i="1" dirty="0"/>
          </a:p>
          <a:p>
            <a:pPr lvl="2" eaLnBrk="1" hangingPunct="1">
              <a:buFont typeface="Courier New" panose="02070309020205020404" pitchFamily="49" charset="0"/>
              <a:buChar char="o"/>
            </a:pPr>
            <a:endParaRPr lang="en-US" altLang="en-US" dirty="0"/>
          </a:p>
          <a:p>
            <a:pPr eaLnBrk="1" hangingPunct="1">
              <a:buFont typeface="Wingdings" panose="05000000000000000000" pitchFamily="2" charset="2"/>
              <a:buChar char="q"/>
            </a:pPr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2/6/2025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F44419-2DCD-460E-A989-E8D4A7D1677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1493035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Measurements v.s. Searches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2/6/2025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82D535-5640-4085-99F8-C208A8625BE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687" name="Picture 8">
            <a:extLst>
              <a:ext uri="{FF2B5EF4-FFF2-40B4-BE49-F238E27FC236}">
                <a16:creationId xmlns:a16="http://schemas.microsoft.com/office/drawing/2014/main" id="{000D45D0-03D2-41FE-8632-165494CB9E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6"/>
          <a:stretch>
            <a:fillRect/>
          </a:stretch>
        </p:blipFill>
        <p:spPr bwMode="auto">
          <a:xfrm>
            <a:off x="774700" y="1038225"/>
            <a:ext cx="5243513" cy="484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531AB71-94DC-4A92-BF70-B6705BA244B6}"/>
              </a:ext>
            </a:extLst>
          </p:cNvPr>
          <p:cNvSpPr/>
          <p:nvPr/>
        </p:nvSpPr>
        <p:spPr>
          <a:xfrm>
            <a:off x="669925" y="1038225"/>
            <a:ext cx="5183188" cy="5037138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69D2A0D-C713-43D9-8412-92AE93089758}"/>
              </a:ext>
            </a:extLst>
          </p:cNvPr>
          <p:cNvSpPr txBox="1"/>
          <p:nvPr/>
        </p:nvSpPr>
        <p:spPr>
          <a:xfrm>
            <a:off x="5905500" y="1038225"/>
            <a:ext cx="2690813" cy="1631950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Measurements of all phenomena from particle interactions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Test of the SM</a:t>
            </a: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70AD47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Basis for searches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B7873B5-534D-4844-BC76-5B11E1FAA9F9}"/>
              </a:ext>
            </a:extLst>
          </p:cNvPr>
          <p:cNvSpPr/>
          <p:nvPr/>
        </p:nvSpPr>
        <p:spPr>
          <a:xfrm>
            <a:off x="3028950" y="3209925"/>
            <a:ext cx="674688" cy="541338"/>
          </a:xfrm>
          <a:prstGeom prst="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C6CB5E-FB68-40A2-A4DC-15E7AA720DB4}"/>
              </a:ext>
            </a:extLst>
          </p:cNvPr>
          <p:cNvSpPr txBox="1"/>
          <p:nvPr/>
        </p:nvSpPr>
        <p:spPr>
          <a:xfrm>
            <a:off x="5905500" y="3881438"/>
            <a:ext cx="2806700" cy="1631950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Searches for rare phenomena manifest as the consequence of new physics, usually for a scale beyond EW scale</a:t>
            </a:r>
          </a:p>
        </p:txBody>
      </p:sp>
    </p:spTree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SM Measurements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2/6/2025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2A7175-C4A1-4456-A96A-948F71D83470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图片 6" descr="地图的截图&#10;&#10;描述已自动生成">
            <a:extLst>
              <a:ext uri="{FF2B5EF4-FFF2-40B4-BE49-F238E27FC236}">
                <a16:creationId xmlns:a16="http://schemas.microsoft.com/office/drawing/2014/main" id="{0982AC74-A742-4E05-BE6D-08A1EA35A30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1559" y="1023681"/>
            <a:ext cx="5958606" cy="4473667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2F5992C9-92E0-41E2-B09A-0E375FDBF4A1}"/>
              </a:ext>
            </a:extLst>
          </p:cNvPr>
          <p:cNvGrpSpPr/>
          <p:nvPr/>
        </p:nvGrpSpPr>
        <p:grpSpPr>
          <a:xfrm>
            <a:off x="234779" y="1878228"/>
            <a:ext cx="1742302" cy="1892649"/>
            <a:chOff x="234779" y="1878228"/>
            <a:chExt cx="1742302" cy="1892649"/>
          </a:xfrm>
        </p:grpSpPr>
        <p:cxnSp>
          <p:nvCxnSpPr>
            <p:cNvPr id="9" name="直接箭头连接符 8">
              <a:extLst>
                <a:ext uri="{FF2B5EF4-FFF2-40B4-BE49-F238E27FC236}">
                  <a16:creationId xmlns:a16="http://schemas.microsoft.com/office/drawing/2014/main" id="{A54240F0-DFCB-43F1-871E-E134ABA94AE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1535" y="1878228"/>
              <a:ext cx="815546" cy="784653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E13C2928-A610-4A92-9C00-9F14992F1EE3}"/>
                </a:ext>
              </a:extLst>
            </p:cNvPr>
            <p:cNvSpPr txBox="1"/>
            <p:nvPr/>
          </p:nvSpPr>
          <p:spPr>
            <a:xfrm>
              <a:off x="234779" y="2662881"/>
              <a:ext cx="1334530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Total pp collisions, jets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F44A3221-1BD5-4C43-A2FD-DDFF52DA06F3}"/>
              </a:ext>
            </a:extLst>
          </p:cNvPr>
          <p:cNvGrpSpPr/>
          <p:nvPr/>
        </p:nvGrpSpPr>
        <p:grpSpPr>
          <a:xfrm>
            <a:off x="804220" y="5295979"/>
            <a:ext cx="1753630" cy="630912"/>
            <a:chOff x="234779" y="2462856"/>
            <a:chExt cx="1781870" cy="630912"/>
          </a:xfrm>
        </p:grpSpPr>
        <p:cxnSp>
          <p:nvCxnSpPr>
            <p:cNvPr id="16" name="直接箭头连接符 15">
              <a:extLst>
                <a:ext uri="{FF2B5EF4-FFF2-40B4-BE49-F238E27FC236}">
                  <a16:creationId xmlns:a16="http://schemas.microsoft.com/office/drawing/2014/main" id="{694E05A6-3418-4773-8E61-450840C39F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61535" y="2462856"/>
              <a:ext cx="855113" cy="200027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E6D83094-2CD6-4C32-9D77-28F4BC71C807}"/>
                </a:ext>
              </a:extLst>
            </p:cNvPr>
            <p:cNvSpPr txBox="1"/>
            <p:nvPr/>
          </p:nvSpPr>
          <p:spPr>
            <a:xfrm>
              <a:off x="234779" y="2662881"/>
              <a:ext cx="178187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Weak bosons</a:t>
              </a: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66360C5A-CBC5-48F8-8676-E644EB6C39B3}"/>
              </a:ext>
            </a:extLst>
          </p:cNvPr>
          <p:cNvGrpSpPr/>
          <p:nvPr/>
        </p:nvGrpSpPr>
        <p:grpSpPr>
          <a:xfrm>
            <a:off x="2411113" y="5395993"/>
            <a:ext cx="1382412" cy="971265"/>
            <a:chOff x="234779" y="2122503"/>
            <a:chExt cx="1404674" cy="971265"/>
          </a:xfrm>
        </p:grpSpPr>
        <p:cxnSp>
          <p:nvCxnSpPr>
            <p:cNvPr id="21" name="直接箭头连接符 20">
              <a:extLst>
                <a:ext uri="{FF2B5EF4-FFF2-40B4-BE49-F238E27FC236}">
                  <a16:creationId xmlns:a16="http://schemas.microsoft.com/office/drawing/2014/main" id="{CDFAA1C9-F07A-492A-A841-A2E9A9ABBF7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30945" y="2122503"/>
              <a:ext cx="313894" cy="56189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3EEF99CF-5758-4EFF-832C-07D0B92D081B}"/>
                </a:ext>
              </a:extLst>
            </p:cNvPr>
            <p:cNvSpPr txBox="1"/>
            <p:nvPr/>
          </p:nvSpPr>
          <p:spPr>
            <a:xfrm>
              <a:off x="234779" y="2662881"/>
              <a:ext cx="140467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Top quark</a:t>
              </a:r>
            </a:p>
          </p:txBody>
        </p:sp>
      </p:grp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3CD07857-A473-486F-A63F-F3A58DE37C2D}"/>
              </a:ext>
            </a:extLst>
          </p:cNvPr>
          <p:cNvGrpSpPr/>
          <p:nvPr/>
        </p:nvGrpSpPr>
        <p:grpSpPr>
          <a:xfrm>
            <a:off x="3950301" y="5431173"/>
            <a:ext cx="2320753" cy="963175"/>
            <a:chOff x="234779" y="2130593"/>
            <a:chExt cx="2239283" cy="963175"/>
          </a:xfrm>
        </p:grpSpPr>
        <p:cxnSp>
          <p:nvCxnSpPr>
            <p:cNvPr id="27" name="直接箭头连接符 26">
              <a:extLst>
                <a:ext uri="{FF2B5EF4-FFF2-40B4-BE49-F238E27FC236}">
                  <a16:creationId xmlns:a16="http://schemas.microsoft.com/office/drawing/2014/main" id="{EFC52DE9-24BE-480E-93AF-FBEBF88D230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22097" y="2130593"/>
              <a:ext cx="408848" cy="553804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ADA3A794-2645-423C-A17E-9402B387D9C2}"/>
                </a:ext>
              </a:extLst>
            </p:cNvPr>
            <p:cNvSpPr txBox="1"/>
            <p:nvPr/>
          </p:nvSpPr>
          <p:spPr>
            <a:xfrm>
              <a:off x="234779" y="2662881"/>
              <a:ext cx="223928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Multiboson, Higgs</a:t>
              </a:r>
            </a:p>
          </p:txBody>
        </p:sp>
      </p:grp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49CEB15D-5D06-410B-B572-768C5BEE2E4E}"/>
              </a:ext>
            </a:extLst>
          </p:cNvPr>
          <p:cNvGrpSpPr/>
          <p:nvPr/>
        </p:nvGrpSpPr>
        <p:grpSpPr>
          <a:xfrm>
            <a:off x="6271054" y="5439958"/>
            <a:ext cx="2477529" cy="954390"/>
            <a:chOff x="83507" y="2139378"/>
            <a:chExt cx="2390555" cy="954390"/>
          </a:xfrm>
        </p:grpSpPr>
        <p:cxnSp>
          <p:nvCxnSpPr>
            <p:cNvPr id="31" name="直接箭头连接符 30">
              <a:extLst>
                <a:ext uri="{FF2B5EF4-FFF2-40B4-BE49-F238E27FC236}">
                  <a16:creationId xmlns:a16="http://schemas.microsoft.com/office/drawing/2014/main" id="{18BB36FC-E593-42ED-AF8F-AA0035461A4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3507" y="2139378"/>
              <a:ext cx="1047440" cy="545019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id="{C8EBFF3A-98D2-4575-B96E-8666A0BC8394}"/>
                </a:ext>
              </a:extLst>
            </p:cNvPr>
            <p:cNvSpPr txBox="1"/>
            <p:nvPr/>
          </p:nvSpPr>
          <p:spPr>
            <a:xfrm>
              <a:off x="234779" y="2662881"/>
              <a:ext cx="2239283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Rare processes</a:t>
              </a:r>
            </a:p>
          </p:txBody>
        </p:sp>
      </p:grpSp>
      <p:sp>
        <p:nvSpPr>
          <p:cNvPr id="33" name="文本框 32">
            <a:extLst>
              <a:ext uri="{FF2B5EF4-FFF2-40B4-BE49-F238E27FC236}">
                <a16:creationId xmlns:a16="http://schemas.microsoft.com/office/drawing/2014/main" id="{715F9D19-AC82-4820-84C0-F46ABEEA6DAF}"/>
              </a:ext>
            </a:extLst>
          </p:cNvPr>
          <p:cNvSpPr txBox="1"/>
          <p:nvPr/>
        </p:nvSpPr>
        <p:spPr>
          <a:xfrm>
            <a:off x="7148383" y="1933432"/>
            <a:ext cx="1902941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Explore all known and unknown phase spaces and leave no stones unturned</a:t>
            </a:r>
          </a:p>
        </p:txBody>
      </p:sp>
    </p:spTree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SM Measurements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2/6/2025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9F94394-460E-456D-998B-1DFBAB0CB85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9879" name="Picture 7">
            <a:extLst>
              <a:ext uri="{FF2B5EF4-FFF2-40B4-BE49-F238E27FC236}">
                <a16:creationId xmlns:a16="http://schemas.microsoft.com/office/drawing/2014/main" id="{2F6D50C9-F899-4133-A613-552D97A6EE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4312826"/>
            <a:ext cx="3450108" cy="2491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0" name="TextBox 9">
            <a:extLst>
              <a:ext uri="{FF2B5EF4-FFF2-40B4-BE49-F238E27FC236}">
                <a16:creationId xmlns:a16="http://schemas.microsoft.com/office/drawing/2014/main" id="{44232B80-ED46-47E6-BB13-C5D0EC958F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900" y="1006230"/>
            <a:ext cx="87122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Dedication for precision W and Z boson physics (weak mixing angle, w mass, etc.)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- Full understanding of detector response and QCD dynamics needed</a:t>
            </a:r>
          </a:p>
        </p:txBody>
      </p:sp>
      <p:pic>
        <p:nvPicPr>
          <p:cNvPr id="79881" name="Picture 2">
            <a:extLst>
              <a:ext uri="{FF2B5EF4-FFF2-40B4-BE49-F238E27FC236}">
                <a16:creationId xmlns:a16="http://schemas.microsoft.com/office/drawing/2014/main" id="{3D5AEF91-295D-40A3-9A8C-4CEAD69F96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46" y="1710456"/>
            <a:ext cx="3593306" cy="2584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6" descr="手机屏幕截图&#10;&#10;描述已自动生成">
            <a:extLst>
              <a:ext uri="{FF2B5EF4-FFF2-40B4-BE49-F238E27FC236}">
                <a16:creationId xmlns:a16="http://schemas.microsoft.com/office/drawing/2014/main" id="{EB2D482C-16F9-4FA9-A664-06B4990857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053" y="2128335"/>
            <a:ext cx="4771493" cy="3423709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7DE9099-0691-42A9-9410-B2AC5078C7B1}"/>
              </a:ext>
            </a:extLst>
          </p:cNvPr>
          <p:cNvSpPr txBox="1"/>
          <p:nvPr/>
        </p:nvSpPr>
        <p:spPr>
          <a:xfrm>
            <a:off x="5012896" y="5449329"/>
            <a:ext cx="4057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Illustration of the precision required for experimental measurements</a:t>
            </a:r>
          </a:p>
        </p:txBody>
      </p:sp>
    </p:spTree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SM Measurements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2/6/2025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BFEA8FC-3505-4B84-8522-1B7873C1D62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927" name="TextBox 9">
            <a:extLst>
              <a:ext uri="{FF2B5EF4-FFF2-40B4-BE49-F238E27FC236}">
                <a16:creationId xmlns:a16="http://schemas.microsoft.com/office/drawing/2014/main" id="{29CCA74E-C2CD-402A-91F5-F3E973CE2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837" y="1028670"/>
            <a:ext cx="579600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Top physics is unique for LHC due to its energy reach</a:t>
            </a:r>
          </a:p>
        </p:txBody>
      </p:sp>
      <p:pic>
        <p:nvPicPr>
          <p:cNvPr id="81928" name="Picture 2">
            <a:extLst>
              <a:ext uri="{FF2B5EF4-FFF2-40B4-BE49-F238E27FC236}">
                <a16:creationId xmlns:a16="http://schemas.microsoft.com/office/drawing/2014/main" id="{40D550D1-12E6-4810-A816-8859530160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56" y="1374518"/>
            <a:ext cx="8066087" cy="440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F1F2F947-0C01-4CF5-B3EF-43655B9BF039}"/>
              </a:ext>
            </a:extLst>
          </p:cNvPr>
          <p:cNvSpPr txBox="1"/>
          <p:nvPr/>
        </p:nvSpPr>
        <p:spPr>
          <a:xfrm>
            <a:off x="1186142" y="5573045"/>
            <a:ext cx="72658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 example showing the multiple channels ATLAS is probing and contribution to mass determination already with partial data; other measurements and rare channels have been probed as well</a:t>
            </a:r>
          </a:p>
        </p:txBody>
      </p:sp>
    </p:spTree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</a:rPr>
              <a:t>Higgs Physics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099" name="Content Placeholder 2">
            <a:extLst>
              <a:ext uri="{FF2B5EF4-FFF2-40B4-BE49-F238E27FC236}">
                <a16:creationId xmlns:a16="http://schemas.microsoft.com/office/drawing/2014/main" id="{BADA79B9-7B38-4279-BE55-3676C9695D3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31800" y="1165225"/>
            <a:ext cx="8280400" cy="5191125"/>
          </a:xfrm>
        </p:spPr>
        <p:txBody>
          <a:bodyPr/>
          <a:lstStyle/>
          <a:p>
            <a:pPr eaLnBrk="1" hangingPunct="1">
              <a:buFont typeface="Wingdings" panose="05000000000000000000" pitchFamily="2" charset="2"/>
              <a:buChar char="q"/>
            </a:pPr>
            <a:r>
              <a:rPr lang="en-US" altLang="en-US" sz="2400" dirty="0"/>
              <a:t> Outline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en-US" sz="2200" dirty="0"/>
              <a:t> Overview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en-US" sz="2200" dirty="0"/>
              <a:t> Historical Review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en-US" sz="2200" dirty="0"/>
              <a:t> Observation</a:t>
            </a:r>
          </a:p>
          <a:p>
            <a:pPr lvl="1" eaLnBrk="1" hangingPunct="1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n-US" altLang="en-US" sz="2200" dirty="0"/>
              <a:t> Post-observation</a:t>
            </a:r>
          </a:p>
          <a:p>
            <a:pPr lvl="1" eaLnBrk="1" hangingPunct="1">
              <a:buFont typeface="Wingdings" panose="05000000000000000000" pitchFamily="2" charset="2"/>
              <a:buChar char="v"/>
            </a:pPr>
            <a:endParaRPr lang="en-US" altLang="en-US" dirty="0"/>
          </a:p>
          <a:p>
            <a:pPr lvl="2" eaLnBrk="1" hangingPunct="1">
              <a:buFont typeface="Courier New" panose="02070309020205020404" pitchFamily="49" charset="0"/>
              <a:buChar char="o"/>
            </a:pPr>
            <a:endParaRPr lang="en-US" altLang="en-US" dirty="0"/>
          </a:p>
          <a:p>
            <a:pPr eaLnBrk="1" hangingPunct="1">
              <a:buFont typeface="Wingdings" panose="05000000000000000000" pitchFamily="2" charset="2"/>
              <a:buChar char="q"/>
            </a:pPr>
            <a:endParaRPr lang="en-US" alt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2/6/2025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14CA6-0ABC-4369-B5A2-BF6F00A2D27D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SM Measurements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2/6/2025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442DE2-4599-421E-91E9-3A56079E56C2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975" name="Group 7">
            <a:extLst>
              <a:ext uri="{FF2B5EF4-FFF2-40B4-BE49-F238E27FC236}">
                <a16:creationId xmlns:a16="http://schemas.microsoft.com/office/drawing/2014/main" id="{43E833DE-5724-4C84-AD37-0DC082E84DF9}"/>
              </a:ext>
            </a:extLst>
          </p:cNvPr>
          <p:cNvGrpSpPr>
            <a:grpSpLocks/>
          </p:cNvGrpSpPr>
          <p:nvPr/>
        </p:nvGrpSpPr>
        <p:grpSpPr bwMode="auto">
          <a:xfrm>
            <a:off x="431800" y="1100138"/>
            <a:ext cx="4146550" cy="3868737"/>
            <a:chOff x="431799" y="1100138"/>
            <a:chExt cx="4146025" cy="3868201"/>
          </a:xfrm>
        </p:grpSpPr>
        <p:sp>
          <p:nvSpPr>
            <p:cNvPr id="83980" name="TextBox 2">
              <a:extLst>
                <a:ext uri="{FF2B5EF4-FFF2-40B4-BE49-F238E27FC236}">
                  <a16:creationId xmlns:a16="http://schemas.microsoft.com/office/drawing/2014/main" id="{EAE08388-623D-4570-B6D3-D195B36427B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1799" y="1100138"/>
              <a:ext cx="4146025" cy="10156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1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Non-abelian Gauge theory structure probed by gauge boson self couplings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000" b="1" i="1" u="none" strike="noStrike" kern="1200" cap="none" spc="0" normalizeH="0" baseline="0" noProof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  <a:sym typeface="Wingdings" panose="05000000000000000000" pitchFamily="2" charset="2"/>
                </a:rPr>
                <a:t> VV, VVV production</a:t>
              </a:r>
              <a:endParaRPr kumimoji="0" lang="en-US" altLang="en-US" sz="2000" b="1" i="1" u="none" strike="noStrike" kern="120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endParaRPr>
            </a:p>
          </p:txBody>
        </p:sp>
        <p:pic>
          <p:nvPicPr>
            <p:cNvPr id="83981" name="Picture 2">
              <a:extLst>
                <a:ext uri="{FF2B5EF4-FFF2-40B4-BE49-F238E27FC236}">
                  <a16:creationId xmlns:a16="http://schemas.microsoft.com/office/drawing/2014/main" id="{C2346395-D212-48E2-859A-35C202903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799" y="2315825"/>
              <a:ext cx="3781243" cy="2652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4D9AA349-2D28-49A2-BAA6-F16E36EE30B1}"/>
              </a:ext>
            </a:extLst>
          </p:cNvPr>
          <p:cNvSpPr/>
          <p:nvPr/>
        </p:nvSpPr>
        <p:spPr>
          <a:xfrm>
            <a:off x="1657350" y="2254250"/>
            <a:ext cx="1849438" cy="1036638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0B98A5C-4BDF-4280-B620-7FD4BE5F52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975" y="912813"/>
            <a:ext cx="3797300" cy="2728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FA2F33E-4886-4B4C-B0D2-A33A2F815E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3975" y="3727450"/>
            <a:ext cx="3241675" cy="273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473C0AD-2940-4DD4-B8A3-01C503BEB1B2}"/>
              </a:ext>
            </a:extLst>
          </p:cNvPr>
          <p:cNvSpPr txBox="1"/>
          <p:nvPr/>
        </p:nvSpPr>
        <p:spPr>
          <a:xfrm>
            <a:off x="908050" y="5300663"/>
            <a:ext cx="3960813" cy="1014412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LHC offers a unique opportunity to study those, current measurement enters O(5%) precision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SM Measurements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2/6/2025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CA3E61B-81B7-4E4B-8C76-E71FEB6D7AA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975" name="TextBox 2">
            <a:extLst>
              <a:ext uri="{FF2B5EF4-FFF2-40B4-BE49-F238E27FC236}">
                <a16:creationId xmlns:a16="http://schemas.microsoft.com/office/drawing/2014/main" id="{39F70EFF-CAB7-4D47-9F7C-3DA7069EE4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738" y="3717925"/>
            <a:ext cx="3714750" cy="2170113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Vector boson scattering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5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Probe of EWSB dynamics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endParaRPr kumimoji="0" lang="en-US" altLang="en-US" sz="5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Delicate cancellation needed to unitarize at TeV scale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endParaRPr kumimoji="0" lang="en-US" altLang="en-US" sz="5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Symbol" panose="05050102010706020507" pitchFamily="18" charset="2"/>
              <a:buChar char="Þ"/>
              <a:tabLst/>
              <a:defRPr/>
            </a:pPr>
            <a:r>
              <a:rPr kumimoji="0" lang="en-US" altLang="en-US" sz="2000" b="0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Historically, one of main motivations for a Higgs boson!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2E929FF-CEAF-4629-ADE2-D62B74E9C4C1}"/>
              </a:ext>
            </a:extLst>
          </p:cNvPr>
          <p:cNvGrpSpPr>
            <a:grpSpLocks/>
          </p:cNvGrpSpPr>
          <p:nvPr/>
        </p:nvGrpSpPr>
        <p:grpSpPr bwMode="auto">
          <a:xfrm>
            <a:off x="463550" y="985838"/>
            <a:ext cx="8355013" cy="2557462"/>
            <a:chOff x="463617" y="985431"/>
            <a:chExt cx="8355070" cy="2557870"/>
          </a:xfrm>
        </p:grpSpPr>
        <p:pic>
          <p:nvPicPr>
            <p:cNvPr id="86027" name="Picture 7">
              <a:extLst>
                <a:ext uri="{FF2B5EF4-FFF2-40B4-BE49-F238E27FC236}">
                  <a16:creationId xmlns:a16="http://schemas.microsoft.com/office/drawing/2014/main" id="{F98AB5FB-A9E5-4DE8-AF16-49C87B3FB7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31"/>
            <a:stretch>
              <a:fillRect/>
            </a:stretch>
          </p:blipFill>
          <p:spPr bwMode="auto">
            <a:xfrm>
              <a:off x="463617" y="1146184"/>
              <a:ext cx="2222433" cy="21989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Right Arrow 8">
              <a:extLst>
                <a:ext uri="{FF2B5EF4-FFF2-40B4-BE49-F238E27FC236}">
                  <a16:creationId xmlns:a16="http://schemas.microsoft.com/office/drawing/2014/main" id="{673A17C9-2C4C-451B-B04E-60EC88A576FB}"/>
                </a:ext>
              </a:extLst>
            </p:cNvPr>
            <p:cNvSpPr/>
            <p:nvPr/>
          </p:nvSpPr>
          <p:spPr>
            <a:xfrm>
              <a:off x="2873458" y="2069866"/>
              <a:ext cx="884244" cy="352481"/>
            </a:xfrm>
            <a:prstGeom prst="rightArrow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6029" name="Picture 2" descr="https://inspirehep.net/record/422619/files/fig2.png">
              <a:extLst>
                <a:ext uri="{FF2B5EF4-FFF2-40B4-BE49-F238E27FC236}">
                  <a16:creationId xmlns:a16="http://schemas.microsoft.com/office/drawing/2014/main" id="{8D2E5A4C-E09C-404B-9DCD-1438997533C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272" t="31342" r="26846"/>
            <a:stretch>
              <a:fillRect/>
            </a:stretch>
          </p:blipFill>
          <p:spPr bwMode="auto">
            <a:xfrm>
              <a:off x="3944468" y="985431"/>
              <a:ext cx="1725635" cy="25578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Right Brace 11">
              <a:extLst>
                <a:ext uri="{FF2B5EF4-FFF2-40B4-BE49-F238E27FC236}">
                  <a16:creationId xmlns:a16="http://schemas.microsoft.com/office/drawing/2014/main" id="{4B11649E-5CAA-4C0D-8874-3609BFCB5377}"/>
                </a:ext>
              </a:extLst>
            </p:cNvPr>
            <p:cNvSpPr/>
            <p:nvPr/>
          </p:nvSpPr>
          <p:spPr>
            <a:xfrm>
              <a:off x="5865917" y="1264876"/>
              <a:ext cx="269877" cy="939950"/>
            </a:xfrm>
            <a:prstGeom prst="rightBrace">
              <a:avLst/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809DAD-FE39-4E02-A7AC-B9DBCFCC2B26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6274205" y="1550424"/>
              <a:ext cx="1108262" cy="369332"/>
            </a:xfrm>
            <a:prstGeom prst="rect">
              <a:avLst/>
            </a:prstGeom>
            <a:blipFill>
              <a:blip r:embed="rId5"/>
              <a:stretch>
                <a:fillRect l="-4396" t="-11475" b="-24590"/>
              </a:stretch>
            </a:blipFill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noFill/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 </a:t>
              </a:r>
            </a:p>
          </p:txBody>
        </p:sp>
        <p:sp>
          <p:nvSpPr>
            <p:cNvPr id="14" name="Right Brace 13">
              <a:extLst>
                <a:ext uri="{FF2B5EF4-FFF2-40B4-BE49-F238E27FC236}">
                  <a16:creationId xmlns:a16="http://schemas.microsoft.com/office/drawing/2014/main" id="{59BF0D72-CCE9-4865-9A7C-11AD36CAEDFA}"/>
                </a:ext>
              </a:extLst>
            </p:cNvPr>
            <p:cNvSpPr/>
            <p:nvPr/>
          </p:nvSpPr>
          <p:spPr>
            <a:xfrm>
              <a:off x="5888142" y="2501735"/>
              <a:ext cx="269877" cy="939950"/>
            </a:xfrm>
            <a:prstGeom prst="rightBrace">
              <a:avLst/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3417079-2469-4726-9AF2-BBB85EC119D2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6296243" y="2787407"/>
              <a:ext cx="1108262" cy="369332"/>
            </a:xfrm>
            <a:prstGeom prst="rect">
              <a:avLst/>
            </a:prstGeom>
            <a:blipFill>
              <a:blip r:embed="rId6"/>
              <a:stretch>
                <a:fillRect l="-4945" t="-11475" b="-24590"/>
              </a:stretch>
            </a:blipFill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noFill/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 </a:t>
              </a:r>
            </a:p>
          </p:txBody>
        </p:sp>
        <p:sp>
          <p:nvSpPr>
            <p:cNvPr id="16" name="Right Brace 15">
              <a:extLst>
                <a:ext uri="{FF2B5EF4-FFF2-40B4-BE49-F238E27FC236}">
                  <a16:creationId xmlns:a16="http://schemas.microsoft.com/office/drawing/2014/main" id="{C8F91B5E-9233-49B3-A4F9-B64425941177}"/>
                </a:ext>
              </a:extLst>
            </p:cNvPr>
            <p:cNvSpPr/>
            <p:nvPr/>
          </p:nvSpPr>
          <p:spPr>
            <a:xfrm>
              <a:off x="7339127" y="1734851"/>
              <a:ext cx="204788" cy="1233684"/>
            </a:xfrm>
            <a:prstGeom prst="rightBrace">
              <a:avLst/>
            </a:prstGeom>
            <a:noFill/>
            <a:ln w="19050">
              <a:solidFill>
                <a:schemeClr val="tx1">
                  <a:lumMod val="85000"/>
                  <a:lumOff val="15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F176314-B1FC-419B-8D08-704AC546BBF5}"/>
                </a:ext>
              </a:extLst>
            </p:cNvPr>
            <p:cNvSpPr txBox="1">
              <a:spLocks noRot="1" noChangeAspect="1" noMove="1" noResize="1" noEditPoints="1" noAdjustHandles="1" noChangeArrowheads="1" noChangeShapeType="1" noTextEdit="1"/>
            </p:cNvSpPr>
            <p:nvPr/>
          </p:nvSpPr>
          <p:spPr>
            <a:xfrm>
              <a:off x="7792602" y="2166372"/>
              <a:ext cx="1026085" cy="369332"/>
            </a:xfrm>
            <a:prstGeom prst="rect">
              <a:avLst/>
            </a:prstGeom>
            <a:blipFill>
              <a:blip r:embed="rId7"/>
              <a:stretch>
                <a:fillRect l="-4734" t="-11475" r="-2959" b="-24590"/>
              </a:stretch>
            </a:blipFill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>
                  <a:ln>
                    <a:noFill/>
                  </a:ln>
                  <a:noFill/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 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A9ACDC5-23A8-48F4-9EF0-C7747004261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0488" y="3521075"/>
            <a:ext cx="4244975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8D97562-D084-4FAE-8AAA-3189CD4E24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25" y="3648075"/>
            <a:ext cx="1135063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WW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scattering</a:t>
            </a:r>
          </a:p>
        </p:txBody>
      </p:sp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Searches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2/6/2025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731F93A-ED7C-4F4D-B6C4-9DEAF95AC55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71E3E00E-87D6-4E85-ACAF-3C5FA14EE6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1666875"/>
            <a:ext cx="4089400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9E306F9-5A6E-4DAD-98CE-27315A4E10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990900"/>
            <a:ext cx="8280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General searches by looking for excess of events in the straightforward final states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E698C05-C673-4117-B8DD-3D9C4FFD4A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838" y="1614488"/>
            <a:ext cx="4500562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F8360F9-DB6F-4E08-ADEF-67285FDDA0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8800" y="1916113"/>
            <a:ext cx="430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8E02423-1E8A-4AD5-968E-B34FA4BE86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1938" y="1916113"/>
            <a:ext cx="5746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ymbol" panose="05050102010706020507" pitchFamily="18" charset="2"/>
                <a:ea typeface="+mn-ea"/>
                <a:cs typeface="+mn-cs"/>
              </a:rPr>
              <a:t>mm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548EC1-60BA-4312-AF5E-EA60D560007B}"/>
              </a:ext>
            </a:extLst>
          </p:cNvPr>
          <p:cNvSpPr txBox="1"/>
          <p:nvPr/>
        </p:nvSpPr>
        <p:spPr>
          <a:xfrm>
            <a:off x="6243638" y="4997450"/>
            <a:ext cx="2725737" cy="1016000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Question for you: why mass resolution is worse in the dimuon case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48E3A02-04E4-471F-97FC-0EBD0D949082}"/>
              </a:ext>
            </a:extLst>
          </p:cNvPr>
          <p:cNvSpPr txBox="1"/>
          <p:nvPr/>
        </p:nvSpPr>
        <p:spPr>
          <a:xfrm>
            <a:off x="1060450" y="4921250"/>
            <a:ext cx="4222750" cy="1108075"/>
          </a:xfrm>
          <a:prstGeom prst="rect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Mass exclusion of W’ or Z’ from extended Gauge sector or GUT theories already ~ 5 TeV</a:t>
            </a:r>
          </a:p>
        </p:txBody>
      </p:sp>
    </p:spTree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>
            <a:extLst>
              <a:ext uri="{FF2B5EF4-FFF2-40B4-BE49-F238E27FC236}">
                <a16:creationId xmlns:a16="http://schemas.microsoft.com/office/drawing/2014/main" id="{33C583D5-BCCA-41C2-A9F5-EE88202CCD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63" y="1436688"/>
            <a:ext cx="6670675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Searches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2/6/2025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BA9FCC-DE70-4061-B3E5-1AF973959D68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0120" name="TextBox 6">
            <a:extLst>
              <a:ext uri="{FF2B5EF4-FFF2-40B4-BE49-F238E27FC236}">
                <a16:creationId xmlns:a16="http://schemas.microsoft.com/office/drawing/2014/main" id="{D159752B-6663-46EB-B552-DEB8DB2255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800" y="992142"/>
            <a:ext cx="84959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Looking for 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MISSING</a:t>
            </a:r>
            <a:r>
              <a:rPr kumimoji="0" lang="en-US" altLang="zh-CN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: Combination of many channels of dark matter searches</a:t>
            </a:r>
            <a:endParaRPr kumimoji="0" lang="en-US" altLang="en-US" sz="2400" b="1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90121" name="Picture 12">
            <a:extLst>
              <a:ext uri="{FF2B5EF4-FFF2-40B4-BE49-F238E27FC236}">
                <a16:creationId xmlns:a16="http://schemas.microsoft.com/office/drawing/2014/main" id="{91FE6199-6EE7-4570-BF1B-65B8550D74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2995613"/>
            <a:ext cx="2786063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D20D3319-A523-4ED8-85A9-0988B654EF7F}"/>
              </a:ext>
            </a:extLst>
          </p:cNvPr>
          <p:cNvSpPr txBox="1"/>
          <p:nvPr/>
        </p:nvSpPr>
        <p:spPr>
          <a:xfrm>
            <a:off x="275367" y="4758116"/>
            <a:ext cx="266554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LHC is more relevant in the case of WIMP for lower mass ranges</a:t>
            </a:r>
          </a:p>
        </p:txBody>
      </p:sp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id="{F7266609-4BA4-42E8-B56A-9E38AE028142}"/>
              </a:ext>
            </a:extLst>
          </p:cNvPr>
          <p:cNvCxnSpPr/>
          <p:nvPr/>
        </p:nvCxnSpPr>
        <p:spPr>
          <a:xfrm flipV="1">
            <a:off x="2686050" y="3503141"/>
            <a:ext cx="1014799" cy="17361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Searches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2/6/2025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A7251A-9A7C-4944-A66C-2DE3B42398A1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167" name="TextBox 2">
            <a:extLst>
              <a:ext uri="{FF2B5EF4-FFF2-40B4-BE49-F238E27FC236}">
                <a16:creationId xmlns:a16="http://schemas.microsoft.com/office/drawing/2014/main" id="{30997D49-01D1-4365-B617-383A095B5B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25" y="979488"/>
            <a:ext cx="85883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Puzzle of the origin of neutrino masses: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Push the mass limits for right-handed heavy neutrino to TeV regime</a:t>
            </a:r>
          </a:p>
        </p:txBody>
      </p:sp>
      <p:pic>
        <p:nvPicPr>
          <p:cNvPr id="92168" name="Picture 6">
            <a:extLst>
              <a:ext uri="{FF2B5EF4-FFF2-40B4-BE49-F238E27FC236}">
                <a16:creationId xmlns:a16="http://schemas.microsoft.com/office/drawing/2014/main" id="{BD0B13E7-7BA9-4667-AA65-F7899B92A4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875" y="2031615"/>
            <a:ext cx="5766335" cy="4137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9" name="Picture 7">
            <a:extLst>
              <a:ext uri="{FF2B5EF4-FFF2-40B4-BE49-F238E27FC236}">
                <a16:creationId xmlns:a16="http://schemas.microsoft.com/office/drawing/2014/main" id="{505F43CB-81DB-4530-A2D7-A5A86DDF27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3956050"/>
            <a:ext cx="3033713" cy="233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70" name="Picture 13">
            <a:extLst>
              <a:ext uri="{FF2B5EF4-FFF2-40B4-BE49-F238E27FC236}">
                <a16:creationId xmlns:a16="http://schemas.microsoft.com/office/drawing/2014/main" id="{8E7C7115-9F47-4049-A65C-AFE433EE1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90" y="1959710"/>
            <a:ext cx="3201988" cy="189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Searches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2/6/2025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38D9B3F-0D0F-47BA-A837-D6919A85DC1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215" name="TextBox 2">
            <a:extLst>
              <a:ext uri="{FF2B5EF4-FFF2-40B4-BE49-F238E27FC236}">
                <a16:creationId xmlns:a16="http://schemas.microsoft.com/office/drawing/2014/main" id="{680074A3-96C2-4082-BD2C-D15656C8C6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300" y="1030288"/>
            <a:ext cx="841117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Many other searches: for supersymmetric models, long-lived, … </a:t>
            </a:r>
          </a:p>
        </p:txBody>
      </p:sp>
      <p:pic>
        <p:nvPicPr>
          <p:cNvPr id="94216" name="Picture 2">
            <a:extLst>
              <a:ext uri="{FF2B5EF4-FFF2-40B4-BE49-F238E27FC236}">
                <a16:creationId xmlns:a16="http://schemas.microsoft.com/office/drawing/2014/main" id="{7ABF0BA4-94C0-4B3B-8315-B7ECF3D678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12" y="2085247"/>
            <a:ext cx="4129088" cy="215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4217" name="Picture 6">
            <a:extLst>
              <a:ext uri="{FF2B5EF4-FFF2-40B4-BE49-F238E27FC236}">
                <a16:creationId xmlns:a16="http://schemas.microsoft.com/office/drawing/2014/main" id="{C115BFAB-4F82-4F66-AEE6-AB9514B74A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2538049"/>
            <a:ext cx="4457700" cy="343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D08F9D6-80EF-498B-ADF8-C9FD9D7ADC56}"/>
              </a:ext>
            </a:extLst>
          </p:cNvPr>
          <p:cNvSpPr txBox="1"/>
          <p:nvPr/>
        </p:nvSpPr>
        <p:spPr>
          <a:xfrm>
            <a:off x="546100" y="4417284"/>
            <a:ext cx="3441700" cy="1785938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Exploitation of the dE/dx or TOF information essential for those searches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Relatively hotter given no signals from other channels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4D28FCA4-D5D9-42CE-84E1-EFB6B04359B9}"/>
              </a:ext>
            </a:extLst>
          </p:cNvPr>
          <p:cNvSpPr txBox="1"/>
          <p:nvPr/>
        </p:nvSpPr>
        <p:spPr>
          <a:xfrm>
            <a:off x="431800" y="1685137"/>
            <a:ext cx="68709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Example: considerations for searching for long-lived particles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Concluding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2/6/2025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172EDB-838F-4D26-98C1-F30E50CE9AC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B00F035-5FE6-4CA8-B822-B53516FA4835}"/>
              </a:ext>
            </a:extLst>
          </p:cNvPr>
          <p:cNvCxnSpPr>
            <a:cxnSpLocks/>
          </p:cNvCxnSpPr>
          <p:nvPr/>
        </p:nvCxnSpPr>
        <p:spPr>
          <a:xfrm flipH="1" flipV="1">
            <a:off x="1416050" y="1127126"/>
            <a:ext cx="63500" cy="519953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96264" name="TextBox 18">
            <a:extLst>
              <a:ext uri="{FF2B5EF4-FFF2-40B4-BE49-F238E27FC236}">
                <a16:creationId xmlns:a16="http://schemas.microsoft.com/office/drawing/2014/main" id="{9C0E3238-6356-4953-9B14-CB3CA7F89C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4175" y="2509838"/>
            <a:ext cx="1095375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Physics studies v.s. energy scale</a:t>
            </a:r>
            <a:endParaRPr kumimoji="0" lang="en-US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CFAE7E3-DF39-42B3-A82A-90C60D6E05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883" y="1022095"/>
            <a:ext cx="4042081" cy="2975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7DAAB7CE-6BA0-439B-A487-D8CA458375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7669" y="1182726"/>
            <a:ext cx="154751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Where is it?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8343580-B11C-4399-A7E5-3E5CFD3F0920}"/>
              </a:ext>
            </a:extLst>
          </p:cNvPr>
          <p:cNvGrpSpPr>
            <a:grpSpLocks/>
          </p:cNvGrpSpPr>
          <p:nvPr/>
        </p:nvGrpSpPr>
        <p:grpSpPr bwMode="auto">
          <a:xfrm>
            <a:off x="3151954" y="4076871"/>
            <a:ext cx="6356571" cy="2362029"/>
            <a:chOff x="2686050" y="3532352"/>
            <a:chExt cx="7884419" cy="2826741"/>
          </a:xfrm>
        </p:grpSpPr>
        <p:pic>
          <p:nvPicPr>
            <p:cNvPr id="96268" name="Picture 9">
              <a:extLst>
                <a:ext uri="{FF2B5EF4-FFF2-40B4-BE49-F238E27FC236}">
                  <a16:creationId xmlns:a16="http://schemas.microsoft.com/office/drawing/2014/main" id="{6422DA2B-91E8-444E-B042-4DE96EEE5C0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6050" y="3532352"/>
              <a:ext cx="2826741" cy="28267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6269" name="TextBox 23">
              <a:extLst>
                <a:ext uri="{FF2B5EF4-FFF2-40B4-BE49-F238E27FC236}">
                  <a16:creationId xmlns:a16="http://schemas.microsoft.com/office/drawing/2014/main" id="{C8BE8845-AB59-48DF-AB8D-957A69EB7D5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43655" y="4286613"/>
              <a:ext cx="4926814" cy="14364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Very successful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Still expecting new physics due to dark matter, …</a:t>
              </a: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9C92EDEA-D7B8-4162-9CC5-33EE12B39294}"/>
              </a:ext>
            </a:extLst>
          </p:cNvPr>
          <p:cNvSpPr txBox="1"/>
          <p:nvPr/>
        </p:nvSpPr>
        <p:spPr>
          <a:xfrm>
            <a:off x="1732171" y="4870556"/>
            <a:ext cx="71497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SM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AB12C62-CC92-4E0B-827F-463C08746C9D}"/>
              </a:ext>
            </a:extLst>
          </p:cNvPr>
          <p:cNvSpPr txBox="1"/>
          <p:nvPr/>
        </p:nvSpPr>
        <p:spPr>
          <a:xfrm>
            <a:off x="1657350" y="2238034"/>
            <a:ext cx="118470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New Physics</a:t>
            </a:r>
          </a:p>
        </p:txBody>
      </p:sp>
    </p:spTree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8EC844-B816-377F-587F-3DAD579505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5C70C8-3F74-C98E-1E71-A3786D0FA9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>
                <a:solidFill>
                  <a:schemeClr val="accent5">
                    <a:lumMod val="75000"/>
                  </a:schemeClr>
                </a:solidFill>
              </a:rPr>
              <a:t>Prospect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AAD356-8AAC-EEEB-7B44-4DED02DB76A4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2/6/2025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ABE16-3C39-06B3-D372-F29571124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1172EDB-838F-4D26-98C1-F30E50CE9ACE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B077DF2-F00C-3E73-B7FD-312BF0472145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 descr="图表, 条形图&#10;&#10;AI 生成的内容可能不正确。">
            <a:extLst>
              <a:ext uri="{FF2B5EF4-FFF2-40B4-BE49-F238E27FC236}">
                <a16:creationId xmlns:a16="http://schemas.microsoft.com/office/drawing/2014/main" id="{91382820-9244-A44A-9520-FAE940544C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35" y="1415936"/>
            <a:ext cx="6922814" cy="2961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E43D2142-FF57-A9F9-5657-52A7C6AEF9C9}"/>
              </a:ext>
            </a:extLst>
          </p:cNvPr>
          <p:cNvSpPr txBox="1"/>
          <p:nvPr/>
        </p:nvSpPr>
        <p:spPr>
          <a:xfrm>
            <a:off x="345088" y="952673"/>
            <a:ext cx="79712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HL-LHC up to 204x will deliver another 90% of the total data set (3 ab</a:t>
            </a:r>
            <a:r>
              <a:rPr lang="en-US" altLang="zh-CN" sz="2000" baseline="30000" dirty="0"/>
              <a:t>-1</a:t>
            </a:r>
            <a:r>
              <a:rPr lang="en-US" altLang="zh-CN" sz="2000" dirty="0"/>
              <a:t>)</a:t>
            </a:r>
            <a:endParaRPr lang="zh-CN" altLang="en-US" sz="20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0DBF640-0D69-584F-E95C-7A52E7051267}"/>
              </a:ext>
            </a:extLst>
          </p:cNvPr>
          <p:cNvSpPr txBox="1"/>
          <p:nvPr/>
        </p:nvSpPr>
        <p:spPr>
          <a:xfrm>
            <a:off x="604783" y="4513706"/>
            <a:ext cx="8373460" cy="19851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altLang="zh-CN" dirty="0"/>
              <a:t>LHC has achieved great success, yet wanting other discoveries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en-US" altLang="zh-CN" dirty="0">
                <a:sym typeface="Wingdings" panose="05000000000000000000" pitchFamily="2" charset="2"/>
              </a:rPr>
              <a:t>full-scale analysis of large statistical data (+ revolution of analysis techniques, such as new method, machine learning)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à"/>
            </a:pPr>
            <a:r>
              <a:rPr lang="en-US" altLang="zh-CN" dirty="0"/>
              <a:t>Will produce eventually a sensitivity on Higgs self coupling and many more precision measurement</a:t>
            </a:r>
          </a:p>
          <a:p>
            <a:pPr marL="285750" indent="-285750">
              <a:buFont typeface="Wingdings" panose="05000000000000000000" pitchFamily="2" charset="2"/>
              <a:buChar char="à"/>
            </a:pPr>
            <a:r>
              <a:rPr lang="en-US" altLang="zh-CN" dirty="0"/>
              <a:t>LHC is beyond Higgs: a QCD and search machine (lots of exciting probes to be done!)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50160748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2/6/2025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7D9D78-6AA2-46EF-8CFC-96607CCA178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pic>
        <p:nvPicPr>
          <p:cNvPr id="98309" name="Picture 4" descr="Thatcher">
            <a:extLst>
              <a:ext uri="{FF2B5EF4-FFF2-40B4-BE49-F238E27FC236}">
                <a16:creationId xmlns:a16="http://schemas.microsoft.com/office/drawing/2014/main" id="{9D2FA477-ED0B-47AB-9731-DAA610BB1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225" y="0"/>
            <a:ext cx="6835775" cy="6835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0" name="Rectangle 2">
            <a:extLst>
              <a:ext uri="{FF2B5EF4-FFF2-40B4-BE49-F238E27FC236}">
                <a16:creationId xmlns:a16="http://schemas.microsoft.com/office/drawing/2014/main" id="{5B3AA633-42C3-4543-9F48-D3CBD54F3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304800"/>
            <a:ext cx="8915400" cy="11430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3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Conversation with Mrs Thatcher: 1982</a:t>
            </a:r>
          </a:p>
        </p:txBody>
      </p:sp>
      <p:sp>
        <p:nvSpPr>
          <p:cNvPr id="12" name="Rectangle 3">
            <a:extLst>
              <a:ext uri="{FF2B5EF4-FFF2-40B4-BE49-F238E27FC236}">
                <a16:creationId xmlns:a16="http://schemas.microsoft.com/office/drawing/2014/main" id="{3BF00D47-D731-4FCA-A3DE-DC0E176B01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1905000"/>
            <a:ext cx="2667000" cy="884238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marL="171450" indent="-171450" defTabSz="68580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5143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8572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2001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1543050" indent="-171450" defTabSz="6858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0002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4574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29146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371850" indent="-171450" defTabSz="6858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171450" marR="0" lvl="0" indent="-171450" algn="l" defTabSz="685800" rtl="0" eaLnBrk="1" fontAlgn="base" latinLnBrk="0" hangingPunct="1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What do you do?</a:t>
            </a:r>
          </a:p>
        </p:txBody>
      </p:sp>
      <p:sp>
        <p:nvSpPr>
          <p:cNvPr id="13" name="Rectangle 5">
            <a:extLst>
              <a:ext uri="{FF2B5EF4-FFF2-40B4-BE49-F238E27FC236}">
                <a16:creationId xmlns:a16="http://schemas.microsoft.com/office/drawing/2014/main" id="{F8D20FF2-203A-4BC9-B8EF-F8C278C1ED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3657600"/>
            <a:ext cx="3581400" cy="17526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Think of things for the experiments to look for, and hope they find something different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id="{B7E40615-2817-4F19-A4BF-26F6FAFA19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581400"/>
            <a:ext cx="2438400" cy="1981200"/>
          </a:xfrm>
          <a:prstGeom prst="rect">
            <a:avLst/>
          </a:prstGeom>
          <a:solidFill>
            <a:srgbClr val="0000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Wouldn</a:t>
            </a:r>
            <a:r>
              <a:rPr kumimoji="0" lang="ja-JP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’</a:t>
            </a:r>
            <a:r>
              <a:rPr kumimoji="0" lang="en-US" altLang="ja-JP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 it be better if they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found what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you predicted?</a:t>
            </a: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B2ECBB58-49B5-44D4-BFBF-345D4DEE8F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5715000"/>
            <a:ext cx="2971800" cy="914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ＭＳ Ｐゴシック" panose="020B0600070205080204" pitchFamily="34" charset="-128"/>
                <a:cs typeface="+mn-cs"/>
              </a:rPr>
              <a:t>Then we would not learn anything!</a:t>
            </a:r>
          </a:p>
        </p:txBody>
      </p:sp>
      <p:sp>
        <p:nvSpPr>
          <p:cNvPr id="98315" name="TextBox 6">
            <a:extLst>
              <a:ext uri="{FF2B5EF4-FFF2-40B4-BE49-F238E27FC236}">
                <a16:creationId xmlns:a16="http://schemas.microsoft.com/office/drawing/2014/main" id="{D0D3CB22-2865-41D3-8544-4F833A64AA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818188"/>
            <a:ext cx="10890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From John Ellis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</a:rPr>
              <a:t>Origin of Particle Mass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2/6/2025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D297CF-CE58-4E0C-9F34-B97F61BF2D5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文本框 2">
            <a:extLst>
              <a:ext uri="{FF2B5EF4-FFF2-40B4-BE49-F238E27FC236}">
                <a16:creationId xmlns:a16="http://schemas.microsoft.com/office/drawing/2014/main" id="{C4D3F613-3EE9-46C3-A486-AE7FE042BE03}"/>
              </a:ext>
            </a:extLst>
          </p:cNvPr>
          <p:cNvSpPr txBox="1"/>
          <p:nvPr/>
        </p:nvSpPr>
        <p:spPr>
          <a:xfrm>
            <a:off x="512956" y="1382751"/>
            <a:ext cx="60495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Lagrangian </a:t>
            </a:r>
            <a:r>
              <a:rPr kumimoji="0" lang="en-US" altLang="zh-C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for Standard Model electroweak theory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:</a:t>
            </a:r>
          </a:p>
        </p:txBody>
      </p:sp>
      <p:grpSp>
        <p:nvGrpSpPr>
          <p:cNvPr id="8" name="Group 6144">
            <a:extLst>
              <a:ext uri="{FF2B5EF4-FFF2-40B4-BE49-F238E27FC236}">
                <a16:creationId xmlns:a16="http://schemas.microsoft.com/office/drawing/2014/main" id="{0C94F578-3EE3-4293-8ED4-AA6DA6850578}"/>
              </a:ext>
            </a:extLst>
          </p:cNvPr>
          <p:cNvGrpSpPr>
            <a:grpSpLocks/>
          </p:cNvGrpSpPr>
          <p:nvPr/>
        </p:nvGrpSpPr>
        <p:grpSpPr bwMode="auto">
          <a:xfrm>
            <a:off x="593725" y="2369880"/>
            <a:ext cx="4870450" cy="3416300"/>
            <a:chOff x="4274321" y="2697836"/>
            <a:chExt cx="4869678" cy="3414853"/>
          </a:xfrm>
        </p:grpSpPr>
        <p:pic>
          <p:nvPicPr>
            <p:cNvPr id="9" name="Picture 16">
              <a:extLst>
                <a:ext uri="{FF2B5EF4-FFF2-40B4-BE49-F238E27FC236}">
                  <a16:creationId xmlns:a16="http://schemas.microsoft.com/office/drawing/2014/main" id="{C68048C6-63BB-47AB-9B2D-CF23A226AB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8646" y="2698834"/>
              <a:ext cx="4865353" cy="3413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Rectangle 6143">
              <a:extLst>
                <a:ext uri="{FF2B5EF4-FFF2-40B4-BE49-F238E27FC236}">
                  <a16:creationId xmlns:a16="http://schemas.microsoft.com/office/drawing/2014/main" id="{279A4FCB-571F-45A6-8069-A58F9CAF04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74321" y="2697836"/>
              <a:ext cx="204325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SU(2)</a:t>
              </a:r>
              <a:r>
                <a:rPr kumimoji="0" lang="en-US" alt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L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x U(1)</a:t>
              </a:r>
              <a:r>
                <a:rPr kumimoji="0" lang="en-US" altLang="en-US" sz="1800" b="0" i="0" u="none" strike="noStrike" kern="1200" cap="none" spc="0" normalizeH="0" baseline="-2500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Y</a:t>
              </a:r>
              <a:r>
                <a:rPr kumimoji="0" lang="en-US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 terms</a:t>
              </a:r>
            </a:p>
          </p:txBody>
        </p:sp>
      </p:grpSp>
      <p:sp>
        <p:nvSpPr>
          <p:cNvPr id="12" name="TextBox 22">
            <a:extLst>
              <a:ext uri="{FF2B5EF4-FFF2-40B4-BE49-F238E27FC236}">
                <a16:creationId xmlns:a16="http://schemas.microsoft.com/office/drawing/2014/main" id="{2C34C1E6-F658-478A-8ED0-1780A8B04C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3760" y="3177819"/>
            <a:ext cx="126206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Kinetic term only</a:t>
            </a:r>
          </a:p>
        </p:txBody>
      </p:sp>
      <p:sp>
        <p:nvSpPr>
          <p:cNvPr id="13" name="TextBox 25">
            <a:extLst>
              <a:ext uri="{FF2B5EF4-FFF2-40B4-BE49-F238E27FC236}">
                <a16:creationId xmlns:a16="http://schemas.microsoft.com/office/drawing/2014/main" id="{BC3DEE6A-7F77-49C4-81A5-50E05161B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3525" y="4060567"/>
            <a:ext cx="1465263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Yukawa interactions Higgs 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kinetic and potential</a:t>
            </a:r>
            <a:endParaRPr kumimoji="0" lang="en-US" altLang="en-US" sz="20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02DED280-F6A8-4184-93AE-20A7ACC0E66B}"/>
                  </a:ext>
                </a:extLst>
              </p:cNvPr>
              <p:cNvSpPr txBox="1"/>
              <p:nvPr/>
            </p:nvSpPr>
            <p:spPr>
              <a:xfrm>
                <a:off x="5538788" y="2092771"/>
                <a:ext cx="3518398" cy="4031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7030A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rPr>
                  <a:t>Gauge group invariance requires no direct mass term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  <a:sym typeface="Wingdings" panose="05000000000000000000" pitchFamily="2" charset="2"/>
                  </a:rPr>
                  <a:t></a:t>
                </a:r>
                <a:endParaRPr kumimoji="0" lang="en-US" altLang="zh-CN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rPr>
                  <a:t>Clever addition of a scalar doublet field “Higgs field”, coupled to bosons and fermions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  <a:sym typeface="Wingdings" panose="05000000000000000000" pitchFamily="2" charset="2"/>
                  </a:rPr>
                  <a:t> </a:t>
                </a: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5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  <a:sym typeface="Wingdings" panose="05000000000000000000" pitchFamily="2" charset="2"/>
                </a:endParaRPr>
              </a:p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宋体" panose="02010600030101010101" pitchFamily="2" charset="-122"/>
                    <a:cs typeface="+mn-cs"/>
                  </a:rPr>
                  <a:t>Scalar field goes through a symmetry breaking and takes its non-zero vacuum expectation value, mass term appears </a:t>
                </a:r>
                <a14:m>
                  <m:oMath xmlns:m="http://schemas.openxmlformats.org/officeDocument/2006/math">
                    <m:r>
                      <a:rPr kumimoji="0" lang="zh-CN" alt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𝜑</m:t>
                    </m:r>
                    <m:r>
                      <a:rPr kumimoji="0" lang="en-US" altLang="zh-CN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𝑉𝑉</m:t>
                    </m:r>
                    <m:r>
                      <a:rPr kumimoji="0" lang="en-US" altLang="zh-CN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→</m:t>
                    </m:r>
                    <m:r>
                      <a:rPr kumimoji="0" lang="en-US" altLang="zh-CN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𝑚𝑉𝑉</m:t>
                    </m:r>
                    <m:r>
                      <a:rPr kumimoji="0" lang="en-US" altLang="zh-CN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, </m:t>
                    </m:r>
                    <m:r>
                      <a:rPr kumimoji="0" lang="zh-CN" altLang="en-US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𝜑</m:t>
                    </m:r>
                    <m:r>
                      <a:rPr kumimoji="0" lang="en-US" altLang="zh-CN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𝑓𝑓</m:t>
                    </m:r>
                    <m:r>
                      <a:rPr kumimoji="0" lang="en-US" altLang="zh-CN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→</m:t>
                    </m:r>
                    <m:r>
                      <a:rPr kumimoji="0" lang="en-US" altLang="zh-CN" sz="2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70C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cs typeface="+mn-cs"/>
                      </a:rPr>
                      <m:t>𝑚𝑓𝑓</m:t>
                    </m:r>
                  </m:oMath>
                </a14:m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libri" panose="020F0502020204030204" pitchFamily="34" charset="0"/>
                  <a:ea typeface="宋体" panose="02010600030101010101" pitchFamily="2" charset="-122"/>
                  <a:cs typeface="+mn-cs"/>
                </a:endParaRPr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02DED280-F6A8-4184-93AE-20A7ACC0E6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8788" y="2092771"/>
                <a:ext cx="3518398" cy="4031873"/>
              </a:xfrm>
              <a:prstGeom prst="rect">
                <a:avLst/>
              </a:prstGeom>
              <a:blipFill>
                <a:blip r:embed="rId4"/>
                <a:stretch>
                  <a:fillRect l="-1906" t="-755" r="-3120" b="-45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矩形 4">
            <a:extLst>
              <a:ext uri="{FF2B5EF4-FFF2-40B4-BE49-F238E27FC236}">
                <a16:creationId xmlns:a16="http://schemas.microsoft.com/office/drawing/2014/main" id="{EF7DE8AC-3704-6E9E-15A0-CB93FE2AD70D}"/>
              </a:ext>
            </a:extLst>
          </p:cNvPr>
          <p:cNvSpPr/>
          <p:nvPr/>
        </p:nvSpPr>
        <p:spPr>
          <a:xfrm>
            <a:off x="3602421" y="3626069"/>
            <a:ext cx="396491" cy="4344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9814516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</a:rPr>
              <a:t>The Standard</a:t>
            </a:r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</a:rPr>
              <a:t>Model</a:t>
            </a:r>
            <a:r>
              <a:rPr lang="zh-CN" altLang="en-US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</a:rPr>
              <a:t>and The Higgs Boson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2/6/2025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919934C-9956-47AE-A571-A8F13A74005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343" name="Picture 6">
            <a:extLst>
              <a:ext uri="{FF2B5EF4-FFF2-40B4-BE49-F238E27FC236}">
                <a16:creationId xmlns:a16="http://schemas.microsoft.com/office/drawing/2014/main" id="{6A88EFD9-6816-40A1-A3BF-020D6CBBC5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838" y="996950"/>
            <a:ext cx="7675562" cy="550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</a:rPr>
              <a:t>Broken Symmetry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2/6/2025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5D297CF-CE58-4E0C-9F34-B97F61BF2D5F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95" name="TextBox 11">
            <a:extLst>
              <a:ext uri="{FF2B5EF4-FFF2-40B4-BE49-F238E27FC236}">
                <a16:creationId xmlns:a16="http://schemas.microsoft.com/office/drawing/2014/main" id="{71ECED59-BDC8-4F70-AC71-B217657EC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588" y="1003721"/>
            <a:ext cx="57324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Inspired by studies in the superconducting theories: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Anderson, Bardeen–Cooper–Schrieffer theory, etc.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1B6595E-574E-4154-8287-6B8215F80F18}"/>
              </a:ext>
            </a:extLst>
          </p:cNvPr>
          <p:cNvGrpSpPr>
            <a:grpSpLocks/>
          </p:cNvGrpSpPr>
          <p:nvPr/>
        </p:nvGrpSpPr>
        <p:grpSpPr bwMode="auto">
          <a:xfrm>
            <a:off x="5884941" y="1004871"/>
            <a:ext cx="2951046" cy="708025"/>
            <a:chOff x="5931408" y="1012073"/>
            <a:chExt cx="3017455" cy="707886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BBA372D-1EA7-4611-B445-94EABF6236FD}"/>
                </a:ext>
              </a:extLst>
            </p:cNvPr>
            <p:cNvCxnSpPr>
              <a:cxnSpLocks/>
            </p:cNvCxnSpPr>
            <p:nvPr/>
          </p:nvCxnSpPr>
          <p:spPr>
            <a:xfrm>
              <a:off x="5931408" y="1331676"/>
              <a:ext cx="526983" cy="42855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AA1FE88-5506-4146-A414-38DAA96EBA52}"/>
                </a:ext>
              </a:extLst>
            </p:cNvPr>
            <p:cNvSpPr txBox="1"/>
            <p:nvPr/>
          </p:nvSpPr>
          <p:spPr>
            <a:xfrm>
              <a:off x="6475852" y="1012073"/>
              <a:ext cx="2473011" cy="707886"/>
            </a:xfrm>
            <a:prstGeom prst="rect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Importance of interdisciplinary view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FBB5151-4DCB-4984-8E84-66154973B322}"/>
              </a:ext>
            </a:extLst>
          </p:cNvPr>
          <p:cNvGrpSpPr>
            <a:grpSpLocks/>
          </p:cNvGrpSpPr>
          <p:nvPr/>
        </p:nvGrpSpPr>
        <p:grpSpPr bwMode="auto">
          <a:xfrm>
            <a:off x="136525" y="1849438"/>
            <a:ext cx="8677275" cy="4054475"/>
            <a:chOff x="136779" y="1848887"/>
            <a:chExt cx="8677275" cy="4055416"/>
          </a:xfrm>
        </p:grpSpPr>
        <p:grpSp>
          <p:nvGrpSpPr>
            <p:cNvPr id="12314" name="Group 23">
              <a:extLst>
                <a:ext uri="{FF2B5EF4-FFF2-40B4-BE49-F238E27FC236}">
                  <a16:creationId xmlns:a16="http://schemas.microsoft.com/office/drawing/2014/main" id="{479AFDB1-5E36-4247-B44E-8687D136768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81350" y="1848887"/>
              <a:ext cx="5632704" cy="4055416"/>
              <a:chOff x="3181350" y="1848887"/>
              <a:chExt cx="5632704" cy="4055416"/>
            </a:xfrm>
          </p:grpSpPr>
          <p:pic>
            <p:nvPicPr>
              <p:cNvPr id="12318" name="Picture 2">
                <a:extLst>
                  <a:ext uri="{FF2B5EF4-FFF2-40B4-BE49-F238E27FC236}">
                    <a16:creationId xmlns:a16="http://schemas.microsoft.com/office/drawing/2014/main" id="{8C081328-0B7A-444C-A47C-E3542B9FCF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81350" y="1848887"/>
                <a:ext cx="5632704" cy="36553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2319" name="Group 21">
                <a:extLst>
                  <a:ext uri="{FF2B5EF4-FFF2-40B4-BE49-F238E27FC236}">
                    <a16:creationId xmlns:a16="http://schemas.microsoft.com/office/drawing/2014/main" id="{93E564DE-5AB9-4670-9A12-FEFDE50D1E94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997702" y="5442724"/>
                <a:ext cx="1183386" cy="461579"/>
                <a:chOff x="5997702" y="5442724"/>
                <a:chExt cx="1183386" cy="461579"/>
              </a:xfrm>
            </p:grpSpPr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5711FC78-6A27-44E0-9939-44D2471789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97829" y="5442233"/>
                  <a:ext cx="1182688" cy="0"/>
                </a:xfrm>
                <a:prstGeom prst="line">
                  <a:avLst/>
                </a:prstGeom>
              </p:spPr>
              <p:style>
                <a:lnRef idx="3">
                  <a:schemeClr val="accent5"/>
                </a:lnRef>
                <a:fillRef idx="0">
                  <a:schemeClr val="accent5"/>
                </a:fillRef>
                <a:effectRef idx="2">
                  <a:schemeClr val="accent5"/>
                </a:effectRef>
                <a:fontRef idx="minor">
                  <a:schemeClr val="tx1"/>
                </a:fontRef>
              </p:style>
            </p:cxnSp>
            <p:sp>
              <p:nvSpPr>
                <p:cNvPr id="12321" name="TextBox 20">
                  <a:extLst>
                    <a:ext uri="{FF2B5EF4-FFF2-40B4-BE49-F238E27FC236}">
                      <a16:creationId xmlns:a16="http://schemas.microsoft.com/office/drawing/2014/main" id="{BC365656-0C69-4AF0-895F-1068753BB54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997702" y="5504193"/>
                  <a:ext cx="1183386" cy="40011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1pPr>
                  <a:lvl2pPr marL="742950" indent="-28575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2pPr>
                  <a:lvl3pPr marL="11430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3pPr>
                  <a:lvl4pPr marL="16002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4pPr>
                  <a:lvl5pPr marL="2057400" indent="-228600"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anose="020F0502020204030204" pitchFamily="34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ymbol" panose="05050102010706020507" pitchFamily="18" charset="2"/>
                      <a:ea typeface="+mn-ea"/>
                      <a:cs typeface="+mn-cs"/>
                    </a:rPr>
                    <a:t>n</a:t>
                  </a:r>
                  <a:r>
                    <a:rPr kumimoji="0" lang="en-US" alt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 = </a:t>
                  </a:r>
                  <a:r>
                    <a:rPr kumimoji="0" lang="en-US" alt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ymbol" panose="05050102010706020507" pitchFamily="18" charset="2"/>
                      <a:ea typeface="+mn-ea"/>
                      <a:cs typeface="+mn-cs"/>
                    </a:rPr>
                    <a:t>m</a:t>
                  </a:r>
                  <a:r>
                    <a:rPr kumimoji="0" lang="en-US" altLang="en-US" sz="2000" b="0" i="0" u="none" strike="noStrike" kern="1200" cap="none" spc="0" normalizeH="0" baseline="3000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2 </a:t>
                  </a:r>
                  <a:r>
                    <a:rPr kumimoji="0" lang="en-US" alt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+mn-ea"/>
                      <a:cs typeface="+mn-cs"/>
                    </a:rPr>
                    <a:t>/ </a:t>
                  </a:r>
                  <a:r>
                    <a:rPr kumimoji="0" lang="en-US" alt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Symbol" panose="05050102010706020507" pitchFamily="18" charset="2"/>
                      <a:ea typeface="+mn-ea"/>
                      <a:cs typeface="+mn-cs"/>
                    </a:rPr>
                    <a:t>l</a:t>
                  </a:r>
                </a:p>
              </p:txBody>
            </p:sp>
          </p:grpSp>
        </p:grpSp>
        <p:grpSp>
          <p:nvGrpSpPr>
            <p:cNvPr id="12315" name="Group 18">
              <a:extLst>
                <a:ext uri="{FF2B5EF4-FFF2-40B4-BE49-F238E27FC236}">
                  <a16:creationId xmlns:a16="http://schemas.microsoft.com/office/drawing/2014/main" id="{BDA09E0C-8D18-44CB-94DA-28AFD6F813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6779" y="1848887"/>
              <a:ext cx="3574923" cy="793028"/>
              <a:chOff x="136779" y="1848887"/>
              <a:chExt cx="3574923" cy="793028"/>
            </a:xfrm>
          </p:grpSpPr>
          <p:pic>
            <p:nvPicPr>
              <p:cNvPr id="12316" name="Picture 9">
                <a:extLst>
                  <a:ext uri="{FF2B5EF4-FFF2-40B4-BE49-F238E27FC236}">
                    <a16:creationId xmlns:a16="http://schemas.microsoft.com/office/drawing/2014/main" id="{B78F149D-5479-40C4-BAD4-0FA22BE29D1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31800" y="1848887"/>
                <a:ext cx="3279902" cy="7930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2317" name="TextBox 17">
                <a:extLst>
                  <a:ext uri="{FF2B5EF4-FFF2-40B4-BE49-F238E27FC236}">
                    <a16:creationId xmlns:a16="http://schemas.microsoft.com/office/drawing/2014/main" id="{913FA8DA-DBDB-477E-BE08-540C962EE15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6779" y="1952519"/>
                <a:ext cx="386334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If</a:t>
                </a:r>
              </a:p>
            </p:txBody>
          </p: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CDC8C36-FAA7-4367-91D4-641BDF05DDF7}"/>
              </a:ext>
            </a:extLst>
          </p:cNvPr>
          <p:cNvGrpSpPr>
            <a:grpSpLocks/>
          </p:cNvGrpSpPr>
          <p:nvPr/>
        </p:nvGrpSpPr>
        <p:grpSpPr bwMode="auto">
          <a:xfrm>
            <a:off x="195263" y="2462213"/>
            <a:ext cx="3133725" cy="4251325"/>
            <a:chOff x="195072" y="2462784"/>
            <a:chExt cx="3133344" cy="4250789"/>
          </a:xfrm>
        </p:grpSpPr>
        <p:grpSp>
          <p:nvGrpSpPr>
            <p:cNvPr id="12301" name="Group 33">
              <a:extLst>
                <a:ext uri="{FF2B5EF4-FFF2-40B4-BE49-F238E27FC236}">
                  <a16:creationId xmlns:a16="http://schemas.microsoft.com/office/drawing/2014/main" id="{66A036E6-2194-472B-A34F-D531796DEA3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5072" y="2462784"/>
              <a:ext cx="3133344" cy="4250789"/>
              <a:chOff x="195072" y="2462784"/>
              <a:chExt cx="3133344" cy="4250789"/>
            </a:xfrm>
          </p:grpSpPr>
          <p:pic>
            <p:nvPicPr>
              <p:cNvPr id="12305" name="Picture 26">
                <a:extLst>
                  <a:ext uri="{FF2B5EF4-FFF2-40B4-BE49-F238E27FC236}">
                    <a16:creationId xmlns:a16="http://schemas.microsoft.com/office/drawing/2014/main" id="{B970F0D7-55D3-44E8-B1EC-BDCE14B6CF8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3415"/>
              <a:stretch>
                <a:fillRect/>
              </a:stretch>
            </p:blipFill>
            <p:spPr bwMode="auto">
              <a:xfrm>
                <a:off x="1866664" y="3408036"/>
                <a:ext cx="410173" cy="7074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2306" name="Group 32">
                <a:extLst>
                  <a:ext uri="{FF2B5EF4-FFF2-40B4-BE49-F238E27FC236}">
                    <a16:creationId xmlns:a16="http://schemas.microsoft.com/office/drawing/2014/main" id="{F5A2CE67-2F13-4A0C-AAF1-64536FDD89D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95072" y="2462784"/>
                <a:ext cx="3133344" cy="4250789"/>
                <a:chOff x="195072" y="2462784"/>
                <a:chExt cx="3133344" cy="4250789"/>
              </a:xfrm>
            </p:grpSpPr>
            <p:pic>
              <p:nvPicPr>
                <p:cNvPr id="12307" name="Picture 19">
                  <a:extLst>
                    <a:ext uri="{FF2B5EF4-FFF2-40B4-BE49-F238E27FC236}">
                      <a16:creationId xmlns:a16="http://schemas.microsoft.com/office/drawing/2014/main" id="{A892EA9D-4151-4D70-B9F1-41E38530955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31800" y="2534956"/>
                  <a:ext cx="2496558" cy="85425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308" name="Picture 25">
                  <a:extLst>
                    <a:ext uri="{FF2B5EF4-FFF2-40B4-BE49-F238E27FC236}">
                      <a16:creationId xmlns:a16="http://schemas.microsoft.com/office/drawing/2014/main" id="{1BAEFE42-83AE-471F-A414-92C7D61BA20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41422"/>
                <a:stretch>
                  <a:fillRect/>
                </a:stretch>
              </p:blipFill>
              <p:spPr bwMode="auto">
                <a:xfrm>
                  <a:off x="866585" y="3310844"/>
                  <a:ext cx="962215" cy="6885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309" name="Picture 27">
                  <a:extLst>
                    <a:ext uri="{FF2B5EF4-FFF2-40B4-BE49-F238E27FC236}">
                      <a16:creationId xmlns:a16="http://schemas.microsoft.com/office/drawing/2014/main" id="{DE6B0601-3889-4ACA-A2C4-740B90BEF83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66585" y="3887239"/>
                  <a:ext cx="1326643" cy="85930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310" name="Picture 28">
                  <a:extLst>
                    <a:ext uri="{FF2B5EF4-FFF2-40B4-BE49-F238E27FC236}">
                      <a16:creationId xmlns:a16="http://schemas.microsoft.com/office/drawing/2014/main" id="{6C0614C2-DA72-4EBC-9369-C0D44F5FD40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10326" y="4552739"/>
                  <a:ext cx="2214761" cy="79302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311" name="Picture 29">
                  <a:extLst>
                    <a:ext uri="{FF2B5EF4-FFF2-40B4-BE49-F238E27FC236}">
                      <a16:creationId xmlns:a16="http://schemas.microsoft.com/office/drawing/2014/main" id="{DBBFB8EB-F80A-4BD8-9E36-C344623D8F2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10327" y="5220838"/>
                  <a:ext cx="1371275" cy="79042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2312" name="Picture 30">
                  <a:extLst>
                    <a:ext uri="{FF2B5EF4-FFF2-40B4-BE49-F238E27FC236}">
                      <a16:creationId xmlns:a16="http://schemas.microsoft.com/office/drawing/2014/main" id="{3BA8F3AD-7DB8-4455-A69C-076335880D3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49181" y="5878126"/>
                  <a:ext cx="2579235" cy="8354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2" name="Rectangle 31">
                  <a:extLst>
                    <a:ext uri="{FF2B5EF4-FFF2-40B4-BE49-F238E27FC236}">
                      <a16:creationId xmlns:a16="http://schemas.microsoft.com/office/drawing/2014/main" id="{C696A026-2757-4F72-ABF7-85D4862D6303}"/>
                    </a:ext>
                  </a:extLst>
                </p:cNvPr>
                <p:cNvSpPr/>
                <p:nvPr/>
              </p:nvSpPr>
              <p:spPr>
                <a:xfrm>
                  <a:off x="195072" y="2462784"/>
                  <a:ext cx="3133344" cy="4077773"/>
                </a:xfrm>
                <a:prstGeom prst="rect">
                  <a:avLst/>
                </a:prstGeom>
                <a:noFill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marL="0" marR="0" lvl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2302" name="Group 37">
              <a:extLst>
                <a:ext uri="{FF2B5EF4-FFF2-40B4-BE49-F238E27FC236}">
                  <a16:creationId xmlns:a16="http://schemas.microsoft.com/office/drawing/2014/main" id="{F22B53FE-5AAF-4096-9269-422977B690C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832631" y="3174274"/>
              <a:ext cx="307085" cy="400110"/>
              <a:chOff x="1832631" y="3174274"/>
              <a:chExt cx="307085" cy="400110"/>
            </a:xfrm>
          </p:grpSpPr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F79752DF-649E-4BC6-93FF-418E8ED8F82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15713" y="3235798"/>
                <a:ext cx="184128" cy="0"/>
              </a:xfrm>
              <a:prstGeom prst="line">
                <a:avLst/>
              </a:prstGeom>
            </p:spPr>
            <p:style>
              <a:lnRef idx="3">
                <a:schemeClr val="accent5"/>
              </a:lnRef>
              <a:fillRef idx="0">
                <a:schemeClr val="accent5"/>
              </a:fillRef>
              <a:effectRef idx="2">
                <a:schemeClr val="accent5"/>
              </a:effectRef>
              <a:fontRef idx="minor">
                <a:schemeClr val="tx1"/>
              </a:fontRef>
            </p:style>
          </p:cxnSp>
          <p:sp>
            <p:nvSpPr>
              <p:cNvPr id="12304" name="TextBox 36">
                <a:extLst>
                  <a:ext uri="{FF2B5EF4-FFF2-40B4-BE49-F238E27FC236}">
                    <a16:creationId xmlns:a16="http://schemas.microsoft.com/office/drawing/2014/main" id="{1EC513C2-9A53-4065-AD01-E0258AA00FE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832631" y="3174274"/>
                <a:ext cx="307085" cy="40011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2000" b="1" i="1" u="none" strike="noStrike" kern="1200" cap="none" spc="0" normalizeH="0" baseline="0" noProof="0">
                    <a:ln>
                      <a:noFill/>
                    </a:ln>
                    <a:solidFill>
                      <a:srgbClr val="0070C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+mn-ea"/>
                    <a:cs typeface="+mn-cs"/>
                  </a:rPr>
                  <a:t>H</a:t>
                </a:r>
              </a:p>
            </p:txBody>
          </p:sp>
        </p:grp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EB1A5F92-4528-4F6E-B46C-F3EC9247A56A}"/>
              </a:ext>
            </a:extLst>
          </p:cNvPr>
          <p:cNvSpPr txBox="1"/>
          <p:nvPr/>
        </p:nvSpPr>
        <p:spPr>
          <a:xfrm>
            <a:off x="3638550" y="6089650"/>
            <a:ext cx="2476500" cy="400050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Seems to be OK now !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7A5CA1D-9CDC-4D7E-9D7C-0412880E0ABD}"/>
              </a:ext>
            </a:extLst>
          </p:cNvPr>
          <p:cNvSpPr txBox="1"/>
          <p:nvPr/>
        </p:nvSpPr>
        <p:spPr>
          <a:xfrm>
            <a:off x="6681788" y="2027238"/>
            <a:ext cx="2266950" cy="1722437"/>
          </a:xfrm>
          <a:prstGeom prst="rect">
            <a:avLst/>
          </a:prstGeom>
          <a:noFill/>
          <a:ln w="9525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 has to be  this form???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Parameters are not predicted !? </a:t>
            </a:r>
          </a:p>
        </p:txBody>
      </p:sp>
    </p:spTree>
    <p:extLst>
      <p:ext uri="{BB962C8B-B14F-4D97-AF65-F5344CB8AC3E}">
        <p14:creationId xmlns:p14="http://schemas.microsoft.com/office/powerpoint/2010/main" val="851202475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2/6/2025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CDE8DB4-7FD9-4D7B-BC24-12FC6F843D2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sp>
        <p:nvSpPr>
          <p:cNvPr id="6149" name="TextBox 9">
            <a:extLst>
              <a:ext uri="{FF2B5EF4-FFF2-40B4-BE49-F238E27FC236}">
                <a16:creationId xmlns:a16="http://schemas.microsoft.com/office/drawing/2014/main" id="{4184A1B2-FC07-4709-8C7C-1DB94BAAD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8763" y="1573213"/>
            <a:ext cx="6778625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1964 – 2012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0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t>2012 - ?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7C9A998-E37A-4B58-A018-EFA62E8906BF}"/>
              </a:ext>
            </a:extLst>
          </p:cNvPr>
          <p:cNvGrpSpPr>
            <a:grpSpLocks/>
          </p:cNvGrpSpPr>
          <p:nvPr/>
        </p:nvGrpSpPr>
        <p:grpSpPr bwMode="auto">
          <a:xfrm>
            <a:off x="3932238" y="811213"/>
            <a:ext cx="3578225" cy="968375"/>
            <a:chOff x="3931920" y="811875"/>
            <a:chExt cx="3578352" cy="968157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6878EDFF-FB72-4323-8471-7AC5B906F35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931920" y="1505456"/>
              <a:ext cx="396889" cy="27457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2A82EA9-CDD1-4E56-AFCB-B4696F317DCA}"/>
                </a:ext>
              </a:extLst>
            </p:cNvPr>
            <p:cNvSpPr txBox="1"/>
            <p:nvPr/>
          </p:nvSpPr>
          <p:spPr>
            <a:xfrm>
              <a:off x="4328809" y="811875"/>
              <a:ext cx="3181463" cy="831663"/>
            </a:xfrm>
            <a:prstGeom prst="rect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Half century of hunting for Higgs boson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86E2751C-453D-4790-99D7-D824190D59D6}"/>
              </a:ext>
            </a:extLst>
          </p:cNvPr>
          <p:cNvGrpSpPr>
            <a:grpSpLocks/>
          </p:cNvGrpSpPr>
          <p:nvPr/>
        </p:nvGrpSpPr>
        <p:grpSpPr bwMode="auto">
          <a:xfrm>
            <a:off x="3651250" y="4486275"/>
            <a:ext cx="4133850" cy="1792288"/>
            <a:chOff x="3962400" y="220564"/>
            <a:chExt cx="4133088" cy="1791640"/>
          </a:xfrm>
        </p:grpSpPr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9CD1A59D-529C-4C76-86B9-677412C3483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962400" y="220564"/>
              <a:ext cx="477750" cy="523686"/>
            </a:xfrm>
            <a:prstGeom prst="straightConnector1">
              <a:avLst/>
            </a:prstGeom>
            <a:ln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0BF6912-EEFD-452E-B33B-CD9DCDE006C1}"/>
                </a:ext>
              </a:extLst>
            </p:cNvPr>
            <p:cNvSpPr txBox="1"/>
            <p:nvPr/>
          </p:nvSpPr>
          <p:spPr>
            <a:xfrm>
              <a:off x="4327458" y="812488"/>
              <a:ext cx="3768030" cy="1199716"/>
            </a:xfrm>
            <a:prstGeom prst="rect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2"/>
            </a:fontRef>
          </p:style>
          <p:txBody>
            <a:bodyPr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Use of Higgs boson as a window see</a:t>
              </a:r>
              <a:r>
                <a:rPr kumimoji="0" lang="en-US" altLang="zh-CN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/>
                  <a:ea typeface="宋体" panose="02010600030101010101" pitchFamily="2" charset="-122"/>
                  <a:cs typeface="+mn-cs"/>
                </a:rPr>
                <a:t>k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for further insights of universe</a:t>
              </a:r>
            </a:p>
          </p:txBody>
        </p:sp>
      </p:grpSp>
    </p:spTree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110F0-811B-490F-9B1C-3E4D525559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1800" y="92075"/>
            <a:ext cx="8280400" cy="808038"/>
          </a:xfrm>
          <a:ln w="79375" cap="flat" cmpd="tri">
            <a:miter lim="800000"/>
          </a:ln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zh-CN" b="1" dirty="0">
                <a:solidFill>
                  <a:schemeClr val="accent5">
                    <a:lumMod val="75000"/>
                  </a:schemeClr>
                </a:solidFill>
              </a:rPr>
              <a:t>Milestone Year - 1964</a:t>
            </a:r>
            <a:endParaRPr lang="en-US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EDBF7-051F-483B-9097-28C8747441E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>
          <a:xfrm>
            <a:off x="628650" y="6438900"/>
            <a:ext cx="2057400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t>2/6/2025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86FEFD-AA74-4B79-914A-EABD09962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21438"/>
            <a:ext cx="20574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B40A2BB-7F6E-4C57-86E2-C81DED9A73D4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+mn-cs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8D7A3A9-E87A-4352-9144-AE5CA9180946}"/>
              </a:ext>
            </a:extLst>
          </p:cNvPr>
          <p:cNvCxnSpPr/>
          <p:nvPr/>
        </p:nvCxnSpPr>
        <p:spPr>
          <a:xfrm>
            <a:off x="431800" y="900113"/>
            <a:ext cx="8280400" cy="0"/>
          </a:xfrm>
          <a:prstGeom prst="line">
            <a:avLst/>
          </a:prstGeom>
          <a:ln w="88900" cmpd="tri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391" name="Picture 3" descr="H1.png">
            <a:extLst>
              <a:ext uri="{FF2B5EF4-FFF2-40B4-BE49-F238E27FC236}">
                <a16:creationId xmlns:a16="http://schemas.microsoft.com/office/drawing/2014/main" id="{B147CC4F-EBA8-4078-B3F8-2B4D6E2E56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3" y="2368550"/>
            <a:ext cx="7581900" cy="13335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2" name="Picture 4" descr="H2.png">
            <a:extLst>
              <a:ext uri="{FF2B5EF4-FFF2-40B4-BE49-F238E27FC236}">
                <a16:creationId xmlns:a16="http://schemas.microsoft.com/office/drawing/2014/main" id="{43D4B861-B3B2-4DBE-904F-0D10A1C8D0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797300"/>
            <a:ext cx="8964613" cy="14890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3" name="Picture 5" descr="EB.png">
            <a:extLst>
              <a:ext uri="{FF2B5EF4-FFF2-40B4-BE49-F238E27FC236}">
                <a16:creationId xmlns:a16="http://schemas.microsoft.com/office/drawing/2014/main" id="{3A580577-8F46-48DF-877C-C470B930B2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7150" y="1106488"/>
            <a:ext cx="6489700" cy="1155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4" name="Picture 6" descr="GHK.png">
            <a:extLst>
              <a:ext uri="{FF2B5EF4-FFF2-40B4-BE49-F238E27FC236}">
                <a16:creationId xmlns:a16="http://schemas.microsoft.com/office/drawing/2014/main" id="{544A5D6C-6991-4F8A-86E6-CFAEB125DA2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813" y="5397500"/>
            <a:ext cx="5245100" cy="1041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2">
            <a:extLst>
              <a:ext uri="{FF2B5EF4-FFF2-40B4-BE49-F238E27FC236}">
                <a16:creationId xmlns:a16="http://schemas.microsoft.com/office/drawing/2014/main" id="{51B94189-FD90-44D6-87CB-F9174618BB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45213" y="3865563"/>
            <a:ext cx="2816225" cy="120015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b="1">
                <a:solidFill>
                  <a:schemeClr val="tx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The only one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who mentioned a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ＭＳ Ｐゴシック" panose="020B0600070205080204" pitchFamily="34" charset="-128"/>
                <a:cs typeface="+mn-cs"/>
              </a:rPr>
              <a:t>massive scalar boson</a:t>
            </a:r>
          </a:p>
        </p:txBody>
      </p:sp>
    </p:spTree>
  </p:cSld>
  <p:clrMapOvr>
    <a:masterClrMapping/>
  </p:clrMapOvr>
  <p:transition/>
</p:sld>
</file>

<file path=ppt/theme/theme1.xml><?xml version="1.0" encoding="utf-8"?>
<a:theme xmlns:a="http://schemas.openxmlformats.org/drawingml/2006/main" name="VanillaVTI">
  <a:themeElements>
    <a:clrScheme name="AnalogousFromRegularSeedLeftStep">
      <a:dk1>
        <a:srgbClr val="000000"/>
      </a:dk1>
      <a:lt1>
        <a:srgbClr val="FFFFFF"/>
      </a:lt1>
      <a:dk2>
        <a:srgbClr val="242641"/>
      </a:dk2>
      <a:lt2>
        <a:srgbClr val="E2E8E6"/>
      </a:lt2>
      <a:accent1>
        <a:srgbClr val="C34D6C"/>
      </a:accent1>
      <a:accent2>
        <a:srgbClr val="B13B8C"/>
      </a:accent2>
      <a:accent3>
        <a:srgbClr val="B84DC3"/>
      </a:accent3>
      <a:accent4>
        <a:srgbClr val="743BB1"/>
      </a:accent4>
      <a:accent5>
        <a:srgbClr val="554DC3"/>
      </a:accent5>
      <a:accent6>
        <a:srgbClr val="3B64B1"/>
      </a:accent6>
      <a:hlink>
        <a:srgbClr val="319379"/>
      </a:hlink>
      <a:folHlink>
        <a:srgbClr val="7F7F7F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ppt/theme/theme2.xml><?xml version="1.0" encoding="utf-8"?>
<a:theme xmlns:a="http://schemas.openxmlformats.org/drawingml/2006/main" name="ATLASTalk-ClearType-2014Nov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ATLASTalk-ClearType-2014Nov.potx" id="{4EDC3EE3-4A9B-4D8E-B358-A1EA911C9FE1}" vid="{B1C3CC92-B7DF-406A-8E3A-F3B57C795CB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ATLASTalk-ClearType-2014Nov</Template>
  <TotalTime>2419</TotalTime>
  <Words>1699</Words>
  <Application>Microsoft Office PowerPoint</Application>
  <PresentationFormat>全屏显示(4:3)</PresentationFormat>
  <Paragraphs>362</Paragraphs>
  <Slides>48</Slides>
  <Notes>45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48</vt:i4>
      </vt:variant>
    </vt:vector>
  </HeadingPairs>
  <TitlesOfParts>
    <vt:vector size="61" baseType="lpstr">
      <vt:lpstr>Calibri </vt:lpstr>
      <vt:lpstr>微软雅黑</vt:lpstr>
      <vt:lpstr>Arial</vt:lpstr>
      <vt:lpstr>Calibri</vt:lpstr>
      <vt:lpstr>Calibri Light</vt:lpstr>
      <vt:lpstr>Cambria Math</vt:lpstr>
      <vt:lpstr>Courier New</vt:lpstr>
      <vt:lpstr>Neue Haas Grotesk Text Pro</vt:lpstr>
      <vt:lpstr>Symbol</vt:lpstr>
      <vt:lpstr>Times New Roman</vt:lpstr>
      <vt:lpstr>Wingdings</vt:lpstr>
      <vt:lpstr>VanillaVTI</vt:lpstr>
      <vt:lpstr>ATLASTalk-ClearType-2014Nov</vt:lpstr>
      <vt:lpstr>Brief Introduction to Experimental Collider Physics</vt:lpstr>
      <vt:lpstr>Lecture schedule</vt:lpstr>
      <vt:lpstr>Part III: physics results (examples) and prospects</vt:lpstr>
      <vt:lpstr>Higgs Physics</vt:lpstr>
      <vt:lpstr>Origin of Particle Mass</vt:lpstr>
      <vt:lpstr>The Standard Model and The Higgs Boson</vt:lpstr>
      <vt:lpstr>Broken Symmetry</vt:lpstr>
      <vt:lpstr>PowerPoint 演示文稿</vt:lpstr>
      <vt:lpstr>Milestone Year - 1964</vt:lpstr>
      <vt:lpstr>Pheno. and Experimental Work on Higgs</vt:lpstr>
      <vt:lpstr>Around 2011: Combining direct and indirect searches</vt:lpstr>
      <vt:lpstr>Higgs Boson at the LHC</vt:lpstr>
      <vt:lpstr>Higgs Boson at the LHC</vt:lpstr>
      <vt:lpstr>LHC Data taking up to 2012 (7 + 8 TeV)</vt:lpstr>
      <vt:lpstr>Higgs Discovery</vt:lpstr>
      <vt:lpstr>Higgs Independence Day – 2012.7.4 !</vt:lpstr>
      <vt:lpstr>Higgs Boson Cartoon</vt:lpstr>
      <vt:lpstr>Property Of The “Higgs” Boson</vt:lpstr>
      <vt:lpstr>Property Of The “Higgs” Boson</vt:lpstr>
      <vt:lpstr>Property Of The “Higgs” Boson</vt:lpstr>
      <vt:lpstr>Property Of The “Higgs” Boson</vt:lpstr>
      <vt:lpstr>Property Of The “Higgs” Boson</vt:lpstr>
      <vt:lpstr>Property Of The “Higgs” Boson</vt:lpstr>
      <vt:lpstr>Property Of The “Higgs” Boson</vt:lpstr>
      <vt:lpstr>Property Of The “Higgs” Boson</vt:lpstr>
      <vt:lpstr>Situation So Far</vt:lpstr>
      <vt:lpstr>Problems</vt:lpstr>
      <vt:lpstr>Problem of the Void</vt:lpstr>
      <vt:lpstr>Imagine a Room …</vt:lpstr>
      <vt:lpstr>What lies Beyond?</vt:lpstr>
      <vt:lpstr>PowerPoint 演示文稿</vt:lpstr>
      <vt:lpstr>Higgs and Beyond</vt:lpstr>
      <vt:lpstr>Higgs and Beyond</vt:lpstr>
      <vt:lpstr>Higgs and Beyond</vt:lpstr>
      <vt:lpstr>SM Measurements and Searches</vt:lpstr>
      <vt:lpstr>Measurements v.s. Searches</vt:lpstr>
      <vt:lpstr>SM Measurements</vt:lpstr>
      <vt:lpstr>SM Measurements</vt:lpstr>
      <vt:lpstr>SM Measurements</vt:lpstr>
      <vt:lpstr>SM Measurements</vt:lpstr>
      <vt:lpstr>SM Measurements</vt:lpstr>
      <vt:lpstr>Searches</vt:lpstr>
      <vt:lpstr>Searches</vt:lpstr>
      <vt:lpstr>Searches</vt:lpstr>
      <vt:lpstr>Searches</vt:lpstr>
      <vt:lpstr>Concluding</vt:lpstr>
      <vt:lpstr>Prospect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瑀湦 吴</dc:creator>
  <cp:lastModifiedBy>瑀湦 吴</cp:lastModifiedBy>
  <cp:revision>324</cp:revision>
  <dcterms:created xsi:type="dcterms:W3CDTF">2019-03-08T06:12:10Z</dcterms:created>
  <dcterms:modified xsi:type="dcterms:W3CDTF">2025-02-06T06:09:09Z</dcterms:modified>
</cp:coreProperties>
</file>