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5" r:id="rId1"/>
    <p:sldMasterId id="2147483827" r:id="rId2"/>
  </p:sldMasterIdLst>
  <p:notesMasterIdLst>
    <p:notesMasterId r:id="rId50"/>
  </p:notesMasterIdLst>
  <p:sldIdLst>
    <p:sldId id="333" r:id="rId3"/>
    <p:sldId id="257" r:id="rId4"/>
    <p:sldId id="334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68" r:id="rId14"/>
    <p:sldId id="269" r:id="rId15"/>
    <p:sldId id="289" r:id="rId16"/>
    <p:sldId id="270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8" r:id="rId41"/>
    <p:sldId id="321" r:id="rId42"/>
    <p:sldId id="322" r:id="rId43"/>
    <p:sldId id="323" r:id="rId44"/>
    <p:sldId id="324" r:id="rId45"/>
    <p:sldId id="325" r:id="rId46"/>
    <p:sldId id="326" r:id="rId47"/>
    <p:sldId id="335" r:id="rId48"/>
    <p:sldId id="336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5225A-7C2A-4F1E-9824-278E4DDC741D}" v="7" dt="2025-02-06T01:33:29.058"/>
    <p1510:client id="{FC1FBD78-E9C5-4A27-9091-57AD7BDA7B37}" v="16" dt="2025-02-06T02:45:24.6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瑀湦 吴" userId="78652dc710e2697a" providerId="LiveId" clId="{C0EFD861-A329-47BC-BEAC-D34B6D488C77}"/>
    <pc:docChg chg="modSld">
      <pc:chgData name="瑀湦 吴" userId="78652dc710e2697a" providerId="LiveId" clId="{C0EFD861-A329-47BC-BEAC-D34B6D488C77}" dt="2024-03-19T11:56:02.512" v="1" actId="20577"/>
      <pc:docMkLst>
        <pc:docMk/>
      </pc:docMkLst>
      <pc:sldChg chg="modSp mod">
        <pc:chgData name="瑀湦 吴" userId="78652dc710e2697a" providerId="LiveId" clId="{C0EFD861-A329-47BC-BEAC-D34B6D488C77}" dt="2024-03-19T11:56:02.512" v="1" actId="20577"/>
        <pc:sldMkLst>
          <pc:docMk/>
          <pc:sldMk cId="0" sldId="262"/>
        </pc:sldMkLst>
      </pc:sldChg>
    </pc:docChg>
  </pc:docChgLst>
  <pc:docChgLst>
    <pc:chgData name="瑀湦 吴" userId="78652dc710e2697a" providerId="LiveId" clId="{F8C5225A-7C2A-4F1E-9824-278E4DDC741D}"/>
    <pc:docChg chg="custSel addSld delSld modSld">
      <pc:chgData name="瑀湦 吴" userId="78652dc710e2697a" providerId="LiveId" clId="{F8C5225A-7C2A-4F1E-9824-278E4DDC741D}" dt="2025-02-06T01:32:54.544" v="19" actId="47"/>
      <pc:docMkLst>
        <pc:docMk/>
      </pc:docMkLst>
      <pc:sldChg chg="del">
        <pc:chgData name="瑀湦 吴" userId="78652dc710e2697a" providerId="LiveId" clId="{F8C5225A-7C2A-4F1E-9824-278E4DDC741D}" dt="2025-02-06T01:29:48.804" v="4" actId="47"/>
        <pc:sldMkLst>
          <pc:docMk/>
          <pc:sldMk cId="0" sldId="256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59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0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1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2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3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4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5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6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67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1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2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3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4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5"/>
        </pc:sldMkLst>
      </pc:sldChg>
      <pc:sldChg chg="del">
        <pc:chgData name="瑀湦 吴" userId="78652dc710e2697a" providerId="LiveId" clId="{F8C5225A-7C2A-4F1E-9824-278E4DDC741D}" dt="2025-02-06T01:31:41.108" v="7" actId="47"/>
        <pc:sldMkLst>
          <pc:docMk/>
          <pc:sldMk cId="0" sldId="276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7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8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79"/>
        </pc:sldMkLst>
      </pc:sldChg>
      <pc:sldChg chg="del">
        <pc:chgData name="瑀湦 吴" userId="78652dc710e2697a" providerId="LiveId" clId="{F8C5225A-7C2A-4F1E-9824-278E4DDC741D}" dt="2025-02-06T01:31:23.890" v="6" actId="47"/>
        <pc:sldMkLst>
          <pc:docMk/>
          <pc:sldMk cId="0" sldId="280"/>
        </pc:sldMkLst>
      </pc:sldChg>
      <pc:sldChg chg="del">
        <pc:chgData name="瑀湦 吴" userId="78652dc710e2697a" providerId="LiveId" clId="{F8C5225A-7C2A-4F1E-9824-278E4DDC741D}" dt="2025-02-06T01:31:47.038" v="8" actId="47"/>
        <pc:sldMkLst>
          <pc:docMk/>
          <pc:sldMk cId="3161428" sldId="297"/>
        </pc:sldMkLst>
      </pc:sldChg>
      <pc:sldChg chg="add del">
        <pc:chgData name="瑀湦 吴" userId="78652dc710e2697a" providerId="LiveId" clId="{F8C5225A-7C2A-4F1E-9824-278E4DDC741D}" dt="2025-02-06T01:31:49.965" v="9" actId="47"/>
        <pc:sldMkLst>
          <pc:docMk/>
          <pc:sldMk cId="0" sldId="298"/>
        </pc:sldMkLst>
      </pc:sldChg>
      <pc:sldChg chg="add del">
        <pc:chgData name="瑀湦 吴" userId="78652dc710e2697a" providerId="LiveId" clId="{F8C5225A-7C2A-4F1E-9824-278E4DDC741D}" dt="2025-02-06T01:31:50.826" v="10" actId="47"/>
        <pc:sldMkLst>
          <pc:docMk/>
          <pc:sldMk cId="0" sldId="299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0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1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2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3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4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5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6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7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8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09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0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1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2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3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4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5"/>
        </pc:sldMkLst>
      </pc:sldChg>
      <pc:sldChg chg="add del">
        <pc:chgData name="瑀湦 吴" userId="78652dc710e2697a" providerId="LiveId" clId="{F8C5225A-7C2A-4F1E-9824-278E4DDC741D}" dt="2025-02-06T01:32:20.107" v="11" actId="47"/>
        <pc:sldMkLst>
          <pc:docMk/>
          <pc:sldMk cId="0" sldId="316"/>
        </pc:sldMkLst>
      </pc:sldChg>
      <pc:sldChg chg="add del">
        <pc:chgData name="瑀湦 吴" userId="78652dc710e2697a" providerId="LiveId" clId="{F8C5225A-7C2A-4F1E-9824-278E4DDC741D}" dt="2025-02-06T01:32:21.259" v="12" actId="47"/>
        <pc:sldMkLst>
          <pc:docMk/>
          <pc:sldMk cId="0" sldId="317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18"/>
        </pc:sldMkLst>
      </pc:sldChg>
      <pc:sldChg chg="add del">
        <pc:chgData name="瑀湦 吴" userId="78652dc710e2697a" providerId="LiveId" clId="{F8C5225A-7C2A-4F1E-9824-278E4DDC741D}" dt="2025-02-06T01:32:28.464" v="13" actId="47"/>
        <pc:sldMkLst>
          <pc:docMk/>
          <pc:sldMk cId="0" sldId="319"/>
        </pc:sldMkLst>
      </pc:sldChg>
      <pc:sldChg chg="add del">
        <pc:chgData name="瑀湦 吴" userId="78652dc710e2697a" providerId="LiveId" clId="{F8C5225A-7C2A-4F1E-9824-278E4DDC741D}" dt="2025-02-06T01:32:32.266" v="14" actId="47"/>
        <pc:sldMkLst>
          <pc:docMk/>
          <pc:sldMk cId="0" sldId="320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1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2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3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4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5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6"/>
        </pc:sldMkLst>
      </pc:sldChg>
      <pc:sldChg chg="add">
        <pc:chgData name="瑀湦 吴" userId="78652dc710e2697a" providerId="LiveId" clId="{F8C5225A-7C2A-4F1E-9824-278E4DDC741D}" dt="2025-02-06T01:28:21.232" v="0"/>
        <pc:sldMkLst>
          <pc:docMk/>
          <pc:sldMk cId="0" sldId="327"/>
        </pc:sldMkLst>
      </pc:sldChg>
      <pc:sldChg chg="add del">
        <pc:chgData name="瑀湦 吴" userId="78652dc710e2697a" providerId="LiveId" clId="{F8C5225A-7C2A-4F1E-9824-278E4DDC741D}" dt="2025-02-06T01:32:48.024" v="15" actId="47"/>
        <pc:sldMkLst>
          <pc:docMk/>
          <pc:sldMk cId="0" sldId="328"/>
        </pc:sldMkLst>
      </pc:sldChg>
      <pc:sldChg chg="add del">
        <pc:chgData name="瑀湦 吴" userId="78652dc710e2697a" providerId="LiveId" clId="{F8C5225A-7C2A-4F1E-9824-278E4DDC741D}" dt="2025-02-06T01:32:49.977" v="16" actId="47"/>
        <pc:sldMkLst>
          <pc:docMk/>
          <pc:sldMk cId="3712084045" sldId="329"/>
        </pc:sldMkLst>
      </pc:sldChg>
      <pc:sldChg chg="add del">
        <pc:chgData name="瑀湦 吴" userId="78652dc710e2697a" providerId="LiveId" clId="{F8C5225A-7C2A-4F1E-9824-278E4DDC741D}" dt="2025-02-06T01:32:50.640" v="17" actId="47"/>
        <pc:sldMkLst>
          <pc:docMk/>
          <pc:sldMk cId="2051041003" sldId="330"/>
        </pc:sldMkLst>
      </pc:sldChg>
      <pc:sldChg chg="add del">
        <pc:chgData name="瑀湦 吴" userId="78652dc710e2697a" providerId="LiveId" clId="{F8C5225A-7C2A-4F1E-9824-278E4DDC741D}" dt="2025-02-06T01:32:51.194" v="18" actId="47"/>
        <pc:sldMkLst>
          <pc:docMk/>
          <pc:sldMk cId="0" sldId="331"/>
        </pc:sldMkLst>
      </pc:sldChg>
      <pc:sldChg chg="add del">
        <pc:chgData name="瑀湦 吴" userId="78652dc710e2697a" providerId="LiveId" clId="{F8C5225A-7C2A-4F1E-9824-278E4DDC741D}" dt="2025-02-06T01:32:54.544" v="19" actId="47"/>
        <pc:sldMkLst>
          <pc:docMk/>
          <pc:sldMk cId="0" sldId="332"/>
        </pc:sldMkLst>
      </pc:sldChg>
      <pc:sldChg chg="addSp delSp add del setBg delDesignElem">
        <pc:chgData name="瑀湦 吴" userId="78652dc710e2697a" providerId="LiveId" clId="{F8C5225A-7C2A-4F1E-9824-278E4DDC741D}" dt="2025-02-06T01:29:20.944" v="3"/>
        <pc:sldMkLst>
          <pc:docMk/>
          <pc:sldMk cId="1082886091" sldId="333"/>
        </pc:sldMkLst>
        <pc:spChg chg="add del">
          <ac:chgData name="瑀湦 吴" userId="78652dc710e2697a" providerId="LiveId" clId="{F8C5225A-7C2A-4F1E-9824-278E4DDC741D}" dt="2025-02-06T01:29:20.944" v="3"/>
          <ac:spMkLst>
            <pc:docMk/>
            <pc:sldMk cId="1082886091" sldId="333"/>
            <ac:spMk id="5" creationId="{0F447467-474F-7A46-9B55-A89C6B0DA11C}"/>
          </ac:spMkLst>
        </pc:spChg>
        <pc:spChg chg="add del">
          <ac:chgData name="瑀湦 吴" userId="78652dc710e2697a" providerId="LiveId" clId="{F8C5225A-7C2A-4F1E-9824-278E4DDC741D}" dt="2025-02-06T01:29:20.944" v="3"/>
          <ac:spMkLst>
            <pc:docMk/>
            <pc:sldMk cId="1082886091" sldId="333"/>
            <ac:spMk id="7" creationId="{A9CCD9CD-49AE-3D3E-923B-81ECD3FBF75F}"/>
          </ac:spMkLst>
        </pc:spChg>
      </pc:sldChg>
      <pc:sldChg chg="modSp mod">
        <pc:chgData name="瑀湦 吴" userId="78652dc710e2697a" providerId="LiveId" clId="{F8C5225A-7C2A-4F1E-9824-278E4DDC741D}" dt="2025-02-06T01:30:39.211" v="5" actId="27636"/>
        <pc:sldMkLst>
          <pc:docMk/>
          <pc:sldMk cId="799368349" sldId="334"/>
        </pc:sldMkLst>
        <pc:spChg chg="mod">
          <ac:chgData name="瑀湦 吴" userId="78652dc710e2697a" providerId="LiveId" clId="{F8C5225A-7C2A-4F1E-9824-278E4DDC741D}" dt="2025-02-06T01:30:39.211" v="5" actId="27636"/>
          <ac:spMkLst>
            <pc:docMk/>
            <pc:sldMk cId="799368349" sldId="334"/>
            <ac:spMk id="2" creationId="{7427A41F-53A7-76BA-8C56-4D234EF7BD10}"/>
          </ac:spMkLst>
        </pc:spChg>
      </pc:sldChg>
    </pc:docChg>
  </pc:docChgLst>
  <pc:docChgLst>
    <pc:chgData name="吴 瑀湦" userId="78652dc710e2697a" providerId="LiveId" clId="{80ACBB46-7874-4530-BCBB-D502EBE67D0E}"/>
    <pc:docChg chg="addSld modSld">
      <pc:chgData name="吴 瑀湦" userId="78652dc710e2697a" providerId="LiveId" clId="{80ACBB46-7874-4530-BCBB-D502EBE67D0E}" dt="2022-03-18T02:47:47.684" v="50" actId="2711"/>
      <pc:docMkLst>
        <pc:docMk/>
      </pc:docMkLst>
      <pc:sldChg chg="modSp mod">
        <pc:chgData name="吴 瑀湦" userId="78652dc710e2697a" providerId="LiveId" clId="{80ACBB46-7874-4530-BCBB-D502EBE67D0E}" dt="2022-03-16T01:05:57.129" v="16" actId="20577"/>
        <pc:sldMkLst>
          <pc:docMk/>
          <pc:sldMk cId="0" sldId="259"/>
        </pc:sldMkLst>
      </pc:sldChg>
      <pc:sldChg chg="modAnim">
        <pc:chgData name="吴 瑀湦" userId="78652dc710e2697a" providerId="LiveId" clId="{80ACBB46-7874-4530-BCBB-D502EBE67D0E}" dt="2022-03-16T01:03:36.739" v="2"/>
        <pc:sldMkLst>
          <pc:docMk/>
          <pc:sldMk cId="0" sldId="260"/>
        </pc:sldMkLst>
      </pc:sldChg>
      <pc:sldChg chg="modAnim">
        <pc:chgData name="吴 瑀湦" userId="78652dc710e2697a" providerId="LiveId" clId="{80ACBB46-7874-4530-BCBB-D502EBE67D0E}" dt="2022-03-16T01:03:42.493" v="3"/>
        <pc:sldMkLst>
          <pc:docMk/>
          <pc:sldMk cId="0" sldId="261"/>
        </pc:sldMkLst>
      </pc:sldChg>
      <pc:sldChg chg="modAnim">
        <pc:chgData name="吴 瑀湦" userId="78652dc710e2697a" providerId="LiveId" clId="{80ACBB46-7874-4530-BCBB-D502EBE67D0E}" dt="2022-03-16T01:03:23.270" v="1"/>
        <pc:sldMkLst>
          <pc:docMk/>
          <pc:sldMk cId="0" sldId="262"/>
        </pc:sldMkLst>
      </pc:sldChg>
      <pc:sldChg chg="modAnim">
        <pc:chgData name="吴 瑀湦" userId="78652dc710e2697a" providerId="LiveId" clId="{80ACBB46-7874-4530-BCBB-D502EBE67D0E}" dt="2022-03-16T01:03:47.427" v="4"/>
        <pc:sldMkLst>
          <pc:docMk/>
          <pc:sldMk cId="0" sldId="263"/>
        </pc:sldMkLst>
      </pc:sldChg>
      <pc:sldChg chg="modAnim">
        <pc:chgData name="吴 瑀湦" userId="78652dc710e2697a" providerId="LiveId" clId="{80ACBB46-7874-4530-BCBB-D502EBE67D0E}" dt="2022-03-16T01:04:14.283" v="7"/>
        <pc:sldMkLst>
          <pc:docMk/>
          <pc:sldMk cId="0" sldId="264"/>
        </pc:sldMkLst>
      </pc:sldChg>
      <pc:sldChg chg="modAnim">
        <pc:chgData name="吴 瑀湦" userId="78652dc710e2697a" providerId="LiveId" clId="{80ACBB46-7874-4530-BCBB-D502EBE67D0E}" dt="2022-03-16T01:04:31.707" v="8"/>
        <pc:sldMkLst>
          <pc:docMk/>
          <pc:sldMk cId="0" sldId="265"/>
        </pc:sldMkLst>
      </pc:sldChg>
      <pc:sldChg chg="modAnim">
        <pc:chgData name="吴 瑀湦" userId="78652dc710e2697a" providerId="LiveId" clId="{80ACBB46-7874-4530-BCBB-D502EBE67D0E}" dt="2022-03-16T01:04:40.226" v="9"/>
        <pc:sldMkLst>
          <pc:docMk/>
          <pc:sldMk cId="0" sldId="266"/>
        </pc:sldMkLst>
      </pc:sldChg>
      <pc:sldChg chg="modAnim">
        <pc:chgData name="吴 瑀湦" userId="78652dc710e2697a" providerId="LiveId" clId="{80ACBB46-7874-4530-BCBB-D502EBE67D0E}" dt="2022-03-16T01:04:56.403" v="10"/>
        <pc:sldMkLst>
          <pc:docMk/>
          <pc:sldMk cId="0" sldId="267"/>
        </pc:sldMkLst>
      </pc:sldChg>
      <pc:sldChg chg="add modAnim">
        <pc:chgData name="吴 瑀湦" userId="78652dc710e2697a" providerId="LiveId" clId="{80ACBB46-7874-4530-BCBB-D502EBE67D0E}" dt="2022-03-16T01:08:19.467" v="33"/>
        <pc:sldMkLst>
          <pc:docMk/>
          <pc:sldMk cId="0" sldId="268"/>
        </pc:sldMkLst>
      </pc:sldChg>
      <pc:sldChg chg="modSp add mod modAnim">
        <pc:chgData name="吴 瑀湦" userId="78652dc710e2697a" providerId="LiveId" clId="{80ACBB46-7874-4530-BCBB-D502EBE67D0E}" dt="2022-03-18T02:46:19.067" v="48" actId="14100"/>
        <pc:sldMkLst>
          <pc:docMk/>
          <pc:sldMk cId="0" sldId="269"/>
        </pc:sldMkLst>
      </pc:sldChg>
      <pc:sldChg chg="add">
        <pc:chgData name="吴 瑀湦" userId="78652dc710e2697a" providerId="LiveId" clId="{80ACBB46-7874-4530-BCBB-D502EBE67D0E}" dt="2022-03-14T07:05:45.512" v="0"/>
        <pc:sldMkLst>
          <pc:docMk/>
          <pc:sldMk cId="0" sldId="270"/>
        </pc:sldMkLst>
      </pc:sldChg>
      <pc:sldChg chg="modAnim">
        <pc:chgData name="吴 瑀湦" userId="78652dc710e2697a" providerId="LiveId" clId="{80ACBB46-7874-4530-BCBB-D502EBE67D0E}" dt="2022-03-16T01:04:06.410" v="6"/>
        <pc:sldMkLst>
          <pc:docMk/>
          <pc:sldMk cId="0" sldId="271"/>
        </pc:sldMkLst>
      </pc:sldChg>
      <pc:sldChg chg="modAnim">
        <pc:chgData name="吴 瑀湦" userId="78652dc710e2697a" providerId="LiveId" clId="{80ACBB46-7874-4530-BCBB-D502EBE67D0E}" dt="2022-03-16T01:03:58.187" v="5"/>
        <pc:sldMkLst>
          <pc:docMk/>
          <pc:sldMk cId="0" sldId="272"/>
        </pc:sldMkLst>
      </pc:sldChg>
      <pc:sldChg chg="modAnim">
        <pc:chgData name="吴 瑀湦" userId="78652dc710e2697a" providerId="LiveId" clId="{80ACBB46-7874-4530-BCBB-D502EBE67D0E}" dt="2022-03-16T01:05:28.626" v="13"/>
        <pc:sldMkLst>
          <pc:docMk/>
          <pc:sldMk cId="0" sldId="273"/>
        </pc:sldMkLst>
      </pc:sldChg>
      <pc:sldChg chg="modAnim">
        <pc:chgData name="吴 瑀湦" userId="78652dc710e2697a" providerId="LiveId" clId="{80ACBB46-7874-4530-BCBB-D502EBE67D0E}" dt="2022-03-16T01:05:06.715" v="12"/>
        <pc:sldMkLst>
          <pc:docMk/>
          <pc:sldMk cId="0" sldId="274"/>
        </pc:sldMkLst>
      </pc:sldChg>
      <pc:sldChg chg="modAnim">
        <pc:chgData name="吴 瑀湦" userId="78652dc710e2697a" providerId="LiveId" clId="{80ACBB46-7874-4530-BCBB-D502EBE67D0E}" dt="2022-03-16T01:05:01.120" v="11"/>
        <pc:sldMkLst>
          <pc:docMk/>
          <pc:sldMk cId="0" sldId="275"/>
        </pc:sldMkLst>
      </pc:sldChg>
      <pc:sldChg chg="add modAnim">
        <pc:chgData name="吴 瑀湦" userId="78652dc710e2697a" providerId="LiveId" clId="{80ACBB46-7874-4530-BCBB-D502EBE67D0E}" dt="2022-03-16T01:09:20.699" v="36"/>
        <pc:sldMkLst>
          <pc:docMk/>
          <pc:sldMk cId="0" sldId="276"/>
        </pc:sldMkLst>
      </pc:sldChg>
      <pc:sldChg chg="modAnim">
        <pc:chgData name="吴 瑀湦" userId="78652dc710e2697a" providerId="LiveId" clId="{80ACBB46-7874-4530-BCBB-D502EBE67D0E}" dt="2022-03-16T01:05:42.299" v="15"/>
        <pc:sldMkLst>
          <pc:docMk/>
          <pc:sldMk cId="0" sldId="277"/>
        </pc:sldMkLst>
      </pc:sldChg>
      <pc:sldChg chg="modAnim">
        <pc:chgData name="吴 瑀湦" userId="78652dc710e2697a" providerId="LiveId" clId="{80ACBB46-7874-4530-BCBB-D502EBE67D0E}" dt="2022-03-16T01:05:35.865" v="14"/>
        <pc:sldMkLst>
          <pc:docMk/>
          <pc:sldMk cId="0" sldId="278"/>
        </pc:sldMkLst>
      </pc:sldChg>
      <pc:sldChg chg="modSp add mod">
        <pc:chgData name="吴 瑀湦" userId="78652dc710e2697a" providerId="LiveId" clId="{80ACBB46-7874-4530-BCBB-D502EBE67D0E}" dt="2022-03-16T01:06:04.983" v="17" actId="20577"/>
        <pc:sldMkLst>
          <pc:docMk/>
          <pc:sldMk cId="0" sldId="280"/>
        </pc:sldMkLst>
      </pc:sldChg>
      <pc:sldChg chg="add modAnim">
        <pc:chgData name="吴 瑀湦" userId="78652dc710e2697a" providerId="LiveId" clId="{80ACBB46-7874-4530-BCBB-D502EBE67D0E}" dt="2022-03-16T01:06:21.355" v="18"/>
        <pc:sldMkLst>
          <pc:docMk/>
          <pc:sldMk cId="0" sldId="281"/>
        </pc:sldMkLst>
      </pc:sldChg>
      <pc:sldChg chg="add modAnim">
        <pc:chgData name="吴 瑀湦" userId="78652dc710e2697a" providerId="LiveId" clId="{80ACBB46-7874-4530-BCBB-D502EBE67D0E}" dt="2022-03-16T01:06:31.283" v="19"/>
        <pc:sldMkLst>
          <pc:docMk/>
          <pc:sldMk cId="0" sldId="282"/>
        </pc:sldMkLst>
      </pc:sldChg>
      <pc:sldChg chg="add modAnim">
        <pc:chgData name="吴 瑀湦" userId="78652dc710e2697a" providerId="LiveId" clId="{80ACBB46-7874-4530-BCBB-D502EBE67D0E}" dt="2022-03-16T01:06:47.203" v="20"/>
        <pc:sldMkLst>
          <pc:docMk/>
          <pc:sldMk cId="0" sldId="283"/>
        </pc:sldMkLst>
      </pc:sldChg>
      <pc:sldChg chg="modSp add modAnim">
        <pc:chgData name="吴 瑀湦" userId="78652dc710e2697a" providerId="LiveId" clId="{80ACBB46-7874-4530-BCBB-D502EBE67D0E}" dt="2022-03-16T01:07:01.906" v="28"/>
        <pc:sldMkLst>
          <pc:docMk/>
          <pc:sldMk cId="0" sldId="284"/>
        </pc:sldMkLst>
      </pc:sldChg>
      <pc:sldChg chg="add modAnim">
        <pc:chgData name="吴 瑀湦" userId="78652dc710e2697a" providerId="LiveId" clId="{80ACBB46-7874-4530-BCBB-D502EBE67D0E}" dt="2022-03-16T01:07:15.370" v="29"/>
        <pc:sldMkLst>
          <pc:docMk/>
          <pc:sldMk cId="0" sldId="285"/>
        </pc:sldMkLst>
      </pc:sldChg>
      <pc:sldChg chg="add modAnim">
        <pc:chgData name="吴 瑀湦" userId="78652dc710e2697a" providerId="LiveId" clId="{80ACBB46-7874-4530-BCBB-D502EBE67D0E}" dt="2022-03-16T01:07:34.678" v="30"/>
        <pc:sldMkLst>
          <pc:docMk/>
          <pc:sldMk cId="0" sldId="286"/>
        </pc:sldMkLst>
      </pc:sldChg>
      <pc:sldChg chg="add modAnim">
        <pc:chgData name="吴 瑀湦" userId="78652dc710e2697a" providerId="LiveId" clId="{80ACBB46-7874-4530-BCBB-D502EBE67D0E}" dt="2022-03-16T01:07:42.762" v="31"/>
        <pc:sldMkLst>
          <pc:docMk/>
          <pc:sldMk cId="0" sldId="287"/>
        </pc:sldMkLst>
      </pc:sldChg>
      <pc:sldChg chg="add modAnim">
        <pc:chgData name="吴 瑀湦" userId="78652dc710e2697a" providerId="LiveId" clId="{80ACBB46-7874-4530-BCBB-D502EBE67D0E}" dt="2022-03-16T01:08:04.011" v="32"/>
        <pc:sldMkLst>
          <pc:docMk/>
          <pc:sldMk cId="0" sldId="288"/>
        </pc:sldMkLst>
      </pc:sldChg>
      <pc:sldChg chg="add modAnim">
        <pc:chgData name="吴 瑀湦" userId="78652dc710e2697a" providerId="LiveId" clId="{80ACBB46-7874-4530-BCBB-D502EBE67D0E}" dt="2022-03-16T01:08:56.323" v="35"/>
        <pc:sldMkLst>
          <pc:docMk/>
          <pc:sldMk cId="0" sldId="289"/>
        </pc:sldMkLst>
      </pc:sldChg>
      <pc:sldChg chg="add modAnim">
        <pc:chgData name="吴 瑀湦" userId="78652dc710e2697a" providerId="LiveId" clId="{80ACBB46-7874-4530-BCBB-D502EBE67D0E}" dt="2022-03-16T01:09:49.843" v="37"/>
        <pc:sldMkLst>
          <pc:docMk/>
          <pc:sldMk cId="0" sldId="290"/>
        </pc:sldMkLst>
      </pc:sldChg>
      <pc:sldChg chg="modSp add mod modAnim">
        <pc:chgData name="吴 瑀湦" userId="78652dc710e2697a" providerId="LiveId" clId="{80ACBB46-7874-4530-BCBB-D502EBE67D0E}" dt="2022-03-18T02:47:47.684" v="50" actId="2711"/>
        <pc:sldMkLst>
          <pc:docMk/>
          <pc:sldMk cId="0" sldId="291"/>
        </pc:sldMkLst>
      </pc:sldChg>
      <pc:sldChg chg="add modAnim">
        <pc:chgData name="吴 瑀湦" userId="78652dc710e2697a" providerId="LiveId" clId="{80ACBB46-7874-4530-BCBB-D502EBE67D0E}" dt="2022-03-16T01:10:12.476" v="39"/>
        <pc:sldMkLst>
          <pc:docMk/>
          <pc:sldMk cId="0" sldId="292"/>
        </pc:sldMkLst>
      </pc:sldChg>
      <pc:sldChg chg="add modAnim">
        <pc:chgData name="吴 瑀湦" userId="78652dc710e2697a" providerId="LiveId" clId="{80ACBB46-7874-4530-BCBB-D502EBE67D0E}" dt="2022-03-16T01:10:26.050" v="40"/>
        <pc:sldMkLst>
          <pc:docMk/>
          <pc:sldMk cId="0" sldId="293"/>
        </pc:sldMkLst>
      </pc:sldChg>
      <pc:sldChg chg="add modAnim">
        <pc:chgData name="吴 瑀湦" userId="78652dc710e2697a" providerId="LiveId" clId="{80ACBB46-7874-4530-BCBB-D502EBE67D0E}" dt="2022-03-16T01:10:38.187" v="41"/>
        <pc:sldMkLst>
          <pc:docMk/>
          <pc:sldMk cId="0" sldId="294"/>
        </pc:sldMkLst>
      </pc:sldChg>
      <pc:sldChg chg="add modAnim">
        <pc:chgData name="吴 瑀湦" userId="78652dc710e2697a" providerId="LiveId" clId="{80ACBB46-7874-4530-BCBB-D502EBE67D0E}" dt="2022-03-16T01:10:43.634" v="42"/>
        <pc:sldMkLst>
          <pc:docMk/>
          <pc:sldMk cId="0" sldId="295"/>
        </pc:sldMkLst>
      </pc:sldChg>
      <pc:sldChg chg="add modAnim">
        <pc:chgData name="吴 瑀湦" userId="78652dc710e2697a" providerId="LiveId" clId="{80ACBB46-7874-4530-BCBB-D502EBE67D0E}" dt="2022-03-16T01:10:46.991" v="43"/>
        <pc:sldMkLst>
          <pc:docMk/>
          <pc:sldMk cId="0" sldId="296"/>
        </pc:sldMkLst>
      </pc:sldChg>
      <pc:sldChg chg="add">
        <pc:chgData name="吴 瑀湦" userId="78652dc710e2697a" providerId="LiveId" clId="{80ACBB46-7874-4530-BCBB-D502EBE67D0E}" dt="2022-03-14T07:05:45.512" v="0"/>
        <pc:sldMkLst>
          <pc:docMk/>
          <pc:sldMk cId="3161428" sldId="297"/>
        </pc:sldMkLst>
      </pc:sldChg>
    </pc:docChg>
  </pc:docChgLst>
  <pc:docChgLst>
    <pc:chgData name="吴 瑀湦" userId="78652dc710e2697a" providerId="LiveId" clId="{9B5272DB-6608-4AB1-BF2A-13FD7F441703}"/>
    <pc:docChg chg="modSld">
      <pc:chgData name="吴 瑀湦" userId="78652dc710e2697a" providerId="LiveId" clId="{9B5272DB-6608-4AB1-BF2A-13FD7F441703}" dt="2021-03-30T08:58:49.606" v="2" actId="20577"/>
      <pc:docMkLst>
        <pc:docMk/>
      </pc:docMkLst>
      <pc:sldChg chg="modSp mod">
        <pc:chgData name="吴 瑀湦" userId="78652dc710e2697a" providerId="LiveId" clId="{9B5272DB-6608-4AB1-BF2A-13FD7F441703}" dt="2021-03-30T08:58:49.606" v="2" actId="20577"/>
        <pc:sldMkLst>
          <pc:docMk/>
          <pc:sldMk cId="0" sldId="256"/>
        </pc:sldMkLst>
      </pc:sldChg>
    </pc:docChg>
  </pc:docChgLst>
  <pc:docChgLst>
    <pc:chgData name="瑀湦 吴" userId="78652dc710e2697a" providerId="LiveId" clId="{B0220DE8-F272-4A7D-AB73-929E229DD3BB}"/>
    <pc:docChg chg="modSld">
      <pc:chgData name="瑀湦 吴" userId="78652dc710e2697a" providerId="LiveId" clId="{B0220DE8-F272-4A7D-AB73-929E229DD3BB}" dt="2024-03-18T01:25:32.161" v="1" actId="20577"/>
      <pc:docMkLst>
        <pc:docMk/>
      </pc:docMkLst>
      <pc:sldChg chg="modSp mod">
        <pc:chgData name="瑀湦 吴" userId="78652dc710e2697a" providerId="LiveId" clId="{B0220DE8-F272-4A7D-AB73-929E229DD3BB}" dt="2024-03-18T01:25:32.161" v="1" actId="20577"/>
        <pc:sldMkLst>
          <pc:docMk/>
          <pc:sldMk cId="0" sldId="256"/>
        </pc:sldMkLst>
      </pc:sldChg>
    </pc:docChg>
  </pc:docChgLst>
  <pc:docChgLst>
    <pc:chgData name="瑀湦 吴" userId="78652dc710e2697a" providerId="LiveId" clId="{FC1FBD78-E9C5-4A27-9091-57AD7BDA7B37}"/>
    <pc:docChg chg="undo custSel addSld delSld modSld">
      <pc:chgData name="瑀湦 吴" userId="78652dc710e2697a" providerId="LiveId" clId="{FC1FBD78-E9C5-4A27-9091-57AD7BDA7B37}" dt="2025-02-06T05:53:15.759" v="1041" actId="47"/>
      <pc:docMkLst>
        <pc:docMk/>
      </pc:docMkLst>
      <pc:sldChg chg="modSp mod">
        <pc:chgData name="瑀湦 吴" userId="78652dc710e2697a" providerId="LiveId" clId="{FC1FBD78-E9C5-4A27-9091-57AD7BDA7B37}" dt="2025-02-06T01:51:12.470" v="17" actId="20577"/>
        <pc:sldMkLst>
          <pc:docMk/>
          <pc:sldMk cId="2161967098" sldId="257"/>
        </pc:sldMkLst>
        <pc:spChg chg="mod">
          <ac:chgData name="瑀湦 吴" userId="78652dc710e2697a" providerId="LiveId" clId="{FC1FBD78-E9C5-4A27-9091-57AD7BDA7B37}" dt="2025-02-06T01:51:12.470" v="17" actId="20577"/>
          <ac:spMkLst>
            <pc:docMk/>
            <pc:sldMk cId="2161967098" sldId="257"/>
            <ac:spMk id="3" creationId="{03C27FF9-E562-231B-CB8E-AFBF1312420F}"/>
          </ac:spMkLst>
        </pc:spChg>
      </pc:sldChg>
      <pc:sldChg chg="modSp mod">
        <pc:chgData name="瑀湦 吴" userId="78652dc710e2697a" providerId="LiveId" clId="{FC1FBD78-E9C5-4A27-9091-57AD7BDA7B37}" dt="2025-02-06T02:22:57.851" v="64" actId="1076"/>
        <pc:sldMkLst>
          <pc:docMk/>
          <pc:sldMk cId="0" sldId="268"/>
        </pc:sldMkLst>
        <pc:spChg chg="mod">
          <ac:chgData name="瑀湦 吴" userId="78652dc710e2697a" providerId="LiveId" clId="{FC1FBD78-E9C5-4A27-9091-57AD7BDA7B37}" dt="2025-02-06T02:22:53.774" v="63" actId="14100"/>
          <ac:spMkLst>
            <pc:docMk/>
            <pc:sldMk cId="0" sldId="268"/>
            <ac:spMk id="12" creationId="{5124685A-EE7A-477D-9BFE-3675C9C07227}"/>
          </ac:spMkLst>
        </pc:spChg>
        <pc:spChg chg="mod">
          <ac:chgData name="瑀湦 吴" userId="78652dc710e2697a" providerId="LiveId" clId="{FC1FBD78-E9C5-4A27-9091-57AD7BDA7B37}" dt="2025-02-06T02:22:57.851" v="64" actId="1076"/>
          <ac:spMkLst>
            <pc:docMk/>
            <pc:sldMk cId="0" sldId="268"/>
            <ac:spMk id="13" creationId="{2C21F276-08F9-469F-8DD9-9B393957BF04}"/>
          </ac:spMkLst>
        </pc:spChg>
      </pc:sldChg>
      <pc:sldChg chg="modSp mod">
        <pc:chgData name="瑀湦 吴" userId="78652dc710e2697a" providerId="LiveId" clId="{FC1FBD78-E9C5-4A27-9091-57AD7BDA7B37}" dt="2025-02-06T02:23:30.686" v="66" actId="14100"/>
        <pc:sldMkLst>
          <pc:docMk/>
          <pc:sldMk cId="0" sldId="269"/>
        </pc:sldMkLst>
        <pc:spChg chg="mod">
          <ac:chgData name="瑀湦 吴" userId="78652dc710e2697a" providerId="LiveId" clId="{FC1FBD78-E9C5-4A27-9091-57AD7BDA7B37}" dt="2025-02-06T02:23:30.686" v="66" actId="14100"/>
          <ac:spMkLst>
            <pc:docMk/>
            <pc:sldMk cId="0" sldId="269"/>
            <ac:spMk id="22" creationId="{99B702F0-69A0-42C7-9FBB-8C1F5BC43E4B}"/>
          </ac:spMkLst>
        </pc:spChg>
      </pc:sldChg>
      <pc:sldChg chg="modSp mod">
        <pc:chgData name="瑀湦 吴" userId="78652dc710e2697a" providerId="LiveId" clId="{FC1FBD78-E9C5-4A27-9091-57AD7BDA7B37}" dt="2025-02-06T02:18:23.312" v="25" actId="1076"/>
        <pc:sldMkLst>
          <pc:docMk/>
          <pc:sldMk cId="0" sldId="282"/>
        </pc:sldMkLst>
        <pc:spChg chg="mod">
          <ac:chgData name="瑀湦 吴" userId="78652dc710e2697a" providerId="LiveId" clId="{FC1FBD78-E9C5-4A27-9091-57AD7BDA7B37}" dt="2025-02-06T02:18:23.312" v="25" actId="1076"/>
          <ac:spMkLst>
            <pc:docMk/>
            <pc:sldMk cId="0" sldId="282"/>
            <ac:spMk id="8205" creationId="{879F0A6C-CBCE-4532-B1BD-B6A952A95496}"/>
          </ac:spMkLst>
        </pc:spChg>
        <pc:spChg chg="mod">
          <ac:chgData name="瑀湦 吴" userId="78652dc710e2697a" providerId="LiveId" clId="{FC1FBD78-E9C5-4A27-9091-57AD7BDA7B37}" dt="2025-02-06T02:18:16.699" v="24" actId="20577"/>
          <ac:spMkLst>
            <pc:docMk/>
            <pc:sldMk cId="0" sldId="282"/>
            <ac:spMk id="8207" creationId="{8C44B950-B881-4D97-BD12-B499158861DA}"/>
          </ac:spMkLst>
        </pc:spChg>
        <pc:grpChg chg="mod">
          <ac:chgData name="瑀湦 吴" userId="78652dc710e2697a" providerId="LiveId" clId="{FC1FBD78-E9C5-4A27-9091-57AD7BDA7B37}" dt="2025-02-06T02:18:23.312" v="25" actId="1076"/>
          <ac:grpSpMkLst>
            <pc:docMk/>
            <pc:sldMk cId="0" sldId="282"/>
            <ac:grpSpMk id="16" creationId="{6EEE0B85-0C15-43FE-920F-1E4010314A86}"/>
          </ac:grpSpMkLst>
        </pc:grpChg>
        <pc:picChg chg="mod">
          <ac:chgData name="瑀湦 吴" userId="78652dc710e2697a" providerId="LiveId" clId="{FC1FBD78-E9C5-4A27-9091-57AD7BDA7B37}" dt="2025-02-06T02:18:23.312" v="25" actId="1076"/>
          <ac:picMkLst>
            <pc:docMk/>
            <pc:sldMk cId="0" sldId="282"/>
            <ac:picMk id="8204" creationId="{56586FDD-FBEB-4ED2-85D8-18804707C511}"/>
          </ac:picMkLst>
        </pc:picChg>
      </pc:sldChg>
      <pc:sldChg chg="modSp mod">
        <pc:chgData name="瑀湦 吴" userId="78652dc710e2697a" providerId="LiveId" clId="{FC1FBD78-E9C5-4A27-9091-57AD7BDA7B37}" dt="2025-02-06T02:19:04.450" v="32" actId="20577"/>
        <pc:sldMkLst>
          <pc:docMk/>
          <pc:sldMk cId="0" sldId="283"/>
        </pc:sldMkLst>
        <pc:spChg chg="mod">
          <ac:chgData name="瑀湦 吴" userId="78652dc710e2697a" providerId="LiveId" clId="{FC1FBD78-E9C5-4A27-9091-57AD7BDA7B37}" dt="2025-02-06T02:19:04.450" v="32" actId="20577"/>
          <ac:spMkLst>
            <pc:docMk/>
            <pc:sldMk cId="0" sldId="283"/>
            <ac:spMk id="10250" creationId="{B8CF681F-5241-4C0F-9AE2-E1647EB7BC0E}"/>
          </ac:spMkLst>
        </pc:spChg>
      </pc:sldChg>
      <pc:sldChg chg="modSp mod">
        <pc:chgData name="瑀湦 吴" userId="78652dc710e2697a" providerId="LiveId" clId="{FC1FBD78-E9C5-4A27-9091-57AD7BDA7B37}" dt="2025-02-06T02:21:56.695" v="60" actId="20577"/>
        <pc:sldMkLst>
          <pc:docMk/>
          <pc:sldMk cId="0" sldId="287"/>
        </pc:sldMkLst>
        <pc:spChg chg="mod">
          <ac:chgData name="瑀湦 吴" userId="78652dc710e2697a" providerId="LiveId" clId="{FC1FBD78-E9C5-4A27-9091-57AD7BDA7B37}" dt="2025-02-06T02:21:56.695" v="60" actId="20577"/>
          <ac:spMkLst>
            <pc:docMk/>
            <pc:sldMk cId="0" sldId="287"/>
            <ac:spMk id="15" creationId="{53D4A45D-9DBD-4909-A42B-B1EF252AA029}"/>
          </ac:spMkLst>
        </pc:spChg>
      </pc:sldChg>
      <pc:sldChg chg="modSp mod">
        <pc:chgData name="瑀湦 吴" userId="78652dc710e2697a" providerId="LiveId" clId="{FC1FBD78-E9C5-4A27-9091-57AD7BDA7B37}" dt="2025-02-06T02:24:12.887" v="78" actId="20577"/>
        <pc:sldMkLst>
          <pc:docMk/>
          <pc:sldMk cId="0" sldId="289"/>
        </pc:sldMkLst>
        <pc:spChg chg="mod">
          <ac:chgData name="瑀湦 吴" userId="78652dc710e2697a" providerId="LiveId" clId="{FC1FBD78-E9C5-4A27-9091-57AD7BDA7B37}" dt="2025-02-06T02:24:12.887" v="78" actId="20577"/>
          <ac:spMkLst>
            <pc:docMk/>
            <pc:sldMk cId="0" sldId="289"/>
            <ac:spMk id="8" creationId="{2E610504-9471-4605-9CD8-C58D64F06EF9}"/>
          </ac:spMkLst>
        </pc:spChg>
      </pc:sldChg>
      <pc:sldChg chg="modSp mod">
        <pc:chgData name="瑀湦 吴" userId="78652dc710e2697a" providerId="LiveId" clId="{FC1FBD78-E9C5-4A27-9091-57AD7BDA7B37}" dt="2025-02-06T02:25:45.481" v="90" actId="20577"/>
        <pc:sldMkLst>
          <pc:docMk/>
          <pc:sldMk cId="0" sldId="292"/>
        </pc:sldMkLst>
        <pc:spChg chg="mod">
          <ac:chgData name="瑀湦 吴" userId="78652dc710e2697a" providerId="LiveId" clId="{FC1FBD78-E9C5-4A27-9091-57AD7BDA7B37}" dt="2025-02-06T02:25:45.481" v="90" actId="20577"/>
          <ac:spMkLst>
            <pc:docMk/>
            <pc:sldMk cId="0" sldId="292"/>
            <ac:spMk id="36876" creationId="{020AB6BF-CA2B-4C82-BEEC-AAFD9D4DAA49}"/>
          </ac:spMkLst>
        </pc:spChg>
      </pc:sldChg>
      <pc:sldChg chg="modSp mod">
        <pc:chgData name="瑀湦 吴" userId="78652dc710e2697a" providerId="LiveId" clId="{FC1FBD78-E9C5-4A27-9091-57AD7BDA7B37}" dt="2025-02-06T02:26:48.228" v="91" actId="14100"/>
        <pc:sldMkLst>
          <pc:docMk/>
          <pc:sldMk cId="0" sldId="300"/>
        </pc:sldMkLst>
        <pc:cxnChg chg="mod">
          <ac:chgData name="瑀湦 吴" userId="78652dc710e2697a" providerId="LiveId" clId="{FC1FBD78-E9C5-4A27-9091-57AD7BDA7B37}" dt="2025-02-06T02:26:48.228" v="91" actId="14100"/>
          <ac:cxnSpMkLst>
            <pc:docMk/>
            <pc:sldMk cId="0" sldId="300"/>
            <ac:cxnSpMk id="36" creationId="{CF566472-3E2F-4B0F-A40C-8C706DEE3FCD}"/>
          </ac:cxnSpMkLst>
        </pc:cxnChg>
      </pc:sldChg>
      <pc:sldChg chg="modSp mod">
        <pc:chgData name="瑀湦 吴" userId="78652dc710e2697a" providerId="LiveId" clId="{FC1FBD78-E9C5-4A27-9091-57AD7BDA7B37}" dt="2025-02-06T05:52:00.041" v="1040" actId="20577"/>
        <pc:sldMkLst>
          <pc:docMk/>
          <pc:sldMk cId="0" sldId="301"/>
        </pc:sldMkLst>
        <pc:spChg chg="mod">
          <ac:chgData name="瑀湦 吴" userId="78652dc710e2697a" providerId="LiveId" clId="{FC1FBD78-E9C5-4A27-9091-57AD7BDA7B37}" dt="2025-02-06T05:52:00.041" v="1040" actId="20577"/>
          <ac:spMkLst>
            <pc:docMk/>
            <pc:sldMk cId="0" sldId="301"/>
            <ac:spMk id="8" creationId="{7DB26909-5892-40D6-9C5F-A77D26280BEE}"/>
          </ac:spMkLst>
        </pc:spChg>
        <pc:spChg chg="mod">
          <ac:chgData name="瑀湦 吴" userId="78652dc710e2697a" providerId="LiveId" clId="{FC1FBD78-E9C5-4A27-9091-57AD7BDA7B37}" dt="2025-02-06T02:27:18.297" v="104" actId="20577"/>
          <ac:spMkLst>
            <pc:docMk/>
            <pc:sldMk cId="0" sldId="301"/>
            <ac:spMk id="10251" creationId="{AD2AD209-9281-4FB1-B19B-8E89D1662F45}"/>
          </ac:spMkLst>
        </pc:spChg>
      </pc:sldChg>
      <pc:sldChg chg="modSp">
        <pc:chgData name="瑀湦 吴" userId="78652dc710e2697a" providerId="LiveId" clId="{FC1FBD78-E9C5-4A27-9091-57AD7BDA7B37}" dt="2025-02-06T02:29:20.899" v="105" actId="1076"/>
        <pc:sldMkLst>
          <pc:docMk/>
          <pc:sldMk cId="0" sldId="313"/>
        </pc:sldMkLst>
        <pc:spChg chg="mod">
          <ac:chgData name="瑀湦 吴" userId="78652dc710e2697a" providerId="LiveId" clId="{FC1FBD78-E9C5-4A27-9091-57AD7BDA7B37}" dt="2025-02-06T02:29:20.899" v="105" actId="1076"/>
          <ac:spMkLst>
            <pc:docMk/>
            <pc:sldMk cId="0" sldId="313"/>
            <ac:spMk id="36876" creationId="{5E80FBA2-D89D-4050-B72F-6D6CAA2AEE2B}"/>
          </ac:spMkLst>
        </pc:spChg>
        <pc:grpChg chg="mod">
          <ac:chgData name="瑀湦 吴" userId="78652dc710e2697a" providerId="LiveId" clId="{FC1FBD78-E9C5-4A27-9091-57AD7BDA7B37}" dt="2025-02-06T02:29:20.899" v="105" actId="1076"/>
          <ac:grpSpMkLst>
            <pc:docMk/>
            <pc:sldMk cId="0" sldId="313"/>
            <ac:grpSpMk id="37" creationId="{11AD2045-85A6-4310-B5BF-CE23AAB05DBE}"/>
          </ac:grpSpMkLst>
        </pc:grpChg>
        <pc:picChg chg="mod">
          <ac:chgData name="瑀湦 吴" userId="78652dc710e2697a" providerId="LiveId" clId="{FC1FBD78-E9C5-4A27-9091-57AD7BDA7B37}" dt="2025-02-06T02:29:20.899" v="105" actId="1076"/>
          <ac:picMkLst>
            <pc:docMk/>
            <pc:sldMk cId="0" sldId="313"/>
            <ac:picMk id="36875" creationId="{18D8069C-E4F6-4590-8C48-AEC9449B9B63}"/>
          </ac:picMkLst>
        </pc:picChg>
      </pc:sldChg>
      <pc:sldChg chg="modSp mod">
        <pc:chgData name="瑀湦 吴" userId="78652dc710e2697a" providerId="LiveId" clId="{FC1FBD78-E9C5-4A27-9091-57AD7BDA7B37}" dt="2025-02-06T02:30:55.732" v="119" actId="1076"/>
        <pc:sldMkLst>
          <pc:docMk/>
          <pc:sldMk cId="0" sldId="318"/>
        </pc:sldMkLst>
        <pc:spChg chg="mod">
          <ac:chgData name="瑀湦 吴" userId="78652dc710e2697a" providerId="LiveId" clId="{FC1FBD78-E9C5-4A27-9091-57AD7BDA7B37}" dt="2025-02-06T02:30:46.610" v="116" actId="20577"/>
          <ac:spMkLst>
            <pc:docMk/>
            <pc:sldMk cId="0" sldId="318"/>
            <ac:spMk id="8" creationId="{CCAFFFAE-D145-4017-B28D-493DFC1179CB}"/>
          </ac:spMkLst>
        </pc:spChg>
        <pc:spChg chg="mod">
          <ac:chgData name="瑀湦 吴" userId="78652dc710e2697a" providerId="LiveId" clId="{FC1FBD78-E9C5-4A27-9091-57AD7BDA7B37}" dt="2025-02-06T02:30:55.732" v="119" actId="1076"/>
          <ac:spMkLst>
            <pc:docMk/>
            <pc:sldMk cId="0" sldId="318"/>
            <ac:spMk id="10" creationId="{1056F360-8F16-4B69-B0D3-B53DC3224962}"/>
          </ac:spMkLst>
        </pc:spChg>
        <pc:spChg chg="mod">
          <ac:chgData name="瑀湦 吴" userId="78652dc710e2697a" providerId="LiveId" clId="{FC1FBD78-E9C5-4A27-9091-57AD7BDA7B37}" dt="2025-02-06T02:30:52.264" v="118" actId="1076"/>
          <ac:spMkLst>
            <pc:docMk/>
            <pc:sldMk cId="0" sldId="318"/>
            <ac:spMk id="49166" creationId="{9811DB50-CCA7-4BCC-BABD-279CF47C02F9}"/>
          </ac:spMkLst>
        </pc:spChg>
        <pc:grpChg chg="mod">
          <ac:chgData name="瑀湦 吴" userId="78652dc710e2697a" providerId="LiveId" clId="{FC1FBD78-E9C5-4A27-9091-57AD7BDA7B37}" dt="2025-02-06T02:30:52.264" v="118" actId="1076"/>
          <ac:grpSpMkLst>
            <pc:docMk/>
            <pc:sldMk cId="0" sldId="318"/>
            <ac:grpSpMk id="9" creationId="{2A74392D-BA7A-49FD-B441-C8C7F473E657}"/>
          </ac:grpSpMkLst>
        </pc:grpChg>
        <pc:picChg chg="mod">
          <ac:chgData name="瑀湦 吴" userId="78652dc710e2697a" providerId="LiveId" clId="{FC1FBD78-E9C5-4A27-9091-57AD7BDA7B37}" dt="2025-02-06T02:30:52.264" v="118" actId="1076"/>
          <ac:picMkLst>
            <pc:docMk/>
            <pc:sldMk cId="0" sldId="318"/>
            <ac:picMk id="49165" creationId="{FF63C8A5-EC13-4F52-8148-F9F204222668}"/>
          </ac:picMkLst>
        </pc:picChg>
      </pc:sldChg>
      <pc:sldChg chg="delSp modSp del mod">
        <pc:chgData name="瑀湦 吴" userId="78652dc710e2697a" providerId="LiveId" clId="{FC1FBD78-E9C5-4A27-9091-57AD7BDA7B37}" dt="2025-02-06T05:53:15.759" v="1041" actId="47"/>
        <pc:sldMkLst>
          <pc:docMk/>
          <pc:sldMk cId="0" sldId="327"/>
        </pc:sldMkLst>
        <pc:spChg chg="mod">
          <ac:chgData name="瑀湦 吴" userId="78652dc710e2697a" providerId="LiveId" clId="{FC1FBD78-E9C5-4A27-9091-57AD7BDA7B37}" dt="2025-02-06T02:33:59.359" v="157" actId="33524"/>
          <ac:spMkLst>
            <pc:docMk/>
            <pc:sldMk cId="0" sldId="327"/>
            <ac:spMk id="26" creationId="{D48279B4-87ED-49EB-A053-5AC27A3A3E43}"/>
          </ac:spMkLst>
        </pc:spChg>
        <pc:spChg chg="del">
          <ac:chgData name="瑀湦 吴" userId="78652dc710e2697a" providerId="LiveId" clId="{FC1FBD78-E9C5-4A27-9091-57AD7BDA7B37}" dt="2025-02-06T02:32:25.181" v="120" actId="478"/>
          <ac:spMkLst>
            <pc:docMk/>
            <pc:sldMk cId="0" sldId="327"/>
            <ac:spMk id="27" creationId="{471B0E78-8972-4DB1-B0D3-F2F36AC4C277}"/>
          </ac:spMkLst>
        </pc:spChg>
        <pc:spChg chg="del">
          <ac:chgData name="瑀湦 吴" userId="78652dc710e2697a" providerId="LiveId" clId="{FC1FBD78-E9C5-4A27-9091-57AD7BDA7B37}" dt="2025-02-06T02:32:25.181" v="120" actId="478"/>
          <ac:spMkLst>
            <pc:docMk/>
            <pc:sldMk cId="0" sldId="327"/>
            <ac:spMk id="28" creationId="{A08B7FCF-5A69-46DC-87AD-0D9675ACF05C}"/>
          </ac:spMkLst>
        </pc:spChg>
      </pc:sldChg>
      <pc:sldChg chg="addSp delSp modSp add mod">
        <pc:chgData name="瑀湦 吴" userId="78652dc710e2697a" providerId="LiveId" clId="{FC1FBD78-E9C5-4A27-9091-57AD7BDA7B37}" dt="2025-02-06T02:38:53.496" v="894" actId="948"/>
        <pc:sldMkLst>
          <pc:docMk/>
          <pc:sldMk cId="4124342772" sldId="335"/>
        </pc:sldMkLst>
        <pc:spChg chg="mod">
          <ac:chgData name="瑀湦 吴" userId="78652dc710e2697a" providerId="LiveId" clId="{FC1FBD78-E9C5-4A27-9091-57AD7BDA7B37}" dt="2025-02-06T02:33:38.098" v="153" actId="20577"/>
          <ac:spMkLst>
            <pc:docMk/>
            <pc:sldMk cId="4124342772" sldId="335"/>
            <ac:spMk id="2" creationId="{FB90B96B-0C94-CD5C-6D48-F595F1DFECD0}"/>
          </ac:spMkLst>
        </pc:spChg>
        <pc:spChg chg="add mod">
          <ac:chgData name="瑀湦 吴" userId="78652dc710e2697a" providerId="LiveId" clId="{FC1FBD78-E9C5-4A27-9091-57AD7BDA7B37}" dt="2025-02-06T02:38:53.496" v="894" actId="948"/>
          <ac:spMkLst>
            <pc:docMk/>
            <pc:sldMk cId="4124342772" sldId="335"/>
            <ac:spMk id="5" creationId="{6785977B-EF1B-990C-722B-BC5042F0B95F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0" creationId="{1CFB9F50-8CBE-EE33-0279-5C699B7CCBE6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1" creationId="{A25DF643-C2A3-E792-1646-A10C46EDA703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2" creationId="{7D299BD0-04C1-A32F-E5AB-51A289965B9A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3" creationId="{BC547FEB-6030-3C2C-DDF9-F1F7D775E042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4" creationId="{8E1830A2-216C-47D7-15AA-2394ABC385F9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5" creationId="{3C3F84D1-61C9-215A-4761-9BC5ED018688}"/>
          </ac:spMkLst>
        </pc:spChg>
        <pc:spChg chg="del">
          <ac:chgData name="瑀湦 吴" userId="78652dc710e2697a" providerId="LiveId" clId="{FC1FBD78-E9C5-4A27-9091-57AD7BDA7B37}" dt="2025-02-06T02:32:59.169" v="134" actId="478"/>
          <ac:spMkLst>
            <pc:docMk/>
            <pc:sldMk cId="4124342772" sldId="335"/>
            <ac:spMk id="26" creationId="{65AEDF15-6483-AE06-A7C6-545FECBD6464}"/>
          </ac:spMkLst>
        </pc:spChg>
        <pc:grpChg chg="del">
          <ac:chgData name="瑀湦 吴" userId="78652dc710e2697a" providerId="LiveId" clId="{FC1FBD78-E9C5-4A27-9091-57AD7BDA7B37}" dt="2025-02-06T02:32:59.169" v="134" actId="478"/>
          <ac:grpSpMkLst>
            <pc:docMk/>
            <pc:sldMk cId="4124342772" sldId="335"/>
            <ac:grpSpMk id="19" creationId="{D825328E-9DF6-73F3-E39E-04329EDE8B28}"/>
          </ac:grpSpMkLst>
        </pc:grpChg>
      </pc:sldChg>
      <pc:sldChg chg="addSp delSp modSp add mod">
        <pc:chgData name="瑀湦 吴" userId="78652dc710e2697a" providerId="LiveId" clId="{FC1FBD78-E9C5-4A27-9091-57AD7BDA7B37}" dt="2025-02-06T02:45:36.865" v="1016" actId="1076"/>
        <pc:sldMkLst>
          <pc:docMk/>
          <pc:sldMk cId="250872495" sldId="336"/>
        </pc:sldMkLst>
        <pc:spChg chg="mod">
          <ac:chgData name="瑀湦 吴" userId="78652dc710e2697a" providerId="LiveId" clId="{FC1FBD78-E9C5-4A27-9091-57AD7BDA7B37}" dt="2025-02-06T02:39:05.904" v="933" actId="20577"/>
          <ac:spMkLst>
            <pc:docMk/>
            <pc:sldMk cId="250872495" sldId="336"/>
            <ac:spMk id="2" creationId="{33979D94-47B5-4E02-06C4-9755D3881A80}"/>
          </ac:spMkLst>
        </pc:spChg>
        <pc:spChg chg="add del mod">
          <ac:chgData name="瑀湦 吴" userId="78652dc710e2697a" providerId="LiveId" clId="{FC1FBD78-E9C5-4A27-9091-57AD7BDA7B37}" dt="2025-02-06T02:39:29.856" v="979" actId="478"/>
          <ac:spMkLst>
            <pc:docMk/>
            <pc:sldMk cId="250872495" sldId="336"/>
            <ac:spMk id="3" creationId="{E5ACD673-79C8-3809-4425-52381C7C22B5}"/>
          </ac:spMkLst>
        </pc:spChg>
        <pc:spChg chg="del">
          <ac:chgData name="瑀湦 吴" userId="78652dc710e2697a" providerId="LiveId" clId="{FC1FBD78-E9C5-4A27-9091-57AD7BDA7B37}" dt="2025-02-06T02:39:07.993" v="934" actId="478"/>
          <ac:spMkLst>
            <pc:docMk/>
            <pc:sldMk cId="250872495" sldId="336"/>
            <ac:spMk id="5" creationId="{486FC947-5323-8273-1D42-2D2D60E4C98C}"/>
          </ac:spMkLst>
        </pc:spChg>
        <pc:spChg chg="add mod">
          <ac:chgData name="瑀湦 吴" userId="78652dc710e2697a" providerId="LiveId" clId="{FC1FBD78-E9C5-4A27-9091-57AD7BDA7B37}" dt="2025-02-06T02:45:36.865" v="1016" actId="1076"/>
          <ac:spMkLst>
            <pc:docMk/>
            <pc:sldMk cId="250872495" sldId="336"/>
            <ac:spMk id="8" creationId="{71C2A944-D8A8-E65A-47F1-F6DA1AC466FE}"/>
          </ac:spMkLst>
        </pc:spChg>
        <pc:picChg chg="add mod">
          <ac:chgData name="瑀湦 吴" userId="78652dc710e2697a" providerId="LiveId" clId="{FC1FBD78-E9C5-4A27-9091-57AD7BDA7B37}" dt="2025-02-06T02:45:14.385" v="983" actId="1076"/>
          <ac:picMkLst>
            <pc:docMk/>
            <pc:sldMk cId="250872495" sldId="336"/>
            <ac:picMk id="7" creationId="{B12F2F15-C639-44AF-8B71-E9F48E929322}"/>
          </ac:picMkLst>
        </pc:picChg>
      </pc:sldChg>
    </pc:docChg>
  </pc:docChgLst>
  <pc:docChgLst>
    <pc:chgData name="吴 瑀湦" userId="78652dc710e2697a" providerId="LiveId" clId="{0B2D2E60-0204-457A-B039-EEF7F60202D9}"/>
    <pc:docChg chg="modSld">
      <pc:chgData name="吴 瑀湦" userId="78652dc710e2697a" providerId="LiveId" clId="{0B2D2E60-0204-457A-B039-EEF7F60202D9}" dt="2023-03-28T09:09:17.849" v="1" actId="20577"/>
      <pc:docMkLst>
        <pc:docMk/>
      </pc:docMkLst>
      <pc:sldChg chg="modSp mod">
        <pc:chgData name="吴 瑀湦" userId="78652dc710e2697a" providerId="LiveId" clId="{0B2D2E60-0204-457A-B039-EEF7F60202D9}" dt="2023-03-28T09:09:17.849" v="1" actId="20577"/>
        <pc:sldMkLst>
          <pc:docMk/>
          <pc:sldMk cId="0" sldId="256"/>
        </pc:sldMkLst>
      </pc:sldChg>
    </pc:docChg>
  </pc:docChgLst>
  <pc:docChgLst>
    <pc:chgData name="吴 瑀湦" userId="78652dc710e2697a" providerId="LiveId" clId="{BA5110DE-ABFB-4645-A3BC-839944ECA9E7}"/>
    <pc:docChg chg="modSld">
      <pc:chgData name="吴 瑀湦" userId="78652dc710e2697a" providerId="LiveId" clId="{BA5110DE-ABFB-4645-A3BC-839944ECA9E7}" dt="2022-03-15T16:03:56.504" v="2" actId="20577"/>
      <pc:docMkLst>
        <pc:docMk/>
      </pc:docMkLst>
      <pc:sldChg chg="modSp mod">
        <pc:chgData name="吴 瑀湦" userId="78652dc710e2697a" providerId="LiveId" clId="{BA5110DE-ABFB-4645-A3BC-839944ECA9E7}" dt="2022-03-15T16:03:56.504" v="2" actId="20577"/>
        <pc:sldMkLst>
          <pc:docMk/>
          <pc:sldMk cId="0" sldId="25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135A16-A789-40C3-AA53-B10F91BEFE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4B6D6-9B7B-4E8F-8557-D28DA0606FA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AD3BA6-70F2-48AA-B3E3-C0BBDCBCD653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B70C01-D403-4FD1-971C-7D39FC2AB7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DD118F7-D49E-468F-979B-AE5A0C825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399FB-62B0-4C2F-ABD6-DE7FA8B6AD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B10E-2FC5-4538-8810-C15AF53C4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F22E91-C11B-4357-92E1-977E9C100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9E23D33-1170-4701-8EA3-910BDAFB29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A801C4C-F250-48A1-8A33-C7D0AC567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415B5765-1456-4015-9E52-21C71C98D8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9614942-2158-4AB2-8664-7674204832A8}" type="slidenum">
              <a:rPr lang="en-US" altLang="en-US"/>
              <a:pPr/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18F88B3F-51A1-4D3D-9B0B-63A981CA71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008B22B-74E1-49B6-8E74-A456444202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2ED45B3-BCF5-4A83-AEEF-92710ECAA6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16E4A5-DB8A-44DD-AA89-A5940C0AF7F5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9E3F15A3-9E69-496A-A0CE-AEA043D7D5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96CF8543-5B35-4DC3-ABD2-2849CE47E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50ABE64A-21F7-44D9-BACF-6C45C114B8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984A08C-1BF0-43FD-B57C-BBD16B416D9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9F1808BB-0A73-49A8-9210-33108EA667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A59FA81-6844-4396-BBAA-CDE6A70D75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5BBD82DA-34B8-4879-8BFA-D13A3312C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104C081-1D4F-40D9-9600-C96B3C54948F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A1A6C544-D331-4D35-A167-48984AACC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C0B3A36-88A6-4933-8071-4C9E55022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2D113066-4F48-4D23-992E-6EF24FDA67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929085D-623F-42F7-AC68-3C53414C95E4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6B63AD1B-617C-46D5-A207-F6B1541CC0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C432147-6226-4B3A-8C44-27CA3887DE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9297F62E-3697-4C46-8BFA-081A4ABDF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C6AC6F-2921-43A2-83A8-017C6C1C9509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25392B18-16BD-4019-8DDA-9086B1B18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A35F8330-A867-46F6-BA80-9D7CD4E6A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018A148-C509-48E7-9828-0BDF03F490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A21C13A-48C7-45D7-A422-9CC02BF8FC64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15466029-EF9B-43F4-98AE-E56203E6D2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BE52B388-A70D-47DE-BA3C-3D0B4B4AE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36B22374-E2AA-4E24-867C-AC7ACBDFB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DFC0C6-65D3-498A-BD8D-4DEF19D2D3A0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9FD13E45-C1D0-4C0B-A25E-44A278F91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EBE0E036-83E7-4526-8D0A-0C9AF5214A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A0F8BAC3-631F-46A6-A70D-428FB9F091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6D58428-9DB2-4C1D-99B9-B4F614F3E312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CC47C7CB-0D0B-4A72-B186-E401BF0B2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BE91710A-F624-49B0-B8B0-B8C207D3C2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0DC59EE3-4F2C-44CD-A80E-43D2D9245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81D43E-AC06-41DD-90DC-5A2B6DD23A8C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2C99C144-BCE7-46F7-AE77-8CB1E15255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BC141B9E-5500-4640-87BD-5E9FC3B27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4F398DA5-1C16-41F7-BA9A-8967993F80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45E68B1-6D34-423F-80B9-473702120BA7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ABEAEAAC-3426-4619-8BC4-D3FF11072E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21A9501-B7F9-43D1-8885-11FD92EFB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4290D70-2A07-4C2A-92D8-0548DE2006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992DF16-9092-403C-88B9-FBA321E6B83F}" type="slidenum">
              <a:rPr lang="en-US" altLang="en-US"/>
              <a:pPr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99474B3-5AA3-47FD-B2AB-1CC19476F9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B7C571ED-E278-4AA0-9574-BDF0FEB6E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9D801BCF-5E5F-4A4B-9717-7AA4EE8F50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3BBE910-BC0A-49BD-9A2D-E9FBFBCED9BF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CE5F73EC-425B-4256-8ACF-F1B9E569C4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C32F5B99-8F98-42DF-B1E7-C794207BAE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E32E424F-D0FA-4DC0-B7D3-347126A3B8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B4C765-51E9-4EA5-8784-A20FF539FF39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574785CC-F9E1-44BA-BB39-8F1E85E76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814433E8-5079-4DA3-BC24-EF82C121D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031F94E-F5F8-406A-A4BE-B1661F2F7D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0E976A-A038-4689-82D0-845AF524A6DD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60EEA7-FDC7-485F-9588-D0DC6F7243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FA4307E5-8360-4177-99F3-1429CAE9B3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4E4E0D6C-40E9-4544-A917-757953163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D035178-D45D-40E0-B068-12535B0E9004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A26852AE-51BE-4161-8B6A-2F834498AF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F7A056B8-15CD-4755-80F3-04D8B264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0B27051-283E-4FE9-9AD1-CA0A35D7C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278C7EF-0436-498F-AB74-9886AC654C2A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EA8B618B-6EB6-4F24-BEB6-BC50F114C3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822CCB7A-685E-49A4-8140-BAEB49CBE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B4EFBC06-1998-47E8-850E-F5DFA15B7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889A79E-B903-4FC4-8F3E-FFB2E405E387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AAFEF5EB-F949-4CC7-A941-6D14BF79E4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483F75F1-EC56-40CC-A0BB-4EA59B59D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2334FD19-2296-4657-BFFF-9ABC195262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5B6833F-0B16-4724-8D88-CD734D991BC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117B1CCD-6FE5-405A-8A71-E559F047BC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AEBCE3C-59E2-4438-9506-3CE852BF4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78CA7BB5-C0F0-41D2-A5EC-9A419E01E7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70ED223-A6D2-4EC9-9982-A0B566AF508A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92E74C65-D8A4-495B-A5BC-A4610827D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751B90CE-2072-43C6-9104-805FA58E0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3A946D04-7E45-48D0-A553-FA8D5A30FD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5A5503E-C515-406A-9FEC-4FECFF4EBC2C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E80C198-644D-4A02-9C7F-E47BB88ECF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561E8C43-E059-4D0B-AA14-0D27C18708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4480E1CF-49EF-4DFE-A336-01EC605E19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3DCEC69-347D-4D10-9D4B-3A8F619A37D6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>
            <a:extLst>
              <a:ext uri="{FF2B5EF4-FFF2-40B4-BE49-F238E27FC236}">
                <a16:creationId xmlns:a16="http://schemas.microsoft.com/office/drawing/2014/main" id="{063590B1-1DF5-4543-97CB-B57941B2A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>
            <a:extLst>
              <a:ext uri="{FF2B5EF4-FFF2-40B4-BE49-F238E27FC236}">
                <a16:creationId xmlns:a16="http://schemas.microsoft.com/office/drawing/2014/main" id="{0CE3A599-59CB-4603-9D50-ED3F3ECAE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8" name="Slide Number Placeholder 3">
            <a:extLst>
              <a:ext uri="{FF2B5EF4-FFF2-40B4-BE49-F238E27FC236}">
                <a16:creationId xmlns:a16="http://schemas.microsoft.com/office/drawing/2014/main" id="{166678B4-4F63-4616-A6F8-905B27D2B1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516BD70-E895-4E86-9DFC-D2331C7CB736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33E5DA88-5A56-41F4-8EF0-8BBD270AC4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E510469F-B076-4035-B6A3-7613C9A026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7559CF8B-27B2-4ADC-A300-2259438AF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0C69400-6D37-49D8-9F59-1C2F958A0334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3C78CF96-5EA3-4A52-BD15-FF02AE8FB9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3AF422FF-C6ED-4ACF-BED9-379259FBA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A57FC706-2EEB-452E-A143-ACF81DCF5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BE8CE50-7CBF-4DD3-BB93-E657ACCEA5F8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551463C5-AD2C-4ADE-844D-CAB499DAD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5FB14840-D350-45DD-A83A-BEBAF0B61A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1A421A35-96F9-4053-812D-7410955DA8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05F2BE5-77E8-4585-9364-E1B2DC1355DC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93ADAD19-9341-4A39-8605-43F7F69DFA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49626352-828F-425B-ACDD-7CCF2FEF3C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E80AFA9-FAC2-49BE-894B-62D4FD4F20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00415AC-37FC-42FD-AFCF-BCD021708DC0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CF6B8435-7099-4D86-BA8F-78C2380743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5FA77814-F3BD-421E-8D8C-9E9C09192C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991A4F72-49FE-497E-B20A-AA46080DF3B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BA9D294-6636-4463-86D1-477203888EEA}" type="slidenum">
              <a:rPr lang="en-US" altLang="en-US"/>
              <a:pPr/>
              <a:t>37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4DC3EFBD-BEFB-4ED3-B9D0-EE03181FB1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E6440804-4E75-4599-AD16-74290B852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15D29497-FC0B-44D5-A374-9AF3F3C56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6A6DCBA-FF3A-4AF0-87D5-FAEDB4DCECC8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C8CF95B6-8E7F-4CF1-8D80-3CC0D0652C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09606D67-2DC4-477E-B811-41836A3494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6A571F41-B531-43A5-9217-5EF5A0F66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6EBC293-385F-490E-8AB4-17D9571138B6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9CD4ED9F-060F-4A11-986D-90282D3F5B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3C8CA9EB-8722-41DA-83CB-9D8E518C7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9561286C-5AAF-4A97-AB81-1070163C0E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F74ACB4-6CB4-4AB0-9DF1-67AE89E489B7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95B17C66-ED11-4E21-9A11-563DF0935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0749CBE3-EA90-48C2-9336-47D7D3F63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56F96793-CC1C-4506-91AA-EBA3368E54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685CA8-3EC0-472A-A05E-84477E1C41D0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C126CFEA-84C7-4788-96C6-5B34C5CC8D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1E848382-ADA8-4010-A8E1-120D2725E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98A35B6A-D216-4485-97AF-8F3F389D85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641D61-1F7F-46CF-A067-5DAAF3F24AA6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E016710F-8424-4B43-8C43-1B55F5019F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35FFF828-FB84-4CB2-928B-A889465FBB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D247DD1-5883-4C4F-A8E4-EE4A7C8D6B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8D4DF49-B5A8-453C-98F5-BCC0AB7713CF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BFC23807-2E9A-4595-8518-A9EDB1C4D8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ADF95436-4118-4064-A36D-89146F72C3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BF280842-4B94-4B46-B3F0-CE8EC7968E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4AB536-41C5-4958-8245-5BB52865A0CF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2535D1AD-D135-44EC-BB52-A54B26EFC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F0D8E6F0-8800-4F32-9BED-56A0017814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973AE745-F63F-4588-B68F-55485DC61F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49639C9-0412-4CDA-9B46-5250D6515579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95B4BB73-017C-4D65-9CCF-521BC4A6D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FDB39CB6-EF44-47F3-9548-2E66FC496C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76220FF9-BABE-4D72-AF24-03C44C65F3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08D3677-E870-4AB3-AABB-F12356F49DED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D3D2E-2C53-ECED-6972-01F707094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95B06927-9E1B-F80D-2BE4-F6081CC414C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68620B7E-97D9-7634-F1E5-B38D2397E5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382A415C-FF90-0B30-7962-A8ABAE031A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F119C4-7CEC-4E70-9EBD-192B9ADFCE90}" type="slidenum">
              <a:rPr lang="en-US" altLang="en-US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499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9EEE9-93E2-15F4-123A-EFA89E2F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833BA9C0-3040-B6B5-3D12-C32868C135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B91C346F-DB44-968C-DAA6-E030D6F6D8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809951A6-3BE4-2149-46A9-AB97FA8407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F119C4-7CEC-4E70-9EBD-192B9ADFCE90}" type="slidenum">
              <a:rPr lang="en-US" altLang="en-US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565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7F40EB-71A1-439A-86C9-05115650A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A9B9D4B6-D516-4063-8D5E-0090CCA6A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F2D938B4-5991-4F97-9AD4-D67E654C7E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1DFE13-AC35-4796-B618-22492ADBA1DD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DBDE6DB-8E39-4ED3-BC5A-01C0E43C0C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867FC14-D2FD-445D-9A82-5638CD34E4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AF07F433-A857-48A8-98BE-1484019C77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EED9CC9-240A-4FCD-92FB-64E9AD701979}" type="slidenum">
              <a:rPr lang="en-US" altLang="en-US"/>
              <a:pPr/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6A563109-146A-40C6-BDF1-1A6D82DD42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D7F5FD09-086D-42F3-AF48-44ECD00BEF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3634B830-81C4-4223-A3DB-BB0E5AC04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F2ECD9-4A71-4487-8855-7684E726ED90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F6BF4ED-2E8D-4A06-A39E-1821F8233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738EFC16-9695-47EA-95B3-06F116845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34586142-C1C9-4054-819A-9C9E94813C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E756824-6ABB-46F6-B0C1-92B8C527A7CD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4B53431E-779D-460B-BBD0-6E4B33A7DE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1FB4A101-DC45-4FFC-A93C-82BFB8506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4B0E5B36-AAE4-44CD-9556-CF54C19656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A30749-AF59-41E4-952B-9F981714A6F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71AD-C3DD-4FC2-937E-3469F372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1EAA9-B23C-4A23-B42F-BFE1182B8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C5C0-23C9-4D22-AFF3-CB47F219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0DEAE-904F-4562-9272-710F4200B0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88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DBC2A-4C45-4A03-AC72-EF3652814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CEA58-7954-4804-A971-BEE81C2C2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41B7A-CC45-4620-8661-8BDD0573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AD496-66FA-4DBD-B97C-DEB3B06A15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407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6D242-9D05-4255-9A6A-36A5E5CB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FBCC2-AF35-4600-B575-4793456B7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D0BC6-D415-45A5-AC03-A51588F89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80270-9C6D-4C1A-ADE3-CB0B507B0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551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443" y="1122363"/>
            <a:ext cx="5691116" cy="2621154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443" y="3843709"/>
            <a:ext cx="5691116" cy="1414091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15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7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6" y="553617"/>
            <a:ext cx="6204855" cy="4008859"/>
          </a:xfrm>
        </p:spPr>
        <p:txBody>
          <a:bodyPr anchor="t">
            <a:normAutofit/>
          </a:bodyPr>
          <a:lstStyle>
            <a:lvl1pPr>
              <a:defRPr sz="405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35" y="4589464"/>
            <a:ext cx="6204855" cy="1384617"/>
          </a:xfrm>
        </p:spPr>
        <p:txBody>
          <a:bodyPr anchor="b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5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8055864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486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91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7396"/>
            <a:ext cx="8059341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685735"/>
            <a:ext cx="386834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5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386895"/>
            <a:ext cx="3868340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5735"/>
            <a:ext cx="3887391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5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86895"/>
            <a:ext cx="3887392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4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3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32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70" y="553617"/>
            <a:ext cx="2696726" cy="1757505"/>
          </a:xfrm>
        </p:spPr>
        <p:txBody>
          <a:bodyPr anchor="t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031" y="553616"/>
            <a:ext cx="4709806" cy="54864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70" y="2311122"/>
            <a:ext cx="2696726" cy="3728895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7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3374B-F767-4881-A59B-EC4E36DD6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CB9ED-0A4B-4BF1-97CC-652EFCC1E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9FEF7-EF0E-4B2A-A43D-A15FA21C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782A3-3347-4D6F-B170-936F0D81E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475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557785"/>
            <a:ext cx="2696726" cy="2212313"/>
          </a:xfrm>
        </p:spPr>
        <p:txBody>
          <a:bodyPr anchor="t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97490" y="657103"/>
            <a:ext cx="4862765" cy="55559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826137"/>
            <a:ext cx="2689190" cy="3434638"/>
          </a:xfrm>
        </p:spPr>
        <p:txBody>
          <a:bodyPr anchor="b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789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8867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6" y="1680899"/>
            <a:ext cx="78867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77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26166" y="578497"/>
            <a:ext cx="1535278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578498"/>
            <a:ext cx="6597516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AAAF9-33A2-4130-A59F-3A3489B9C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417DD-13F1-456A-A5A1-E1E8FE7C7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C4277-2397-4B5A-9DBE-851AF31D4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A7C00-EB31-48CF-A045-664406F49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1205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35EACD-B9DB-4001-A91E-03FA44C2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418CB9-323B-4DE4-8903-372C4245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CF95B1-C53E-4CF6-9C11-958DCB81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30479-FFD5-4623-8FFF-41F7B7D995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540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833598-56E6-4C87-B7C2-D62F2C7D4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839B70-9595-4480-8C20-8772151D9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81CED7F-5CE5-4D59-B262-4A93FD77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B6E53-5C69-4A98-A418-8C3AFC47B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0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92E37B-1A92-4287-9EE0-196A475E3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1E49246-DC15-479F-8B8D-17D824658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54511B-062E-4E75-829B-7EA1EB15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18928-E7B0-4627-BF7E-B2D0A08DD0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5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4B5A2A5-8F98-4CEE-BA21-00CDB529E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43B03F-4A21-4EB5-94CC-D702271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D8C0460-0A77-43BA-B6FC-A6C72B825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A9FD1-7077-40B7-A648-6CC543245C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07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2F7F66-504B-4B4C-9C45-CFC7C6FE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0B13EF-330B-4619-89C3-D21E6A228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FD55AB-2C64-4840-B825-7ACFA888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7051C-B2D0-472C-BE9A-64A6DC36FA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30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0A5C9B1-D6D4-48E0-BA7F-D941C51B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8551D1-CDF4-4F93-A79F-9E1A54D4D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878C57-15D0-4BAE-817D-344A46F5D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506F8-DF3B-464A-B6A3-C8AC74AD61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073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03B516B-D985-488B-B84B-589844802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C3F8A4A-A1EB-4D2B-B0DD-8E7810E116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56926-B12F-49F5-951B-DAA1FD3A61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795F6-AEF2-4F08-8E73-AA788BBD07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40AED-8F93-4C65-A859-31F2E1475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7B31AA9-265B-4B49-B0E4-88BA4C5355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ft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990184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1715532"/>
            <a:ext cx="7990184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70" y="6453003"/>
            <a:ext cx="2620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7391" y="6453003"/>
            <a:ext cx="2104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22" y="6453003"/>
            <a:ext cx="321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0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data.net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ivet.hepforge.org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0F447467-474F-7A46-9B55-A89C6B0D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Neue Haas Grotesk Text Pro"/>
            </a:endParaRPr>
          </a:p>
        </p:txBody>
      </p:sp>
      <p:pic>
        <p:nvPicPr>
          <p:cNvPr id="6" name="视频 5" descr="数学和科学公式">
            <a:extLst>
              <a:ext uri="{FF2B5EF4-FFF2-40B4-BE49-F238E27FC236}">
                <a16:creationId xmlns:a16="http://schemas.microsoft.com/office/drawing/2014/main" id="{1F147191-05E2-8528-AAA7-E37F76F40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6489" y="293239"/>
            <a:ext cx="5143500" cy="627152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Neue Haas Grotesk Text Pro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615928-4B5D-AF7E-EE0E-43F24997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704" y="2685884"/>
            <a:ext cx="5296792" cy="913609"/>
          </a:xfrm>
        </p:spPr>
        <p:txBody>
          <a:bodyPr>
            <a:normAutofit/>
          </a:bodyPr>
          <a:lstStyle/>
          <a:p>
            <a:pPr algn="r"/>
            <a:r>
              <a:rPr lang="en-US" altLang="zh-CN" sz="27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Brief Introduction to Experimental Collider Physics</a:t>
            </a:r>
            <a:endParaRPr lang="zh-CN" altLang="en-US" sz="27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56DD49-8121-110D-6576-36E095469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045" y="4003783"/>
            <a:ext cx="3981450" cy="1263542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10000"/>
              </a:lnSpc>
            </a:pPr>
            <a:r>
              <a:rPr lang="en-US" altLang="zh-CN" sz="16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Yusheng Wu (</a:t>
            </a:r>
            <a:r>
              <a:rPr lang="zh-CN" altLang="en-US" sz="16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吴雨生</a:t>
            </a:r>
            <a:r>
              <a:rPr lang="en-US" altLang="zh-CN" sz="16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r">
              <a:lnSpc>
                <a:spcPct val="110000"/>
              </a:lnSpc>
            </a:pPr>
            <a:r>
              <a:rPr lang="en-US" altLang="zh-CN" sz="1125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wuyusheng@ustc.edu.cn</a:t>
            </a:r>
          </a:p>
          <a:p>
            <a:pPr algn="r">
              <a:lnSpc>
                <a:spcPct val="110000"/>
              </a:lnSpc>
            </a:pP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University of Science and Technology of China</a:t>
            </a:r>
          </a:p>
          <a:p>
            <a:pPr algn="r">
              <a:lnSpc>
                <a:spcPct val="110000"/>
              </a:lnSpc>
            </a:pPr>
            <a:endParaRPr lang="en-US" altLang="zh-CN" sz="37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10000"/>
              </a:lnSpc>
            </a:pP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新视角下的强相互作用”冬季学校，复旦大学，</a:t>
            </a: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endParaRPr lang="zh-CN" altLang="en-US" sz="5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8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Vertex and 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39" name="Group 13">
            <a:extLst>
              <a:ext uri="{FF2B5EF4-FFF2-40B4-BE49-F238E27FC236}">
                <a16:creationId xmlns:a16="http://schemas.microsoft.com/office/drawing/2014/main" id="{706183D6-DB15-4ECD-815F-A06ED9882AC4}"/>
              </a:ext>
            </a:extLst>
          </p:cNvPr>
          <p:cNvGrpSpPr>
            <a:grpSpLocks/>
          </p:cNvGrpSpPr>
          <p:nvPr/>
        </p:nvGrpSpPr>
        <p:grpSpPr bwMode="auto">
          <a:xfrm>
            <a:off x="141288" y="990600"/>
            <a:ext cx="8570912" cy="3106738"/>
            <a:chOff x="141646" y="990115"/>
            <a:chExt cx="8570554" cy="3107486"/>
          </a:xfrm>
        </p:grpSpPr>
        <p:sp>
          <p:nvSpPr>
            <p:cNvPr id="18442" name="TextBox 7">
              <a:extLst>
                <a:ext uri="{FF2B5EF4-FFF2-40B4-BE49-F238E27FC236}">
                  <a16:creationId xmlns:a16="http://schemas.microsoft.com/office/drawing/2014/main" id="{8D02A971-2A0D-4A75-8D58-D8070268B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734" y="990115"/>
              <a:ext cx="834446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/>
                <a:t>To determine the tracking parameters:</a:t>
              </a:r>
            </a:p>
            <a:p>
              <a:endParaRPr lang="en-US" altLang="en-US"/>
            </a:p>
            <a:p>
              <a:endParaRPr lang="en-US" altLang="en-US"/>
            </a:p>
          </p:txBody>
        </p:sp>
        <p:grpSp>
          <p:nvGrpSpPr>
            <p:cNvPr id="18443" name="Group 12">
              <a:extLst>
                <a:ext uri="{FF2B5EF4-FFF2-40B4-BE49-F238E27FC236}">
                  <a16:creationId xmlns:a16="http://schemas.microsoft.com/office/drawing/2014/main" id="{340C614B-3938-4460-86FC-6DF60ADD02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1646" y="1364835"/>
              <a:ext cx="4099702" cy="2732766"/>
              <a:chOff x="141646" y="1364835"/>
              <a:chExt cx="4099702" cy="2732766"/>
            </a:xfrm>
          </p:grpSpPr>
          <p:pic>
            <p:nvPicPr>
              <p:cNvPr id="18444" name="Picture 2">
                <a:extLst>
                  <a:ext uri="{FF2B5EF4-FFF2-40B4-BE49-F238E27FC236}">
                    <a16:creationId xmlns:a16="http://schemas.microsoft.com/office/drawing/2014/main" id="{D952A006-9910-4F5D-9D76-7634BC6758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7734" y="1364835"/>
                <a:ext cx="3354297" cy="669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45" name="Picture 6">
                <a:extLst>
                  <a:ext uri="{FF2B5EF4-FFF2-40B4-BE49-F238E27FC236}">
                    <a16:creationId xmlns:a16="http://schemas.microsoft.com/office/drawing/2014/main" id="{93551F32-A21D-434C-B3BE-F634342D48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646" y="1944222"/>
                <a:ext cx="4099702" cy="2153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C81099C-FF77-403B-BDC3-41EEFF553C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1508125"/>
            <a:ext cx="4795837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D4A45D-9DBD-4909-A42B-B1EF252AA029}"/>
              </a:ext>
            </a:extLst>
          </p:cNvPr>
          <p:cNvSpPr txBox="1"/>
          <p:nvPr/>
        </p:nvSpPr>
        <p:spPr>
          <a:xfrm>
            <a:off x="368300" y="4210050"/>
            <a:ext cx="3743325" cy="217011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dirty="0"/>
              <a:t>Space point formation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  <a:defRPr/>
            </a:pPr>
            <a:r>
              <a:rPr lang="en-US" dirty="0">
                <a:sym typeface="Wingdings" panose="05000000000000000000" pitchFamily="2" charset="2"/>
              </a:rPr>
              <a:t>Seed finding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  <a:defRPr/>
            </a:pPr>
            <a:r>
              <a:rPr lang="en-US" dirty="0">
                <a:sym typeface="Wingdings" panose="05000000000000000000" pitchFamily="2" charset="2"/>
              </a:rPr>
              <a:t>Track finding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  <a:defRPr/>
            </a:pPr>
            <a:r>
              <a:rPr lang="en-US" dirty="0">
                <a:sym typeface="Wingdings" panose="05000000000000000000" pitchFamily="2" charset="2"/>
              </a:rPr>
              <a:t>Ambiguity solving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  <a:defRPr/>
            </a:pPr>
            <a:r>
              <a:rPr lang="en-US" dirty="0">
                <a:sym typeface="Wingdings" panose="05000000000000000000" pitchFamily="2" charset="2"/>
              </a:rPr>
              <a:t>Extending to TRT (outside layers)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F074C1A-6A43-0125-C869-D4740214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Vertex and 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5032A55-8179-4F0E-BCDB-BACF39CE1EA4}"/>
              </a:ext>
            </a:extLst>
          </p:cNvPr>
          <p:cNvSpPr txBox="1"/>
          <p:nvPr/>
        </p:nvSpPr>
        <p:spPr>
          <a:xfrm>
            <a:off x="431800" y="1047750"/>
            <a:ext cx="3155950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Algorithm for track finding: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</a:rPr>
              <a:t>Kalman filter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718DB63-0346-4F7A-975A-E6C9B01E98EB}"/>
              </a:ext>
            </a:extLst>
          </p:cNvPr>
          <p:cNvGrpSpPr>
            <a:grpSpLocks/>
          </p:cNvGrpSpPr>
          <p:nvPr/>
        </p:nvGrpSpPr>
        <p:grpSpPr bwMode="auto">
          <a:xfrm>
            <a:off x="3660775" y="1047750"/>
            <a:ext cx="4806950" cy="923925"/>
            <a:chOff x="3660877" y="1048357"/>
            <a:chExt cx="4807515" cy="923330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7BDE38-3202-4859-BF51-CC9E29807DBE}"/>
                </a:ext>
              </a:extLst>
            </p:cNvPr>
            <p:cNvCxnSpPr/>
            <p:nvPr/>
          </p:nvCxnSpPr>
          <p:spPr>
            <a:xfrm>
              <a:off x="3660877" y="1348202"/>
              <a:ext cx="911332" cy="1237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E957D3-7E4F-4DFA-BCE0-0D2C3B7058CE}"/>
                </a:ext>
              </a:extLst>
            </p:cNvPr>
            <p:cNvSpPr txBox="1"/>
            <p:nvPr/>
          </p:nvSpPr>
          <p:spPr>
            <a:xfrm>
              <a:off x="4621428" y="1048357"/>
              <a:ext cx="3846964" cy="923330"/>
            </a:xfrm>
            <a:prstGeom prst="rect">
              <a:avLst/>
            </a:prstGeom>
            <a:noFill/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Takes into account particle interactions with detectors </a:t>
              </a:r>
              <a:r>
                <a:rPr lang="en-US" altLang="zh-CN" dirty="0"/>
                <a:t>due </a:t>
              </a:r>
              <a:r>
                <a:rPr lang="en-US" dirty="0"/>
                <a:t>to multiple scattering, and Bremsstrahlung (for e)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5A8EBA2-FD61-4074-B13C-4FEC8F73F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205038"/>
            <a:ext cx="869156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F630FA-59CC-419C-8A3E-4670C05A446E}"/>
              </a:ext>
            </a:extLst>
          </p:cNvPr>
          <p:cNvSpPr txBox="1"/>
          <p:nvPr/>
        </p:nvSpPr>
        <p:spPr>
          <a:xfrm>
            <a:off x="1887538" y="3711575"/>
            <a:ext cx="5467350" cy="261620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If not taking account the scattering effect, tracking parameters biased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dirty="0"/>
              <a:t>KF: step-by-step extrapolation, based on current measurement, expected scattering errors, and info. On next layer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dirty="0"/>
              <a:t>Many iterations needed, can be expensive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Resulting a best estimate of parameters and best errors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86A0AD-5577-10B0-1478-FC91AC58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Vertex and Track: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5" name="Picture 2">
            <a:extLst>
              <a:ext uri="{FF2B5EF4-FFF2-40B4-BE49-F238E27FC236}">
                <a16:creationId xmlns:a16="http://schemas.microsoft.com/office/drawing/2014/main" id="{AFD744F1-BDA3-454F-B8BC-B8E9F2EE1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b="2589"/>
          <a:stretch>
            <a:fillRect/>
          </a:stretch>
        </p:blipFill>
        <p:spPr bwMode="auto">
          <a:xfrm>
            <a:off x="4763" y="1141413"/>
            <a:ext cx="4133850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6">
            <a:extLst>
              <a:ext uri="{FF2B5EF4-FFF2-40B4-BE49-F238E27FC236}">
                <a16:creationId xmlns:a16="http://schemas.microsoft.com/office/drawing/2014/main" id="{7D18B8C9-2988-4520-A67C-6BA4D5DE9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993775"/>
            <a:ext cx="360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Tracking efficiency ~ 90% at high pT</a:t>
            </a:r>
          </a:p>
        </p:txBody>
      </p:sp>
      <p:pic>
        <p:nvPicPr>
          <p:cNvPr id="22537" name="Picture 8">
            <a:extLst>
              <a:ext uri="{FF2B5EF4-FFF2-40B4-BE49-F238E27FC236}">
                <a16:creationId xmlns:a16="http://schemas.microsoft.com/office/drawing/2014/main" id="{6619968A-5597-42DD-BAA9-2346F92A4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1358900"/>
            <a:ext cx="4640262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Box 17">
            <a:extLst>
              <a:ext uri="{FF2B5EF4-FFF2-40B4-BE49-F238E27FC236}">
                <a16:creationId xmlns:a16="http://schemas.microsoft.com/office/drawing/2014/main" id="{EE2EA5DD-BF25-4ECB-93B7-F0304BE46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989013"/>
            <a:ext cx="360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Number of tracks calibration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24685A-EE7A-477D-9BFE-3675C9C07227}"/>
              </a:ext>
            </a:extLst>
          </p:cNvPr>
          <p:cNvSpPr txBox="1"/>
          <p:nvPr/>
        </p:nvSpPr>
        <p:spPr>
          <a:xfrm>
            <a:off x="230188" y="4713288"/>
            <a:ext cx="6682991" cy="163195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For tracks with pT &gt; 10 GeV,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(d0) &lt; 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m,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(z0) </a:t>
            </a:r>
            <a:r>
              <a:rPr lang="en-US" altLang="zh-CN" sz="2000" dirty="0"/>
              <a:t>~ 100 </a:t>
            </a:r>
            <a:r>
              <a:rPr lang="en-US" altLang="zh-CN" sz="2000" dirty="0">
                <a:latin typeface="Symbol" panose="05050102010706020507" pitchFamily="18" charset="2"/>
              </a:rPr>
              <a:t>m</a:t>
            </a:r>
            <a:r>
              <a:rPr lang="en-US" altLang="zh-CN" sz="2000" dirty="0"/>
              <a:t>m</a:t>
            </a:r>
            <a:r>
              <a:rPr lang="en-US" sz="20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Vertex finding efficiency (fit multiple tracks to a common vertex): ~ 100% if n(tracks) &gt; 4</a:t>
            </a:r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342900" indent="-342900"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Vertex resolution: x-y ~ 10-50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m, z ~ 30-50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21F276-08F9-469F-8DD9-9B393957BF04}"/>
              </a:ext>
            </a:extLst>
          </p:cNvPr>
          <p:cNvSpPr txBox="1"/>
          <p:nvPr/>
        </p:nvSpPr>
        <p:spPr>
          <a:xfrm>
            <a:off x="7195700" y="4941886"/>
            <a:ext cx="1531937" cy="120015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Made possible for B-physics and B jet finding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2601055-EF69-7506-AB18-BA3B689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Clustering for e and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rPr>
              <a:t>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6">
            <a:extLst>
              <a:ext uri="{FF2B5EF4-FFF2-40B4-BE49-F238E27FC236}">
                <a16:creationId xmlns:a16="http://schemas.microsoft.com/office/drawing/2014/main" id="{7E96B8FC-56A8-4B8B-9FD5-15EB19FFC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9" t="30069" b="16249"/>
          <a:stretch>
            <a:fillRect/>
          </a:stretch>
        </p:blipFill>
        <p:spPr bwMode="auto">
          <a:xfrm>
            <a:off x="431800" y="1016000"/>
            <a:ext cx="35814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CAB015-2EA4-46D5-94D5-3909CD5E3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7813" y="1016000"/>
            <a:ext cx="375126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In a complex collision environment, very often, we are looking at many energy deposits in calorimeter cells</a:t>
            </a:r>
          </a:p>
          <a:p>
            <a:endParaRPr lang="en-US" altLang="en-US"/>
          </a:p>
          <a:p>
            <a:r>
              <a:rPr lang="en-US" altLang="en-US" sz="2000"/>
              <a:t>=&gt; To find photons and electrons, find their </a:t>
            </a:r>
            <a:r>
              <a:rPr lang="en-US" altLang="en-US" sz="2000" b="1">
                <a:solidFill>
                  <a:srgbClr val="FF0000"/>
                </a:solidFill>
              </a:rPr>
              <a:t>energy core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91C307-C7D1-4CCD-8839-1EE58E01C22B}"/>
              </a:ext>
            </a:extLst>
          </p:cNvPr>
          <p:cNvGrpSpPr>
            <a:grpSpLocks/>
          </p:cNvGrpSpPr>
          <p:nvPr/>
        </p:nvGrpSpPr>
        <p:grpSpPr bwMode="auto">
          <a:xfrm>
            <a:off x="5370513" y="4213225"/>
            <a:ext cx="1595437" cy="2225675"/>
            <a:chOff x="4991737" y="3742948"/>
            <a:chExt cx="1595438" cy="2224935"/>
          </a:xfrm>
        </p:grpSpPr>
        <p:pic>
          <p:nvPicPr>
            <p:cNvPr id="24594" name="Picture 9">
              <a:extLst>
                <a:ext uri="{FF2B5EF4-FFF2-40B4-BE49-F238E27FC236}">
                  <a16:creationId xmlns:a16="http://schemas.microsoft.com/office/drawing/2014/main" id="{B7B006EF-3C8D-4891-984E-505C777BF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1737" y="3742948"/>
              <a:ext cx="1362075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95" name="TextBox 11">
              <a:extLst>
                <a:ext uri="{FF2B5EF4-FFF2-40B4-BE49-F238E27FC236}">
                  <a16:creationId xmlns:a16="http://schemas.microsoft.com/office/drawing/2014/main" id="{0C105BE2-027D-4173-B933-AB7F21C5F3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2596" y="5044553"/>
              <a:ext cx="158457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Candidate window, 3 x 5 towers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22A3182-8658-4D4A-8E01-955F18B53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2779713"/>
            <a:ext cx="22304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E9CD4F9-F83F-47BD-BF07-C665E51CEAF0}"/>
              </a:ext>
            </a:extLst>
          </p:cNvPr>
          <p:cNvGrpSpPr>
            <a:grpSpLocks/>
          </p:cNvGrpSpPr>
          <p:nvPr/>
        </p:nvGrpSpPr>
        <p:grpSpPr bwMode="auto">
          <a:xfrm>
            <a:off x="7100888" y="3922713"/>
            <a:ext cx="1717675" cy="1897062"/>
            <a:chOff x="7100172" y="3921982"/>
            <a:chExt cx="1718143" cy="1898416"/>
          </a:xfrm>
        </p:grpSpPr>
        <p:pic>
          <p:nvPicPr>
            <p:cNvPr id="24592" name="Picture 14">
              <a:extLst>
                <a:ext uri="{FF2B5EF4-FFF2-40B4-BE49-F238E27FC236}">
                  <a16:creationId xmlns:a16="http://schemas.microsoft.com/office/drawing/2014/main" id="{149048D4-FE03-49B1-8E81-644483C94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172" y="3921982"/>
              <a:ext cx="739206" cy="1898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16">
              <a:extLst>
                <a:ext uri="{FF2B5EF4-FFF2-40B4-BE49-F238E27FC236}">
                  <a16:creationId xmlns:a16="http://schemas.microsoft.com/office/drawing/2014/main" id="{8F30823F-0156-4141-A44A-7F026544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3801" y="4489088"/>
              <a:ext cx="844514" cy="837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58CDE9-7DAE-491B-9A58-40C608597551}"/>
              </a:ext>
            </a:extLst>
          </p:cNvPr>
          <p:cNvGrpSpPr>
            <a:grpSpLocks/>
          </p:cNvGrpSpPr>
          <p:nvPr/>
        </p:nvGrpSpPr>
        <p:grpSpPr bwMode="auto">
          <a:xfrm>
            <a:off x="373063" y="3241675"/>
            <a:ext cx="4548187" cy="1341438"/>
            <a:chOff x="373558" y="3241956"/>
            <a:chExt cx="4547894" cy="1341692"/>
          </a:xfrm>
        </p:grpSpPr>
        <p:sp>
          <p:nvSpPr>
            <p:cNvPr id="24590" name="TextBox 8">
              <a:extLst>
                <a:ext uri="{FF2B5EF4-FFF2-40B4-BE49-F238E27FC236}">
                  <a16:creationId xmlns:a16="http://schemas.microsoft.com/office/drawing/2014/main" id="{BE31FD9B-5CEC-4369-9B72-AF5446EED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558" y="3241956"/>
              <a:ext cx="358107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Cluster of cells are identified with</a:t>
              </a:r>
            </a:p>
            <a:p>
              <a:r>
                <a:rPr lang="en-US" altLang="en-US"/>
                <a:t>the sliding window method (efficiency and robust)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FFBB3F-EC20-4AF7-928D-A0633CC23563}"/>
                </a:ext>
              </a:extLst>
            </p:cNvPr>
            <p:cNvCxnSpPr/>
            <p:nvPr/>
          </p:nvCxnSpPr>
          <p:spPr>
            <a:xfrm>
              <a:off x="2686396" y="3996162"/>
              <a:ext cx="2235056" cy="5874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9B702F0-69A0-42C7-9FBB-8C1F5BC43E4B}"/>
              </a:ext>
            </a:extLst>
          </p:cNvPr>
          <p:cNvSpPr txBox="1"/>
          <p:nvPr/>
        </p:nvSpPr>
        <p:spPr>
          <a:xfrm>
            <a:off x="373063" y="4760913"/>
            <a:ext cx="4629149" cy="140038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/>
              <a:t>Then, rebuild e or 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/>
              <a:t> candidates with the clusters as a reference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/>
              <a:t>Use cell directly</a:t>
            </a:r>
          </a:p>
          <a:p>
            <a:pPr marL="285750" indent="-285750">
              <a:buFontTx/>
              <a:buChar char="-"/>
              <a:defRPr/>
            </a:pPr>
            <a:r>
              <a:rPr lang="en-US" sz="2000" dirty="0"/>
              <a:t>Candidate size with d</a:t>
            </a:r>
            <a:r>
              <a:rPr lang="en-US" sz="2000" dirty="0">
                <a:latin typeface="Symbol" panose="05050102010706020507" pitchFamily="18" charset="2"/>
              </a:rPr>
              <a:t>h</a:t>
            </a:r>
            <a:r>
              <a:rPr lang="en-US" sz="2000" dirty="0"/>
              <a:t> x </a:t>
            </a:r>
            <a:r>
              <a:rPr lang="en-US" sz="2000" dirty="0" err="1"/>
              <a:t>d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dirty="0"/>
              <a:t> ~ 0.1 x 0.1</a:t>
            </a:r>
          </a:p>
          <a:p>
            <a:pPr marL="285750" indent="-285750">
              <a:buFontTx/>
              <a:buChar char="-"/>
              <a:defRPr/>
            </a:pPr>
            <a:endParaRPr lang="en-US" sz="5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32C2613-BC50-A88A-14B9-C8D2DFD0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Electron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1" name="Picture 2">
            <a:extLst>
              <a:ext uri="{FF2B5EF4-FFF2-40B4-BE49-F238E27FC236}">
                <a16:creationId xmlns:a16="http://schemas.microsoft.com/office/drawing/2014/main" id="{32B09DF7-9714-4AAD-B740-7184EB125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46163"/>
            <a:ext cx="5229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323B6E-8999-40B1-B2E3-D9C44ECE45B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6924" y="1045824"/>
            <a:ext cx="2947047" cy="1351075"/>
          </a:xfrm>
          <a:prstGeom prst="rect">
            <a:avLst/>
          </a:prstGeom>
          <a:blipFill>
            <a:blip r:embed="rId4"/>
            <a:stretch>
              <a:fillRect l="-2066" t="-2715" b="-3167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10504-9471-4605-9CD8-C58D64F06EF9}"/>
              </a:ext>
            </a:extLst>
          </p:cNvPr>
          <p:cNvSpPr txBox="1"/>
          <p:nvPr/>
        </p:nvSpPr>
        <p:spPr>
          <a:xfrm>
            <a:off x="431800" y="3998913"/>
            <a:ext cx="5340350" cy="224631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Identification based on calorimeter shower shapes, tracking information, track-cluster matching etc. to reject fake electrons</a:t>
            </a:r>
          </a:p>
          <a:p>
            <a:pPr>
              <a:defRPr/>
            </a:pPr>
            <a:endParaRPr lang="en-US" sz="2000" dirty="0"/>
          </a:p>
          <a:p>
            <a:pPr>
              <a:defRPr/>
            </a:pPr>
            <a:r>
              <a:rPr lang="en-US" sz="2000" dirty="0"/>
              <a:t>Multivariate technique to combine these information to form an identification of electrons</a:t>
            </a:r>
          </a:p>
          <a:p>
            <a:pPr>
              <a:defRPr/>
            </a:pPr>
            <a:r>
              <a:rPr lang="en-US" sz="2000" dirty="0"/>
              <a:t>~ rejection of jet by factor of 500 - 50000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15E2E3-2DF7-457D-A472-6FB97C90EB03}"/>
              </a:ext>
            </a:extLst>
          </p:cNvPr>
          <p:cNvGrpSpPr>
            <a:grpSpLocks/>
          </p:cNvGrpSpPr>
          <p:nvPr/>
        </p:nvGrpSpPr>
        <p:grpSpPr bwMode="auto">
          <a:xfrm>
            <a:off x="5864225" y="2457450"/>
            <a:ext cx="3378200" cy="4065588"/>
            <a:chOff x="5864974" y="2457814"/>
            <a:chExt cx="3378038" cy="4065294"/>
          </a:xfrm>
        </p:grpSpPr>
        <p:pic>
          <p:nvPicPr>
            <p:cNvPr id="26635" name="Picture 8">
              <a:extLst>
                <a:ext uri="{FF2B5EF4-FFF2-40B4-BE49-F238E27FC236}">
                  <a16:creationId xmlns:a16="http://schemas.microsoft.com/office/drawing/2014/main" id="{68B64F48-36C3-4E96-85CA-59F761B1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"/>
            <a:stretch>
              <a:fillRect/>
            </a:stretch>
          </p:blipFill>
          <p:spPr bwMode="auto">
            <a:xfrm>
              <a:off x="5864974" y="3035469"/>
              <a:ext cx="3052016" cy="3487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6" name="TextBox 9">
              <a:extLst>
                <a:ext uri="{FF2B5EF4-FFF2-40B4-BE49-F238E27FC236}">
                  <a16:creationId xmlns:a16="http://schemas.microsoft.com/office/drawing/2014/main" id="{4DD74671-B296-42A2-B65D-55FA51D23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5634" y="2457814"/>
              <a:ext cx="32673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Example of shower information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481FC37-9F5E-BC8D-C33D-7AE2A31CD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Electron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9" name="TextBox 2">
            <a:extLst>
              <a:ext uri="{FF2B5EF4-FFF2-40B4-BE49-F238E27FC236}">
                <a16:creationId xmlns:a16="http://schemas.microsoft.com/office/drawing/2014/main" id="{3691D492-8238-480A-8A6E-644A9AA50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1012825"/>
            <a:ext cx="3144838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Example performance plots</a:t>
            </a:r>
          </a:p>
        </p:txBody>
      </p:sp>
      <p:pic>
        <p:nvPicPr>
          <p:cNvPr id="28680" name="Picture 6">
            <a:extLst>
              <a:ext uri="{FF2B5EF4-FFF2-40B4-BE49-F238E27FC236}">
                <a16:creationId xmlns:a16="http://schemas.microsoft.com/office/drawing/2014/main" id="{BB493586-77BA-42EA-8845-D753C0AC2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" b="2"/>
          <a:stretch>
            <a:fillRect/>
          </a:stretch>
        </p:blipFill>
        <p:spPr bwMode="auto">
          <a:xfrm>
            <a:off x="401638" y="1800225"/>
            <a:ext cx="4384675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TextBox 7">
            <a:extLst>
              <a:ext uri="{FF2B5EF4-FFF2-40B4-BE49-F238E27FC236}">
                <a16:creationId xmlns:a16="http://schemas.microsoft.com/office/drawing/2014/main" id="{4B0DE6EA-C0BF-4CC9-8BA0-3C98B50AA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5057775"/>
            <a:ext cx="4321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Z boson as a “ruler” to calibrate the lepton reconstruction</a:t>
            </a:r>
          </a:p>
        </p:txBody>
      </p:sp>
      <p:pic>
        <p:nvPicPr>
          <p:cNvPr id="28682" name="Picture 8">
            <a:extLst>
              <a:ext uri="{FF2B5EF4-FFF2-40B4-BE49-F238E27FC236}">
                <a16:creationId xmlns:a16="http://schemas.microsoft.com/office/drawing/2014/main" id="{E563C3A0-FD81-406E-BE3F-945F75289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1708150"/>
            <a:ext cx="416242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02E277-9FF4-AE23-C23D-4A613A85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Jets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BA254E0-62C1-41BA-893B-2603CBC23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950913"/>
            <a:ext cx="4665662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0603ED-B96A-4E7D-8F00-8D3468DE1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4078126"/>
            <a:ext cx="4149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2000" dirty="0"/>
              <a:t>Topo-clusters formed by clustering signal cells (above noise)</a:t>
            </a:r>
            <a:endParaRPr lang="en-US" altLang="en-US" sz="2000" dirty="0"/>
          </a:p>
          <a:p>
            <a:endParaRPr lang="en-US" altLang="en-US" sz="1000" dirty="0"/>
          </a:p>
          <a:p>
            <a:r>
              <a:rPr lang="en-US" altLang="en-US" sz="2000" dirty="0"/>
              <a:t>Towers of calorimeter clusters combined to jets using jet algorithms (famous are anti-kT, kT, siscone, …)</a:t>
            </a:r>
          </a:p>
          <a:p>
            <a:endParaRPr lang="en-US" altLang="en-US" sz="1000" dirty="0"/>
          </a:p>
          <a:p>
            <a:r>
              <a:rPr lang="en-US" altLang="en-US" sz="2000" dirty="0"/>
              <a:t>Or </a:t>
            </a:r>
            <a:r>
              <a:rPr lang="en-US" altLang="en-US" sz="2000" b="1" dirty="0">
                <a:solidFill>
                  <a:srgbClr val="FF0000"/>
                </a:solidFill>
              </a:rPr>
              <a:t>Particle flow</a:t>
            </a:r>
            <a:r>
              <a:rPr lang="en-US" altLang="en-US" sz="2000" dirty="0"/>
              <a:t> (combing tracks and clusters to form jets)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2DDEE7-2FC8-487A-8AB9-2FA3B8749E85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084263"/>
            <a:ext cx="3201988" cy="2951162"/>
            <a:chOff x="2552700" y="1464469"/>
            <a:chExt cx="4038600" cy="3929063"/>
          </a:xfrm>
        </p:grpSpPr>
        <p:pic>
          <p:nvPicPr>
            <p:cNvPr id="32779" name="Picture 108">
              <a:extLst>
                <a:ext uri="{FF2B5EF4-FFF2-40B4-BE49-F238E27FC236}">
                  <a16:creationId xmlns:a16="http://schemas.microsoft.com/office/drawing/2014/main" id="{21017659-E5C5-4EA0-B7D6-7FB1F7ED9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700" y="1464469"/>
              <a:ext cx="4038600" cy="3929063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0000FF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folHlink"/>
              </a:outerShdw>
            </a:effectLst>
          </p:spPr>
        </p:pic>
        <p:sp>
          <p:nvSpPr>
            <p:cNvPr id="32780" name="Text Box 49">
              <a:extLst>
                <a:ext uri="{FF2B5EF4-FFF2-40B4-BE49-F238E27FC236}">
                  <a16:creationId xmlns:a16="http://schemas.microsoft.com/office/drawing/2014/main" id="{9052686B-6A1D-4427-BF2D-F60F59E279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0962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1" name="Text Box 50">
              <a:extLst>
                <a:ext uri="{FF2B5EF4-FFF2-40B4-BE49-F238E27FC236}">
                  <a16:creationId xmlns:a16="http://schemas.microsoft.com/office/drawing/2014/main" id="{FA9B74BE-2C62-45A0-B2F9-F8ECF62CA7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20962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2" name="Text Box 51">
              <a:extLst>
                <a:ext uri="{FF2B5EF4-FFF2-40B4-BE49-F238E27FC236}">
                  <a16:creationId xmlns:a16="http://schemas.microsoft.com/office/drawing/2014/main" id="{F9CA8528-0312-4B73-846C-B9221DCC3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3" name="Text Box 52">
              <a:extLst>
                <a:ext uri="{FF2B5EF4-FFF2-40B4-BE49-F238E27FC236}">
                  <a16:creationId xmlns:a16="http://schemas.microsoft.com/office/drawing/2014/main" id="{C08DA37B-6F5B-434E-A9ED-2D9156022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4" name="Text Box 53">
              <a:extLst>
                <a:ext uri="{FF2B5EF4-FFF2-40B4-BE49-F238E27FC236}">
                  <a16:creationId xmlns:a16="http://schemas.microsoft.com/office/drawing/2014/main" id="{5586DFBB-7552-4BA0-B5C1-13F38DCB87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5" name="Text Box 54">
              <a:extLst>
                <a:ext uri="{FF2B5EF4-FFF2-40B4-BE49-F238E27FC236}">
                  <a16:creationId xmlns:a16="http://schemas.microsoft.com/office/drawing/2014/main" id="{4A71F199-C334-4450-A6F6-3D181C6723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20962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6" name="Text Box 55">
              <a:extLst>
                <a:ext uri="{FF2B5EF4-FFF2-40B4-BE49-F238E27FC236}">
                  <a16:creationId xmlns:a16="http://schemas.microsoft.com/office/drawing/2014/main" id="{A9B27DA8-42AB-4EC8-ABEB-96FFE3BA3F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1753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7" name="Text Box 56">
              <a:extLst>
                <a:ext uri="{FF2B5EF4-FFF2-40B4-BE49-F238E27FC236}">
                  <a16:creationId xmlns:a16="http://schemas.microsoft.com/office/drawing/2014/main" id="{F3DA0D12-3526-44F6-8B7A-5FE3F4DC9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753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8" name="Text Box 57">
              <a:extLst>
                <a:ext uri="{FF2B5EF4-FFF2-40B4-BE49-F238E27FC236}">
                  <a16:creationId xmlns:a16="http://schemas.microsoft.com/office/drawing/2014/main" id="{14AFF86C-88A8-4DC6-BE27-B414393BB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1753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89" name="Text Box 58">
              <a:extLst>
                <a:ext uri="{FF2B5EF4-FFF2-40B4-BE49-F238E27FC236}">
                  <a16:creationId xmlns:a16="http://schemas.microsoft.com/office/drawing/2014/main" id="{66AE37A4-0A95-4DE4-A320-4B33B02F9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1753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0" name="Text Box 59">
              <a:extLst>
                <a:ext uri="{FF2B5EF4-FFF2-40B4-BE49-F238E27FC236}">
                  <a16:creationId xmlns:a16="http://schemas.microsoft.com/office/drawing/2014/main" id="{06B52A24-487F-4160-A6AE-A65367BE50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0962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1" name="Text Box 60">
              <a:extLst>
                <a:ext uri="{FF2B5EF4-FFF2-40B4-BE49-F238E27FC236}">
                  <a16:creationId xmlns:a16="http://schemas.microsoft.com/office/drawing/2014/main" id="{6DF9D519-7145-42A9-851E-73F3952CC6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2" name="Text Box 61">
              <a:extLst>
                <a:ext uri="{FF2B5EF4-FFF2-40B4-BE49-F238E27FC236}">
                  <a16:creationId xmlns:a16="http://schemas.microsoft.com/office/drawing/2014/main" id="{144F5304-864D-40D5-B0CF-248CCC8DE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3" name="Text Box 62">
              <a:extLst>
                <a:ext uri="{FF2B5EF4-FFF2-40B4-BE49-F238E27FC236}">
                  <a16:creationId xmlns:a16="http://schemas.microsoft.com/office/drawing/2014/main" id="{68A98A85-1DF7-4B5B-A40D-C9F35E3C5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4" name="Text Box 63">
              <a:extLst>
                <a:ext uri="{FF2B5EF4-FFF2-40B4-BE49-F238E27FC236}">
                  <a16:creationId xmlns:a16="http://schemas.microsoft.com/office/drawing/2014/main" id="{454DC3FB-A02F-407F-81C5-0457417893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5" name="Text Box 64">
              <a:extLst>
                <a:ext uri="{FF2B5EF4-FFF2-40B4-BE49-F238E27FC236}">
                  <a16:creationId xmlns:a16="http://schemas.microsoft.com/office/drawing/2014/main" id="{C1ADC808-E083-4001-AD96-98EB4BB9E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6" name="Text Box 65">
              <a:extLst>
                <a:ext uri="{FF2B5EF4-FFF2-40B4-BE49-F238E27FC236}">
                  <a16:creationId xmlns:a16="http://schemas.microsoft.com/office/drawing/2014/main" id="{E5CEA567-88E1-40A5-B0A4-951A8457FE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7" name="Text Box 66">
              <a:extLst>
                <a:ext uri="{FF2B5EF4-FFF2-40B4-BE49-F238E27FC236}">
                  <a16:creationId xmlns:a16="http://schemas.microsoft.com/office/drawing/2014/main" id="{60235EA0-D1F0-4F1A-A308-173E9FB623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20962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8" name="Text Box 67">
              <a:extLst>
                <a:ext uri="{FF2B5EF4-FFF2-40B4-BE49-F238E27FC236}">
                  <a16:creationId xmlns:a16="http://schemas.microsoft.com/office/drawing/2014/main" id="{66F98E39-AF5B-4C9E-B3B5-7A9A1F05BE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1753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799" name="Text Box 68">
              <a:extLst>
                <a:ext uri="{FF2B5EF4-FFF2-40B4-BE49-F238E27FC236}">
                  <a16:creationId xmlns:a16="http://schemas.microsoft.com/office/drawing/2014/main" id="{593175E0-0319-41B4-999E-92672CEDB5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14866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0" name="Text Box 69">
              <a:extLst>
                <a:ext uri="{FF2B5EF4-FFF2-40B4-BE49-F238E27FC236}">
                  <a16:creationId xmlns:a16="http://schemas.microsoft.com/office/drawing/2014/main" id="{2EFBDB00-43C8-49D2-BE9F-F8F692D6A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4866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1" name="Text Box 70">
              <a:extLst>
                <a:ext uri="{FF2B5EF4-FFF2-40B4-BE49-F238E27FC236}">
                  <a16:creationId xmlns:a16="http://schemas.microsoft.com/office/drawing/2014/main" id="{9E7CD059-7700-4ED2-80C7-1188939ED7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14866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2" name="Text Box 71">
              <a:extLst>
                <a:ext uri="{FF2B5EF4-FFF2-40B4-BE49-F238E27FC236}">
                  <a16:creationId xmlns:a16="http://schemas.microsoft.com/office/drawing/2014/main" id="{4C9A53CF-E2D6-4098-8DF7-4A568D8AD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1753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3" name="Text Box 74">
              <a:extLst>
                <a:ext uri="{FF2B5EF4-FFF2-40B4-BE49-F238E27FC236}">
                  <a16:creationId xmlns:a16="http://schemas.microsoft.com/office/drawing/2014/main" id="{40E96C9E-404A-42FA-9ACD-9EFE68B58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0962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4" name="Text Box 76">
              <a:extLst>
                <a:ext uri="{FF2B5EF4-FFF2-40B4-BE49-F238E27FC236}">
                  <a16:creationId xmlns:a16="http://schemas.microsoft.com/office/drawing/2014/main" id="{75D54A95-AE2B-42F9-8A78-0BA6DF0165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5" name="Text Box 77">
              <a:extLst>
                <a:ext uri="{FF2B5EF4-FFF2-40B4-BE49-F238E27FC236}">
                  <a16:creationId xmlns:a16="http://schemas.microsoft.com/office/drawing/2014/main" id="{4681381B-F388-4357-8F05-F2864B854B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6" name="Text Box 78">
              <a:extLst>
                <a:ext uri="{FF2B5EF4-FFF2-40B4-BE49-F238E27FC236}">
                  <a16:creationId xmlns:a16="http://schemas.microsoft.com/office/drawing/2014/main" id="{44A32034-9628-4AF5-8FA0-84622913B3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7" name="Text Box 79">
              <a:extLst>
                <a:ext uri="{FF2B5EF4-FFF2-40B4-BE49-F238E27FC236}">
                  <a16:creationId xmlns:a16="http://schemas.microsoft.com/office/drawing/2014/main" id="{A7A22EE6-8981-4172-8F4E-D8288582AF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8" name="Text Box 80">
              <a:extLst>
                <a:ext uri="{FF2B5EF4-FFF2-40B4-BE49-F238E27FC236}">
                  <a16:creationId xmlns:a16="http://schemas.microsoft.com/office/drawing/2014/main" id="{77B07689-567D-4961-AAEC-A5E699F8D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09" name="Text Box 81">
              <a:extLst>
                <a:ext uri="{FF2B5EF4-FFF2-40B4-BE49-F238E27FC236}">
                  <a16:creationId xmlns:a16="http://schemas.microsoft.com/office/drawing/2014/main" id="{0BFE3537-2556-419E-90BA-D20E7192F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0" name="Text Box 83">
              <a:extLst>
                <a:ext uri="{FF2B5EF4-FFF2-40B4-BE49-F238E27FC236}">
                  <a16:creationId xmlns:a16="http://schemas.microsoft.com/office/drawing/2014/main" id="{0C60990E-8275-4FDD-BFE7-BFA701772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1" name="Text Box 84">
              <a:extLst>
                <a:ext uri="{FF2B5EF4-FFF2-40B4-BE49-F238E27FC236}">
                  <a16:creationId xmlns:a16="http://schemas.microsoft.com/office/drawing/2014/main" id="{D6297B5C-9A8E-4775-95EB-45AFA02D85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2" name="Text Box 85">
              <a:extLst>
                <a:ext uri="{FF2B5EF4-FFF2-40B4-BE49-F238E27FC236}">
                  <a16:creationId xmlns:a16="http://schemas.microsoft.com/office/drawing/2014/main" id="{F746AFCB-A6F8-450D-A7DA-ACF3DC43F3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3" name="Text Box 86">
              <a:extLst>
                <a:ext uri="{FF2B5EF4-FFF2-40B4-BE49-F238E27FC236}">
                  <a16:creationId xmlns:a16="http://schemas.microsoft.com/office/drawing/2014/main" id="{B0B1D70C-53FB-4731-AF9A-73F28A0183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4" name="Text Box 87">
              <a:extLst>
                <a:ext uri="{FF2B5EF4-FFF2-40B4-BE49-F238E27FC236}">
                  <a16:creationId xmlns:a16="http://schemas.microsoft.com/office/drawing/2014/main" id="{1F4E0B50-81B4-48E8-8C40-29988D2CD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3244057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5" name="Text Box 88">
              <a:extLst>
                <a:ext uri="{FF2B5EF4-FFF2-40B4-BE49-F238E27FC236}">
                  <a16:creationId xmlns:a16="http://schemas.microsoft.com/office/drawing/2014/main" id="{C03A7357-6A0C-448D-BC49-D136D11DB7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3244057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6" name="Text Box 89">
              <a:extLst>
                <a:ext uri="{FF2B5EF4-FFF2-40B4-BE49-F238E27FC236}">
                  <a16:creationId xmlns:a16="http://schemas.microsoft.com/office/drawing/2014/main" id="{551D5C66-7256-479C-B7CD-DB2DB5B33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7" name="Text Box 90">
              <a:extLst>
                <a:ext uri="{FF2B5EF4-FFF2-40B4-BE49-F238E27FC236}">
                  <a16:creationId xmlns:a16="http://schemas.microsoft.com/office/drawing/2014/main" id="{3AAB31CD-DA3D-4FF4-9529-2532DEEC5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18" name="Text Box 92">
              <a:extLst>
                <a:ext uri="{FF2B5EF4-FFF2-40B4-BE49-F238E27FC236}">
                  <a16:creationId xmlns:a16="http://schemas.microsoft.com/office/drawing/2014/main" id="{58952C91-E001-4DE1-AA52-F133499F85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19" name="Text Box 93">
              <a:extLst>
                <a:ext uri="{FF2B5EF4-FFF2-40B4-BE49-F238E27FC236}">
                  <a16:creationId xmlns:a16="http://schemas.microsoft.com/office/drawing/2014/main" id="{AD8150F4-3AEE-417C-A5FA-2C442B2CAC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0" name="Text Box 94">
              <a:extLst>
                <a:ext uri="{FF2B5EF4-FFF2-40B4-BE49-F238E27FC236}">
                  <a16:creationId xmlns:a16="http://schemas.microsoft.com/office/drawing/2014/main" id="{F667106D-DCCC-41DF-AE2D-D3991F9F9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1" name="Text Box 100">
              <a:extLst>
                <a:ext uri="{FF2B5EF4-FFF2-40B4-BE49-F238E27FC236}">
                  <a16:creationId xmlns:a16="http://schemas.microsoft.com/office/drawing/2014/main" id="{32CC6CFF-5C08-459E-9304-3B3ED86E01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2" name="Text Box 101">
              <a:extLst>
                <a:ext uri="{FF2B5EF4-FFF2-40B4-BE49-F238E27FC236}">
                  <a16:creationId xmlns:a16="http://schemas.microsoft.com/office/drawing/2014/main" id="{8FFDA5C8-A532-4E84-882E-3F22C9450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3" name="Text Box 102">
              <a:extLst>
                <a:ext uri="{FF2B5EF4-FFF2-40B4-BE49-F238E27FC236}">
                  <a16:creationId xmlns:a16="http://schemas.microsoft.com/office/drawing/2014/main" id="{093896F3-0193-4D82-9645-4BC00296A1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4" name="Text Box 103">
              <a:extLst>
                <a:ext uri="{FF2B5EF4-FFF2-40B4-BE49-F238E27FC236}">
                  <a16:creationId xmlns:a16="http://schemas.microsoft.com/office/drawing/2014/main" id="{45C56D9A-4993-4A21-B46D-A4E00BD84C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5" name="Text Box 104">
              <a:extLst>
                <a:ext uri="{FF2B5EF4-FFF2-40B4-BE49-F238E27FC236}">
                  <a16:creationId xmlns:a16="http://schemas.microsoft.com/office/drawing/2014/main" id="{3EE36AFE-FC2F-407E-A3E6-206566CAD3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6" name="Text Box 106">
              <a:extLst>
                <a:ext uri="{FF2B5EF4-FFF2-40B4-BE49-F238E27FC236}">
                  <a16:creationId xmlns:a16="http://schemas.microsoft.com/office/drawing/2014/main" id="{2FB29945-56B0-4A3C-B3C2-60F78D5FBB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7" name="Text Box 107">
              <a:extLst>
                <a:ext uri="{FF2B5EF4-FFF2-40B4-BE49-F238E27FC236}">
                  <a16:creationId xmlns:a16="http://schemas.microsoft.com/office/drawing/2014/main" id="{EDA58715-D3D2-4337-A215-18DA77BC4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8" name="Text Box 108">
              <a:extLst>
                <a:ext uri="{FF2B5EF4-FFF2-40B4-BE49-F238E27FC236}">
                  <a16:creationId xmlns:a16="http://schemas.microsoft.com/office/drawing/2014/main" id="{C84B011F-6973-47ED-91EC-B4CC082F2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29" name="Text Box 109">
              <a:extLst>
                <a:ext uri="{FF2B5EF4-FFF2-40B4-BE49-F238E27FC236}">
                  <a16:creationId xmlns:a16="http://schemas.microsoft.com/office/drawing/2014/main" id="{66373920-14FE-4658-92F0-D17D0B833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3244057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0" name="Text Box 110">
              <a:extLst>
                <a:ext uri="{FF2B5EF4-FFF2-40B4-BE49-F238E27FC236}">
                  <a16:creationId xmlns:a16="http://schemas.microsoft.com/office/drawing/2014/main" id="{E9BFB07D-BDA0-448F-8C3A-333CDB621C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1" name="Text Box 111">
              <a:extLst>
                <a:ext uri="{FF2B5EF4-FFF2-40B4-BE49-F238E27FC236}">
                  <a16:creationId xmlns:a16="http://schemas.microsoft.com/office/drawing/2014/main" id="{75E009C4-BF36-4BC0-84A6-7CA935BF35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2" name="Text Box 112">
              <a:extLst>
                <a:ext uri="{FF2B5EF4-FFF2-40B4-BE49-F238E27FC236}">
                  <a16:creationId xmlns:a16="http://schemas.microsoft.com/office/drawing/2014/main" id="{56ACE1B8-41DB-4874-90E6-2E536FDD95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3" name="Text Box 113">
              <a:extLst>
                <a:ext uri="{FF2B5EF4-FFF2-40B4-BE49-F238E27FC236}">
                  <a16:creationId xmlns:a16="http://schemas.microsoft.com/office/drawing/2014/main" id="{963DB612-57E6-4632-8087-2B106BD21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7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4" name="Text Box 114">
              <a:extLst>
                <a:ext uri="{FF2B5EF4-FFF2-40B4-BE49-F238E27FC236}">
                  <a16:creationId xmlns:a16="http://schemas.microsoft.com/office/drawing/2014/main" id="{234C1E25-17A7-4E11-B2EA-CA960BF76C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7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5" name="Text Box 115">
              <a:extLst>
                <a:ext uri="{FF2B5EF4-FFF2-40B4-BE49-F238E27FC236}">
                  <a16:creationId xmlns:a16="http://schemas.microsoft.com/office/drawing/2014/main" id="{02CA5A1E-4DB7-41AE-AE5B-C5E1F650FF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7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6" name="Text Box 116">
              <a:extLst>
                <a:ext uri="{FF2B5EF4-FFF2-40B4-BE49-F238E27FC236}">
                  <a16:creationId xmlns:a16="http://schemas.microsoft.com/office/drawing/2014/main" id="{DE8CDA25-FE36-4599-A4DA-AE7CA1C4B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9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7" name="Text Box 117">
              <a:extLst>
                <a:ext uri="{FF2B5EF4-FFF2-40B4-BE49-F238E27FC236}">
                  <a16:creationId xmlns:a16="http://schemas.microsoft.com/office/drawing/2014/main" id="{D8386A07-A02B-4CF2-92FB-772DCCFB3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99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8" name="Text Box 118">
              <a:extLst>
                <a:ext uri="{FF2B5EF4-FFF2-40B4-BE49-F238E27FC236}">
                  <a16:creationId xmlns:a16="http://schemas.microsoft.com/office/drawing/2014/main" id="{794BD22C-23A1-4BCF-92B6-5F142093C0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4700" y="3244057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39" name="Text Box 119">
              <a:extLst>
                <a:ext uri="{FF2B5EF4-FFF2-40B4-BE49-F238E27FC236}">
                  <a16:creationId xmlns:a16="http://schemas.microsoft.com/office/drawing/2014/main" id="{C97629DC-895B-4877-8D20-8E1E823AB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9500" y="3244057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40" name="Text Box 120">
              <a:extLst>
                <a:ext uri="{FF2B5EF4-FFF2-40B4-BE49-F238E27FC236}">
                  <a16:creationId xmlns:a16="http://schemas.microsoft.com/office/drawing/2014/main" id="{15E42B2D-CB3B-49E0-9EB1-F1BD927753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43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41" name="Text Box 121">
              <a:extLst>
                <a:ext uri="{FF2B5EF4-FFF2-40B4-BE49-F238E27FC236}">
                  <a16:creationId xmlns:a16="http://schemas.microsoft.com/office/drawing/2014/main" id="{0E94E988-5B13-4A53-95F2-43CEF1509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2" name="Text Box 122">
              <a:extLst>
                <a:ext uri="{FF2B5EF4-FFF2-40B4-BE49-F238E27FC236}">
                  <a16:creationId xmlns:a16="http://schemas.microsoft.com/office/drawing/2014/main" id="{EF79037D-459D-41EF-BCEA-DB1206D953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3" name="Text Box 123">
              <a:extLst>
                <a:ext uri="{FF2B5EF4-FFF2-40B4-BE49-F238E27FC236}">
                  <a16:creationId xmlns:a16="http://schemas.microsoft.com/office/drawing/2014/main" id="{5F8E734C-1F94-41D3-BDBD-FB7149070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00" y="4420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4" name="Text Box 124">
              <a:extLst>
                <a:ext uri="{FF2B5EF4-FFF2-40B4-BE49-F238E27FC236}">
                  <a16:creationId xmlns:a16="http://schemas.microsoft.com/office/drawing/2014/main" id="{51145285-910C-499C-B63A-AAD081B92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4420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5" name="Text Box 125">
              <a:extLst>
                <a:ext uri="{FF2B5EF4-FFF2-40B4-BE49-F238E27FC236}">
                  <a16:creationId xmlns:a16="http://schemas.microsoft.com/office/drawing/2014/main" id="{0D922109-ACFF-4E1B-A5B3-FC2FFFED0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44203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6" name="Text Box 126">
              <a:extLst>
                <a:ext uri="{FF2B5EF4-FFF2-40B4-BE49-F238E27FC236}">
                  <a16:creationId xmlns:a16="http://schemas.microsoft.com/office/drawing/2014/main" id="{EE7DECB6-E6D0-4BE0-AE68-2DC6A0E38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7" name="Text Box 127">
              <a:extLst>
                <a:ext uri="{FF2B5EF4-FFF2-40B4-BE49-F238E27FC236}">
                  <a16:creationId xmlns:a16="http://schemas.microsoft.com/office/drawing/2014/main" id="{ECF38CC6-5847-4A3A-BE52-1310576F7A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8" name="Text Box 128">
              <a:extLst>
                <a:ext uri="{FF2B5EF4-FFF2-40B4-BE49-F238E27FC236}">
                  <a16:creationId xmlns:a16="http://schemas.microsoft.com/office/drawing/2014/main" id="{CC5DBE03-6775-4553-BFAE-85D058BC8B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49" name="Text Box 129">
              <a:extLst>
                <a:ext uri="{FF2B5EF4-FFF2-40B4-BE49-F238E27FC236}">
                  <a16:creationId xmlns:a16="http://schemas.microsoft.com/office/drawing/2014/main" id="{3F8B7EC5-368A-4C93-9BB9-D00B309C1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50" name="Text Box 130">
              <a:extLst>
                <a:ext uri="{FF2B5EF4-FFF2-40B4-BE49-F238E27FC236}">
                  <a16:creationId xmlns:a16="http://schemas.microsoft.com/office/drawing/2014/main" id="{3342D021-DD61-454E-BAB0-56D9834FC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41155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51" name="Text Box 131">
              <a:extLst>
                <a:ext uri="{FF2B5EF4-FFF2-40B4-BE49-F238E27FC236}">
                  <a16:creationId xmlns:a16="http://schemas.microsoft.com/office/drawing/2014/main" id="{F476151E-D498-4D1F-8FBF-DDDD1B537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3810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52" name="Text Box 132">
              <a:extLst>
                <a:ext uri="{FF2B5EF4-FFF2-40B4-BE49-F238E27FC236}">
                  <a16:creationId xmlns:a16="http://schemas.microsoft.com/office/drawing/2014/main" id="{96B90A1D-F659-4527-A801-E3A0AF5545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53" name="Text Box 133">
              <a:extLst>
                <a:ext uri="{FF2B5EF4-FFF2-40B4-BE49-F238E27FC236}">
                  <a16:creationId xmlns:a16="http://schemas.microsoft.com/office/drawing/2014/main" id="{B867866E-1C15-4C3B-9CCF-B2437804A4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54" name="Text Box 134">
              <a:extLst>
                <a:ext uri="{FF2B5EF4-FFF2-40B4-BE49-F238E27FC236}">
                  <a16:creationId xmlns:a16="http://schemas.microsoft.com/office/drawing/2014/main" id="{363A58BE-8DB8-4C4E-9B63-1E7E4B5D87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3505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2855" name="Text Box 135">
              <a:extLst>
                <a:ext uri="{FF2B5EF4-FFF2-40B4-BE49-F238E27FC236}">
                  <a16:creationId xmlns:a16="http://schemas.microsoft.com/office/drawing/2014/main" id="{B59728D1-6770-489E-86D9-544EC74057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56" name="Text Box 136">
              <a:extLst>
                <a:ext uri="{FF2B5EF4-FFF2-40B4-BE49-F238E27FC236}">
                  <a16:creationId xmlns:a16="http://schemas.microsoft.com/office/drawing/2014/main" id="{7C09A28B-0564-4379-9EBD-076C72A8DA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57" name="Text Box 137">
              <a:extLst>
                <a:ext uri="{FF2B5EF4-FFF2-40B4-BE49-F238E27FC236}">
                  <a16:creationId xmlns:a16="http://schemas.microsoft.com/office/drawing/2014/main" id="{318C3551-3F86-4FC8-9212-255E5F49B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58" name="Text Box 138">
              <a:extLst>
                <a:ext uri="{FF2B5EF4-FFF2-40B4-BE49-F238E27FC236}">
                  <a16:creationId xmlns:a16="http://schemas.microsoft.com/office/drawing/2014/main" id="{0DC82FB9-087C-4BD6-B033-10BE88241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1700" y="26677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59" name="Text Box 141">
              <a:extLst>
                <a:ext uri="{FF2B5EF4-FFF2-40B4-BE49-F238E27FC236}">
                  <a16:creationId xmlns:a16="http://schemas.microsoft.com/office/drawing/2014/main" id="{E04953DB-7ADE-4616-B204-8E6810F9A2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0" name="Text Box 142">
              <a:extLst>
                <a:ext uri="{FF2B5EF4-FFF2-40B4-BE49-F238E27FC236}">
                  <a16:creationId xmlns:a16="http://schemas.microsoft.com/office/drawing/2014/main" id="{B7D84551-525F-42C1-BFB7-05F8FC447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1" name="Text Box 144">
              <a:extLst>
                <a:ext uri="{FF2B5EF4-FFF2-40B4-BE49-F238E27FC236}">
                  <a16:creationId xmlns:a16="http://schemas.microsoft.com/office/drawing/2014/main" id="{A4D44DC9-C5AA-4D84-A3CB-572DF655D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967832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2" name="Text Box 145">
              <a:extLst>
                <a:ext uri="{FF2B5EF4-FFF2-40B4-BE49-F238E27FC236}">
                  <a16:creationId xmlns:a16="http://schemas.microsoft.com/office/drawing/2014/main" id="{9BF30BED-11AA-475B-B267-5FA2D072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672557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3" name="Text Box 146">
              <a:extLst>
                <a:ext uri="{FF2B5EF4-FFF2-40B4-BE49-F238E27FC236}">
                  <a16:creationId xmlns:a16="http://schemas.microsoft.com/office/drawing/2014/main" id="{AFB5C7E6-A44F-4638-A16B-11CE118858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367757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4" name="Text Box 147">
              <a:extLst>
                <a:ext uri="{FF2B5EF4-FFF2-40B4-BE49-F238E27FC236}">
                  <a16:creationId xmlns:a16="http://schemas.microsoft.com/office/drawing/2014/main" id="{EFD4CE02-FA12-4594-A7F3-53F7CBC8A0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2100" y="2367757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5" name="Text Box 148">
              <a:extLst>
                <a:ext uri="{FF2B5EF4-FFF2-40B4-BE49-F238E27FC236}">
                  <a16:creationId xmlns:a16="http://schemas.microsoft.com/office/drawing/2014/main" id="{1641BFA8-8AEF-44EF-96B0-B56E1F080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6900" y="2362994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66" name="Text Box 151">
              <a:extLst>
                <a:ext uri="{FF2B5EF4-FFF2-40B4-BE49-F238E27FC236}">
                  <a16:creationId xmlns:a16="http://schemas.microsoft.com/office/drawing/2014/main" id="{979E31D5-552A-4390-90D3-7927483B6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2963069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FFFF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32867" name="Text Box 152">
              <a:extLst>
                <a:ext uri="{FF2B5EF4-FFF2-40B4-BE49-F238E27FC236}">
                  <a16:creationId xmlns:a16="http://schemas.microsoft.com/office/drawing/2014/main" id="{8DC59ED1-3C9A-429E-81D5-084A31F4F5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3248819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68" name="Text Box 153">
              <a:extLst>
                <a:ext uri="{FF2B5EF4-FFF2-40B4-BE49-F238E27FC236}">
                  <a16:creationId xmlns:a16="http://schemas.microsoft.com/office/drawing/2014/main" id="{D624541B-F7F9-4F25-86AF-860CC09E10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964657"/>
              <a:ext cx="304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14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32869" name="Text Box 154">
              <a:extLst>
                <a:ext uri="{FF2B5EF4-FFF2-40B4-BE49-F238E27FC236}">
                  <a16:creationId xmlns:a16="http://schemas.microsoft.com/office/drawing/2014/main" id="{D3D7CD1E-3A35-4D6B-A3B9-E9C02A8F26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969419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70" name="Text Box 155">
              <a:extLst>
                <a:ext uri="{FF2B5EF4-FFF2-40B4-BE49-F238E27FC236}">
                  <a16:creationId xmlns:a16="http://schemas.microsoft.com/office/drawing/2014/main" id="{DC99DFF9-46E3-4227-ABFB-B52A2E81FD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05400" y="2667794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  <a:r>
                <a:rPr lang="en-US" altLang="en-US" sz="2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  <p:sp>
          <p:nvSpPr>
            <p:cNvPr id="32871" name="Text Box 156">
              <a:extLst>
                <a:ext uri="{FF2B5EF4-FFF2-40B4-BE49-F238E27FC236}">
                  <a16:creationId xmlns:a16="http://schemas.microsoft.com/office/drawing/2014/main" id="{679E0DD1-F2BE-4D4F-B226-BDB7EEFEB2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3248819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72" name="Text Box 157">
              <a:extLst>
                <a:ext uri="{FF2B5EF4-FFF2-40B4-BE49-F238E27FC236}">
                  <a16:creationId xmlns:a16="http://schemas.microsoft.com/office/drawing/2014/main" id="{F521EFC1-390D-4AEA-940E-6DD25318BF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2972594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2873" name="Text Box 158">
              <a:extLst>
                <a:ext uri="{FF2B5EF4-FFF2-40B4-BE49-F238E27FC236}">
                  <a16:creationId xmlns:a16="http://schemas.microsoft.com/office/drawing/2014/main" id="{5CCF68B0-2273-448A-9A91-A92AC2449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9100" y="2667794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00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74" name="Text Box 159">
              <a:extLst>
                <a:ext uri="{FF2B5EF4-FFF2-40B4-BE49-F238E27FC236}">
                  <a16:creationId xmlns:a16="http://schemas.microsoft.com/office/drawing/2014/main" id="{E3C0B778-22F7-4DFB-8857-BB90AC0060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2667794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32875" name="Text Box 160">
              <a:extLst>
                <a:ext uri="{FF2B5EF4-FFF2-40B4-BE49-F238E27FC236}">
                  <a16:creationId xmlns:a16="http://schemas.microsoft.com/office/drawing/2014/main" id="{96FD64C3-9A54-4479-9E0F-7CF9C84AA0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075" y="2667794"/>
              <a:ext cx="304800" cy="295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hlink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5</a:t>
              </a:r>
            </a:p>
            <a:p>
              <a:pPr algn="ctr">
                <a:lnSpc>
                  <a:spcPct val="100000"/>
                </a:lnSpc>
                <a:spcBef>
                  <a:spcPct val="20000"/>
                </a:spcBef>
                <a:buFontTx/>
                <a:buNone/>
              </a:pPr>
              <a:r>
                <a:rPr lang="en-US" altLang="en-US" sz="600" b="1" i="1">
                  <a:solidFill>
                    <a:srgbClr val="66330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sp>
        <p:nvSpPr>
          <p:cNvPr id="206" name="TextBox 205">
            <a:extLst>
              <a:ext uri="{FF2B5EF4-FFF2-40B4-BE49-F238E27FC236}">
                <a16:creationId xmlns:a16="http://schemas.microsoft.com/office/drawing/2014/main" id="{34E009CE-4C9E-41AE-8545-A7884006B913}"/>
              </a:ext>
            </a:extLst>
          </p:cNvPr>
          <p:cNvSpPr txBox="1"/>
          <p:nvPr/>
        </p:nvSpPr>
        <p:spPr>
          <a:xfrm>
            <a:off x="4903788" y="4665663"/>
            <a:ext cx="3744912" cy="155416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R parameter defines jet size: </a:t>
            </a:r>
          </a:p>
          <a:p>
            <a:pPr>
              <a:defRPr/>
            </a:pPr>
            <a:r>
              <a:rPr lang="en-US" dirty="0"/>
              <a:t>	larger -  more fluctuations</a:t>
            </a:r>
          </a:p>
          <a:p>
            <a:pPr>
              <a:defRPr/>
            </a:pPr>
            <a:r>
              <a:rPr lang="en-US" dirty="0"/>
              <a:t>	smaller – energy leakage</a:t>
            </a:r>
          </a:p>
          <a:p>
            <a:pPr>
              <a:defRPr/>
            </a:pPr>
            <a:endParaRPr lang="en-US" sz="500" dirty="0"/>
          </a:p>
          <a:p>
            <a:pPr>
              <a:defRPr/>
            </a:pPr>
            <a:r>
              <a:rPr lang="en-US" dirty="0"/>
              <a:t>Response of clustered energy to true energy calibrated with MC and data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5E5DD1-3354-83C4-25AC-0FE09407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Special Jets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7744F41-CA1F-49A4-B651-6B6DF3C645DA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008063"/>
            <a:ext cx="2381250" cy="3013075"/>
            <a:chOff x="431800" y="1007587"/>
            <a:chExt cx="2380482" cy="3012889"/>
          </a:xfrm>
        </p:grpSpPr>
        <p:pic>
          <p:nvPicPr>
            <p:cNvPr id="34831" name="Picture 2">
              <a:extLst>
                <a:ext uri="{FF2B5EF4-FFF2-40B4-BE49-F238E27FC236}">
                  <a16:creationId xmlns:a16="http://schemas.microsoft.com/office/drawing/2014/main" id="{6AEBC315-B7AC-4D6B-82A1-98636CF7D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61" y="1627241"/>
              <a:ext cx="2340521" cy="2393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2" name="TextBox 6">
              <a:extLst>
                <a:ext uri="{FF2B5EF4-FFF2-40B4-BE49-F238E27FC236}">
                  <a16:creationId xmlns:a16="http://schemas.microsoft.com/office/drawing/2014/main" id="{D67C2C4E-D378-4142-9BBE-1FDCFE9710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800" y="1007587"/>
              <a:ext cx="176392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/>
                <a:t>B-jets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364B97A-2D58-422C-9BFA-5A1ED38C7BA9}"/>
              </a:ext>
            </a:extLst>
          </p:cNvPr>
          <p:cNvSpPr txBox="1"/>
          <p:nvPr/>
        </p:nvSpPr>
        <p:spPr>
          <a:xfrm>
            <a:off x="431800" y="4240213"/>
            <a:ext cx="2328863" cy="1754187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Use of tracking parameters, secondary vertex, information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&lt;= Multivariate techniques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D87495-E8D8-4D81-960A-24FC82300B8C}"/>
              </a:ext>
            </a:extLst>
          </p:cNvPr>
          <p:cNvGrpSpPr>
            <a:grpSpLocks/>
          </p:cNvGrpSpPr>
          <p:nvPr/>
        </p:nvGrpSpPr>
        <p:grpSpPr bwMode="auto">
          <a:xfrm>
            <a:off x="3983038" y="981075"/>
            <a:ext cx="4514850" cy="2716213"/>
            <a:chOff x="3983753" y="980910"/>
            <a:chExt cx="4514122" cy="2715760"/>
          </a:xfrm>
        </p:grpSpPr>
        <p:pic>
          <p:nvPicPr>
            <p:cNvPr id="34829" name="Picture 14">
              <a:extLst>
                <a:ext uri="{FF2B5EF4-FFF2-40B4-BE49-F238E27FC236}">
                  <a16:creationId xmlns:a16="http://schemas.microsoft.com/office/drawing/2014/main" id="{64A90248-02C7-4640-A712-31AECD0F6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5825" y="1476528"/>
              <a:ext cx="2531135" cy="2220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30" name="TextBox 9">
              <a:extLst>
                <a:ext uri="{FF2B5EF4-FFF2-40B4-BE49-F238E27FC236}">
                  <a16:creationId xmlns:a16="http://schemas.microsoft.com/office/drawing/2014/main" id="{37683788-64B9-4249-9345-AA961A295D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3753" y="980910"/>
              <a:ext cx="451412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Large radius jets: important for searches, boosted boson decays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A457CA-823E-402E-B99F-CE18B72F2C01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3870325"/>
            <a:ext cx="4940300" cy="2481263"/>
            <a:chOff x="4001227" y="3870688"/>
            <a:chExt cx="4938925" cy="248091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5E7495-59AC-40DE-90C1-FC2A0647A251}"/>
                </a:ext>
              </a:extLst>
            </p:cNvPr>
            <p:cNvSpPr txBox="1"/>
            <p:nvPr/>
          </p:nvSpPr>
          <p:spPr>
            <a:xfrm>
              <a:off x="4001227" y="3870688"/>
              <a:ext cx="4938925" cy="64602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latin typeface="Symbol" panose="05050102010706020507" pitchFamily="18" charset="2"/>
                </a:rPr>
                <a:t>t</a:t>
              </a:r>
              <a:r>
                <a:rPr lang="en-US" dirty="0"/>
                <a:t> jets: follow the decay chain of </a:t>
              </a:r>
              <a:r>
                <a:rPr lang="en-US" dirty="0">
                  <a:latin typeface="Symbol" panose="05050102010706020507" pitchFamily="18" charset="2"/>
                </a:rPr>
                <a:t>t</a:t>
              </a:r>
              <a:r>
                <a:rPr lang="en-US" dirty="0"/>
                <a:t> for identification</a:t>
              </a:r>
            </a:p>
            <a:p>
              <a:pPr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leptonic 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Symbol" panose="05050102010706020507" pitchFamily="18" charset="2"/>
                </a:rPr>
                <a:t>t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 identification, not covered here </a:t>
              </a:r>
            </a:p>
          </p:txBody>
        </p:sp>
        <p:pic>
          <p:nvPicPr>
            <p:cNvPr id="34828" name="Picture 12">
              <a:extLst>
                <a:ext uri="{FF2B5EF4-FFF2-40B4-BE49-F238E27FC236}">
                  <a16:creationId xmlns:a16="http://schemas.microsoft.com/office/drawing/2014/main" id="{EB371B0D-89C8-4081-8BD2-A0CBC87A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476"/>
            <a:stretch>
              <a:fillRect/>
            </a:stretch>
          </p:blipFill>
          <p:spPr bwMode="auto">
            <a:xfrm>
              <a:off x="4128391" y="4517019"/>
              <a:ext cx="4684595" cy="183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55FD611-AC18-6FE1-6895-7FF0F5E3E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Jets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E32EB01-2B50-45CE-85D2-3C454E16EC2C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1168400"/>
            <a:ext cx="5445125" cy="3937000"/>
            <a:chOff x="3697320" y="1578359"/>
            <a:chExt cx="5446680" cy="3937425"/>
          </a:xfrm>
        </p:grpSpPr>
        <p:pic>
          <p:nvPicPr>
            <p:cNvPr id="36879" name="Picture 2">
              <a:extLst>
                <a:ext uri="{FF2B5EF4-FFF2-40B4-BE49-F238E27FC236}">
                  <a16:creationId xmlns:a16="http://schemas.microsoft.com/office/drawing/2014/main" id="{FEDC6D42-C553-4148-B777-947F8D2A3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320" y="1805766"/>
              <a:ext cx="5446680" cy="3710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0" name="TextBox 7">
              <a:extLst>
                <a:ext uri="{FF2B5EF4-FFF2-40B4-BE49-F238E27FC236}">
                  <a16:creationId xmlns:a16="http://schemas.microsoft.com/office/drawing/2014/main" id="{E1CD8E4B-F911-4B19-ADD6-B6853D0584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2252" y="1578359"/>
              <a:ext cx="4403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Jet energy scale uncertainty ~ 1% level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CAF917B-CB08-4FF9-BFE6-7AC484C429EE}"/>
              </a:ext>
            </a:extLst>
          </p:cNvPr>
          <p:cNvGrpSpPr>
            <a:grpSpLocks/>
          </p:cNvGrpSpPr>
          <p:nvPr/>
        </p:nvGrpSpPr>
        <p:grpSpPr bwMode="auto">
          <a:xfrm>
            <a:off x="65088" y="1436688"/>
            <a:ext cx="3840162" cy="2833687"/>
            <a:chOff x="52418" y="1578359"/>
            <a:chExt cx="3839216" cy="2834504"/>
          </a:xfrm>
        </p:grpSpPr>
        <p:sp>
          <p:nvSpPr>
            <p:cNvPr id="36877" name="TextBox 9">
              <a:extLst>
                <a:ext uri="{FF2B5EF4-FFF2-40B4-BE49-F238E27FC236}">
                  <a16:creationId xmlns:a16="http://schemas.microsoft.com/office/drawing/2014/main" id="{C64D3F57-6EC5-4438-B643-903500E41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00" y="1578359"/>
              <a:ext cx="30169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Jet response</a:t>
              </a:r>
            </a:p>
          </p:txBody>
        </p:sp>
        <p:pic>
          <p:nvPicPr>
            <p:cNvPr id="36878" name="Picture 11">
              <a:extLst>
                <a:ext uri="{FF2B5EF4-FFF2-40B4-BE49-F238E27FC236}">
                  <a16:creationId xmlns:a16="http://schemas.microsoft.com/office/drawing/2014/main" id="{C1362805-71BA-42A7-9FFA-B02628283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18" y="1933571"/>
              <a:ext cx="3839216" cy="2479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73" name="TextBox 12">
            <a:extLst>
              <a:ext uri="{FF2B5EF4-FFF2-40B4-BE49-F238E27FC236}">
                <a16:creationId xmlns:a16="http://schemas.microsoft.com/office/drawing/2014/main" id="{2F4F507E-2282-472E-8853-D6C6103EF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984250"/>
            <a:ext cx="606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Example of performance plots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DB19B3-9FD2-424B-86D8-92E3F5A8A701}"/>
              </a:ext>
            </a:extLst>
          </p:cNvPr>
          <p:cNvGrpSpPr>
            <a:grpSpLocks/>
          </p:cNvGrpSpPr>
          <p:nvPr/>
        </p:nvGrpSpPr>
        <p:grpSpPr bwMode="auto">
          <a:xfrm>
            <a:off x="1071563" y="4311650"/>
            <a:ext cx="6638925" cy="2317750"/>
            <a:chOff x="1071333" y="4312098"/>
            <a:chExt cx="6639913" cy="2316819"/>
          </a:xfrm>
        </p:grpSpPr>
        <p:pic>
          <p:nvPicPr>
            <p:cNvPr id="36875" name="Picture 14">
              <a:extLst>
                <a:ext uri="{FF2B5EF4-FFF2-40B4-BE49-F238E27FC236}">
                  <a16:creationId xmlns:a16="http://schemas.microsoft.com/office/drawing/2014/main" id="{372F4314-79D0-4CF1-A1E5-FF652DAEC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333" y="4312098"/>
              <a:ext cx="2413565" cy="2316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Box 15">
              <a:extLst>
                <a:ext uri="{FF2B5EF4-FFF2-40B4-BE49-F238E27FC236}">
                  <a16:creationId xmlns:a16="http://schemas.microsoft.com/office/drawing/2014/main" id="{020AB6BF-CA2B-4C82-BEEC-AAFD9D4DA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9358" y="5468927"/>
              <a:ext cx="411188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/>
                <a:t>Successful jet reconstruction: utilize the calorimeter potentials and enable discovery of H</a:t>
              </a:r>
              <a:r>
                <a:rPr lang="en-US" altLang="en-US" dirty="0">
                  <a:sym typeface="Wingdings" panose="05000000000000000000" pitchFamily="2" charset="2"/>
                </a:rPr>
                <a:t>bb decay</a:t>
              </a:r>
              <a:endParaRPr lang="en-US" altLang="en-US" dirty="0"/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8358279-CCBB-A379-E535-A1E1C6A2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Muon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19" name="Picture 2">
            <a:extLst>
              <a:ext uri="{FF2B5EF4-FFF2-40B4-BE49-F238E27FC236}">
                <a16:creationId xmlns:a16="http://schemas.microsoft.com/office/drawing/2014/main" id="{8E6FA1DA-25C0-4787-BE9F-4B4C10DCA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963613"/>
            <a:ext cx="4189412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D05E5B-F1BE-4352-91D2-AFE09344A63B}"/>
              </a:ext>
            </a:extLst>
          </p:cNvPr>
          <p:cNvSpPr txBox="1"/>
          <p:nvPr/>
        </p:nvSpPr>
        <p:spPr>
          <a:xfrm>
            <a:off x="4740275" y="1146175"/>
            <a:ext cx="4165600" cy="375443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/>
              <a:t>Majority of analysis-level muons are combined muons: combing inner track and muon tracks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/>
              <a:t>Other types of muons are available to extend the acceptance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/>
              <a:t>Muon identification imposes cuts on track quality, combination chi2, etc.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/>
              <a:t>Note: muons with p &lt; 3 GeV cannot reach muon tracker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dirty="0"/>
              <a:t>Muon trackers reconstructed by precision chamber hits </a:t>
            </a:r>
            <a:r>
              <a:rPr lang="zh-CN" altLang="en-US" dirty="0"/>
              <a:t>（</a:t>
            </a:r>
            <a:r>
              <a:rPr lang="en-US" altLang="zh-CN" dirty="0"/>
              <a:t>MDT + CSC)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BE180B-ACD2-4E6C-B93E-1B4B8DDAEB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4429125"/>
            <a:ext cx="33655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3420C80-3898-A0A5-3DD1-C1432BF4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73F69-853D-1003-2BB0-923F9B8A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097280"/>
            <a:ext cx="7990184" cy="436245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Lecture schedule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C27FF9-E562-231B-CB8E-AFBF1312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1733550"/>
            <a:ext cx="7990184" cy="3855720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3-hour brief introduction to experimental aspects of physics studies at particle colliders</a:t>
            </a:r>
          </a:p>
          <a:p>
            <a:pPr>
              <a:spcAft>
                <a:spcPts val="900"/>
              </a:spcAft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Target for 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junior graduate students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this field</a:t>
            </a:r>
          </a:p>
          <a:p>
            <a:pPr>
              <a:spcAft>
                <a:spcPts val="900"/>
              </a:spcAft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Cover the following:</a:t>
            </a:r>
          </a:p>
          <a:p>
            <a:pPr lvl="1">
              <a:spcAft>
                <a:spcPts val="900"/>
              </a:spcAft>
            </a:pPr>
            <a:r>
              <a:rPr lang="en-US" altLang="zh-CN" sz="16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I: how are collision events produced and collected</a:t>
            </a:r>
          </a:p>
          <a:p>
            <a:pPr lvl="1">
              <a:spcAft>
                <a:spcPts val="900"/>
              </a:spcAft>
            </a:pPr>
            <a:r>
              <a:rPr lang="en-US" altLang="zh-CN" sz="16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II: how can we analyze collision events for physics studies</a:t>
            </a:r>
          </a:p>
          <a:p>
            <a:pPr lvl="1">
              <a:spcAft>
                <a:spcPts val="900"/>
              </a:spcAft>
            </a:pPr>
            <a:r>
              <a:rPr lang="en-US" altLang="zh-CN" sz="16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III: milestones (examples) and prospects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US" altLang="zh-CN" sz="135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Disclaimer: incomplete introduction with personal biases (towards LHC)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9B05E-CBB0-49DD-29E9-CF1455C9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000000"/>
                </a:solidFill>
                <a:latin typeface="Neue Haas Grotesk Text Pro"/>
              </a:rPr>
              <a:t>2/6/2025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18E0982-4765-4860-6569-675CF22F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C057153-B650-4DEB-B370-79DDCFDCE934}" type="slidenum">
              <a:rPr lang="en-US">
                <a:solidFill>
                  <a:srgbClr val="000000"/>
                </a:solidFill>
                <a:latin typeface="Neue Haas Grotesk Text Pr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161967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Muon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F29E7733-AEF3-4180-9AE5-95186DC60883}"/>
              </a:ext>
            </a:extLst>
          </p:cNvPr>
          <p:cNvGrpSpPr>
            <a:grpSpLocks/>
          </p:cNvGrpSpPr>
          <p:nvPr/>
        </p:nvGrpSpPr>
        <p:grpSpPr bwMode="auto">
          <a:xfrm>
            <a:off x="46038" y="1077913"/>
            <a:ext cx="4022725" cy="4257675"/>
            <a:chOff x="46284" y="1077478"/>
            <a:chExt cx="3745273" cy="4008554"/>
          </a:xfrm>
        </p:grpSpPr>
        <p:pic>
          <p:nvPicPr>
            <p:cNvPr id="40971" name="Picture 2" descr="https://atlas.web.cern.ch/Atlas/GROUPS/PHYSICS/PAPERS/PERF-2015-10/fig_09a.png">
              <a:extLst>
                <a:ext uri="{FF2B5EF4-FFF2-40B4-BE49-F238E27FC236}">
                  <a16:creationId xmlns:a16="http://schemas.microsoft.com/office/drawing/2014/main" id="{A3E061C1-0A44-4BEF-BE9C-E28F559B81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4" y="1446810"/>
              <a:ext cx="3745273" cy="3639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2" name="TextBox 2">
              <a:extLst>
                <a:ext uri="{FF2B5EF4-FFF2-40B4-BE49-F238E27FC236}">
                  <a16:creationId xmlns:a16="http://schemas.microsoft.com/office/drawing/2014/main" id="{32728518-D899-423E-90E9-BF0DA98DA0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800" y="1077478"/>
              <a:ext cx="33597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Standard “Ruler”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657B0EA-881E-451C-B87E-2ABC31C7769C}"/>
              </a:ext>
            </a:extLst>
          </p:cNvPr>
          <p:cNvGrpSpPr>
            <a:grpSpLocks/>
          </p:cNvGrpSpPr>
          <p:nvPr/>
        </p:nvGrpSpPr>
        <p:grpSpPr bwMode="auto">
          <a:xfrm>
            <a:off x="4068763" y="1855788"/>
            <a:ext cx="5075237" cy="4178300"/>
            <a:chOff x="4179922" y="1077478"/>
            <a:chExt cx="4532278" cy="3608594"/>
          </a:xfrm>
        </p:grpSpPr>
        <p:pic>
          <p:nvPicPr>
            <p:cNvPr id="40969" name="Picture 4" descr="https://atlas.web.cern.ch/Atlas/GROUPS/PHYSICS/PAPERS/PERF-2015-10/fig_06.png">
              <a:extLst>
                <a:ext uri="{FF2B5EF4-FFF2-40B4-BE49-F238E27FC236}">
                  <a16:creationId xmlns:a16="http://schemas.microsoft.com/office/drawing/2014/main" id="{2AF77222-833B-4D92-8CCD-4A9FF7287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922" y="1433408"/>
              <a:ext cx="4532278" cy="3252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TextBox 11">
              <a:extLst>
                <a:ext uri="{FF2B5EF4-FFF2-40B4-BE49-F238E27FC236}">
                  <a16:creationId xmlns:a16="http://schemas.microsoft.com/office/drawing/2014/main" id="{0AD36563-90DF-401A-813D-A372A851A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2241" y="1077478"/>
              <a:ext cx="33597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Efficiency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B3F7687-AAF9-5CED-7771-81983E6E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Muon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015" name="Picture 9">
            <a:extLst>
              <a:ext uri="{FF2B5EF4-FFF2-40B4-BE49-F238E27FC236}">
                <a16:creationId xmlns:a16="http://schemas.microsoft.com/office/drawing/2014/main" id="{183E7717-42C1-4FC7-BA16-7D90605A4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208088"/>
            <a:ext cx="55054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71B78C5-E334-4AAB-9ECE-2D9EA192D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2928938"/>
            <a:ext cx="1905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Data tells the success of reconstruction over many orders of magnitude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7F57DBD-69B5-FEE6-BE17-73800C39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Missing transverse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063" name="Picture 2">
            <a:extLst>
              <a:ext uri="{FF2B5EF4-FFF2-40B4-BE49-F238E27FC236}">
                <a16:creationId xmlns:a16="http://schemas.microsoft.com/office/drawing/2014/main" id="{48218EE0-5886-4EC9-A8CF-8B463A1BD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3436938"/>
            <a:ext cx="267493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DC6F08-051A-4092-92CB-F43FD3D1D11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2681288"/>
            <a:ext cx="3738563" cy="4025900"/>
            <a:chOff x="4275141" y="1485172"/>
            <a:chExt cx="4309735" cy="4661285"/>
          </a:xfrm>
        </p:grpSpPr>
        <p:pic>
          <p:nvPicPr>
            <p:cNvPr id="45067" name="Picture 6">
              <a:extLst>
                <a:ext uri="{FF2B5EF4-FFF2-40B4-BE49-F238E27FC236}">
                  <a16:creationId xmlns:a16="http://schemas.microsoft.com/office/drawing/2014/main" id="{0406B739-35A4-49AA-A97E-9151DA193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5141" y="1915466"/>
              <a:ext cx="4240209" cy="4230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68" name="TextBox 7">
              <a:extLst>
                <a:ext uri="{FF2B5EF4-FFF2-40B4-BE49-F238E27FC236}">
                  <a16:creationId xmlns:a16="http://schemas.microsoft.com/office/drawing/2014/main" id="{9C3FA668-2A19-4D43-B9C7-22AA5330F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1562" y="1485172"/>
              <a:ext cx="37333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A good calibration using data</a:t>
              </a:r>
            </a:p>
          </p:txBody>
        </p:sp>
      </p:grpSp>
      <p:pic>
        <p:nvPicPr>
          <p:cNvPr id="45065" name="Picture 9">
            <a:extLst>
              <a:ext uri="{FF2B5EF4-FFF2-40B4-BE49-F238E27FC236}">
                <a16:creationId xmlns:a16="http://schemas.microsoft.com/office/drawing/2014/main" id="{0B41068A-A29C-414C-BFB8-13FCDD733E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63625"/>
            <a:ext cx="7334250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1">
            <a:extLst>
              <a:ext uri="{FF2B5EF4-FFF2-40B4-BE49-F238E27FC236}">
                <a16:creationId xmlns:a16="http://schemas.microsoft.com/office/drawing/2014/main" id="{B1BDE712-5276-4F5B-80CE-A0D940DAB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13" y="2609850"/>
            <a:ext cx="3844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Use of all information in the detector, important for physics with neutrinos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5A4B5E5-DBA4-AEBA-AB7C-709198450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Experiments and Physics Studies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AA50A9F-80DE-4E4B-83C1-3235ED01E0E1}" type="slidenum">
              <a:rPr lang="en-US" altLang="en-US" sz="1200">
                <a:solidFill>
                  <a:srgbClr val="898989"/>
                </a:solidFill>
              </a:rPr>
              <a:pPr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9" name="Group 17">
            <a:extLst>
              <a:ext uri="{FF2B5EF4-FFF2-40B4-BE49-F238E27FC236}">
                <a16:creationId xmlns:a16="http://schemas.microsoft.com/office/drawing/2014/main" id="{6CC2C365-5FC3-41C6-A1A3-ADD487510F00}"/>
              </a:ext>
            </a:extLst>
          </p:cNvPr>
          <p:cNvGrpSpPr>
            <a:grpSpLocks/>
          </p:cNvGrpSpPr>
          <p:nvPr/>
        </p:nvGrpSpPr>
        <p:grpSpPr bwMode="auto">
          <a:xfrm>
            <a:off x="487363" y="1708150"/>
            <a:ext cx="2854325" cy="3509963"/>
            <a:chOff x="109731" y="1085850"/>
            <a:chExt cx="2855464" cy="35096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F0E9592-10C7-403F-8BD9-72A41F380116}"/>
                </a:ext>
              </a:extLst>
            </p:cNvPr>
            <p:cNvSpPr txBox="1"/>
            <p:nvPr/>
          </p:nvSpPr>
          <p:spPr>
            <a:xfrm>
              <a:off x="432122" y="1085850"/>
              <a:ext cx="2177332" cy="40001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Physics Motivation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26ACED3-13A3-4D5A-B316-31BED98AD7B9}"/>
                </a:ext>
              </a:extLst>
            </p:cNvPr>
            <p:cNvCxnSpPr>
              <a:cxnSpLocks/>
            </p:cNvCxnSpPr>
            <p:nvPr/>
          </p:nvCxnSpPr>
          <p:spPr>
            <a:xfrm>
              <a:off x="1581930" y="1485868"/>
              <a:ext cx="0" cy="33334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29B2AD-473E-4E2E-8ABA-87C38C4E349E}"/>
                </a:ext>
              </a:extLst>
            </p:cNvPr>
            <p:cNvSpPr txBox="1"/>
            <p:nvPr/>
          </p:nvSpPr>
          <p:spPr>
            <a:xfrm>
              <a:off x="197078" y="1819216"/>
              <a:ext cx="2768117" cy="40001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Design of experiments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B21048-F44F-4F69-926D-FFD793E04873}"/>
                </a:ext>
              </a:extLst>
            </p:cNvPr>
            <p:cNvCxnSpPr>
              <a:cxnSpLocks/>
            </p:cNvCxnSpPr>
            <p:nvPr/>
          </p:nvCxnSpPr>
          <p:spPr>
            <a:xfrm>
              <a:off x="1578754" y="2219234"/>
              <a:ext cx="0" cy="3650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4E7189-7648-4457-B8F9-BB4DBAA8CE4E}"/>
                </a:ext>
              </a:extLst>
            </p:cNvPr>
            <p:cNvSpPr txBox="1"/>
            <p:nvPr/>
          </p:nvSpPr>
          <p:spPr>
            <a:xfrm>
              <a:off x="486118" y="2593853"/>
              <a:ext cx="2186860" cy="40001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R&amp;D, Construction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5D6E25-33E9-4269-8EFE-6B8833A370F7}"/>
                </a:ext>
              </a:extLst>
            </p:cNvPr>
            <p:cNvCxnSpPr>
              <a:cxnSpLocks/>
            </p:cNvCxnSpPr>
            <p:nvPr/>
          </p:nvCxnSpPr>
          <p:spPr>
            <a:xfrm>
              <a:off x="1578754" y="2993871"/>
              <a:ext cx="0" cy="3650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8F5651-D723-45D7-933F-53198522CD7E}"/>
                </a:ext>
              </a:extLst>
            </p:cNvPr>
            <p:cNvSpPr txBox="1"/>
            <p:nvPr/>
          </p:nvSpPr>
          <p:spPr>
            <a:xfrm>
              <a:off x="109731" y="3395477"/>
              <a:ext cx="2855464" cy="40001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Taking experimental data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1B7C4CB-6B4A-4B7E-B346-1687254F7297}"/>
                </a:ext>
              </a:extLst>
            </p:cNvPr>
            <p:cNvCxnSpPr>
              <a:cxnSpLocks/>
            </p:cNvCxnSpPr>
            <p:nvPr/>
          </p:nvCxnSpPr>
          <p:spPr>
            <a:xfrm>
              <a:off x="1578754" y="3795495"/>
              <a:ext cx="0" cy="3650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5A16BC-D59E-4356-857D-6FABA2A6087C}"/>
                </a:ext>
              </a:extLst>
            </p:cNvPr>
            <p:cNvSpPr txBox="1"/>
            <p:nvPr/>
          </p:nvSpPr>
          <p:spPr>
            <a:xfrm>
              <a:off x="700517" y="4195512"/>
              <a:ext cx="1756476" cy="400018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Physics studies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D995FD-1A09-43CB-A691-1F6D9A8264AD}"/>
              </a:ext>
            </a:extLst>
          </p:cNvPr>
          <p:cNvGrpSpPr>
            <a:grpSpLocks/>
          </p:cNvGrpSpPr>
          <p:nvPr/>
        </p:nvGrpSpPr>
        <p:grpSpPr bwMode="auto">
          <a:xfrm>
            <a:off x="3049588" y="1122363"/>
            <a:ext cx="5614987" cy="800100"/>
            <a:chOff x="3096768" y="1396977"/>
            <a:chExt cx="5615432" cy="799692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569E9C4-DDB8-4EF6-83B7-7F7469E23EA4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 flipV="1">
              <a:off x="3096768" y="1750808"/>
              <a:ext cx="1593976" cy="4458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E50864-119B-4A13-8EE7-7DB30CB23A7D}"/>
                </a:ext>
              </a:extLst>
            </p:cNvPr>
            <p:cNvSpPr txBox="1"/>
            <p:nvPr/>
          </p:nvSpPr>
          <p:spPr>
            <a:xfrm>
              <a:off x="4690744" y="1396977"/>
              <a:ext cx="4021456" cy="707664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Focuses on one or few of fundamental questions in physics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0B05FA-3650-4E7E-AE0F-75FE8898E806}"/>
              </a:ext>
            </a:extLst>
          </p:cNvPr>
          <p:cNvGrpSpPr>
            <a:grpSpLocks/>
          </p:cNvGrpSpPr>
          <p:nvPr/>
        </p:nvGrpSpPr>
        <p:grpSpPr bwMode="auto">
          <a:xfrm>
            <a:off x="3395663" y="2287588"/>
            <a:ext cx="5540375" cy="708025"/>
            <a:chOff x="3096768" y="1488611"/>
            <a:chExt cx="5541262" cy="707886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BC23FB1-ED7A-4E45-9E06-2A187104C889}"/>
                </a:ext>
              </a:extLst>
            </p:cNvPr>
            <p:cNvCxnSpPr>
              <a:cxnSpLocks/>
            </p:cNvCxnSpPr>
            <p:nvPr/>
          </p:nvCxnSpPr>
          <p:spPr>
            <a:xfrm>
              <a:off x="3096768" y="1842554"/>
              <a:ext cx="112095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535EB5-31CC-46E1-ACBC-EDE8992468AD}"/>
                </a:ext>
              </a:extLst>
            </p:cNvPr>
            <p:cNvSpPr txBox="1"/>
            <p:nvPr/>
          </p:nvSpPr>
          <p:spPr>
            <a:xfrm>
              <a:off x="4344743" y="1488611"/>
              <a:ext cx="4293287" cy="70788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Optimization of the detector to be sensitive to the physics topics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57679FD-F0FA-4ED0-8D8C-66EB79486631}"/>
              </a:ext>
            </a:extLst>
          </p:cNvPr>
          <p:cNvGrpSpPr>
            <a:grpSpLocks/>
          </p:cNvGrpSpPr>
          <p:nvPr/>
        </p:nvGrpSpPr>
        <p:grpSpPr bwMode="auto">
          <a:xfrm>
            <a:off x="3395663" y="3371850"/>
            <a:ext cx="5316537" cy="1016000"/>
            <a:chOff x="3096768" y="1785948"/>
            <a:chExt cx="5316726" cy="1015663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6A32F01-2268-4A86-A434-2E7A7753793F}"/>
                </a:ext>
              </a:extLst>
            </p:cNvPr>
            <p:cNvCxnSpPr>
              <a:cxnSpLocks/>
            </p:cNvCxnSpPr>
            <p:nvPr/>
          </p:nvCxnSpPr>
          <p:spPr>
            <a:xfrm>
              <a:off x="3096768" y="1843079"/>
              <a:ext cx="1122402" cy="353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CE277EF-A26D-4674-8B38-98F3605C517A}"/>
                </a:ext>
              </a:extLst>
            </p:cNvPr>
            <p:cNvSpPr txBox="1"/>
            <p:nvPr/>
          </p:nvSpPr>
          <p:spPr>
            <a:xfrm>
              <a:off x="4328712" y="1785948"/>
              <a:ext cx="4084782" cy="1015663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Construction and commissioning of the detector to make sure the physics requirement is fulfilled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BF3540-E128-4F40-9A48-7EE5D0613C2C}"/>
              </a:ext>
            </a:extLst>
          </p:cNvPr>
          <p:cNvGrpSpPr>
            <a:grpSpLocks/>
          </p:cNvGrpSpPr>
          <p:nvPr/>
        </p:nvGrpSpPr>
        <p:grpSpPr bwMode="auto">
          <a:xfrm>
            <a:off x="3341688" y="4878387"/>
            <a:ext cx="5314950" cy="708025"/>
            <a:chOff x="3090417" y="1996499"/>
            <a:chExt cx="5315842" cy="70782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F566472-3E2F-4B0F-A40C-8C706DEE3FCD}"/>
                </a:ext>
              </a:extLst>
            </p:cNvPr>
            <p:cNvCxnSpPr>
              <a:cxnSpLocks/>
            </p:cNvCxnSpPr>
            <p:nvPr/>
          </p:nvCxnSpPr>
          <p:spPr>
            <a:xfrm>
              <a:off x="3090417" y="2196469"/>
              <a:ext cx="112731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B8B463-F5D0-4070-905F-66CE03F2DE2B}"/>
                </a:ext>
              </a:extLst>
            </p:cNvPr>
            <p:cNvSpPr txBox="1"/>
            <p:nvPr/>
          </p:nvSpPr>
          <p:spPr>
            <a:xfrm>
              <a:off x="4320935" y="1996499"/>
              <a:ext cx="4085324" cy="707829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/>
                <a:t>Analysis of data to probe the targeted physics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963BD3C-16D0-4B33-8025-9C3BC7F37F00}"/>
              </a:ext>
            </a:extLst>
          </p:cNvPr>
          <p:cNvSpPr txBox="1"/>
          <p:nvPr/>
        </p:nvSpPr>
        <p:spPr>
          <a:xfrm>
            <a:off x="1511300" y="5748338"/>
            <a:ext cx="6742113" cy="7080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Throughout the lifetime of the experiments, important to keep in mind the requirement and the direction of physics studies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5980069-4DB4-43C9-8C21-91E94A79253D}" type="slidenum">
              <a:rPr lang="en-US" altLang="en-US" sz="1200">
                <a:solidFill>
                  <a:srgbClr val="898989"/>
                </a:solidFill>
              </a:rPr>
              <a:pPr/>
              <a:t>24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1DDECC3-CDE2-4969-93D0-0329213792AD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1239838"/>
            <a:ext cx="4857750" cy="4868862"/>
            <a:chOff x="4187885" y="1239546"/>
            <a:chExt cx="4857122" cy="4869266"/>
          </a:xfrm>
        </p:grpSpPr>
        <p:pic>
          <p:nvPicPr>
            <p:cNvPr id="10256" name="Picture 6">
              <a:extLst>
                <a:ext uri="{FF2B5EF4-FFF2-40B4-BE49-F238E27FC236}">
                  <a16:creationId xmlns:a16="http://schemas.microsoft.com/office/drawing/2014/main" id="{1A5B99E6-D32F-4153-BA40-BD5A01DC78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885" y="1239546"/>
              <a:ext cx="4857122" cy="4601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7" name="TextBox 9">
              <a:extLst>
                <a:ext uri="{FF2B5EF4-FFF2-40B4-BE49-F238E27FC236}">
                  <a16:creationId xmlns:a16="http://schemas.microsoft.com/office/drawing/2014/main" id="{8FA403A0-7AEC-487F-A350-B7DCB7AF04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58" y="5739480"/>
              <a:ext cx="23164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/>
                <a:t>The Universe Uroboros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D15A8B-EE1F-4CD9-9FA5-FA8900B7E10D}"/>
              </a:ext>
            </a:extLst>
          </p:cNvPr>
          <p:cNvGrpSpPr>
            <a:grpSpLocks/>
          </p:cNvGrpSpPr>
          <p:nvPr/>
        </p:nvGrpSpPr>
        <p:grpSpPr bwMode="auto">
          <a:xfrm>
            <a:off x="365125" y="971550"/>
            <a:ext cx="5749925" cy="923925"/>
            <a:chOff x="364744" y="971512"/>
            <a:chExt cx="5750306" cy="92333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B26909-5892-40D6-9C5F-A77D26280BEE}"/>
                </a:ext>
              </a:extLst>
            </p:cNvPr>
            <p:cNvSpPr txBox="1"/>
            <p:nvPr/>
          </p:nvSpPr>
          <p:spPr>
            <a:xfrm>
              <a:off x="364744" y="971512"/>
              <a:ext cx="4856485" cy="923330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/>
                <a:t>Many believe eventually all forces will be unified from plank scale to universe scale, and make a consistent description of everything  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CF476A9-D30C-4C33-ADED-82DC3B2CCF8C}"/>
                </a:ext>
              </a:extLst>
            </p:cNvPr>
            <p:cNvCxnSpPr>
              <a:cxnSpLocks/>
            </p:cNvCxnSpPr>
            <p:nvPr/>
          </p:nvCxnSpPr>
          <p:spPr>
            <a:xfrm>
              <a:off x="5221229" y="1322124"/>
              <a:ext cx="893821" cy="3855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8E2ED8-ED98-4CA4-BEC3-CF898F272466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2433638"/>
            <a:ext cx="4979987" cy="3892550"/>
            <a:chOff x="331779" y="2433478"/>
            <a:chExt cx="4979836" cy="3893374"/>
          </a:xfrm>
        </p:grpSpPr>
        <p:grpSp>
          <p:nvGrpSpPr>
            <p:cNvPr id="10250" name="Group 19">
              <a:extLst>
                <a:ext uri="{FF2B5EF4-FFF2-40B4-BE49-F238E27FC236}">
                  <a16:creationId xmlns:a16="http://schemas.microsoft.com/office/drawing/2014/main" id="{168D1493-B278-4E9C-9D7E-2990EA0018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0504" y="2439491"/>
              <a:ext cx="1611111" cy="2568651"/>
              <a:chOff x="3700504" y="2439491"/>
              <a:chExt cx="1611111" cy="2568651"/>
            </a:xfrm>
          </p:grpSpPr>
          <p:sp>
            <p:nvSpPr>
              <p:cNvPr id="18" name="Block Arc 17">
                <a:extLst>
                  <a:ext uri="{FF2B5EF4-FFF2-40B4-BE49-F238E27FC236}">
                    <a16:creationId xmlns:a16="http://schemas.microsoft.com/office/drawing/2014/main" id="{498B42C5-7F05-4F9F-89C6-999EFF8A72AC}"/>
                  </a:ext>
                </a:extLst>
              </p:cNvPr>
              <p:cNvSpPr/>
              <p:nvPr/>
            </p:nvSpPr>
            <p:spPr>
              <a:xfrm rot="15531648">
                <a:off x="3370644" y="3066390"/>
                <a:ext cx="2567531" cy="1314410"/>
              </a:xfrm>
              <a:prstGeom prst="blockArc">
                <a:avLst>
                  <a:gd name="adj1" fmla="val 12773937"/>
                  <a:gd name="adj2" fmla="val 21140262"/>
                  <a:gd name="adj3" fmla="val 519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Arrow: Down 18">
                <a:extLst>
                  <a:ext uri="{FF2B5EF4-FFF2-40B4-BE49-F238E27FC236}">
                    <a16:creationId xmlns:a16="http://schemas.microsoft.com/office/drawing/2014/main" id="{38EF3FCF-301E-41FB-9DC1-898E701AE42F}"/>
                  </a:ext>
                </a:extLst>
              </p:cNvPr>
              <p:cNvSpPr/>
              <p:nvPr/>
            </p:nvSpPr>
            <p:spPr>
              <a:xfrm rot="5400000">
                <a:off x="3746365" y="3402091"/>
                <a:ext cx="182602" cy="274629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10251" name="TextBox 20">
              <a:extLst>
                <a:ext uri="{FF2B5EF4-FFF2-40B4-BE49-F238E27FC236}">
                  <a16:creationId xmlns:a16="http://schemas.microsoft.com/office/drawing/2014/main" id="{AD2AD209-9281-4FB1-B19B-8E89D1662F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779" y="2433478"/>
              <a:ext cx="3856105" cy="3893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/>
                <a:t>ATLAS, as a general-purpose experiment at high energy collider frontier, probes:</a:t>
              </a:r>
            </a:p>
            <a:p>
              <a:endParaRPr lang="en-US" altLang="en-US" dirty="0"/>
            </a:p>
            <a:p>
              <a:r>
                <a:rPr lang="en-US" altLang="en-US" sz="2000" b="1" i="1" dirty="0">
                  <a:solidFill>
                    <a:srgbClr val="C00000"/>
                  </a:solidFill>
                </a:rPr>
                <a:t>Electroweak scale physics </a:t>
              </a:r>
            </a:p>
            <a:p>
              <a:r>
                <a:rPr lang="en-US" altLang="en-US" sz="2000" b="1" i="1" dirty="0">
                  <a:solidFill>
                    <a:srgbClr val="C00000"/>
                  </a:solidFill>
                </a:rPr>
                <a:t>O(100 GeV): Higgs, W, Z, top.</a:t>
              </a:r>
            </a:p>
            <a:p>
              <a:endParaRPr lang="en-US" altLang="en-US" sz="2000" b="1" i="1" dirty="0">
                <a:solidFill>
                  <a:srgbClr val="C00000"/>
                </a:solidFill>
              </a:endParaRPr>
            </a:p>
            <a:p>
              <a:r>
                <a:rPr lang="en-US" altLang="en-US" sz="2000" b="1" i="1" dirty="0">
                  <a:solidFill>
                    <a:srgbClr val="C00000"/>
                  </a:solidFill>
                </a:rPr>
                <a:t>New Physics at high scale, with their phenomena manifested at TeV or lower scale. </a:t>
              </a:r>
            </a:p>
            <a:p>
              <a:endParaRPr lang="en-US" altLang="en-US" sz="1500" dirty="0">
                <a:solidFill>
                  <a:srgbClr val="0070C0"/>
                </a:solidFill>
              </a:endParaRPr>
            </a:p>
            <a:p>
              <a:r>
                <a:rPr lang="en-US" altLang="en-US" sz="2000" b="1" i="1" dirty="0">
                  <a:solidFill>
                    <a:srgbClr val="C00000"/>
                  </a:solidFill>
                </a:rPr>
                <a:t>QCD physics O(GeV</a:t>
              </a:r>
              <a:r>
                <a:rPr lang="en-US" altLang="en-US" sz="2000" b="1" i="1" dirty="0">
                  <a:solidFill>
                    <a:srgbClr val="C00000"/>
                  </a:solidFill>
                  <a:sym typeface="Wingdings" panose="05000000000000000000" pitchFamily="2" charset="2"/>
                </a:rPr>
                <a:t> TeV</a:t>
              </a:r>
              <a:r>
                <a:rPr lang="en-US" altLang="en-US" sz="2000" b="1" i="1" dirty="0">
                  <a:solidFill>
                    <a:srgbClr val="C00000"/>
                  </a:solidFill>
                </a:rPr>
                <a:t>): complementary to LHCb etc.</a:t>
              </a:r>
            </a:p>
          </p:txBody>
        </p: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EEA9B4-8137-49F6-B416-9E9FBD78088E}" type="slidenum">
              <a:rPr lang="en-US" altLang="en-US" sz="1200">
                <a:solidFill>
                  <a:srgbClr val="898989"/>
                </a:solidFill>
              </a:rPr>
              <a:pPr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2">
            <a:extLst>
              <a:ext uri="{FF2B5EF4-FFF2-40B4-BE49-F238E27FC236}">
                <a16:creationId xmlns:a16="http://schemas.microsoft.com/office/drawing/2014/main" id="{B27613A7-DF68-44B0-8A56-26E2ADAFF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413" y="1003300"/>
            <a:ext cx="39020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1F5EAA8-0DCA-4810-A58A-FB963F165C72}"/>
              </a:ext>
            </a:extLst>
          </p:cNvPr>
          <p:cNvGrpSpPr>
            <a:grpSpLocks/>
          </p:cNvGrpSpPr>
          <p:nvPr/>
        </p:nvGrpSpPr>
        <p:grpSpPr bwMode="auto">
          <a:xfrm>
            <a:off x="334963" y="5524500"/>
            <a:ext cx="2457450" cy="696913"/>
            <a:chOff x="334736" y="5524500"/>
            <a:chExt cx="2457450" cy="696686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D03F53ED-0FA0-450A-8B92-FB280EF4FECA}"/>
                </a:ext>
              </a:extLst>
            </p:cNvPr>
            <p:cNvSpPr/>
            <p:nvPr/>
          </p:nvSpPr>
          <p:spPr>
            <a:xfrm>
              <a:off x="2596923" y="5524500"/>
              <a:ext cx="195263" cy="479269"/>
            </a:xfrm>
            <a:prstGeom prst="leftBrace">
              <a:avLst/>
            </a:prstGeom>
            <a:noFill/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02" name="TextBox 7">
              <a:extLst>
                <a:ext uri="{FF2B5EF4-FFF2-40B4-BE49-F238E27FC236}">
                  <a16:creationId xmlns:a16="http://schemas.microsoft.com/office/drawing/2014/main" id="{33D94642-F261-4529-A868-F7456D7A1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36" y="5574855"/>
              <a:ext cx="235131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Possible new physics: SUSY, Graviton, …?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5F74FD-F222-46A5-84BB-22B71AA15428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828800"/>
            <a:ext cx="1714500" cy="3614738"/>
            <a:chOff x="971551" y="1828800"/>
            <a:chExt cx="1714499" cy="3614057"/>
          </a:xfrm>
        </p:grpSpPr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F4058794-A374-46F1-96E2-DCF391FE1325}"/>
                </a:ext>
              </a:extLst>
            </p:cNvPr>
            <p:cNvSpPr/>
            <p:nvPr/>
          </p:nvSpPr>
          <p:spPr>
            <a:xfrm>
              <a:off x="2471738" y="1828800"/>
              <a:ext cx="214312" cy="3614057"/>
            </a:xfrm>
            <a:prstGeom prst="leftBrac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300" name="TextBox 7">
              <a:extLst>
                <a:ext uri="{FF2B5EF4-FFF2-40B4-BE49-F238E27FC236}">
                  <a16:creationId xmlns:a16="http://schemas.microsoft.com/office/drawing/2014/main" id="{366DD3FE-0906-4C61-83D2-20FFFE9F8C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1551" y="3120935"/>
              <a:ext cx="158387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Orders of magnitudes of physics under scrutiny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BCE379A-D0A8-4B73-9148-5C265BF27043}"/>
              </a:ext>
            </a:extLst>
          </p:cNvPr>
          <p:cNvSpPr txBox="1"/>
          <p:nvPr/>
        </p:nvSpPr>
        <p:spPr>
          <a:xfrm>
            <a:off x="6889750" y="2395538"/>
            <a:ext cx="1992313" cy="19843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e.g. Higgs physics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Up to O(0.1) nb</a:t>
            </a:r>
          </a:p>
          <a:p>
            <a:pPr>
              <a:defRPr/>
            </a:pPr>
            <a:endParaRPr lang="en-US" sz="500" dirty="0"/>
          </a:p>
          <a:p>
            <a:pPr>
              <a:defRPr/>
            </a:pPr>
            <a:r>
              <a:rPr lang="en-US" sz="1000" dirty="0"/>
              <a:t>X </a:t>
            </a:r>
            <a:r>
              <a:rPr lang="en-US" dirty="0"/>
              <a:t>100 fb</a:t>
            </a:r>
            <a:r>
              <a:rPr lang="en-US" baseline="30000" dirty="0"/>
              <a:t>-1 </a:t>
            </a:r>
            <a:r>
              <a:rPr lang="en-US" dirty="0"/>
              <a:t>data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dirty="0"/>
              <a:t>~ 1000 0000</a:t>
            </a:r>
          </a:p>
          <a:p>
            <a:pPr>
              <a:defRPr/>
            </a:pPr>
            <a:r>
              <a:rPr lang="en-US" dirty="0"/>
              <a:t>Higgs bosons 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F9707B3-A5A6-48CD-AAC7-56C15C529C8E}" type="slidenum">
              <a:rPr lang="en-US" altLang="en-US" sz="1200">
                <a:solidFill>
                  <a:srgbClr val="898989"/>
                </a:solidFill>
              </a:rPr>
              <a:pPr/>
              <a:t>26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1EA94-5EF6-4014-81BE-AC23E5405B13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019175"/>
            <a:ext cx="2921000" cy="1916113"/>
            <a:chOff x="401859" y="1019267"/>
            <a:chExt cx="2920460" cy="1916565"/>
          </a:xfrm>
        </p:grpSpPr>
        <p:pic>
          <p:nvPicPr>
            <p:cNvPr id="14362" name="Picture 11">
              <a:extLst>
                <a:ext uri="{FF2B5EF4-FFF2-40B4-BE49-F238E27FC236}">
                  <a16:creationId xmlns:a16="http://schemas.microsoft.com/office/drawing/2014/main" id="{C1ECF242-02F2-452F-B57D-047FA1B9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859" y="1081724"/>
              <a:ext cx="2920460" cy="185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3" name="TextBox 21">
              <a:extLst>
                <a:ext uri="{FF2B5EF4-FFF2-40B4-BE49-F238E27FC236}">
                  <a16:creationId xmlns:a16="http://schemas.microsoft.com/office/drawing/2014/main" id="{B9AE5E1B-F8AE-4511-98F5-408907215C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800" y="1019267"/>
              <a:ext cx="96418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C00000"/>
                  </a:solidFill>
                </a:rPr>
                <a:t>Higgs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1F61CE-7166-4809-9A56-9650F783CB3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081088"/>
            <a:ext cx="4286250" cy="1787525"/>
            <a:chOff x="4572000" y="1081724"/>
            <a:chExt cx="4285488" cy="1787054"/>
          </a:xfrm>
        </p:grpSpPr>
        <p:pic>
          <p:nvPicPr>
            <p:cNvPr id="14360" name="Picture 17">
              <a:extLst>
                <a:ext uri="{FF2B5EF4-FFF2-40B4-BE49-F238E27FC236}">
                  <a16:creationId xmlns:a16="http://schemas.microsoft.com/office/drawing/2014/main" id="{6332B924-F000-4D2F-A725-DF76F73945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081724"/>
              <a:ext cx="3196082" cy="1787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1" name="TextBox 23">
              <a:extLst>
                <a:ext uri="{FF2B5EF4-FFF2-40B4-BE49-F238E27FC236}">
                  <a16:creationId xmlns:a16="http://schemas.microsoft.com/office/drawing/2014/main" id="{358658A8-E767-4023-80CA-F6EAEEA157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9456" y="1081724"/>
              <a:ext cx="101803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>
                  <a:solidFill>
                    <a:srgbClr val="C00000"/>
                  </a:solidFill>
                </a:rPr>
                <a:t>SUSY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E2D02A2-72BE-4960-BF1A-5BE1FA9E8141}"/>
              </a:ext>
            </a:extLst>
          </p:cNvPr>
          <p:cNvGrpSpPr>
            <a:grpSpLocks/>
          </p:cNvGrpSpPr>
          <p:nvPr/>
        </p:nvGrpSpPr>
        <p:grpSpPr bwMode="auto">
          <a:xfrm>
            <a:off x="84138" y="3289300"/>
            <a:ext cx="2881312" cy="3149600"/>
            <a:chOff x="84138" y="3289300"/>
            <a:chExt cx="2881312" cy="3149600"/>
          </a:xfrm>
        </p:grpSpPr>
        <p:grpSp>
          <p:nvGrpSpPr>
            <p:cNvPr id="14356" name="Group 26">
              <a:extLst>
                <a:ext uri="{FF2B5EF4-FFF2-40B4-BE49-F238E27FC236}">
                  <a16:creationId xmlns:a16="http://schemas.microsoft.com/office/drawing/2014/main" id="{DBCF51CD-7CDB-4706-BB81-CD327C8168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138" y="3289300"/>
              <a:ext cx="2881312" cy="3149600"/>
              <a:chOff x="84328" y="3289582"/>
              <a:chExt cx="2881253" cy="3149318"/>
            </a:xfrm>
          </p:grpSpPr>
          <p:pic>
            <p:nvPicPr>
              <p:cNvPr id="14358" name="Picture 20">
                <a:extLst>
                  <a:ext uri="{FF2B5EF4-FFF2-40B4-BE49-F238E27FC236}">
                    <a16:creationId xmlns:a16="http://schemas.microsoft.com/office/drawing/2014/main" id="{F241F06B-E158-465A-898E-05F2178243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328" y="3727848"/>
                <a:ext cx="2881253" cy="2711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9" name="TextBox 25">
                <a:extLst>
                  <a:ext uri="{FF2B5EF4-FFF2-40B4-BE49-F238E27FC236}">
                    <a16:creationId xmlns:a16="http://schemas.microsoft.com/office/drawing/2014/main" id="{D9787623-5EBC-4FA8-990C-32D45BB35F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1800" y="3289582"/>
                <a:ext cx="186029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C00000"/>
                    </a:solidFill>
                  </a:rPr>
                  <a:t>Top quark</a:t>
                </a:r>
              </a:p>
            </p:txBody>
          </p:sp>
        </p:grpSp>
        <p:sp>
          <p:nvSpPr>
            <p:cNvPr id="14357" name="TextBox 2">
              <a:extLst>
                <a:ext uri="{FF2B5EF4-FFF2-40B4-BE49-F238E27FC236}">
                  <a16:creationId xmlns:a16="http://schemas.microsoft.com/office/drawing/2014/main" id="{D59BAD89-5625-40A3-8CC1-5BEE842F0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50" y="5646583"/>
              <a:ext cx="18070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Vacuum Stability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B5F3E0A-2A32-4630-B32A-1D8ACF9B599C}"/>
              </a:ext>
            </a:extLst>
          </p:cNvPr>
          <p:cNvGrpSpPr>
            <a:grpSpLocks/>
          </p:cNvGrpSpPr>
          <p:nvPr/>
        </p:nvGrpSpPr>
        <p:grpSpPr bwMode="auto">
          <a:xfrm>
            <a:off x="3103563" y="3289300"/>
            <a:ext cx="2538412" cy="3067050"/>
            <a:chOff x="3103563" y="3289300"/>
            <a:chExt cx="2538412" cy="3067383"/>
          </a:xfrm>
        </p:grpSpPr>
        <p:grpSp>
          <p:nvGrpSpPr>
            <p:cNvPr id="14352" name="Group 29">
              <a:extLst>
                <a:ext uri="{FF2B5EF4-FFF2-40B4-BE49-F238E27FC236}">
                  <a16:creationId xmlns:a16="http://schemas.microsoft.com/office/drawing/2014/main" id="{7ADC0141-71B6-4381-A593-EA5707DCFA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3563" y="3289300"/>
              <a:ext cx="2538412" cy="2673350"/>
              <a:chOff x="3090672" y="3289582"/>
              <a:chExt cx="2539109" cy="2672842"/>
            </a:xfrm>
          </p:grpSpPr>
          <p:pic>
            <p:nvPicPr>
              <p:cNvPr id="14354" name="Picture 28">
                <a:extLst>
                  <a:ext uri="{FF2B5EF4-FFF2-40B4-BE49-F238E27FC236}">
                    <a16:creationId xmlns:a16="http://schemas.microsoft.com/office/drawing/2014/main" id="{45B5ADAF-42CA-4C49-8831-974A3A3ABD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90" r="15207"/>
              <a:stretch>
                <a:fillRect/>
              </a:stretch>
            </p:blipFill>
            <p:spPr bwMode="auto">
              <a:xfrm>
                <a:off x="3090672" y="3922169"/>
                <a:ext cx="2539109" cy="20402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5" name="TextBox 30">
                <a:extLst>
                  <a:ext uri="{FF2B5EF4-FFF2-40B4-BE49-F238E27FC236}">
                    <a16:creationId xmlns:a16="http://schemas.microsoft.com/office/drawing/2014/main" id="{AA68BF5D-2D94-4E65-B675-0A9576FCBB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90672" y="3289582"/>
                <a:ext cx="186029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C00000"/>
                    </a:solidFill>
                  </a:rPr>
                  <a:t>Dark Matter</a:t>
                </a:r>
              </a:p>
            </p:txBody>
          </p:sp>
        </p:grpSp>
        <p:sp>
          <p:nvSpPr>
            <p:cNvPr id="14353" name="TextBox 7">
              <a:extLst>
                <a:ext uri="{FF2B5EF4-FFF2-40B4-BE49-F238E27FC236}">
                  <a16:creationId xmlns:a16="http://schemas.microsoft.com/office/drawing/2014/main" id="{E179A727-212C-4690-B2BD-F08A0EF84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3563" y="5987351"/>
              <a:ext cx="18597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WIMP, Axion, etc.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ECC42A-21DF-46CC-94CA-4D27742DBCC3}"/>
              </a:ext>
            </a:extLst>
          </p:cNvPr>
          <p:cNvGrpSpPr>
            <a:grpSpLocks/>
          </p:cNvGrpSpPr>
          <p:nvPr/>
        </p:nvGrpSpPr>
        <p:grpSpPr bwMode="auto">
          <a:xfrm>
            <a:off x="5783263" y="3284538"/>
            <a:ext cx="3360737" cy="3389312"/>
            <a:chOff x="5783668" y="3284538"/>
            <a:chExt cx="3360332" cy="3388732"/>
          </a:xfrm>
        </p:grpSpPr>
        <p:grpSp>
          <p:nvGrpSpPr>
            <p:cNvPr id="14348" name="Group 6145">
              <a:extLst>
                <a:ext uri="{FF2B5EF4-FFF2-40B4-BE49-F238E27FC236}">
                  <a16:creationId xmlns:a16="http://schemas.microsoft.com/office/drawing/2014/main" id="{D2CF1368-12AB-4EEA-B0FD-653CC1247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64225" y="3284538"/>
              <a:ext cx="3279775" cy="3049587"/>
              <a:chOff x="5863590" y="3284113"/>
              <a:chExt cx="3280538" cy="3049251"/>
            </a:xfrm>
          </p:grpSpPr>
          <p:pic>
            <p:nvPicPr>
              <p:cNvPr id="14350" name="Picture 6144">
                <a:extLst>
                  <a:ext uri="{FF2B5EF4-FFF2-40B4-BE49-F238E27FC236}">
                    <a16:creationId xmlns:a16="http://schemas.microsoft.com/office/drawing/2014/main" id="{F55CD558-F1AB-4DA9-9F58-F7CF03BC98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3590" y="3888200"/>
                <a:ext cx="3134454" cy="2445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351" name="TextBox 34">
                <a:extLst>
                  <a:ext uri="{FF2B5EF4-FFF2-40B4-BE49-F238E27FC236}">
                    <a16:creationId xmlns:a16="http://schemas.microsoft.com/office/drawing/2014/main" id="{C57433E3-0354-4BF4-95F5-74B2CCD5A3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63590" y="3284113"/>
                <a:ext cx="3280538" cy="400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sz="2000" b="1">
                    <a:solidFill>
                      <a:srgbClr val="C00000"/>
                    </a:solidFill>
                  </a:rPr>
                  <a:t>Gravitons, Hidden Sector</a:t>
                </a:r>
                <a:r>
                  <a:rPr lang="en-US" altLang="en-US" sz="2000" b="1"/>
                  <a:t> etc.</a:t>
                </a:r>
              </a:p>
            </p:txBody>
          </p:sp>
        </p:grpSp>
        <p:sp>
          <p:nvSpPr>
            <p:cNvPr id="14349" name="TextBox 25">
              <a:extLst>
                <a:ext uri="{FF2B5EF4-FFF2-40B4-BE49-F238E27FC236}">
                  <a16:creationId xmlns:a16="http://schemas.microsoft.com/office/drawing/2014/main" id="{FFE72CAE-DFD1-4A42-BED4-8BBA6156C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3668" y="6303938"/>
              <a:ext cx="30745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Randall-Sundrum Model, etc.</a:t>
              </a:r>
            </a:p>
          </p:txBody>
        </p:sp>
      </p:grp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87C426B8-7F8E-4BE0-9B50-09C1B3141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t="3699" r="2191" b="31767"/>
          <a:stretch>
            <a:fillRect/>
          </a:stretch>
        </p:blipFill>
        <p:spPr bwMode="auto">
          <a:xfrm>
            <a:off x="3535363" y="3605213"/>
            <a:ext cx="4767262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B92E68D-2DD2-460F-A111-24ACE5DAD82E}" type="slidenum">
              <a:rPr lang="en-US" altLang="en-US" sz="1200">
                <a:solidFill>
                  <a:srgbClr val="898989"/>
                </a:solidFill>
              </a:rPr>
              <a:pPr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57DA50-1ABA-4839-85C8-5182E157F1A7}"/>
              </a:ext>
            </a:extLst>
          </p:cNvPr>
          <p:cNvGrpSpPr>
            <a:grpSpLocks/>
          </p:cNvGrpSpPr>
          <p:nvPr/>
        </p:nvGrpSpPr>
        <p:grpSpPr bwMode="auto">
          <a:xfrm>
            <a:off x="111125" y="989013"/>
            <a:ext cx="3795713" cy="4095750"/>
            <a:chOff x="142258" y="1027279"/>
            <a:chExt cx="3795758" cy="4095557"/>
          </a:xfrm>
        </p:grpSpPr>
        <p:pic>
          <p:nvPicPr>
            <p:cNvPr id="16396" name="Picture 4" descr="https://3c1703fe8d.site.internapcdn.net/newman/gfx/news/hires/2017/atlasexperim.png">
              <a:extLst>
                <a:ext uri="{FF2B5EF4-FFF2-40B4-BE49-F238E27FC236}">
                  <a16:creationId xmlns:a16="http://schemas.microsoft.com/office/drawing/2014/main" id="{F0D46FAE-CF48-4864-9E5F-13A71F0F4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58" y="1784574"/>
              <a:ext cx="3424037" cy="3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7" name="TextBox 8">
              <a:extLst>
                <a:ext uri="{FF2B5EF4-FFF2-40B4-BE49-F238E27FC236}">
                  <a16:creationId xmlns:a16="http://schemas.microsoft.com/office/drawing/2014/main" id="{651B30EB-F88B-41D9-9693-50BFA1354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992" y="1027279"/>
              <a:ext cx="362102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/>
                <a:t>Looking for </a:t>
              </a:r>
              <a:r>
                <a:rPr lang="en-US" altLang="en-US" sz="2000" b="1">
                  <a:solidFill>
                    <a:srgbClr val="C00000"/>
                  </a:solidFill>
                </a:rPr>
                <a:t>resonances</a:t>
              </a:r>
              <a:r>
                <a:rPr lang="en-US" altLang="en-US" sz="2000"/>
                <a:t> and </a:t>
              </a:r>
              <a:r>
                <a:rPr lang="en-US" altLang="en-US" sz="2000" b="1">
                  <a:solidFill>
                    <a:srgbClr val="C00000"/>
                  </a:solidFill>
                </a:rPr>
                <a:t>anomalies</a:t>
              </a:r>
              <a:r>
                <a:rPr lang="en-US" altLang="en-US" sz="2000"/>
                <a:t> (=&gt; new physics)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DA38E7-1013-4FB8-A9FA-2FC2611179DE}"/>
              </a:ext>
            </a:extLst>
          </p:cNvPr>
          <p:cNvGrpSpPr>
            <a:grpSpLocks/>
          </p:cNvGrpSpPr>
          <p:nvPr/>
        </p:nvGrpSpPr>
        <p:grpSpPr bwMode="auto">
          <a:xfrm>
            <a:off x="3632200" y="1020763"/>
            <a:ext cx="5511800" cy="2746375"/>
            <a:chOff x="3636025" y="1019976"/>
            <a:chExt cx="5507972" cy="2747838"/>
          </a:xfrm>
        </p:grpSpPr>
        <p:sp>
          <p:nvSpPr>
            <p:cNvPr id="16394" name="TextBox 7">
              <a:extLst>
                <a:ext uri="{FF2B5EF4-FFF2-40B4-BE49-F238E27FC236}">
                  <a16:creationId xmlns:a16="http://schemas.microsoft.com/office/drawing/2014/main" id="{57512E9B-294F-48AD-BFC7-6D6ECA954D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6025" y="1019976"/>
              <a:ext cx="2984415" cy="270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/>
                <a:t>Parameters in the SM are inter-connected (m</a:t>
              </a:r>
              <a:r>
                <a:rPr lang="en-US" altLang="en-US" sz="2000" baseline="-25000"/>
                <a:t>w</a:t>
              </a:r>
              <a:r>
                <a:rPr lang="en-US" altLang="en-US" sz="2000"/>
                <a:t>, m</a:t>
              </a:r>
              <a:r>
                <a:rPr lang="en-US" altLang="en-US" sz="2000" baseline="-25000"/>
                <a:t>Z</a:t>
              </a:r>
              <a:r>
                <a:rPr lang="en-US" altLang="en-US" sz="2000"/>
                <a:t>, m</a:t>
              </a:r>
              <a:r>
                <a:rPr lang="en-US" altLang="en-US" sz="2000" baseline="-25000"/>
                <a:t>H</a:t>
              </a:r>
              <a:r>
                <a:rPr lang="en-US" altLang="en-US" sz="2000"/>
                <a:t>, m</a:t>
              </a:r>
              <a:r>
                <a:rPr lang="en-US" altLang="en-US" sz="2000" baseline="-25000"/>
                <a:t>t</a:t>
              </a:r>
              <a:r>
                <a:rPr lang="en-US" altLang="en-US" sz="2000"/>
                <a:t>, </a:t>
              </a:r>
              <a:r>
                <a:rPr lang="en-US" altLang="en-US" sz="2000">
                  <a:latin typeface="Symbol" panose="05050102010706020507" pitchFamily="18" charset="2"/>
                </a:rPr>
                <a:t>q</a:t>
              </a:r>
              <a:r>
                <a:rPr lang="en-US" altLang="en-US" sz="2000" baseline="-25000"/>
                <a:t>w</a:t>
              </a:r>
              <a:r>
                <a:rPr lang="en-US" altLang="en-US" sz="2000"/>
                <a:t>)</a:t>
              </a:r>
            </a:p>
            <a:p>
              <a:endParaRPr lang="en-US" altLang="en-US" sz="1000"/>
            </a:p>
            <a:p>
              <a:r>
                <a:rPr lang="en-US" altLang="en-US" sz="2000"/>
                <a:t>=&gt; </a:t>
              </a:r>
              <a:r>
                <a:rPr lang="en-US" altLang="en-US" sz="2000" b="1">
                  <a:solidFill>
                    <a:srgbClr val="C00000"/>
                  </a:solidFill>
                </a:rPr>
                <a:t>Precision EW measurements</a:t>
              </a:r>
              <a:r>
                <a:rPr lang="en-US" altLang="en-US" sz="2000"/>
                <a:t> give a stringent test of the SM and therefore sensitive to new physics</a:t>
              </a:r>
            </a:p>
          </p:txBody>
        </p:sp>
        <p:pic>
          <p:nvPicPr>
            <p:cNvPr id="16395" name="Picture 14" descr="talk_moriond - ATL-PHYS-SLIDE-2017-132.pdf - Mozilla Firefox">
              <a:extLst>
                <a:ext uri="{FF2B5EF4-FFF2-40B4-BE49-F238E27FC236}">
                  <a16:creationId xmlns:a16="http://schemas.microsoft.com/office/drawing/2014/main" id="{5474A91E-3C18-45AF-B2D8-6E141AD58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75" t="27937" r="25000" b="57385"/>
            <a:stretch>
              <a:fillRect/>
            </a:stretch>
          </p:blipFill>
          <p:spPr bwMode="auto">
            <a:xfrm>
              <a:off x="6403954" y="1064345"/>
              <a:ext cx="2740043" cy="2703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B740E8D-CF4B-4566-90A4-B2856931211A}"/>
              </a:ext>
            </a:extLst>
          </p:cNvPr>
          <p:cNvGrpSpPr>
            <a:grpSpLocks/>
          </p:cNvGrpSpPr>
          <p:nvPr/>
        </p:nvGrpSpPr>
        <p:grpSpPr bwMode="auto">
          <a:xfrm>
            <a:off x="4697413" y="1035050"/>
            <a:ext cx="4419600" cy="3471863"/>
            <a:chOff x="4696765" y="1034934"/>
            <a:chExt cx="4420037" cy="3472322"/>
          </a:xfrm>
        </p:grpSpPr>
        <p:pic>
          <p:nvPicPr>
            <p:cNvPr id="18448" name="Picture 22">
              <a:extLst>
                <a:ext uri="{FF2B5EF4-FFF2-40B4-BE49-F238E27FC236}">
                  <a16:creationId xmlns:a16="http://schemas.microsoft.com/office/drawing/2014/main" id="{EE525838-ADD0-4DAD-B157-23A418A289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298" y="1331496"/>
              <a:ext cx="4413504" cy="317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Rectangle 20">
              <a:extLst>
                <a:ext uri="{FF2B5EF4-FFF2-40B4-BE49-F238E27FC236}">
                  <a16:creationId xmlns:a16="http://schemas.microsoft.com/office/drawing/2014/main" id="{646DD0BB-C27B-49C0-A5CE-EF5C1007B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6765" y="1034934"/>
              <a:ext cx="3188874" cy="36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/>
                <a:t>Flavor physics, heavy ions, etc.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EA4A960-4FD9-4533-A8A1-E9939A6C2A95}" type="slidenum">
              <a:rPr lang="en-US" altLang="en-US" sz="1200">
                <a:solidFill>
                  <a:srgbClr val="898989"/>
                </a:solidFill>
              </a:rPr>
              <a:pPr/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https://rocksnl.com/wp-content/uploads/2015/09/IMG_1789.jpg">
            <a:extLst>
              <a:ext uri="{FF2B5EF4-FFF2-40B4-BE49-F238E27FC236}">
                <a16:creationId xmlns:a16="http://schemas.microsoft.com/office/drawing/2014/main" id="{CFACDE07-8D9F-44C2-8A99-B528A754F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r="30810"/>
          <a:stretch/>
        </p:blipFill>
        <p:spPr bwMode="auto">
          <a:xfrm>
            <a:off x="6320258" y="4511040"/>
            <a:ext cx="1730917" cy="1903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2C95F0F-FA72-490A-9AA5-C65EA8D5A7AA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035050"/>
            <a:ext cx="4143375" cy="2692400"/>
            <a:chOff x="431800" y="1034934"/>
            <a:chExt cx="4144010" cy="2692151"/>
          </a:xfrm>
        </p:grpSpPr>
        <p:pic>
          <p:nvPicPr>
            <p:cNvPr id="18446" name="Picture 13">
              <a:extLst>
                <a:ext uri="{FF2B5EF4-FFF2-40B4-BE49-F238E27FC236}">
                  <a16:creationId xmlns:a16="http://schemas.microsoft.com/office/drawing/2014/main" id="{A6F4B8BF-AB1E-47CC-93A7-20CF7D953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62" y="1314529"/>
              <a:ext cx="4084548" cy="2412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TextBox 11">
              <a:extLst>
                <a:ext uri="{FF2B5EF4-FFF2-40B4-BE49-F238E27FC236}">
                  <a16:creationId xmlns:a16="http://schemas.microsoft.com/office/drawing/2014/main" id="{F2AAFDD7-22A0-45AC-BA66-251A7E71CB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800" y="1034934"/>
              <a:ext cx="334772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/>
                <a:t>Heavy right-handed neutrinos</a:t>
              </a:r>
              <a:endParaRPr lang="en-US" altLang="en-US" b="1"/>
            </a:p>
            <a:p>
              <a:r>
                <a:rPr lang="en-US" altLang="en-US"/>
                <a:t>possible Origin of neutrino mass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09FFB20-9C97-4B34-944F-8784A483EF8D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3429000"/>
            <a:ext cx="4705350" cy="3055938"/>
            <a:chOff x="379014" y="3429000"/>
            <a:chExt cx="4705050" cy="3055913"/>
          </a:xfrm>
        </p:grpSpPr>
        <p:pic>
          <p:nvPicPr>
            <p:cNvPr id="18444" name="Picture 15">
              <a:extLst>
                <a:ext uri="{FF2B5EF4-FFF2-40B4-BE49-F238E27FC236}">
                  <a16:creationId xmlns:a16="http://schemas.microsoft.com/office/drawing/2014/main" id="{7290B082-16F3-4A8F-9ACC-FB345D1EA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14" y="3429000"/>
              <a:ext cx="2444730" cy="305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TextBox 16">
              <a:extLst>
                <a:ext uri="{FF2B5EF4-FFF2-40B4-BE49-F238E27FC236}">
                  <a16:creationId xmlns:a16="http://schemas.microsoft.com/office/drawing/2014/main" id="{FFD9F743-D6E0-45BF-8A6D-0E4D8FDD8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1207" y="3429000"/>
              <a:ext cx="2192857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/>
                <a:t>Particles with long-lifetime</a:t>
              </a:r>
              <a:r>
                <a:rPr lang="en-US" altLang="en-US" sz="2000"/>
                <a:t>:</a:t>
              </a:r>
            </a:p>
            <a:p>
              <a:endParaRPr lang="en-US" altLang="en-US" sz="1000"/>
            </a:p>
            <a:p>
              <a:r>
                <a:rPr lang="en-US" altLang="en-US" sz="2000"/>
                <a:t>Unique signature in the detector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C17B263-4F8E-4773-BF6A-68AB0362239B}"/>
              </a:ext>
            </a:extLst>
          </p:cNvPr>
          <p:cNvSpPr txBox="1"/>
          <p:nvPr/>
        </p:nvSpPr>
        <p:spPr>
          <a:xfrm>
            <a:off x="3379788" y="5591175"/>
            <a:ext cx="2838450" cy="83026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+Many other physics study channels!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DD9D290-EFDE-4FDD-95F2-1E7B9BEEE216}" type="slidenum">
              <a:rPr lang="en-US" altLang="en-US" sz="1200">
                <a:solidFill>
                  <a:srgbClr val="898989"/>
                </a:solidFill>
              </a:rPr>
              <a:pPr/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社交网络的地图&#10;&#10;描述已自动生成">
            <a:extLst>
              <a:ext uri="{FF2B5EF4-FFF2-40B4-BE49-F238E27FC236}">
                <a16:creationId xmlns:a16="http://schemas.microsoft.com/office/drawing/2014/main" id="{C1C7D91B-ABA9-4805-AA9E-C7AC826D1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73" y="1058189"/>
            <a:ext cx="7286447" cy="547059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3DC7-EDB4-D68C-B1E1-672B6CA9F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27A41F-53A7-76BA-8C56-4D234EF7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644" y="3200638"/>
            <a:ext cx="4176713" cy="456724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II: physics analysis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A36174-8EA0-0200-2022-BCA948FF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000000"/>
                </a:solidFill>
                <a:latin typeface="Neue Haas Grotesk Text Pro"/>
              </a:rPr>
              <a:t>2/6/2025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13FCEB-E5D8-EDA2-7B29-3FC5EDCE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C057153-B650-4DEB-B370-79DDCFDCE934}" type="slidenum">
              <a:rPr lang="en-US">
                <a:solidFill>
                  <a:srgbClr val="000000"/>
                </a:solidFill>
                <a:latin typeface="Neue Haas Grotesk Text Pr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799368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Topics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FD3EBAC-F7CD-4995-8F1E-664E748BB4ED}" type="slidenum">
              <a:rPr lang="en-US" altLang="en-US" sz="1200">
                <a:solidFill>
                  <a:srgbClr val="898989"/>
                </a:solidFill>
              </a:rPr>
              <a:pPr/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图片包含 游戏机&#10;&#10;描述已自动生成">
            <a:extLst>
              <a:ext uri="{FF2B5EF4-FFF2-40B4-BE49-F238E27FC236}">
                <a16:creationId xmlns:a16="http://schemas.microsoft.com/office/drawing/2014/main" id="{37DE616D-3857-46A0-B2BA-0CB2EA99F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1" y="1052015"/>
            <a:ext cx="7624119" cy="545438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Study in a Nutshell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272FFA0-5F91-48C1-A12F-7CA5D6176250}" type="slidenum">
              <a:rPr lang="en-US" altLang="en-US" sz="1200">
                <a:solidFill>
                  <a:srgbClr val="898989"/>
                </a:solidFill>
              </a:rPr>
              <a:pPr/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31" name="Group 41">
            <a:extLst>
              <a:ext uri="{FF2B5EF4-FFF2-40B4-BE49-F238E27FC236}">
                <a16:creationId xmlns:a16="http://schemas.microsoft.com/office/drawing/2014/main" id="{2CD765A3-BFAF-47C1-BE1C-1B504A330040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087438"/>
            <a:ext cx="7831138" cy="4179887"/>
            <a:chOff x="344256" y="1044593"/>
            <a:chExt cx="7830480" cy="4179675"/>
          </a:xfrm>
        </p:grpSpPr>
        <p:grpSp>
          <p:nvGrpSpPr>
            <p:cNvPr id="26634" name="Group 24">
              <a:extLst>
                <a:ext uri="{FF2B5EF4-FFF2-40B4-BE49-F238E27FC236}">
                  <a16:creationId xmlns:a16="http://schemas.microsoft.com/office/drawing/2014/main" id="{D6613B5A-6FB7-48AE-BC97-FC3F379982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073" y="1236333"/>
              <a:ext cx="7359663" cy="3987935"/>
              <a:chOff x="2735507" y="1650688"/>
              <a:chExt cx="6417912" cy="3524737"/>
            </a:xfrm>
          </p:grpSpPr>
          <p:pic>
            <p:nvPicPr>
              <p:cNvPr id="26641" name="Picture 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5CFE3BF1-8891-4FDB-A75A-8CA4F835EE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20"/>
              <a:stretch>
                <a:fillRect/>
              </a:stretch>
            </p:blipFill>
            <p:spPr bwMode="auto">
              <a:xfrm>
                <a:off x="2735507" y="3510821"/>
                <a:ext cx="6417912" cy="16646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2" name="Picture 1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B88CFA4E-7318-4DA9-B73F-6B7CB1D0B9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1" r="78589" b="49760"/>
              <a:stretch>
                <a:fillRect/>
              </a:stretch>
            </p:blipFill>
            <p:spPr bwMode="auto">
              <a:xfrm>
                <a:off x="7064175" y="2462782"/>
                <a:ext cx="1647825" cy="1048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BDB411F-B93B-4EBE-825E-FEB81CE7D651}"/>
                  </a:ext>
                </a:extLst>
              </p:cNvPr>
              <p:cNvSpPr txBox="1"/>
              <p:nvPr/>
            </p:nvSpPr>
            <p:spPr>
              <a:xfrm>
                <a:off x="7608986" y="2722216"/>
                <a:ext cx="823498" cy="64633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36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</a:rPr>
                  <a:t>SM</a:t>
                </a:r>
              </a:p>
            </p:txBody>
          </p:sp>
          <p:pic>
            <p:nvPicPr>
              <p:cNvPr id="26644" name="Picture 12" descr="http://myremedy.co.nz/wp-content/uploads/2016/05/stone-balance.png">
                <a:extLst>
                  <a:ext uri="{FF2B5EF4-FFF2-40B4-BE49-F238E27FC236}">
                    <a16:creationId xmlns:a16="http://schemas.microsoft.com/office/drawing/2014/main" id="{E3F56EF6-E6C4-457C-8B78-B90C40A3CF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471" r="78589" b="49760"/>
              <a:stretch>
                <a:fillRect/>
              </a:stretch>
            </p:blipFill>
            <p:spPr bwMode="auto">
              <a:xfrm>
                <a:off x="6773357" y="1650688"/>
                <a:ext cx="2189031" cy="857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FC015EE-868E-4DCD-BA13-D77434EE43BE}"/>
                  </a:ext>
                </a:extLst>
              </p:cNvPr>
              <p:cNvSpPr txBox="1"/>
              <p:nvPr/>
            </p:nvSpPr>
            <p:spPr>
              <a:xfrm>
                <a:off x="7531100" y="1845675"/>
                <a:ext cx="1180900" cy="5168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32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</a:rPr>
                  <a:t>BSM?</a:t>
                </a:r>
              </a:p>
            </p:txBody>
          </p:sp>
        </p:grpSp>
        <p:grpSp>
          <p:nvGrpSpPr>
            <p:cNvPr id="26635" name="Group 36">
              <a:extLst>
                <a:ext uri="{FF2B5EF4-FFF2-40B4-BE49-F238E27FC236}">
                  <a16:creationId xmlns:a16="http://schemas.microsoft.com/office/drawing/2014/main" id="{5CE15D88-A713-47E4-8398-7298EF1CCD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256" y="1044593"/>
              <a:ext cx="3511338" cy="2312181"/>
              <a:chOff x="344256" y="1044593"/>
              <a:chExt cx="3511338" cy="2312181"/>
            </a:xfrm>
          </p:grpSpPr>
          <p:pic>
            <p:nvPicPr>
              <p:cNvPr id="26636" name="Picture 35">
                <a:extLst>
                  <a:ext uri="{FF2B5EF4-FFF2-40B4-BE49-F238E27FC236}">
                    <a16:creationId xmlns:a16="http://schemas.microsoft.com/office/drawing/2014/main" id="{B5B7EFFA-53A5-4A3D-AF8A-B4C0E9E2FC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256" y="1044593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7" name="Picture 37">
                <a:extLst>
                  <a:ext uri="{FF2B5EF4-FFF2-40B4-BE49-F238E27FC236}">
                    <a16:creationId xmlns:a16="http://schemas.microsoft.com/office/drawing/2014/main" id="{F6E4FB61-CDAE-4257-A9A3-4D2DF7E2DE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522" y="1169354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8" name="Picture 38">
                <a:extLst>
                  <a:ext uri="{FF2B5EF4-FFF2-40B4-BE49-F238E27FC236}">
                    <a16:creationId xmlns:a16="http://schemas.microsoft.com/office/drawing/2014/main" id="{97FD61D4-2879-47FC-AACA-D07F901A2C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921" y="1338457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39" name="Picture 39">
                <a:extLst>
                  <a:ext uri="{FF2B5EF4-FFF2-40B4-BE49-F238E27FC236}">
                    <a16:creationId xmlns:a16="http://schemas.microsoft.com/office/drawing/2014/main" id="{7C8D600C-D9FB-4DE9-9BE0-57EE7ECA38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0133" y="1482936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640" name="Picture 40">
                <a:extLst>
                  <a:ext uri="{FF2B5EF4-FFF2-40B4-BE49-F238E27FC236}">
                    <a16:creationId xmlns:a16="http://schemas.microsoft.com/office/drawing/2014/main" id="{D34B8756-1F23-4279-B2F9-8DF4773FE2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6345" y="1627415"/>
                <a:ext cx="2619249" cy="17293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7647DBC0-3B89-48CE-BC76-DB6234BCFCB8}"/>
              </a:ext>
            </a:extLst>
          </p:cNvPr>
          <p:cNvSpPr txBox="1"/>
          <p:nvPr/>
        </p:nvSpPr>
        <p:spPr>
          <a:xfrm>
            <a:off x="1047750" y="4654550"/>
            <a:ext cx="7359650" cy="109378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Measure certain quantities or observables from collision data (with the assistance of Monte-Carlo simulation)</a:t>
            </a:r>
          </a:p>
          <a:p>
            <a:pPr>
              <a:defRPr/>
            </a:pPr>
            <a:endParaRPr lang="en-US" sz="500" dirty="0"/>
          </a:p>
          <a:p>
            <a:pPr>
              <a:defRPr/>
            </a:pPr>
            <a:r>
              <a:rPr lang="en-US" sz="2000" dirty="0"/>
              <a:t>And compare to the theory prediction (by Monte-Carlo simulation)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9110E76-DBB8-4443-8E75-E0678640FBB8}"/>
              </a:ext>
            </a:extLst>
          </p:cNvPr>
          <p:cNvSpPr txBox="1"/>
          <p:nvPr/>
        </p:nvSpPr>
        <p:spPr>
          <a:xfrm>
            <a:off x="1527175" y="5815013"/>
            <a:ext cx="6400800" cy="70802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Reach a conclusion: compatibility between data and theory, observation of new channels, existence of new physics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Study in a Nutshell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D09B70B-0288-4336-95A9-8A627081D759}" type="slidenum">
              <a:rPr lang="en-US" altLang="en-US" sz="1200">
                <a:solidFill>
                  <a:srgbClr val="898989"/>
                </a:solidFill>
              </a:rPr>
              <a:pPr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0081FA0-529E-44DB-AF4D-56D759567869}"/>
              </a:ext>
            </a:extLst>
          </p:cNvPr>
          <p:cNvSpPr txBox="1"/>
          <p:nvPr/>
        </p:nvSpPr>
        <p:spPr>
          <a:xfrm>
            <a:off x="1273175" y="1108075"/>
            <a:ext cx="6316663" cy="70802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Motivated to study a physics process, use MC simulation to understand the features of the signals and backgrounds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D2A6D5-F443-47B6-9707-309AE6B87D5D}"/>
              </a:ext>
            </a:extLst>
          </p:cNvPr>
          <p:cNvSpPr txBox="1"/>
          <p:nvPr/>
        </p:nvSpPr>
        <p:spPr>
          <a:xfrm>
            <a:off x="1163638" y="2300288"/>
            <a:ext cx="6535737" cy="70802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Decide on the final states to study, and </a:t>
            </a:r>
            <a:r>
              <a:rPr lang="en-US" altLang="zh-CN" sz="2000" dirty="0">
                <a:solidFill>
                  <a:srgbClr val="0070C0"/>
                </a:solidFill>
              </a:rPr>
              <a:t>optimize the </a:t>
            </a:r>
            <a:r>
              <a:rPr lang="en-US" sz="2000" dirty="0">
                <a:solidFill>
                  <a:srgbClr val="0070C0"/>
                </a:solidFill>
              </a:rPr>
              <a:t>selection criteria to reach a good signal-over-background ratio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4C54AF5E-34E1-426A-AB67-CF3599853801}"/>
              </a:ext>
            </a:extLst>
          </p:cNvPr>
          <p:cNvSpPr/>
          <p:nvPr/>
        </p:nvSpPr>
        <p:spPr>
          <a:xfrm>
            <a:off x="4357688" y="1817688"/>
            <a:ext cx="147637" cy="47783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B09093C2-6349-4C22-9088-99DE0F681516}"/>
              </a:ext>
            </a:extLst>
          </p:cNvPr>
          <p:cNvSpPr/>
          <p:nvPr/>
        </p:nvSpPr>
        <p:spPr>
          <a:xfrm>
            <a:off x="4357688" y="3008313"/>
            <a:ext cx="147637" cy="479425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B93331-8D24-46D7-A324-0F79DEBD3AB8}"/>
              </a:ext>
            </a:extLst>
          </p:cNvPr>
          <p:cNvSpPr txBox="1"/>
          <p:nvPr/>
        </p:nvSpPr>
        <p:spPr>
          <a:xfrm>
            <a:off x="1979613" y="3495675"/>
            <a:ext cx="4903787" cy="70802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Use collision data to calibrate the simulation and reconstruction of physics objects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8F22A858-2A6C-4758-B80D-C0164AD55AD7}"/>
              </a:ext>
            </a:extLst>
          </p:cNvPr>
          <p:cNvSpPr/>
          <p:nvPr/>
        </p:nvSpPr>
        <p:spPr>
          <a:xfrm>
            <a:off x="4357688" y="4203700"/>
            <a:ext cx="147637" cy="47783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E21AEA-2B51-44E9-A459-BAC47EA20D10}"/>
              </a:ext>
            </a:extLst>
          </p:cNvPr>
          <p:cNvSpPr txBox="1"/>
          <p:nvPr/>
        </p:nvSpPr>
        <p:spPr>
          <a:xfrm>
            <a:off x="1273175" y="4697413"/>
            <a:ext cx="6664325" cy="101600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Estimate the background contributions and use data control regions to validate, calculate signal selection efficiencies, and then derive physics results with uncertainties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F849560-B66E-4D17-908C-28D3D4F80E5C}"/>
              </a:ext>
            </a:extLst>
          </p:cNvPr>
          <p:cNvSpPr/>
          <p:nvPr/>
        </p:nvSpPr>
        <p:spPr>
          <a:xfrm rot="3719708">
            <a:off x="4111625" y="5656263"/>
            <a:ext cx="147637" cy="47783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10B55F50-71B5-4588-8251-593E1B0D53ED}"/>
              </a:ext>
            </a:extLst>
          </p:cNvPr>
          <p:cNvSpPr/>
          <p:nvPr/>
        </p:nvSpPr>
        <p:spPr>
          <a:xfrm rot="17641187">
            <a:off x="4679950" y="5651500"/>
            <a:ext cx="147638" cy="47783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A3B41C-8831-4518-AFF4-5235B6966F71}"/>
              </a:ext>
            </a:extLst>
          </p:cNvPr>
          <p:cNvSpPr txBox="1"/>
          <p:nvPr/>
        </p:nvSpPr>
        <p:spPr>
          <a:xfrm>
            <a:off x="85725" y="5819775"/>
            <a:ext cx="394335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Measurement of physics quantities or cross-sections of a 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AC6C8C-2C5E-4A4A-A828-9D285D3E2183}"/>
              </a:ext>
            </a:extLst>
          </p:cNvPr>
          <p:cNvSpPr txBox="1"/>
          <p:nvPr/>
        </p:nvSpPr>
        <p:spPr>
          <a:xfrm>
            <a:off x="4987925" y="5819775"/>
            <a:ext cx="4070350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</a:rPr>
              <a:t>Statistical test against background-only or new physics hypothesis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Basic Concepts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E841CF3-0605-4599-8DBA-4615034B804B}" type="slidenum">
              <a:rPr lang="en-US" altLang="en-US" sz="1200">
                <a:solidFill>
                  <a:srgbClr val="898989"/>
                </a:solidFill>
              </a:rPr>
              <a:pPr/>
              <a:t>33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7" name="TextBox 7">
            <a:extLst>
              <a:ext uri="{FF2B5EF4-FFF2-40B4-BE49-F238E27FC236}">
                <a16:creationId xmlns:a16="http://schemas.microsoft.com/office/drawing/2014/main" id="{B59200C6-A1B6-4710-BE55-84C0F1F51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1000125"/>
            <a:ext cx="4097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i="1"/>
              <a:t>A schematic view of detector effects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C370D7-B481-4F0D-9339-A3E0872FE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125663"/>
            <a:ext cx="30099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55F0BBA-ECBB-483E-818E-F326FC24EE60}"/>
              </a:ext>
            </a:extLst>
          </p:cNvPr>
          <p:cNvSpPr txBox="1"/>
          <p:nvPr/>
        </p:nvSpPr>
        <p:spPr>
          <a:xfrm>
            <a:off x="628650" y="1719263"/>
            <a:ext cx="23034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</a:rPr>
              <a:t>True event happened</a:t>
            </a:r>
          </a:p>
        </p:txBody>
      </p:sp>
      <p:sp>
        <p:nvSpPr>
          <p:cNvPr id="19" name="Arrow: Curved Left 18">
            <a:extLst>
              <a:ext uri="{FF2B5EF4-FFF2-40B4-BE49-F238E27FC236}">
                <a16:creationId xmlns:a16="http://schemas.microsoft.com/office/drawing/2014/main" id="{3FBBB456-EC4A-4CC5-B25D-33282FD7E982}"/>
              </a:ext>
            </a:extLst>
          </p:cNvPr>
          <p:cNvSpPr/>
          <p:nvPr/>
        </p:nvSpPr>
        <p:spPr>
          <a:xfrm rot="5400000">
            <a:off x="4017962" y="3436938"/>
            <a:ext cx="671513" cy="2649538"/>
          </a:xfrm>
          <a:prstGeom prst="curvedLeftArrow">
            <a:avLst>
              <a:gd name="adj1" fmla="val 15293"/>
              <a:gd name="adj2" fmla="val 50000"/>
              <a:gd name="adj3" fmla="val 198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1DD3075-F7E6-4918-B4EB-4FA443C04D2B}"/>
              </a:ext>
            </a:extLst>
          </p:cNvPr>
          <p:cNvGrpSpPr>
            <a:grpSpLocks/>
          </p:cNvGrpSpPr>
          <p:nvPr/>
        </p:nvGrpSpPr>
        <p:grpSpPr bwMode="auto">
          <a:xfrm>
            <a:off x="3702050" y="2843213"/>
            <a:ext cx="1543050" cy="1463675"/>
            <a:chOff x="3701802" y="2843784"/>
            <a:chExt cx="1542655" cy="1463441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68D3ECF5-9C1A-47BB-B588-AC5206CD8ED0}"/>
                </a:ext>
              </a:extLst>
            </p:cNvPr>
            <p:cNvSpPr/>
            <p:nvPr/>
          </p:nvSpPr>
          <p:spPr>
            <a:xfrm>
              <a:off x="3760525" y="2843784"/>
              <a:ext cx="1426797" cy="3190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737" name="TextBox 20">
              <a:extLst>
                <a:ext uri="{FF2B5EF4-FFF2-40B4-BE49-F238E27FC236}">
                  <a16:creationId xmlns:a16="http://schemas.microsoft.com/office/drawing/2014/main" id="{2C5D5A4E-E1F8-445C-B935-6E723425F0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1802" y="3106896"/>
              <a:ext cx="1542655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Backgrounds</a:t>
              </a:r>
            </a:p>
            <a:p>
              <a:r>
                <a:rPr lang="en-US" altLang="en-US"/>
                <a:t>Detector inefficiency and smearing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47ED3-5181-402D-9D54-6367E8F12B03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719263"/>
            <a:ext cx="4087813" cy="2706687"/>
            <a:chOff x="4572000" y="1719072"/>
            <a:chExt cx="4087356" cy="27073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09791C-7A1F-4D14-AC14-D1DFE7CE77F0}"/>
                </a:ext>
              </a:extLst>
            </p:cNvPr>
            <p:cNvSpPr txBox="1"/>
            <p:nvPr/>
          </p:nvSpPr>
          <p:spPr>
            <a:xfrm>
              <a:off x="4572000" y="1719072"/>
              <a:ext cx="4087356" cy="3699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b="1" i="1" dirty="0">
                  <a:solidFill>
                    <a:schemeClr val="accent2">
                      <a:lumMod val="75000"/>
                    </a:schemeClr>
                  </a:solidFill>
                </a:rPr>
                <a:t>Reconstruction from the detector signals</a:t>
              </a:r>
            </a:p>
          </p:txBody>
        </p:sp>
        <p:pic>
          <p:nvPicPr>
            <p:cNvPr id="30735" name="Picture 13">
              <a:extLst>
                <a:ext uri="{FF2B5EF4-FFF2-40B4-BE49-F238E27FC236}">
                  <a16:creationId xmlns:a16="http://schemas.microsoft.com/office/drawing/2014/main" id="{F42EC70B-6D11-4280-9DAC-7013A613D4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7791" y="2162962"/>
              <a:ext cx="3009875" cy="2263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99DF55A-5A65-4306-A691-81CDD0C51156}"/>
              </a:ext>
            </a:extLst>
          </p:cNvPr>
          <p:cNvSpPr txBox="1"/>
          <p:nvPr/>
        </p:nvSpPr>
        <p:spPr>
          <a:xfrm>
            <a:off x="1181100" y="5145088"/>
            <a:ext cx="7296150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Physics studies try to remove the detector effects and “see” the core physics process (differential cross-sections, parameters, etc.)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Basic Concepts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326FFE-1C97-4B8D-A30A-CBEE369DA081}" type="slidenum">
              <a:rPr lang="en-US" altLang="en-US" sz="1200">
                <a:solidFill>
                  <a:srgbClr val="898989"/>
                </a:solidFill>
              </a:rPr>
              <a:pPr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4CE542B-9EBD-4F50-B4F6-8BE6897A592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1800" y="1179576"/>
            <a:ext cx="3774367" cy="878061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DF981-A7D6-4F8D-BD5E-65B600323A6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1800" y="2434418"/>
            <a:ext cx="3573272" cy="3592778"/>
          </a:xfrm>
          <a:prstGeom prst="rect">
            <a:avLst/>
          </a:prstGeom>
          <a:blipFill>
            <a:blip r:embed="rId4"/>
            <a:stretch>
              <a:fillRect l="-1361" t="-676" b="-1520"/>
            </a:stretch>
          </a:blipFill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0601B6-254A-4146-97C0-79A6F9C4B505}"/>
              </a:ext>
            </a:extLst>
          </p:cNvPr>
          <p:cNvSpPr txBox="1"/>
          <p:nvPr/>
        </p:nvSpPr>
        <p:spPr>
          <a:xfrm>
            <a:off x="4518025" y="4184650"/>
            <a:ext cx="4467225" cy="203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To have a precise measurement of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or x (physics goal), requirements for all the terms</a:t>
            </a:r>
          </a:p>
          <a:p>
            <a:pPr>
              <a:defRPr/>
            </a:pPr>
            <a:endParaRPr lang="en-US" sz="1000" dirty="0"/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Large datasets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Optimized selection for S/B ratio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Stable estimation of backgrounds</a:t>
            </a: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Good calibration of simulation</a:t>
            </a:r>
          </a:p>
        </p:txBody>
      </p:sp>
      <p:grpSp>
        <p:nvGrpSpPr>
          <p:cNvPr id="4108" name="Group 4107">
            <a:extLst>
              <a:ext uri="{FF2B5EF4-FFF2-40B4-BE49-F238E27FC236}">
                <a16:creationId xmlns:a16="http://schemas.microsoft.com/office/drawing/2014/main" id="{4CAE3468-2BB8-42B1-8F8A-FDC3B9F6C75E}"/>
              </a:ext>
            </a:extLst>
          </p:cNvPr>
          <p:cNvGrpSpPr>
            <a:grpSpLocks/>
          </p:cNvGrpSpPr>
          <p:nvPr/>
        </p:nvGrpSpPr>
        <p:grpSpPr bwMode="auto">
          <a:xfrm>
            <a:off x="5491163" y="1063625"/>
            <a:ext cx="2520950" cy="3000375"/>
            <a:chOff x="5490527" y="1063130"/>
            <a:chExt cx="2521694" cy="300149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BA5A7-C206-4403-9ADF-5ECA9BE8546E}"/>
                </a:ext>
              </a:extLst>
            </p:cNvPr>
            <p:cNvSpPr txBox="1"/>
            <p:nvPr/>
          </p:nvSpPr>
          <p:spPr>
            <a:xfrm>
              <a:off x="5612800" y="1063130"/>
              <a:ext cx="2399421" cy="70829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chemeClr val="accent2">
                      <a:lumMod val="75000"/>
                    </a:schemeClr>
                  </a:solidFill>
                </a:rPr>
                <a:t>Signal phase spaces </a:t>
              </a:r>
              <a:r>
                <a:rPr lang="en-US" sz="2000" dirty="0"/>
                <a:t>in physics analyses</a:t>
              </a:r>
            </a:p>
          </p:txBody>
        </p:sp>
        <p:grpSp>
          <p:nvGrpSpPr>
            <p:cNvPr id="32780" name="Group 4106">
              <a:extLst>
                <a:ext uri="{FF2B5EF4-FFF2-40B4-BE49-F238E27FC236}">
                  <a16:creationId xmlns:a16="http://schemas.microsoft.com/office/drawing/2014/main" id="{A00BCDAA-3144-40BB-91AE-B093C8D582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90527" y="1832085"/>
              <a:ext cx="2521694" cy="2232541"/>
              <a:chOff x="5394962" y="2057637"/>
              <a:chExt cx="2521694" cy="2232541"/>
            </a:xfrm>
          </p:grpSpPr>
          <p:grpSp>
            <p:nvGrpSpPr>
              <p:cNvPr id="32781" name="Group 14">
                <a:extLst>
                  <a:ext uri="{FF2B5EF4-FFF2-40B4-BE49-F238E27FC236}">
                    <a16:creationId xmlns:a16="http://schemas.microsoft.com/office/drawing/2014/main" id="{EAF16609-C455-4311-962F-8701D16987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94962" y="2057637"/>
                <a:ext cx="2521694" cy="2232541"/>
                <a:chOff x="5138930" y="1318147"/>
                <a:chExt cx="2521694" cy="2232541"/>
              </a:xfrm>
            </p:grpSpPr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8CE059DF-DBB2-4A5A-84E8-1C4954142268}"/>
                    </a:ext>
                  </a:extLst>
                </p:cNvPr>
                <p:cNvSpPr/>
                <p:nvPr/>
              </p:nvSpPr>
              <p:spPr>
                <a:xfrm>
                  <a:off x="5138930" y="1317829"/>
                  <a:ext cx="2521694" cy="2232859"/>
                </a:xfrm>
                <a:prstGeom prst="ellipse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35AD8411-E859-4401-AF7A-F4A8F788AEC1}"/>
                    </a:ext>
                  </a:extLst>
                </p:cNvPr>
                <p:cNvSpPr/>
                <p:nvPr/>
              </p:nvSpPr>
              <p:spPr>
                <a:xfrm>
                  <a:off x="5764590" y="2064233"/>
                  <a:ext cx="1429172" cy="1368936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13FADE4-D7C8-4854-8CE3-AB7822702532}"/>
                    </a:ext>
                  </a:extLst>
                </p:cNvPr>
                <p:cNvSpPr/>
                <p:nvPr/>
              </p:nvSpPr>
              <p:spPr>
                <a:xfrm>
                  <a:off x="6369605" y="2680413"/>
                  <a:ext cx="754286" cy="663823"/>
                </a:xfrm>
                <a:prstGeom prst="ellipse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2791" name="TextBox 24">
                  <a:extLst>
                    <a:ext uri="{FF2B5EF4-FFF2-40B4-BE49-F238E27FC236}">
                      <a16:creationId xmlns:a16="http://schemas.microsoft.com/office/drawing/2014/main" id="{F23C561E-F366-45F2-B70B-8CED9F39CE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049782" y="2182871"/>
                  <a:ext cx="1013016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zh-CN" b="1"/>
                    <a:t>Fiducial</a:t>
                  </a:r>
                  <a:endParaRPr lang="en-US" altLang="en-US" b="1"/>
                </a:p>
              </p:txBody>
            </p:sp>
            <p:sp>
              <p:nvSpPr>
                <p:cNvPr id="32792" name="TextBox 25">
                  <a:extLst>
                    <a:ext uri="{FF2B5EF4-FFF2-40B4-BE49-F238E27FC236}">
                      <a16:creationId xmlns:a16="http://schemas.microsoft.com/office/drawing/2014/main" id="{6BDF563C-F219-4C14-8412-9D9C1DF32B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459358" y="2888760"/>
                  <a:ext cx="733798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zh-CN" b="1"/>
                    <a:t>Reco</a:t>
                  </a:r>
                  <a:r>
                    <a:rPr lang="en-US" altLang="zh-CN"/>
                    <a:t>.</a:t>
                  </a:r>
                  <a:endParaRPr lang="en-US" altLang="en-US"/>
                </a:p>
              </p:txBody>
            </p:sp>
            <p:sp>
              <p:nvSpPr>
                <p:cNvPr id="32793" name="TextBox 26">
                  <a:extLst>
                    <a:ext uri="{FF2B5EF4-FFF2-40B4-BE49-F238E27FC236}">
                      <a16:creationId xmlns:a16="http://schemas.microsoft.com/office/drawing/2014/main" id="{D23B2F9D-B800-431B-9E64-1EB6345A6A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92846" y="1583293"/>
                  <a:ext cx="1968657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zh-CN" b="1"/>
                    <a:t>Total Phase Space</a:t>
                  </a:r>
                  <a:endParaRPr lang="en-US" altLang="en-US" b="1"/>
                </a:p>
              </p:txBody>
            </p:sp>
          </p:grpSp>
          <p:grpSp>
            <p:nvGrpSpPr>
              <p:cNvPr id="32782" name="Group 4104">
                <a:extLst>
                  <a:ext uri="{FF2B5EF4-FFF2-40B4-BE49-F238E27FC236}">
                    <a16:creationId xmlns:a16="http://schemas.microsoft.com/office/drawing/2014/main" id="{18481667-28CD-4DE5-94C7-EADC07B6B3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89775" y="2621454"/>
                <a:ext cx="516038" cy="441354"/>
                <a:chOff x="5789775" y="2621454"/>
                <a:chExt cx="516038" cy="441354"/>
              </a:xfrm>
            </p:grpSpPr>
            <p:cxnSp>
              <p:nvCxnSpPr>
                <p:cNvPr id="4096" name="Straight Arrow Connector 4095">
                  <a:extLst>
                    <a:ext uri="{FF2B5EF4-FFF2-40B4-BE49-F238E27FC236}">
                      <a16:creationId xmlns:a16="http://schemas.microsoft.com/office/drawing/2014/main" id="{F7A75894-70C7-4411-AAAE-D266ACEC5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82510" y="2621093"/>
                  <a:ext cx="323945" cy="31444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0" name="Rectangle 4099">
                  <a:extLst>
                    <a:ext uri="{FF2B5EF4-FFF2-40B4-BE49-F238E27FC236}">
                      <a16:creationId xmlns:a16="http://schemas.microsoft.com/office/drawing/2014/main" id="{75E65A2D-5AA9-43F4-8AD7-76CE5A39B1D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9775" y="2693476"/>
                  <a:ext cx="385682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>
                    <a:defRPr/>
                  </a:pPr>
                  <a:r>
                    <a:rPr lang="en-US">
                      <a:noFill/>
                    </a:rPr>
                    <a:t> </a:t>
                  </a:r>
                </a:p>
              </p:txBody>
            </p:sp>
          </p:grpSp>
          <p:grpSp>
            <p:nvGrpSpPr>
              <p:cNvPr id="32783" name="Group 4105">
                <a:extLst>
                  <a:ext uri="{FF2B5EF4-FFF2-40B4-BE49-F238E27FC236}">
                    <a16:creationId xmlns:a16="http://schemas.microsoft.com/office/drawing/2014/main" id="{E5BC2EF4-5F62-4E8D-A09F-5ABF0C896C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0743" y="3232822"/>
                <a:ext cx="466524" cy="394285"/>
                <a:chOff x="6240743" y="3232822"/>
                <a:chExt cx="466524" cy="394285"/>
              </a:xfrm>
            </p:grpSpPr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B2547E52-444A-442F-B33D-AFCB829EAD1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49374" y="3232508"/>
                  <a:ext cx="257251" cy="30650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1" name="Rectangle 4100">
                  <a:extLst>
                    <a:ext uri="{FF2B5EF4-FFF2-40B4-BE49-F238E27FC236}">
                      <a16:creationId xmlns:a16="http://schemas.microsoft.com/office/drawing/2014/main" id="{AEF61688-AD24-4888-9952-EEF3AC9A94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40743" y="3257775"/>
                  <a:ext cx="385555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>
                    <a:defRPr/>
                  </a:pPr>
                  <a:r>
                    <a:rPr lang="en-US">
                      <a:noFill/>
                    </a:rPr>
                    <a:t> </a:t>
                  </a:r>
                </a:p>
              </p:txBody>
            </p:sp>
          </p:grpSp>
        </p:grp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Basic Concepts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379B5A-FDA5-4208-A60E-E9E8DA0FD648}" type="slidenum">
              <a:rPr lang="en-US" altLang="en-US" sz="1200">
                <a:solidFill>
                  <a:srgbClr val="898989"/>
                </a:solidFill>
              </a:rPr>
              <a:pPr/>
              <a:t>35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TextBox 2">
            <a:extLst>
              <a:ext uri="{FF2B5EF4-FFF2-40B4-BE49-F238E27FC236}">
                <a16:creationId xmlns:a16="http://schemas.microsoft.com/office/drawing/2014/main" id="{E7012E1B-655A-41A5-9411-80BC074E6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62025"/>
            <a:ext cx="538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Practically, interpretation of physics results are usually done with </a:t>
            </a:r>
            <a:r>
              <a:rPr lang="en-US" altLang="en-US" sz="2000" b="1">
                <a:solidFill>
                  <a:srgbClr val="FF0000"/>
                </a:solidFill>
              </a:rPr>
              <a:t>likelihood functions</a:t>
            </a:r>
            <a:endParaRPr lang="en-US" altLang="en-US" sz="2000">
              <a:solidFill>
                <a:srgbClr val="FF0000"/>
              </a:solidFill>
            </a:endParaRPr>
          </a:p>
        </p:txBody>
      </p:sp>
      <p:grpSp>
        <p:nvGrpSpPr>
          <p:cNvPr id="26632" name="Group 8">
            <a:extLst>
              <a:ext uri="{FF2B5EF4-FFF2-40B4-BE49-F238E27FC236}">
                <a16:creationId xmlns:a16="http://schemas.microsoft.com/office/drawing/2014/main" id="{AAD9A52A-A124-470E-A4E3-38994613DD20}"/>
              </a:ext>
            </a:extLst>
          </p:cNvPr>
          <p:cNvGrpSpPr>
            <a:grpSpLocks/>
          </p:cNvGrpSpPr>
          <p:nvPr/>
        </p:nvGrpSpPr>
        <p:grpSpPr bwMode="auto">
          <a:xfrm>
            <a:off x="371475" y="1731963"/>
            <a:ext cx="5235575" cy="830262"/>
            <a:chOff x="182563" y="1842217"/>
            <a:chExt cx="6773799" cy="104440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60E77C-B4B8-494F-8CC4-281A8BA481B9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 bwMode="auto">
            <a:xfrm>
              <a:off x="182563" y="1842217"/>
              <a:ext cx="5962423" cy="1044402"/>
            </a:xfrm>
            <a:prstGeom prst="rect">
              <a:avLst/>
            </a:prstGeom>
            <a:blipFill>
              <a:blip r:embed="rId3"/>
              <a:srcRect/>
              <a:stretch>
                <a:fillRect l="-3" r="-13741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ABF5C9-C9A3-49CE-84E5-2A2929A3392F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144986" y="1972865"/>
              <a:ext cx="811376" cy="624530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grpSp>
        <p:nvGrpSpPr>
          <p:cNvPr id="26633" name="Group 14">
            <a:extLst>
              <a:ext uri="{FF2B5EF4-FFF2-40B4-BE49-F238E27FC236}">
                <a16:creationId xmlns:a16="http://schemas.microsoft.com/office/drawing/2014/main" id="{2755E9EB-F635-41A3-B6FA-46EFE6208B20}"/>
              </a:ext>
            </a:extLst>
          </p:cNvPr>
          <p:cNvGrpSpPr>
            <a:grpSpLocks/>
          </p:cNvGrpSpPr>
          <p:nvPr/>
        </p:nvGrpSpPr>
        <p:grpSpPr bwMode="auto">
          <a:xfrm>
            <a:off x="239713" y="3200400"/>
            <a:ext cx="2322512" cy="3190875"/>
            <a:chOff x="275829" y="2878327"/>
            <a:chExt cx="2537951" cy="186299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8533FC-C686-4ECF-B2D9-9B7B5EA6B24A}"/>
                </a:ext>
              </a:extLst>
            </p:cNvPr>
            <p:cNvSpPr txBox="1"/>
            <p:nvPr/>
          </p:nvSpPr>
          <p:spPr bwMode="auto">
            <a:xfrm>
              <a:off x="275829" y="2878327"/>
              <a:ext cx="2215286" cy="107886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m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parameter of interests</a:t>
              </a:r>
            </a:p>
            <a:p>
              <a:pPr>
                <a:defRPr/>
              </a:pPr>
              <a:endParaRPr lang="en-US" sz="5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</a:t>
              </a:r>
              <a:r>
                <a:rPr lang="en-US" sz="16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observed number of events in bin-j</a:t>
              </a:r>
            </a:p>
            <a:p>
              <a:pPr>
                <a:defRPr/>
              </a:pPr>
              <a:endParaRPr lang="en-US" sz="5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Signal: s</a:t>
              </a:r>
              <a:r>
                <a:rPr lang="en-US" sz="16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 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= s</a:t>
              </a:r>
              <a:r>
                <a:rPr lang="en-US" sz="16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q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Background: b</a:t>
              </a:r>
              <a:r>
                <a:rPr lang="en-US" sz="16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= b</a:t>
              </a:r>
              <a:r>
                <a:rPr lang="en-US" sz="1600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q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825EFF-95DC-42C5-9B27-7702E495D785}"/>
                </a:ext>
              </a:extLst>
            </p:cNvPr>
            <p:cNvSpPr/>
            <p:nvPr/>
          </p:nvSpPr>
          <p:spPr>
            <a:xfrm>
              <a:off x="287972" y="3909925"/>
              <a:ext cx="2525808" cy="8313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anose="05050102010706020507" pitchFamily="18" charset="2"/>
                </a:rPr>
                <a:t>q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 nuisance parameters, representing systematic uncertainties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6CBBB6-A067-4474-B48B-A172C26B33A8}"/>
              </a:ext>
            </a:extLst>
          </p:cNvPr>
          <p:cNvGrpSpPr>
            <a:grpSpLocks/>
          </p:cNvGrpSpPr>
          <p:nvPr/>
        </p:nvGrpSpPr>
        <p:grpSpPr bwMode="auto">
          <a:xfrm>
            <a:off x="2100263" y="2559050"/>
            <a:ext cx="3417887" cy="3789363"/>
            <a:chOff x="2099248" y="2558956"/>
            <a:chExt cx="3417888" cy="3790046"/>
          </a:xfrm>
        </p:grpSpPr>
        <p:grpSp>
          <p:nvGrpSpPr>
            <p:cNvPr id="34830" name="Group 17">
              <a:extLst>
                <a:ext uri="{FF2B5EF4-FFF2-40B4-BE49-F238E27FC236}">
                  <a16:creationId xmlns:a16="http://schemas.microsoft.com/office/drawing/2014/main" id="{6BEC6712-EC6C-4BA0-9F5F-E1DF5C80B9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9248" y="2558956"/>
              <a:ext cx="3417888" cy="3790046"/>
              <a:chOff x="2099248" y="2558956"/>
              <a:chExt cx="3417888" cy="3790046"/>
            </a:xfrm>
          </p:grpSpPr>
          <p:grpSp>
            <p:nvGrpSpPr>
              <p:cNvPr id="34832" name="Group 13">
                <a:extLst>
                  <a:ext uri="{FF2B5EF4-FFF2-40B4-BE49-F238E27FC236}">
                    <a16:creationId xmlns:a16="http://schemas.microsoft.com/office/drawing/2014/main" id="{D1A62CE2-5E74-41CF-8586-AB2977ADA2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9248" y="3295453"/>
                <a:ext cx="3417888" cy="3053549"/>
                <a:chOff x="35227" y="3632241"/>
                <a:chExt cx="3238500" cy="2883988"/>
              </a:xfrm>
            </p:grpSpPr>
            <p:pic>
              <p:nvPicPr>
                <p:cNvPr id="34834" name="Picture 4" descr="https://3c1703fe8d.site.internapcdn.net/newman/gfx/news/hires/2017/atlasexperim.png">
                  <a:extLst>
                    <a:ext uri="{FF2B5EF4-FFF2-40B4-BE49-F238E27FC236}">
                      <a16:creationId xmlns:a16="http://schemas.microsoft.com/office/drawing/2014/main" id="{5D469CA0-D14F-4C83-A708-D4A0841634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253" y="3632241"/>
                  <a:ext cx="2508476" cy="24468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835" name="TextBox 12">
                  <a:extLst>
                    <a:ext uri="{FF2B5EF4-FFF2-40B4-BE49-F238E27FC236}">
                      <a16:creationId xmlns:a16="http://schemas.microsoft.com/office/drawing/2014/main" id="{0A21C33F-84CF-43A4-A1E4-B7F7548757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227" y="6146897"/>
                  <a:ext cx="3238500" cy="3693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r>
                    <a:rPr lang="en-US" altLang="en-US"/>
                    <a:t>Example of a binned histogram</a:t>
                  </a:r>
                </a:p>
              </p:txBody>
            </p:sp>
          </p:grp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6E538B1-08F7-4199-9004-577881B495D0}"/>
                  </a:ext>
                </a:extLst>
              </p:cNvPr>
              <p:cNvCxnSpPr/>
              <p:nvPr/>
            </p:nvCxnSpPr>
            <p:spPr>
              <a:xfrm flipV="1">
                <a:off x="3227960" y="2558956"/>
                <a:ext cx="609600" cy="113685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F33788E-691B-4912-B30A-EB347D55023E}"/>
                </a:ext>
              </a:extLst>
            </p:cNvPr>
            <p:cNvSpPr/>
            <p:nvPr/>
          </p:nvSpPr>
          <p:spPr>
            <a:xfrm>
              <a:off x="3205735" y="3705338"/>
              <a:ext cx="46038" cy="189105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CDD6EC-902B-44E1-9D17-5427934028DE}"/>
              </a:ext>
            </a:extLst>
          </p:cNvPr>
          <p:cNvGrpSpPr>
            <a:grpSpLocks/>
          </p:cNvGrpSpPr>
          <p:nvPr/>
        </p:nvGrpSpPr>
        <p:grpSpPr bwMode="auto">
          <a:xfrm>
            <a:off x="5108575" y="1670050"/>
            <a:ext cx="3968750" cy="4799013"/>
            <a:chOff x="5124470" y="1732682"/>
            <a:chExt cx="3968069" cy="4798644"/>
          </a:xfrm>
        </p:grpSpPr>
        <p:pic>
          <p:nvPicPr>
            <p:cNvPr id="34828" name="Picture 12">
              <a:extLst>
                <a:ext uri="{FF2B5EF4-FFF2-40B4-BE49-F238E27FC236}">
                  <a16:creationId xmlns:a16="http://schemas.microsoft.com/office/drawing/2014/main" id="{7A6999B1-E942-4AF2-AE48-DCBDC4E54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4"/>
            <a:stretch>
              <a:fillRect/>
            </a:stretch>
          </p:blipFill>
          <p:spPr bwMode="auto">
            <a:xfrm>
              <a:off x="5124470" y="2868386"/>
              <a:ext cx="3968069" cy="366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9" name="TextBox 14">
              <a:extLst>
                <a:ext uri="{FF2B5EF4-FFF2-40B4-BE49-F238E27FC236}">
                  <a16:creationId xmlns:a16="http://schemas.microsoft.com/office/drawing/2014/main" id="{665A08BF-5A1B-4640-80D0-DD97006206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4900" y="1732682"/>
              <a:ext cx="2721608" cy="92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Profile log-likelihood ratio test statistics </a:t>
              </a:r>
              <a:r>
                <a:rPr lang="en-US" altLang="en-US">
                  <a:sym typeface="Wingdings" panose="05000000000000000000" pitchFamily="2" charset="2"/>
                </a:rPr>
                <a:t> detection significance, upper limits…</a:t>
              </a:r>
              <a:endParaRPr lang="en-US" altLang="en-US"/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Basic Concepts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59314FD-9DE5-4AA9-9169-39455963D848}" type="slidenum">
              <a:rPr lang="en-US" altLang="en-US" sz="1200">
                <a:solidFill>
                  <a:srgbClr val="898989"/>
                </a:solidFill>
              </a:rPr>
              <a:pPr/>
              <a:t>36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71" name="Group 17">
            <a:extLst>
              <a:ext uri="{FF2B5EF4-FFF2-40B4-BE49-F238E27FC236}">
                <a16:creationId xmlns:a16="http://schemas.microsoft.com/office/drawing/2014/main" id="{35FD93C1-B0EE-4BF5-9127-9CA52C9FE92B}"/>
              </a:ext>
            </a:extLst>
          </p:cNvPr>
          <p:cNvGrpSpPr>
            <a:grpSpLocks/>
          </p:cNvGrpSpPr>
          <p:nvPr/>
        </p:nvGrpSpPr>
        <p:grpSpPr bwMode="auto">
          <a:xfrm>
            <a:off x="0" y="928688"/>
            <a:ext cx="3937000" cy="5446712"/>
            <a:chOff x="0" y="824957"/>
            <a:chExt cx="3937000" cy="5446619"/>
          </a:xfrm>
        </p:grpSpPr>
        <p:sp>
          <p:nvSpPr>
            <p:cNvPr id="36884" name="TextBox 2">
              <a:extLst>
                <a:ext uri="{FF2B5EF4-FFF2-40B4-BE49-F238E27FC236}">
                  <a16:creationId xmlns:a16="http://schemas.microsoft.com/office/drawing/2014/main" id="{CE4493A6-B43B-4B9A-9D52-07D0940161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72" y="824957"/>
              <a:ext cx="317137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i="1">
                  <a:solidFill>
                    <a:srgbClr val="FF0000"/>
                  </a:solidFill>
                </a:rPr>
                <a:t>Differential measurement “unfolding”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AC5B0EE-1133-4CAD-A1CD-D79366DDA8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300" t="13840" r="13627" b="13605"/>
            <a:stretch/>
          </p:blipFill>
          <p:spPr>
            <a:xfrm>
              <a:off x="757238" y="4541231"/>
              <a:ext cx="2116137" cy="17303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1283A87-7245-4861-8F20-3110035D6E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80" t="13008" r="23030" b="18353"/>
            <a:stretch/>
          </p:blipFill>
          <p:spPr>
            <a:xfrm>
              <a:off x="692150" y="2013974"/>
              <a:ext cx="2122488" cy="13334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6887" name="TextBox 12">
              <a:extLst>
                <a:ext uri="{FF2B5EF4-FFF2-40B4-BE49-F238E27FC236}">
                  <a16:creationId xmlns:a16="http://schemas.microsoft.com/office/drawing/2014/main" id="{6AD4E1C8-8E33-4E17-B248-079A01A93E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457" y="1560863"/>
              <a:ext cx="32874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Reconstructed distribution: R(x)</a:t>
              </a:r>
            </a:p>
          </p:txBody>
        </p:sp>
        <p:sp>
          <p:nvSpPr>
            <p:cNvPr id="36888" name="TextBox 16">
              <a:extLst>
                <a:ext uri="{FF2B5EF4-FFF2-40B4-BE49-F238E27FC236}">
                  <a16:creationId xmlns:a16="http://schemas.microsoft.com/office/drawing/2014/main" id="{76E4F78E-52C6-4C2D-A2D2-F825663B5C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71900"/>
              <a:ext cx="39370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Truth distribution at fiducial-region T(x)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DFA07D8D-2D19-469A-945C-3F0F6BA52D57}"/>
                </a:ext>
              </a:extLst>
            </p:cNvPr>
            <p:cNvSpPr/>
            <p:nvPr/>
          </p:nvSpPr>
          <p:spPr>
            <a:xfrm>
              <a:off x="1531938" y="3477624"/>
              <a:ext cx="311150" cy="75722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097FF9-C6E9-4F27-96C9-E62D829E4337}"/>
              </a:ext>
            </a:extLst>
          </p:cNvPr>
          <p:cNvGrpSpPr>
            <a:grpSpLocks/>
          </p:cNvGrpSpPr>
          <p:nvPr/>
        </p:nvGrpSpPr>
        <p:grpSpPr bwMode="auto">
          <a:xfrm>
            <a:off x="4132263" y="963613"/>
            <a:ext cx="4627562" cy="1352550"/>
            <a:chOff x="4132942" y="963240"/>
            <a:chExt cx="4626430" cy="135220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F91C03-2328-4CBD-A48F-AE2E3070965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4132942" y="1385696"/>
              <a:ext cx="4579258" cy="461665"/>
            </a:xfrm>
            <a:prstGeom prst="rect">
              <a:avLst/>
            </a:prstGeom>
            <a:blipFill>
              <a:blip r:embed="rId5"/>
              <a:stretch>
                <a:fillRect r="-133" b="-17105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  <p:grpSp>
          <p:nvGrpSpPr>
            <p:cNvPr id="36878" name="Group 29">
              <a:extLst>
                <a:ext uri="{FF2B5EF4-FFF2-40B4-BE49-F238E27FC236}">
                  <a16:creationId xmlns:a16="http://schemas.microsoft.com/office/drawing/2014/main" id="{2E9A3082-AF24-4124-808D-3601BA4C42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9129" y="963240"/>
              <a:ext cx="1580243" cy="519791"/>
              <a:chOff x="7179129" y="963240"/>
              <a:chExt cx="1580243" cy="519791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895FA13-BF42-418E-A43C-5CC61D51DA1B}"/>
                  </a:ext>
                </a:extLst>
              </p:cNvPr>
              <p:cNvCxnSpPr/>
              <p:nvPr/>
            </p:nvCxnSpPr>
            <p:spPr>
              <a:xfrm flipH="1">
                <a:off x="7178609" y="1280658"/>
                <a:ext cx="255525" cy="2031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D6A0ED7-4236-4E14-8279-BB07672851D3}"/>
                  </a:ext>
                </a:extLst>
              </p:cNvPr>
              <p:cNvSpPr txBox="1"/>
              <p:nvPr/>
            </p:nvSpPr>
            <p:spPr>
              <a:xfrm>
                <a:off x="7394456" y="963240"/>
                <a:ext cx="1364916" cy="399947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000" dirty="0"/>
                  <a:t>efficiency</a:t>
                </a:r>
              </a:p>
            </p:txBody>
          </p:sp>
        </p:grpSp>
        <p:grpSp>
          <p:nvGrpSpPr>
            <p:cNvPr id="36879" name="Group 32">
              <a:extLst>
                <a:ext uri="{FF2B5EF4-FFF2-40B4-BE49-F238E27FC236}">
                  <a16:creationId xmlns:a16="http://schemas.microsoft.com/office/drawing/2014/main" id="{4CD70DEF-7EF4-4CEA-9108-239FC95A63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7014" y="1767915"/>
              <a:ext cx="3087915" cy="547526"/>
              <a:chOff x="4777014" y="1767915"/>
              <a:chExt cx="3087915" cy="547526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9B15CD8-4CEA-47F9-8E35-B255BE6A1D88}"/>
                  </a:ext>
                </a:extLst>
              </p:cNvPr>
              <p:cNvSpPr txBox="1"/>
              <p:nvPr/>
            </p:nvSpPr>
            <p:spPr>
              <a:xfrm>
                <a:off x="4777309" y="1915494"/>
                <a:ext cx="3086931" cy="399947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altLang="zh-CN" sz="2000" dirty="0"/>
                  <a:t>Detector smearing matrix</a:t>
                </a:r>
                <a:endParaRPr lang="en-US" sz="2000" dirty="0"/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0EB0B51-BEC1-42B7-A43C-7F33D9825A27}"/>
                  </a:ext>
                </a:extLst>
              </p:cNvPr>
              <p:cNvCxnSpPr/>
              <p:nvPr/>
            </p:nvCxnSpPr>
            <p:spPr>
              <a:xfrm flipH="1">
                <a:off x="5916855" y="1767894"/>
                <a:ext cx="255524" cy="20314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8D6C5C9-4069-45BF-B068-30358CE7605D}"/>
              </a:ext>
            </a:extLst>
          </p:cNvPr>
          <p:cNvSpPr txBox="1"/>
          <p:nvPr/>
        </p:nvSpPr>
        <p:spPr>
          <a:xfrm>
            <a:off x="3856038" y="2665413"/>
            <a:ext cx="5132387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To deal with instability of matrix inversion: iterative Bayes, singular value decomposition …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1AD2045-85A6-4310-B5BF-CE23AAB05DBE}"/>
              </a:ext>
            </a:extLst>
          </p:cNvPr>
          <p:cNvGrpSpPr>
            <a:grpSpLocks/>
          </p:cNvGrpSpPr>
          <p:nvPr/>
        </p:nvGrpSpPr>
        <p:grpSpPr bwMode="auto">
          <a:xfrm>
            <a:off x="4509293" y="3467100"/>
            <a:ext cx="3825875" cy="3105150"/>
            <a:chOff x="4405085" y="3392678"/>
            <a:chExt cx="3824514" cy="3106025"/>
          </a:xfrm>
        </p:grpSpPr>
        <p:pic>
          <p:nvPicPr>
            <p:cNvPr id="36875" name="Picture 34">
              <a:extLst>
                <a:ext uri="{FF2B5EF4-FFF2-40B4-BE49-F238E27FC236}">
                  <a16:creationId xmlns:a16="http://schemas.microsoft.com/office/drawing/2014/main" id="{18D8069C-E4F6-4590-8C48-AEC9449B9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29" t="15968" r="10500" b="49046"/>
            <a:stretch>
              <a:fillRect/>
            </a:stretch>
          </p:blipFill>
          <p:spPr bwMode="auto">
            <a:xfrm>
              <a:off x="4405085" y="3392678"/>
              <a:ext cx="3709308" cy="281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Box 35">
              <a:extLst>
                <a:ext uri="{FF2B5EF4-FFF2-40B4-BE49-F238E27FC236}">
                  <a16:creationId xmlns:a16="http://schemas.microsoft.com/office/drawing/2014/main" id="{5E80FBA2-D89D-4050-B72F-6D6CAA2AEE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6670" y="6129371"/>
              <a:ext cx="329292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Example of the smearing matrix</a:t>
              </a:r>
            </a:p>
          </p:txBody>
        </p: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8">
            <a:extLst>
              <a:ext uri="{FF2B5EF4-FFF2-40B4-BE49-F238E27FC236}">
                <a16:creationId xmlns:a16="http://schemas.microsoft.com/office/drawing/2014/main" id="{9AD7CF48-087B-4ED5-AE20-7E8502AAE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/>
          <a:stretch>
            <a:fillRect/>
          </a:stretch>
        </p:blipFill>
        <p:spPr bwMode="auto">
          <a:xfrm>
            <a:off x="628650" y="1027113"/>
            <a:ext cx="5243513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9F55293-B8FE-42E9-A8C8-F21194AD5B58}" type="slidenum">
              <a:rPr lang="en-US" altLang="en-US" sz="1200">
                <a:solidFill>
                  <a:srgbClr val="898989"/>
                </a:solidFill>
              </a:rPr>
              <a:pPr/>
              <a:t>37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47FB28-7F64-422C-B9AE-06B2FDF2F159}"/>
              </a:ext>
            </a:extLst>
          </p:cNvPr>
          <p:cNvGrpSpPr>
            <a:grpSpLocks/>
          </p:cNvGrpSpPr>
          <p:nvPr/>
        </p:nvGrpSpPr>
        <p:grpSpPr bwMode="auto">
          <a:xfrm>
            <a:off x="666750" y="1027113"/>
            <a:ext cx="8313738" cy="2998787"/>
            <a:chOff x="667099" y="1026379"/>
            <a:chExt cx="8313616" cy="299894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7C74FA-67B7-4786-8457-45D635B93160}"/>
                </a:ext>
              </a:extLst>
            </p:cNvPr>
            <p:cNvSpPr/>
            <p:nvPr/>
          </p:nvSpPr>
          <p:spPr>
            <a:xfrm>
              <a:off x="667099" y="1026379"/>
              <a:ext cx="4778305" cy="299894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D254AE-0A91-4D03-A5C0-116EED139E77}"/>
                </a:ext>
              </a:extLst>
            </p:cNvPr>
            <p:cNvSpPr txBox="1"/>
            <p:nvPr/>
          </p:nvSpPr>
          <p:spPr>
            <a:xfrm>
              <a:off x="5640664" y="1224826"/>
              <a:ext cx="3340051" cy="273381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/>
                <a:t>To describe “</a:t>
              </a:r>
              <a:r>
                <a:rPr lang="en-US" sz="2000" b="1" i="1" dirty="0"/>
                <a:t>Hard scattering</a:t>
              </a:r>
              <a:r>
                <a:rPr lang="en-US" sz="2000" dirty="0"/>
                <a:t>” with high-Q</a:t>
              </a:r>
              <a:r>
                <a:rPr lang="en-US" sz="2000" baseline="30000" dirty="0"/>
                <a:t>2</a:t>
              </a:r>
              <a:endParaRPr lang="en-US" sz="2000" dirty="0"/>
            </a:p>
            <a:p>
              <a:pPr>
                <a:defRPr/>
              </a:pPr>
              <a:endParaRPr lang="en-US" sz="1500" dirty="0"/>
            </a:p>
            <a:p>
              <a:pPr marL="342900" indent="-342900">
                <a:lnSpc>
                  <a:spcPts val="2000"/>
                </a:lnSpc>
                <a:buFont typeface="Wingdings" panose="05000000000000000000" pitchFamily="2" charset="2"/>
                <a:buChar char="v"/>
                <a:defRPr/>
              </a:pPr>
              <a:r>
                <a:rPr lang="en-US" sz="2000" dirty="0"/>
                <a:t>Parton distribution function (PDF)</a:t>
              </a:r>
            </a:p>
            <a:p>
              <a:pPr marL="342900" indent="-342900">
                <a:lnSpc>
                  <a:spcPts val="2000"/>
                </a:lnSpc>
                <a:buFont typeface="Wingdings" panose="05000000000000000000" pitchFamily="2" charset="2"/>
                <a:buChar char="v"/>
                <a:defRPr/>
              </a:pPr>
              <a:endParaRPr lang="en-US" sz="500" dirty="0"/>
            </a:p>
            <a:p>
              <a:pPr marL="342900" indent="-342900">
                <a:lnSpc>
                  <a:spcPts val="2000"/>
                </a:lnSpc>
                <a:buFont typeface="Wingdings" panose="05000000000000000000" pitchFamily="2" charset="2"/>
                <a:buChar char="v"/>
                <a:defRPr/>
              </a:pPr>
              <a:r>
                <a:rPr lang="en-US" sz="2000" dirty="0"/>
                <a:t>Perturbative EW and QCD</a:t>
              </a:r>
            </a:p>
            <a:p>
              <a:pPr marL="342900" indent="-342900">
                <a:lnSpc>
                  <a:spcPts val="2000"/>
                </a:lnSpc>
                <a:buFont typeface="Wingdings" panose="05000000000000000000" pitchFamily="2" charset="2"/>
                <a:buChar char="v"/>
                <a:defRPr/>
              </a:pPr>
              <a:endParaRPr lang="en-US" sz="1000" dirty="0"/>
            </a:p>
            <a:p>
              <a:pPr marL="342900" indent="-342900">
                <a:lnSpc>
                  <a:spcPts val="2000"/>
                </a:lnSpc>
                <a:buFont typeface="Wingdings" panose="05000000000000000000" pitchFamily="2" charset="2"/>
                <a:buChar char="v"/>
                <a:defRPr/>
              </a:pPr>
              <a:r>
                <a:rPr lang="en-US" sz="2000" dirty="0"/>
                <a:t>QCD showering and hadronization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785501-D07D-45DF-9E31-F04C601CA688}"/>
              </a:ext>
            </a:extLst>
          </p:cNvPr>
          <p:cNvGrpSpPr>
            <a:grpSpLocks/>
          </p:cNvGrpSpPr>
          <p:nvPr/>
        </p:nvGrpSpPr>
        <p:grpSpPr bwMode="auto">
          <a:xfrm>
            <a:off x="103188" y="4071938"/>
            <a:ext cx="4330700" cy="2024062"/>
            <a:chOff x="103415" y="4071585"/>
            <a:chExt cx="4330141" cy="202474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790BD9-29C0-49E3-84F2-5E3F793DE7BD}"/>
                </a:ext>
              </a:extLst>
            </p:cNvPr>
            <p:cNvSpPr/>
            <p:nvPr/>
          </p:nvSpPr>
          <p:spPr>
            <a:xfrm>
              <a:off x="2212930" y="4071585"/>
              <a:ext cx="2220626" cy="202474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925" name="TextBox 13">
              <a:extLst>
                <a:ext uri="{FF2B5EF4-FFF2-40B4-BE49-F238E27FC236}">
                  <a16:creationId xmlns:a16="http://schemas.microsoft.com/office/drawing/2014/main" id="{5C290E1F-420D-4558-8BAD-EB564848F4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415" y="4442106"/>
              <a:ext cx="2109455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/>
                <a:t>Underlying event</a:t>
              </a:r>
            </a:p>
            <a:p>
              <a:endParaRPr lang="en-US" altLang="en-US" sz="1000"/>
            </a:p>
            <a:p>
              <a:r>
                <a:rPr lang="en-US" altLang="en-US" sz="2000"/>
                <a:t>Soft interactions beam remnants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12B576-BD30-4C3E-A9A4-FEF725D79B65}"/>
              </a:ext>
            </a:extLst>
          </p:cNvPr>
          <p:cNvSpPr txBox="1"/>
          <p:nvPr/>
        </p:nvSpPr>
        <p:spPr>
          <a:xfrm>
            <a:off x="4681538" y="4419600"/>
            <a:ext cx="4397375" cy="152241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Rely on Monte-Carlo techniques to</a:t>
            </a:r>
          </a:p>
          <a:p>
            <a:pPr>
              <a:defRPr/>
            </a:pPr>
            <a:endParaRPr lang="en-US" sz="5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Describe particle types and momenta on an event-by-event basis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Provide production cross-sections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C10DD-398C-414B-A5AB-54C44A7D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8213" y="6048375"/>
            <a:ext cx="2058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i="1"/>
              <a:t>i.e. MC Generators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605DCBA-D117-47DD-8005-CBE9C04D6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13" y="2882900"/>
            <a:ext cx="28067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B0C0263-FBF3-48B3-B738-7A3F263C15B7}" type="slidenum">
              <a:rPr lang="en-US" altLang="en-US" sz="1200">
                <a:solidFill>
                  <a:srgbClr val="898989"/>
                </a:solidFill>
              </a:rPr>
              <a:pPr/>
              <a:t>38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6">
            <a:extLst>
              <a:ext uri="{FF2B5EF4-FFF2-40B4-BE49-F238E27FC236}">
                <a16:creationId xmlns:a16="http://schemas.microsoft.com/office/drawing/2014/main" id="{A9D8C70D-98EB-45FC-A2D4-49C2B419A39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361043" y="979259"/>
            <a:ext cx="7188200" cy="400110"/>
          </a:xfrm>
          <a:prstGeom prst="rect">
            <a:avLst/>
          </a:prstGeom>
          <a:blipFill>
            <a:blip r:embed="rId4"/>
            <a:stretch>
              <a:fillRect l="-848" t="-9231" r="-848" b="-2769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pSp>
        <p:nvGrpSpPr>
          <p:cNvPr id="43017" name="Group 11">
            <a:extLst>
              <a:ext uri="{FF2B5EF4-FFF2-40B4-BE49-F238E27FC236}">
                <a16:creationId xmlns:a16="http://schemas.microsoft.com/office/drawing/2014/main" id="{1A682AE4-BBAD-4DE9-ACB4-006BD5CB45F6}"/>
              </a:ext>
            </a:extLst>
          </p:cNvPr>
          <p:cNvGrpSpPr>
            <a:grpSpLocks/>
          </p:cNvGrpSpPr>
          <p:nvPr/>
        </p:nvGrpSpPr>
        <p:grpSpPr bwMode="auto">
          <a:xfrm>
            <a:off x="227013" y="1458913"/>
            <a:ext cx="8821737" cy="1352550"/>
            <a:chOff x="160981" y="1664608"/>
            <a:chExt cx="8822038" cy="13527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838EFF2-9C88-49A0-9E2E-8F2851C9E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981" y="1664608"/>
              <a:ext cx="8822038" cy="865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43020" name="Group 9">
              <a:extLst>
                <a:ext uri="{FF2B5EF4-FFF2-40B4-BE49-F238E27FC236}">
                  <a16:creationId xmlns:a16="http://schemas.microsoft.com/office/drawing/2014/main" id="{E599F5CE-269F-486A-96AC-64D37D37DB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276" y="2645229"/>
              <a:ext cx="1811110" cy="372132"/>
              <a:chOff x="2581276" y="2645229"/>
              <a:chExt cx="1811110" cy="372132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5E0DECB-74C7-43D2-9AF0-2B1CD2E043AF}"/>
                  </a:ext>
                </a:extLst>
              </p:cNvPr>
              <p:cNvCxnSpPr/>
              <p:nvPr/>
            </p:nvCxnSpPr>
            <p:spPr>
              <a:xfrm>
                <a:off x="2686780" y="2645831"/>
                <a:ext cx="74773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25" name="TextBox 8">
                <a:extLst>
                  <a:ext uri="{FF2B5EF4-FFF2-40B4-BE49-F238E27FC236}">
                    <a16:creationId xmlns:a16="http://schemas.microsoft.com/office/drawing/2014/main" id="{3F7B3EE9-2B98-4FE7-9ED8-EA2BB39AEF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1276" y="2648029"/>
                <a:ext cx="181111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b="1">
                    <a:solidFill>
                      <a:srgbClr val="0070C0"/>
                    </a:solidFill>
                  </a:rPr>
                  <a:t>parton flavors</a:t>
                </a:r>
              </a:p>
            </p:txBody>
          </p:sp>
        </p:grpSp>
        <p:grpSp>
          <p:nvGrpSpPr>
            <p:cNvPr id="43021" name="Group 12">
              <a:extLst>
                <a:ext uri="{FF2B5EF4-FFF2-40B4-BE49-F238E27FC236}">
                  <a16:creationId xmlns:a16="http://schemas.microsoft.com/office/drawing/2014/main" id="{BF312974-DFC0-44C4-BA7B-CFEEE03AE7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23189" y="2640526"/>
              <a:ext cx="2224767" cy="376836"/>
              <a:chOff x="2581276" y="2645229"/>
              <a:chExt cx="1811110" cy="649131"/>
            </a:xfrm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42DCDC7-B81E-41F6-BF13-942942D5F2EF}"/>
                  </a:ext>
                </a:extLst>
              </p:cNvPr>
              <p:cNvCxnSpPr/>
              <p:nvPr/>
            </p:nvCxnSpPr>
            <p:spPr>
              <a:xfrm>
                <a:off x="2686458" y="2646161"/>
                <a:ext cx="748286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023" name="TextBox 14">
                <a:extLst>
                  <a:ext uri="{FF2B5EF4-FFF2-40B4-BE49-F238E27FC236}">
                    <a16:creationId xmlns:a16="http://schemas.microsoft.com/office/drawing/2014/main" id="{542C1843-F055-4B6C-B284-2703155990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81276" y="2648029"/>
                <a:ext cx="181111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 b="1">
                    <a:solidFill>
                      <a:srgbClr val="0070C0"/>
                    </a:solidFill>
                  </a:rPr>
                  <a:t>helicities &amp; colors</a:t>
                </a:r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2FE5AF3-93A5-4B45-ACBF-3D72F36F8939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322638"/>
            <a:ext cx="462756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733622D-7DD8-42FC-99A5-19C1A342FC15}" type="slidenum">
              <a:rPr lang="en-US" altLang="en-US" sz="1200">
                <a:solidFill>
                  <a:srgbClr val="898989"/>
                </a:solidFill>
              </a:rPr>
              <a:pPr/>
              <a:t>39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CAFFFAE-D145-4017-B28D-493DFC1179CB}"/>
              </a:ext>
            </a:extLst>
          </p:cNvPr>
          <p:cNvSpPr txBox="1"/>
          <p:nvPr/>
        </p:nvSpPr>
        <p:spPr>
          <a:xfrm>
            <a:off x="431800" y="1084263"/>
            <a:ext cx="7902575" cy="707886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i="1" dirty="0"/>
              <a:t>Efforts to reduce the dependence of physics results on QCD scales</a:t>
            </a:r>
            <a:r>
              <a:rPr lang="en-US" i="1" dirty="0"/>
              <a:t>:</a:t>
            </a:r>
          </a:p>
          <a:p>
            <a:pPr>
              <a:defRPr/>
            </a:pPr>
            <a:r>
              <a:rPr lang="en-US" sz="2000" i="1" dirty="0">
                <a:sym typeface="Wingdings" panose="05000000000000000000" pitchFamily="2" charset="2"/>
              </a:rPr>
              <a:t> By </a:t>
            </a:r>
            <a:r>
              <a:rPr lang="en-US" sz="2000" i="1" dirty="0"/>
              <a:t>a proper choice of scales or including a higher-order calculation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74392D-BA7A-49FD-B441-C8C7F473E657}"/>
              </a:ext>
            </a:extLst>
          </p:cNvPr>
          <p:cNvGrpSpPr>
            <a:grpSpLocks/>
          </p:cNvGrpSpPr>
          <p:nvPr/>
        </p:nvGrpSpPr>
        <p:grpSpPr bwMode="auto">
          <a:xfrm>
            <a:off x="157162" y="2025672"/>
            <a:ext cx="4691062" cy="4489450"/>
            <a:chOff x="241943" y="2099171"/>
            <a:chExt cx="4691036" cy="4489422"/>
          </a:xfrm>
        </p:grpSpPr>
        <p:pic>
          <p:nvPicPr>
            <p:cNvPr id="49165" name="Picture 2">
              <a:extLst>
                <a:ext uri="{FF2B5EF4-FFF2-40B4-BE49-F238E27FC236}">
                  <a16:creationId xmlns:a16="http://schemas.microsoft.com/office/drawing/2014/main" id="{FF63C8A5-EC13-4F52-8148-F9F2042226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121" y="2099171"/>
              <a:ext cx="4493858" cy="4489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6" name="TextBox 6">
              <a:extLst>
                <a:ext uri="{FF2B5EF4-FFF2-40B4-BE49-F238E27FC236}">
                  <a16:creationId xmlns:a16="http://schemas.microsoft.com/office/drawing/2014/main" id="{9811DB50-CCA7-4BCC-BABD-279CF47C02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943" y="5909361"/>
              <a:ext cx="34921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Example for Higgs cross-section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056F360-8F16-4B69-B0D3-B53DC3224962}"/>
              </a:ext>
            </a:extLst>
          </p:cNvPr>
          <p:cNvSpPr txBox="1"/>
          <p:nvPr/>
        </p:nvSpPr>
        <p:spPr>
          <a:xfrm>
            <a:off x="5074882" y="2265045"/>
            <a:ext cx="3856038" cy="39401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US" sz="2000" dirty="0"/>
              <a:t>Many processes (Higgs, top, W/Z …) have been calculated to NNLO or even N</a:t>
            </a:r>
            <a:r>
              <a:rPr lang="en-US" sz="2000" baseline="30000" dirty="0"/>
              <a:t>3</a:t>
            </a:r>
            <a:r>
              <a:rPr lang="en-US" sz="2000" dirty="0"/>
              <a:t>LO</a:t>
            </a:r>
          </a:p>
          <a:p>
            <a:pPr marL="285750" indent="-285750">
              <a:buFontTx/>
              <a:buChar char="-"/>
              <a:defRPr/>
            </a:pPr>
            <a:endParaRPr lang="en-US" sz="1500" dirty="0"/>
          </a:p>
          <a:p>
            <a:pPr marL="285750" indent="-285750">
              <a:buFontTx/>
              <a:buChar char="-"/>
              <a:defRPr/>
            </a:pPr>
            <a:r>
              <a:rPr lang="en-US" sz="2000" dirty="0"/>
              <a:t>Gluon resummation calculated up to NNLL for places necessary, otherwise done by parton-shower program</a:t>
            </a:r>
          </a:p>
          <a:p>
            <a:pPr marL="285750" indent="-285750">
              <a:buFontTx/>
              <a:buChar char="-"/>
              <a:defRPr/>
            </a:pPr>
            <a:endParaRPr lang="en-US" sz="1500" dirty="0"/>
          </a:p>
          <a:p>
            <a:pPr marL="285750" indent="-285750">
              <a:buFontTx/>
              <a:buChar char="-"/>
              <a:defRPr/>
            </a:pPr>
            <a:r>
              <a:rPr lang="en-US" sz="2000" dirty="0"/>
              <a:t>Real events generated by parton-level generators with MC method, usually in Les Houches format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FE76E6-78B9-4308-A499-D1F23F57A9A8}"/>
              </a:ext>
            </a:extLst>
          </p:cNvPr>
          <p:cNvGrpSpPr>
            <a:grpSpLocks/>
          </p:cNvGrpSpPr>
          <p:nvPr/>
        </p:nvGrpSpPr>
        <p:grpSpPr bwMode="auto">
          <a:xfrm>
            <a:off x="2360613" y="2411413"/>
            <a:ext cx="2684462" cy="754062"/>
            <a:chOff x="2360522" y="2411901"/>
            <a:chExt cx="2683910" cy="75425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FD2F53-1356-4DFC-8D58-3A9855111BAB}"/>
                </a:ext>
              </a:extLst>
            </p:cNvPr>
            <p:cNvSpPr/>
            <p:nvPr/>
          </p:nvSpPr>
          <p:spPr>
            <a:xfrm>
              <a:off x="2360522" y="2626269"/>
              <a:ext cx="1131654" cy="539891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B9F2E6-6334-4CEE-9F67-C154ABDAA4FE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521977" y="2411901"/>
              <a:ext cx="1522455" cy="649345"/>
            </a:xfrm>
            <a:prstGeom prst="rect">
              <a:avLst/>
            </a:prstGeom>
            <a:blipFill>
              <a:blip r:embed="rId4"/>
              <a:stretch>
                <a:fillRect l="-3187" t="-4630" b="-13889"/>
              </a:stretch>
            </a:blipFill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Objects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954B4C4-C7CA-4870-A1CA-E5A7AD10F5BD}"/>
              </a:ext>
            </a:extLst>
          </p:cNvPr>
          <p:cNvSpPr txBox="1"/>
          <p:nvPr/>
        </p:nvSpPr>
        <p:spPr>
          <a:xfrm>
            <a:off x="438150" y="1071563"/>
            <a:ext cx="4495800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b="1" dirty="0"/>
              <a:t>Final state particles from interesting physics processes interact with detectors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A8B8F6-B6ED-4927-9C04-D551646281A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1951038"/>
            <a:ext cx="4057650" cy="4443412"/>
            <a:chOff x="172159" y="1951078"/>
            <a:chExt cx="4056212" cy="4443742"/>
          </a:xfrm>
        </p:grpSpPr>
        <p:pic>
          <p:nvPicPr>
            <p:cNvPr id="6178" name="Picture 11">
              <a:extLst>
                <a:ext uri="{FF2B5EF4-FFF2-40B4-BE49-F238E27FC236}">
                  <a16:creationId xmlns:a16="http://schemas.microsoft.com/office/drawing/2014/main" id="{ACA620C0-E342-408B-86C6-F757A6633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59" y="1951078"/>
              <a:ext cx="4056212" cy="3912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9" name="TextBox 12">
              <a:extLst>
                <a:ext uri="{FF2B5EF4-FFF2-40B4-BE49-F238E27FC236}">
                  <a16:creationId xmlns:a16="http://schemas.microsoft.com/office/drawing/2014/main" id="{CDB8D791-AF0B-4A20-9A99-EC5253FFE0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783" y="5748489"/>
              <a:ext cx="333636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Example: Higgs decay channels to final state particles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9B08E42-A5E9-4817-A344-AD17E2E81308}"/>
              </a:ext>
            </a:extLst>
          </p:cNvPr>
          <p:cNvSpPr/>
          <p:nvPr/>
        </p:nvSpPr>
        <p:spPr>
          <a:xfrm>
            <a:off x="4762500" y="1870075"/>
            <a:ext cx="1050925" cy="45243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en-US" sz="2400" dirty="0"/>
              <a:t>e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 </a:t>
            </a:r>
            <a:r>
              <a:rPr lang="en-US" altLang="en-US" sz="2400" dirty="0">
                <a:latin typeface="Symbol" panose="05050102010706020507" pitchFamily="18" charset="2"/>
              </a:rPr>
              <a:t>g</a:t>
            </a:r>
            <a:endParaRPr lang="en-US" altLang="en-US" sz="2400" dirty="0"/>
          </a:p>
          <a:p>
            <a:pPr>
              <a:defRPr/>
            </a:pPr>
            <a:endParaRPr lang="en-US" altLang="en-US" sz="2400" dirty="0">
              <a:latin typeface="Symbol" panose="05050102010706020507" pitchFamily="18" charset="2"/>
            </a:endParaRPr>
          </a:p>
          <a:p>
            <a:pPr>
              <a:defRPr/>
            </a:pPr>
            <a:r>
              <a:rPr lang="en-US" altLang="en-US" sz="2400" dirty="0">
                <a:latin typeface="Symbol" panose="05050102010706020507" pitchFamily="18" charset="2"/>
              </a:rPr>
              <a:t>m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jet</a:t>
            </a:r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>
                <a:latin typeface="Symbol" panose="05050102010706020507" pitchFamily="18" charset="2"/>
              </a:rPr>
              <a:t>t</a:t>
            </a:r>
            <a:endParaRPr lang="en-US" altLang="en-US" sz="2400" dirty="0"/>
          </a:p>
          <a:p>
            <a:pPr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E</a:t>
            </a:r>
            <a:r>
              <a:rPr lang="en-US" altLang="en-US" sz="2400" baseline="-25000" dirty="0"/>
              <a:t>T</a:t>
            </a:r>
            <a:r>
              <a:rPr lang="en-US" altLang="en-US" sz="2400" baseline="30000" dirty="0"/>
              <a:t>miss</a:t>
            </a:r>
            <a:r>
              <a:rPr lang="en-US" altLang="en-US" sz="2400" baseline="-25000" dirty="0"/>
              <a:t> </a:t>
            </a:r>
          </a:p>
          <a:p>
            <a:pPr>
              <a:defRPr/>
            </a:pPr>
            <a:r>
              <a:rPr lang="en-US" altLang="en-US" sz="2400" dirty="0"/>
              <a:t>(</a:t>
            </a:r>
            <a:r>
              <a:rPr lang="en-US" altLang="en-US" sz="2400" dirty="0">
                <a:latin typeface="Symbol" panose="05050102010706020507" pitchFamily="18" charset="2"/>
              </a:rPr>
              <a:t>n</a:t>
            </a:r>
            <a:r>
              <a:rPr lang="en-US" altLang="en-US" sz="2400" dirty="0"/>
              <a:t> pT)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2DB1CE-CED6-45CB-A412-E77C2C52566C}"/>
              </a:ext>
            </a:extLst>
          </p:cNvPr>
          <p:cNvSpPr txBox="1"/>
          <p:nvPr/>
        </p:nvSpPr>
        <p:spPr>
          <a:xfrm>
            <a:off x="6457950" y="2609850"/>
            <a:ext cx="2276475" cy="3046413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400" dirty="0"/>
              <a:t>Vertices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Inner tracks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Calorimeter energy deposits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muon tracks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8E48859-4AD4-451B-8E09-DACC78A59668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2130425"/>
            <a:ext cx="685800" cy="2295525"/>
            <a:chOff x="5814001" y="2129902"/>
            <a:chExt cx="685810" cy="229649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1BBDD7F-F3A9-47D7-AE88-A8F560136A53}"/>
                </a:ext>
              </a:extLst>
            </p:cNvPr>
            <p:cNvCxnSpPr/>
            <p:nvPr/>
          </p:nvCxnSpPr>
          <p:spPr>
            <a:xfrm>
              <a:off x="5814001" y="2131491"/>
              <a:ext cx="644534" cy="6289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6A4B074-8496-407C-B597-CC4727FC0DF7}"/>
                </a:ext>
              </a:extLst>
            </p:cNvPr>
            <p:cNvCxnSpPr/>
            <p:nvPr/>
          </p:nvCxnSpPr>
          <p:spPr>
            <a:xfrm>
              <a:off x="5814001" y="2129902"/>
              <a:ext cx="685810" cy="139600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2A94531-6AD2-4CD2-A127-3D936D7FE6FD}"/>
                </a:ext>
              </a:extLst>
            </p:cNvPr>
            <p:cNvCxnSpPr/>
            <p:nvPr/>
          </p:nvCxnSpPr>
          <p:spPr>
            <a:xfrm>
              <a:off x="5814001" y="2129902"/>
              <a:ext cx="644534" cy="229649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1F9DF9-D296-4106-8A84-075F02D77569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2895600"/>
            <a:ext cx="685800" cy="1477963"/>
            <a:chOff x="5814001" y="2895156"/>
            <a:chExt cx="685810" cy="1478821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5CEE7A-E1CB-4B87-950E-D24F25AF0E27}"/>
                </a:ext>
              </a:extLst>
            </p:cNvPr>
            <p:cNvCxnSpPr/>
            <p:nvPr/>
          </p:nvCxnSpPr>
          <p:spPr>
            <a:xfrm flipV="1">
              <a:off x="5814001" y="2895156"/>
              <a:ext cx="685810" cy="9212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560916-9086-457D-BDE9-09C1801FFFEC}"/>
                </a:ext>
              </a:extLst>
            </p:cNvPr>
            <p:cNvCxnSpPr/>
            <p:nvPr/>
          </p:nvCxnSpPr>
          <p:spPr>
            <a:xfrm>
              <a:off x="5814001" y="3012699"/>
              <a:ext cx="587384" cy="13612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E701A7-91FF-4047-BB19-4A3F0D917AB2}"/>
              </a:ext>
            </a:extLst>
          </p:cNvPr>
          <p:cNvGrpSpPr>
            <a:grpSpLocks/>
          </p:cNvGrpSpPr>
          <p:nvPr/>
        </p:nvGrpSpPr>
        <p:grpSpPr bwMode="auto">
          <a:xfrm>
            <a:off x="5813425" y="2941638"/>
            <a:ext cx="644525" cy="2514600"/>
            <a:chOff x="5814001" y="2940915"/>
            <a:chExt cx="643949" cy="251481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2E82D16-0DEB-4FE4-881D-33CB54F1CAEA}"/>
                </a:ext>
              </a:extLst>
            </p:cNvPr>
            <p:cNvCxnSpPr/>
            <p:nvPr/>
          </p:nvCxnSpPr>
          <p:spPr>
            <a:xfrm flipV="1">
              <a:off x="5814001" y="2940915"/>
              <a:ext cx="643949" cy="6874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79C2913-D8F2-4D17-BDAB-A539B778A9CA}"/>
                </a:ext>
              </a:extLst>
            </p:cNvPr>
            <p:cNvCxnSpPr/>
            <p:nvPr/>
          </p:nvCxnSpPr>
          <p:spPr>
            <a:xfrm flipV="1">
              <a:off x="5834621" y="3491824"/>
              <a:ext cx="566231" cy="13494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3FC2FD2-B81D-4FCD-AC92-8D0E5CF7E88F}"/>
                </a:ext>
              </a:extLst>
            </p:cNvPr>
            <p:cNvCxnSpPr/>
            <p:nvPr/>
          </p:nvCxnSpPr>
          <p:spPr>
            <a:xfrm>
              <a:off x="5825104" y="3626773"/>
              <a:ext cx="575747" cy="85891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8661084-21D6-4815-AE93-135FF168E983}"/>
                </a:ext>
              </a:extLst>
            </p:cNvPr>
            <p:cNvCxnSpPr/>
            <p:nvPr/>
          </p:nvCxnSpPr>
          <p:spPr>
            <a:xfrm>
              <a:off x="5818760" y="3633124"/>
              <a:ext cx="639190" cy="182260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0C65EDE-71CB-4BB4-90A6-62B6EC561444}"/>
              </a:ext>
            </a:extLst>
          </p:cNvPr>
          <p:cNvGrpSpPr>
            <a:grpSpLocks/>
          </p:cNvGrpSpPr>
          <p:nvPr/>
        </p:nvGrpSpPr>
        <p:grpSpPr bwMode="auto">
          <a:xfrm>
            <a:off x="5821363" y="3013075"/>
            <a:ext cx="636587" cy="1384300"/>
            <a:chOff x="5821850" y="3013292"/>
            <a:chExt cx="636100" cy="1384721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1DF3356-1000-46CC-BF0E-DDA4B53F1F96}"/>
                </a:ext>
              </a:extLst>
            </p:cNvPr>
            <p:cNvCxnSpPr/>
            <p:nvPr/>
          </p:nvCxnSpPr>
          <p:spPr>
            <a:xfrm flipV="1">
              <a:off x="5825023" y="3013292"/>
              <a:ext cx="632927" cy="1360902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85C6BD5-15D2-4C66-A4F2-C596FEA9C06C}"/>
                </a:ext>
              </a:extLst>
            </p:cNvPr>
            <p:cNvCxnSpPr/>
            <p:nvPr/>
          </p:nvCxnSpPr>
          <p:spPr>
            <a:xfrm flipV="1">
              <a:off x="5821850" y="3572262"/>
              <a:ext cx="624997" cy="820988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7FBF2BC-0B95-44B9-8AB7-DC3CBCA9FD6E}"/>
                </a:ext>
              </a:extLst>
            </p:cNvPr>
            <p:cNvCxnSpPr/>
            <p:nvPr/>
          </p:nvCxnSpPr>
          <p:spPr>
            <a:xfrm flipV="1">
              <a:off x="5844058" y="4391661"/>
              <a:ext cx="556786" cy="6352"/>
            </a:xfrm>
            <a:prstGeom prst="straightConnector1">
              <a:avLst/>
            </a:prstGeom>
            <a:ln w="952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BAE3A3F-A95C-47E9-B9EF-A7A035B51BC5}"/>
              </a:ext>
            </a:extLst>
          </p:cNvPr>
          <p:cNvGrpSpPr>
            <a:grpSpLocks/>
          </p:cNvGrpSpPr>
          <p:nvPr/>
        </p:nvGrpSpPr>
        <p:grpSpPr bwMode="auto">
          <a:xfrm>
            <a:off x="5829300" y="3013075"/>
            <a:ext cx="669925" cy="2109788"/>
            <a:chOff x="5829699" y="3013292"/>
            <a:chExt cx="670112" cy="2109504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856E959-A16D-4496-A0DD-C6377725A692}"/>
                </a:ext>
              </a:extLst>
            </p:cNvPr>
            <p:cNvCxnSpPr/>
            <p:nvPr/>
          </p:nvCxnSpPr>
          <p:spPr>
            <a:xfrm flipV="1">
              <a:off x="5834463" y="3013292"/>
              <a:ext cx="624061" cy="2082520"/>
            </a:xfrm>
            <a:prstGeom prst="straightConnector1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FF8ED61-8129-438D-8548-7208B8F4F2B7}"/>
                </a:ext>
              </a:extLst>
            </p:cNvPr>
            <p:cNvCxnSpPr/>
            <p:nvPr/>
          </p:nvCxnSpPr>
          <p:spPr>
            <a:xfrm flipV="1">
              <a:off x="5834463" y="3545033"/>
              <a:ext cx="665348" cy="1577763"/>
            </a:xfrm>
            <a:prstGeom prst="straightConnector1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98D426F-5122-4FEC-8C92-846843A7FD16}"/>
                </a:ext>
              </a:extLst>
            </p:cNvPr>
            <p:cNvCxnSpPr/>
            <p:nvPr/>
          </p:nvCxnSpPr>
          <p:spPr>
            <a:xfrm flipV="1">
              <a:off x="5829699" y="4440263"/>
              <a:ext cx="579600" cy="682533"/>
            </a:xfrm>
            <a:prstGeom prst="straightConnector1">
              <a:avLst/>
            </a:prstGeom>
            <a:ln w="95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38912EB-D579-45C6-99D3-1DCD95169199}"/>
              </a:ext>
            </a:extLst>
          </p:cNvPr>
          <p:cNvGrpSpPr>
            <a:grpSpLocks/>
          </p:cNvGrpSpPr>
          <p:nvPr/>
        </p:nvGrpSpPr>
        <p:grpSpPr bwMode="auto">
          <a:xfrm>
            <a:off x="5808663" y="5456238"/>
            <a:ext cx="1249362" cy="682625"/>
            <a:chOff x="5808768" y="5455729"/>
            <a:chExt cx="1249260" cy="683281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2161AE33-47A4-473A-8F4F-CE0B4417E468}"/>
                </a:ext>
              </a:extLst>
            </p:cNvPr>
            <p:cNvCxnSpPr/>
            <p:nvPr/>
          </p:nvCxnSpPr>
          <p:spPr>
            <a:xfrm flipV="1">
              <a:off x="5808768" y="5455729"/>
              <a:ext cx="493672" cy="61654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5960905-2F54-4F17-B6DA-DF9261057166}"/>
                </a:ext>
              </a:extLst>
            </p:cNvPr>
            <p:cNvSpPr txBox="1"/>
            <p:nvPr/>
          </p:nvSpPr>
          <p:spPr>
            <a:xfrm>
              <a:off x="5942107" y="5770356"/>
              <a:ext cx="1115921" cy="3686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All info.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707FA54-3F17-5FB0-E1C8-034420C6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467D37A-E5C6-4A03-828E-75D5DC489C08}" type="slidenum">
              <a:rPr lang="en-US" altLang="en-US" sz="1200">
                <a:solidFill>
                  <a:srgbClr val="898989"/>
                </a:solidFill>
              </a:rPr>
              <a:pPr/>
              <a:t>40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0E6D49E-A43D-4E10-9A7D-F4FDD916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989013"/>
            <a:ext cx="5865812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A5E718-4641-4981-ACEC-50E101466E71}"/>
              </a:ext>
            </a:extLst>
          </p:cNvPr>
          <p:cNvSpPr txBox="1"/>
          <p:nvPr/>
        </p:nvSpPr>
        <p:spPr>
          <a:xfrm>
            <a:off x="195263" y="1039813"/>
            <a:ext cx="3067050" cy="2246312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Parton-level generator:</a:t>
            </a:r>
          </a:p>
          <a:p>
            <a:pPr>
              <a:defRPr/>
            </a:pPr>
            <a:endParaRPr lang="en-US" sz="1000" dirty="0"/>
          </a:p>
          <a:p>
            <a:pPr marL="342900" indent="-342900">
              <a:buFontTx/>
              <a:buChar char="-"/>
              <a:defRPr/>
            </a:pPr>
            <a:r>
              <a:rPr lang="en-US" sz="2000" dirty="0"/>
              <a:t>Precise determination of final state kinematics a given order</a:t>
            </a:r>
          </a:p>
          <a:p>
            <a:pPr marL="342900" indent="-342900">
              <a:buFontTx/>
              <a:buChar char="-"/>
              <a:defRPr/>
            </a:pPr>
            <a:endParaRPr lang="en-US" sz="1000" dirty="0"/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/>
              <a:t>Limited order for extra radiations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DF8A76-0720-4CF4-9B7D-D0283ADDABDA}"/>
              </a:ext>
            </a:extLst>
          </p:cNvPr>
          <p:cNvSpPr txBox="1"/>
          <p:nvPr/>
        </p:nvSpPr>
        <p:spPr>
          <a:xfrm>
            <a:off x="195263" y="3241675"/>
            <a:ext cx="3144837" cy="224631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Shower generator</a:t>
            </a:r>
          </a:p>
          <a:p>
            <a:pPr>
              <a:defRPr/>
            </a:pPr>
            <a:endParaRPr lang="en-US" sz="1000" dirty="0"/>
          </a:p>
          <a:p>
            <a:pPr marL="342900" indent="-342900">
              <a:buFontTx/>
              <a:buChar char="-"/>
              <a:defRPr/>
            </a:pPr>
            <a:r>
              <a:rPr lang="en-US" altLang="zh-CN" sz="2000" dirty="0"/>
              <a:t>Efficient simulation of QCD radiations (unlimited order)</a:t>
            </a:r>
          </a:p>
          <a:p>
            <a:pPr marL="342900" indent="-342900">
              <a:buFontTx/>
              <a:buChar char="-"/>
              <a:defRPr/>
            </a:pPr>
            <a:endParaRPr lang="en-US" sz="1000" dirty="0"/>
          </a:p>
          <a:p>
            <a:pPr marL="342900" indent="-342900">
              <a:buFontTx/>
              <a:buChar char="-"/>
              <a:defRPr/>
            </a:pPr>
            <a:r>
              <a:rPr lang="en-US" sz="2000" dirty="0"/>
              <a:t>Tuning needed to be precise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82A4DC-38D9-4BD5-BD4E-5E23580CE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3" y="5556250"/>
            <a:ext cx="5437187" cy="1016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C00000"/>
                </a:solidFill>
              </a:rPr>
              <a:t>Generator purpose generator:</a:t>
            </a:r>
          </a:p>
          <a:p>
            <a:r>
              <a:rPr lang="en-US" altLang="en-US" sz="2000">
                <a:solidFill>
                  <a:srgbClr val="C00000"/>
                </a:solidFill>
              </a:rPr>
              <a:t>Matching and merging the two!</a:t>
            </a:r>
          </a:p>
          <a:p>
            <a:r>
              <a:rPr lang="en-US" altLang="en-US" sz="2000">
                <a:solidFill>
                  <a:srgbClr val="C00000"/>
                </a:solidFill>
              </a:rPr>
              <a:t>Key is to resolve the overlapped phase space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7F7F07-16A8-4760-AAF7-AF3C4FB75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5683250"/>
            <a:ext cx="2371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b="1" i="1">
                <a:solidFill>
                  <a:srgbClr val="0070C0"/>
                </a:solidFill>
              </a:rPr>
              <a:t>Up to NNLO+PS for the time being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7">
            <a:extLst>
              <a:ext uri="{FF2B5EF4-FFF2-40B4-BE49-F238E27FC236}">
                <a16:creationId xmlns:a16="http://schemas.microsoft.com/office/drawing/2014/main" id="{BE2EA658-1BCA-4F68-A845-7957A5D2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708025"/>
            <a:ext cx="73596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CFD6259-B301-4CDA-8832-EA5DD4285B77}" type="slidenum">
              <a:rPr lang="en-US" altLang="en-US" sz="1200">
                <a:solidFill>
                  <a:srgbClr val="898989"/>
                </a:solidFill>
              </a:rPr>
              <a:pPr/>
              <a:t>41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530FC7C-14AF-44A3-92F9-98E9E74D3AD2}"/>
              </a:ext>
            </a:extLst>
          </p:cNvPr>
          <p:cNvSpPr txBox="1"/>
          <p:nvPr/>
        </p:nvSpPr>
        <p:spPr>
          <a:xfrm>
            <a:off x="5418138" y="4826000"/>
            <a:ext cx="3395662" cy="132397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Many programs on the market, often need to compare several to make sure a good understanding of the process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E4516A-4D4A-4C71-99CC-B9962152532A}"/>
              </a:ext>
            </a:extLst>
          </p:cNvPr>
          <p:cNvSpPr txBox="1"/>
          <p:nvPr/>
        </p:nvSpPr>
        <p:spPr>
          <a:xfrm>
            <a:off x="246063" y="4959350"/>
            <a:ext cx="4816475" cy="135413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Not cover electroweak calculation in this lecture</a:t>
            </a:r>
          </a:p>
          <a:p>
            <a:pPr>
              <a:defRPr/>
            </a:pPr>
            <a:endParaRPr lang="en-US" sz="500" dirty="0"/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en-US" dirty="0"/>
              <a:t>Mostly standard and calculable</a:t>
            </a:r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endParaRPr lang="en-US" sz="500" dirty="0"/>
          </a:p>
          <a:p>
            <a:pPr marL="285750" indent="-285750">
              <a:buFont typeface="Symbol" panose="05050102010706020507" pitchFamily="18" charset="2"/>
              <a:buChar char="Þ"/>
              <a:defRPr/>
            </a:pPr>
            <a:r>
              <a:rPr lang="en-US" dirty="0"/>
              <a:t>Importance for high pT physics, where EW corrections become sizable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0BCFBE4-5A3C-4784-A34E-1E2CB0BB8419}"/>
              </a:ext>
            </a:extLst>
          </p:cNvPr>
          <p:cNvGrpSpPr>
            <a:grpSpLocks/>
          </p:cNvGrpSpPr>
          <p:nvPr/>
        </p:nvGrpSpPr>
        <p:grpSpPr bwMode="auto">
          <a:xfrm>
            <a:off x="215900" y="1519238"/>
            <a:ext cx="8869363" cy="3771900"/>
            <a:chOff x="204940" y="1595367"/>
            <a:chExt cx="8870189" cy="3771585"/>
          </a:xfrm>
        </p:grpSpPr>
        <p:pic>
          <p:nvPicPr>
            <p:cNvPr id="61451" name="Picture 2">
              <a:extLst>
                <a:ext uri="{FF2B5EF4-FFF2-40B4-BE49-F238E27FC236}">
                  <a16:creationId xmlns:a16="http://schemas.microsoft.com/office/drawing/2014/main" id="{91F12F5D-8862-4A02-BFA2-6DC8B1BE6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6"/>
            <a:stretch>
              <a:fillRect/>
            </a:stretch>
          </p:blipFill>
          <p:spPr bwMode="auto">
            <a:xfrm rot="5400000">
              <a:off x="4528612" y="820436"/>
              <a:ext cx="3771585" cy="5321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2" name="Picture 8">
              <a:extLst>
                <a:ext uri="{FF2B5EF4-FFF2-40B4-BE49-F238E27FC236}">
                  <a16:creationId xmlns:a16="http://schemas.microsoft.com/office/drawing/2014/main" id="{7548B5E6-4248-4468-886B-BC1BEFE0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6"/>
            <a:stretch>
              <a:fillRect/>
            </a:stretch>
          </p:blipFill>
          <p:spPr bwMode="auto">
            <a:xfrm>
              <a:off x="204940" y="1774982"/>
              <a:ext cx="3322863" cy="307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1FC530A0-94EF-440A-BB42-330B8DD1EE73}"/>
                </a:ext>
              </a:extLst>
            </p:cNvPr>
            <p:cNvSpPr/>
            <p:nvPr/>
          </p:nvSpPr>
          <p:spPr>
            <a:xfrm>
              <a:off x="3302441" y="2884309"/>
              <a:ext cx="450892" cy="4746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454" name="TextBox 12">
              <a:extLst>
                <a:ext uri="{FF2B5EF4-FFF2-40B4-BE49-F238E27FC236}">
                  <a16:creationId xmlns:a16="http://schemas.microsoft.com/office/drawing/2014/main" id="{1DF938BF-A27E-442F-8FD9-723915F71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600" y="1803670"/>
              <a:ext cx="196487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>
                  <a:solidFill>
                    <a:srgbClr val="7030A0"/>
                  </a:solidFill>
                </a:rPr>
                <a:t>Events produced by MC generators</a:t>
              </a:r>
            </a:p>
          </p:txBody>
        </p:sp>
        <p:sp>
          <p:nvSpPr>
            <p:cNvPr id="61455" name="TextBox 14">
              <a:extLst>
                <a:ext uri="{FF2B5EF4-FFF2-40B4-BE49-F238E27FC236}">
                  <a16:creationId xmlns:a16="http://schemas.microsoft.com/office/drawing/2014/main" id="{50EC7444-2310-421F-BDE8-298907662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9563" y="1803670"/>
              <a:ext cx="21308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>
                  <a:solidFill>
                    <a:srgbClr val="7030A0"/>
                  </a:solidFill>
                </a:rPr>
                <a:t>Detector simulation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0D887F0-8D5E-4EF5-BCB5-26C639627EC2}" type="slidenum">
              <a:rPr lang="en-US" altLang="en-US" sz="1200">
                <a:solidFill>
                  <a:srgbClr val="898989"/>
                </a:solidFill>
              </a:rPr>
              <a:pPr/>
              <a:t>42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48" name="TextBox 6">
            <a:extLst>
              <a:ext uri="{FF2B5EF4-FFF2-40B4-BE49-F238E27FC236}">
                <a16:creationId xmlns:a16="http://schemas.microsoft.com/office/drawing/2014/main" id="{9B395B6C-BC28-4402-8D73-3ECD55112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952500"/>
            <a:ext cx="7929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zh-CN" sz="2000"/>
              <a:t>ATLAS detector simulation is based on </a:t>
            </a:r>
            <a:r>
              <a:rPr lang="en-US" altLang="zh-CN" sz="2000" b="1" i="1">
                <a:solidFill>
                  <a:srgbClr val="FF0000"/>
                </a:solidFill>
              </a:rPr>
              <a:t>Geant4</a:t>
            </a:r>
            <a:r>
              <a:rPr lang="en-US" altLang="zh-CN" sz="2000"/>
              <a:t>, </a:t>
            </a:r>
          </a:p>
          <a:p>
            <a:r>
              <a:rPr lang="en-US" altLang="zh-CN" sz="2000"/>
              <a:t>plus detector signal amplification and collection with analytical functions</a:t>
            </a:r>
            <a:endParaRPr lang="en-US" alt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2092D-BDDB-44CA-96FC-51D679A10E05}"/>
              </a:ext>
            </a:extLst>
          </p:cNvPr>
          <p:cNvSpPr txBox="1"/>
          <p:nvPr/>
        </p:nvSpPr>
        <p:spPr>
          <a:xfrm>
            <a:off x="350838" y="4695825"/>
            <a:ext cx="3413125" cy="1908175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Complex implementation due to the large-scale experiment</a:t>
            </a:r>
          </a:p>
          <a:p>
            <a:pPr>
              <a:defRPr/>
            </a:pPr>
            <a:endParaRPr lang="en-US" sz="500" dirty="0"/>
          </a:p>
          <a:p>
            <a:pPr>
              <a:defRPr/>
            </a:pPr>
            <a:r>
              <a:rPr lang="en-US" dirty="0"/>
              <a:t>&gt;1 mins per event</a:t>
            </a:r>
          </a:p>
          <a:p>
            <a:pPr>
              <a:defRPr/>
            </a:pPr>
            <a:r>
              <a:rPr lang="en-US" dirty="0"/>
              <a:t>Dominated by calorimeter</a:t>
            </a:r>
          </a:p>
          <a:p>
            <a:pPr>
              <a:defRPr/>
            </a:pPr>
            <a:endParaRPr lang="en-US" sz="500" dirty="0"/>
          </a:p>
          <a:p>
            <a:pPr>
              <a:defRPr/>
            </a:pPr>
            <a:r>
              <a:rPr lang="en-US" dirty="0"/>
              <a:t>Faster simulation also deployed by simplifying calo. simulation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5B91A-2BBC-45C3-99FF-D2D9941C3F46}"/>
              </a:ext>
            </a:extLst>
          </p:cNvPr>
          <p:cNvSpPr txBox="1"/>
          <p:nvPr/>
        </p:nvSpPr>
        <p:spPr>
          <a:xfrm>
            <a:off x="4529138" y="5294313"/>
            <a:ext cx="4340225" cy="120015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Common interactions between particles and materials simulated: </a:t>
            </a:r>
          </a:p>
          <a:p>
            <a:pPr>
              <a:defRPr/>
            </a:pPr>
            <a:r>
              <a:rPr lang="en-US" altLang="zh-CN" dirty="0"/>
              <a:t>- ionization, pair production, scattering, Bremsstrahlung, hadronic interactions</a:t>
            </a:r>
            <a:endParaRPr lang="en-US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756E40D-BF13-4F82-90E3-2F776207FBA3}" type="slidenum">
              <a:rPr lang="en-US" altLang="en-US" sz="1200">
                <a:solidFill>
                  <a:srgbClr val="898989"/>
                </a:solidFill>
              </a:rPr>
              <a:pPr/>
              <a:t>43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5" name="TextBox 7">
            <a:extLst>
              <a:ext uri="{FF2B5EF4-FFF2-40B4-BE49-F238E27FC236}">
                <a16:creationId xmlns:a16="http://schemas.microsoft.com/office/drawing/2014/main" id="{E20E45B5-6EF0-481F-BB57-DA539CED4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979488"/>
            <a:ext cx="4510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Inclusion of pile-ups is essential to make the simulation realistic for LHC conditions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08D6CBE-4F5C-4570-9166-B8414A6069B6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1814513"/>
            <a:ext cx="3946525" cy="4129087"/>
            <a:chOff x="377824" y="1814208"/>
            <a:chExt cx="3947024" cy="4128752"/>
          </a:xfrm>
        </p:grpSpPr>
        <p:grpSp>
          <p:nvGrpSpPr>
            <p:cNvPr id="63500" name="Group 9">
              <a:extLst>
                <a:ext uri="{FF2B5EF4-FFF2-40B4-BE49-F238E27FC236}">
                  <a16:creationId xmlns:a16="http://schemas.microsoft.com/office/drawing/2014/main" id="{82FEAA2F-69EE-4C92-A6DA-D2CC2200BD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824" y="1814208"/>
              <a:ext cx="2334986" cy="2001071"/>
              <a:chOff x="377824" y="1814208"/>
              <a:chExt cx="2334986" cy="2001071"/>
            </a:xfrm>
          </p:grpSpPr>
          <p:pic>
            <p:nvPicPr>
              <p:cNvPr id="63517" name="Picture 8">
                <a:extLst>
                  <a:ext uri="{FF2B5EF4-FFF2-40B4-BE49-F238E27FC236}">
                    <a16:creationId xmlns:a16="http://schemas.microsoft.com/office/drawing/2014/main" id="{4769FBC2-27DF-4404-9B7B-BC310D0DE0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26"/>
              <a:stretch>
                <a:fillRect/>
              </a:stretch>
            </p:blipFill>
            <p:spPr bwMode="auto">
              <a:xfrm>
                <a:off x="592363" y="2053628"/>
                <a:ext cx="1905907" cy="17616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18" name="TextBox 8">
                <a:extLst>
                  <a:ext uri="{FF2B5EF4-FFF2-40B4-BE49-F238E27FC236}">
                    <a16:creationId xmlns:a16="http://schemas.microsoft.com/office/drawing/2014/main" id="{A23CC123-57A4-4AFB-982A-20A71475CF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824" y="1814208"/>
                <a:ext cx="233498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r>
                  <a:rPr lang="en-US" altLang="en-US"/>
                  <a:t>Hard scattering events</a:t>
                </a:r>
              </a:p>
            </p:txBody>
          </p:sp>
        </p:grpSp>
        <p:sp>
          <p:nvSpPr>
            <p:cNvPr id="63501" name="TextBox 13">
              <a:extLst>
                <a:ext uri="{FF2B5EF4-FFF2-40B4-BE49-F238E27FC236}">
                  <a16:creationId xmlns:a16="http://schemas.microsoft.com/office/drawing/2014/main" id="{B03C0E7D-3D25-4076-AB83-08C567482B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58" y="3902560"/>
              <a:ext cx="225651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&lt;</a:t>
              </a:r>
              <a:r>
                <a:rPr lang="en-US" altLang="en-US">
                  <a:latin typeface="Symbol" panose="05050102010706020507" pitchFamily="18" charset="2"/>
                </a:rPr>
                <a:t>m</a:t>
              </a:r>
              <a:r>
                <a:rPr lang="en-US" altLang="en-US"/>
                <a:t>&gt; x Minibias events </a:t>
              </a:r>
            </a:p>
            <a:p>
              <a:r>
                <a:rPr lang="en-US" altLang="en-US" sz="1600"/>
                <a:t>(pp inelastic collisions)</a:t>
              </a:r>
            </a:p>
          </p:txBody>
        </p:sp>
        <p:grpSp>
          <p:nvGrpSpPr>
            <p:cNvPr id="63502" name="Group 40">
              <a:extLst>
                <a:ext uri="{FF2B5EF4-FFF2-40B4-BE49-F238E27FC236}">
                  <a16:creationId xmlns:a16="http://schemas.microsoft.com/office/drawing/2014/main" id="{402AE683-BC3B-459E-9A91-ABDCAC6CA3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650" y="4634222"/>
              <a:ext cx="1644338" cy="1308738"/>
              <a:chOff x="592676" y="4664798"/>
              <a:chExt cx="1644338" cy="1308738"/>
            </a:xfrm>
          </p:grpSpPr>
          <p:sp>
            <p:nvSpPr>
              <p:cNvPr id="16" name="Right Arrow 15">
                <a:extLst>
                  <a:ext uri="{FF2B5EF4-FFF2-40B4-BE49-F238E27FC236}">
                    <a16:creationId xmlns:a16="http://schemas.microsoft.com/office/drawing/2014/main" id="{1B0E2ED2-47EB-42A5-A7B8-ACB934611D89}"/>
                  </a:ext>
                </a:extLst>
              </p:cNvPr>
              <p:cNvSpPr/>
              <p:nvPr/>
            </p:nvSpPr>
            <p:spPr>
              <a:xfrm>
                <a:off x="592707" y="5236996"/>
                <a:ext cx="549344" cy="20635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08D7EE2D-550D-4739-B513-24C2A7F1D715}"/>
                  </a:ext>
                </a:extLst>
              </p:cNvPr>
              <p:cNvSpPr/>
              <p:nvPr/>
            </p:nvSpPr>
            <p:spPr>
              <a:xfrm rot="10800000">
                <a:off x="1658055" y="5241758"/>
                <a:ext cx="549344" cy="20635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A11782A-31C4-40AA-85A9-14530EFFA2E3}"/>
                  </a:ext>
                </a:extLst>
              </p:cNvPr>
              <p:cNvCxnSpPr/>
              <p:nvPr/>
            </p:nvCxnSpPr>
            <p:spPr>
              <a:xfrm flipV="1">
                <a:off x="1448478" y="4673479"/>
                <a:ext cx="484248" cy="6714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E392F4BE-816E-48BD-9152-36F7BC516A5A}"/>
                  </a:ext>
                </a:extLst>
              </p:cNvPr>
              <p:cNvCxnSpPr/>
              <p:nvPr/>
            </p:nvCxnSpPr>
            <p:spPr>
              <a:xfrm flipV="1">
                <a:off x="1448478" y="4825867"/>
                <a:ext cx="636668" cy="5190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A9471A8D-6CEC-480A-BDBC-90602487D446}"/>
                  </a:ext>
                </a:extLst>
              </p:cNvPr>
              <p:cNvCxnSpPr/>
              <p:nvPr/>
            </p:nvCxnSpPr>
            <p:spPr>
              <a:xfrm flipV="1">
                <a:off x="1448478" y="4978255"/>
                <a:ext cx="789087" cy="36668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DD4AFD8-DE19-48A6-BA63-554056DB33DD}"/>
                  </a:ext>
                </a:extLst>
              </p:cNvPr>
              <p:cNvCxnSpPr/>
              <p:nvPr/>
            </p:nvCxnSpPr>
            <p:spPr>
              <a:xfrm flipV="1">
                <a:off x="662566" y="5333826"/>
                <a:ext cx="789088" cy="3682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A8F0654-1947-4FF8-BDBD-91CE14166BEC}"/>
                  </a:ext>
                </a:extLst>
              </p:cNvPr>
              <p:cNvCxnSpPr/>
              <p:nvPr/>
            </p:nvCxnSpPr>
            <p:spPr>
              <a:xfrm flipV="1">
                <a:off x="781644" y="5344937"/>
                <a:ext cx="666834" cy="4651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576BB349-5CE7-4F71-9FD1-5219FCFE8459}"/>
                  </a:ext>
                </a:extLst>
              </p:cNvPr>
              <p:cNvCxnSpPr/>
              <p:nvPr/>
            </p:nvCxnSpPr>
            <p:spPr>
              <a:xfrm flipV="1">
                <a:off x="913423" y="5333826"/>
                <a:ext cx="535056" cy="60955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AF97D2E-C9E7-4635-9C75-55909183D30E}"/>
                  </a:ext>
                </a:extLst>
              </p:cNvPr>
              <p:cNvCxnSpPr/>
              <p:nvPr/>
            </p:nvCxnSpPr>
            <p:spPr>
              <a:xfrm flipV="1">
                <a:off x="1180156" y="5333826"/>
                <a:ext cx="268322" cy="63971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DB067BAF-4187-4D52-94DF-F6A4961511EC}"/>
                  </a:ext>
                </a:extLst>
              </p:cNvPr>
              <p:cNvCxnSpPr/>
              <p:nvPr/>
            </p:nvCxnSpPr>
            <p:spPr>
              <a:xfrm flipH="1" flipV="1">
                <a:off x="1448478" y="5356049"/>
                <a:ext cx="44456" cy="51589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9204225-8405-4F5B-A1BC-C4B59A67BB8E}"/>
                  </a:ext>
                </a:extLst>
              </p:cNvPr>
              <p:cNvCxnSpPr/>
              <p:nvPr/>
            </p:nvCxnSpPr>
            <p:spPr>
              <a:xfrm flipH="1" flipV="1">
                <a:off x="1343690" y="4829042"/>
                <a:ext cx="106375" cy="52224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AAA040B-ECB7-49B2-943E-1EEFCB9E0526}"/>
                  </a:ext>
                </a:extLst>
              </p:cNvPr>
              <p:cNvCxnSpPr/>
              <p:nvPr/>
            </p:nvCxnSpPr>
            <p:spPr>
              <a:xfrm flipV="1">
                <a:off x="1440539" y="4665542"/>
                <a:ext cx="152419" cy="66828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Right Brace 41">
              <a:extLst>
                <a:ext uri="{FF2B5EF4-FFF2-40B4-BE49-F238E27FC236}">
                  <a16:creationId xmlns:a16="http://schemas.microsoft.com/office/drawing/2014/main" id="{D71B0492-887F-4F1E-A4DD-463211B3CE79}"/>
                </a:ext>
              </a:extLst>
            </p:cNvPr>
            <p:cNvSpPr/>
            <p:nvPr/>
          </p:nvSpPr>
          <p:spPr>
            <a:xfrm>
              <a:off x="2686341" y="2053901"/>
              <a:ext cx="285786" cy="38589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504" name="TextBox 42">
              <a:extLst>
                <a:ext uri="{FF2B5EF4-FFF2-40B4-BE49-F238E27FC236}">
                  <a16:creationId xmlns:a16="http://schemas.microsoft.com/office/drawing/2014/main" id="{C1F2755B-52F6-4372-8341-540BF796D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4476" y="3244342"/>
              <a:ext cx="1270372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zh-CN"/>
                <a:t>Overlaid and then go through detector simulation</a:t>
              </a:r>
              <a:endParaRPr lang="en-US" alt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CE6E82-0733-4E90-A8D1-3B6DA70A65DB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1944688"/>
            <a:ext cx="5167313" cy="3925887"/>
            <a:chOff x="4058245" y="1944183"/>
            <a:chExt cx="5167398" cy="3925973"/>
          </a:xfrm>
        </p:grpSpPr>
        <p:pic>
          <p:nvPicPr>
            <p:cNvPr id="63498" name="Picture 43">
              <a:extLst>
                <a:ext uri="{FF2B5EF4-FFF2-40B4-BE49-F238E27FC236}">
                  <a16:creationId xmlns:a16="http://schemas.microsoft.com/office/drawing/2014/main" id="{A281A1FE-2BD2-4FD5-98F0-7C1C420D4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8245" y="1944183"/>
              <a:ext cx="4842595" cy="3279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9" name="TextBox 44">
              <a:extLst>
                <a:ext uri="{FF2B5EF4-FFF2-40B4-BE49-F238E27FC236}">
                  <a16:creationId xmlns:a16="http://schemas.microsoft.com/office/drawing/2014/main" id="{D96432F8-3E44-4FDD-8A96-00D0FE4063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7057" y="5223825"/>
              <a:ext cx="446858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Important for physics relying on understanding of soft contributions: MET, jets</a:t>
              </a:r>
            </a:p>
          </p:txBody>
        </p:sp>
      </p:grp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Simulation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1C6D722-7FAA-4DDF-8425-7C785757D9AC}" type="slidenum">
              <a:rPr lang="en-US" altLang="en-US" sz="1200">
                <a:solidFill>
                  <a:srgbClr val="898989"/>
                </a:solidFill>
              </a:rPr>
              <a:pPr/>
              <a:t>44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1" name="TextBox 2">
            <a:extLst>
              <a:ext uri="{FF2B5EF4-FFF2-40B4-BE49-F238E27FC236}">
                <a16:creationId xmlns:a16="http://schemas.microsoft.com/office/drawing/2014/main" id="{31D0AFA1-E7AC-438D-861F-D63EA37E7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" y="1065213"/>
            <a:ext cx="4475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 dirty="0"/>
              <a:t>How do we trust million lines of code?</a:t>
            </a:r>
          </a:p>
          <a:p>
            <a:r>
              <a:rPr lang="en-US" altLang="en-US" sz="2000" dirty="0">
                <a:solidFill>
                  <a:srgbClr val="FF0000"/>
                </a:solidFill>
                <a:sym typeface="Wingdings" panose="05000000000000000000" pitchFamily="2" charset="2"/>
              </a:rPr>
              <a:t> Codes are the starting point, always tune and validate with nature (data)</a:t>
            </a:r>
            <a:endParaRPr lang="en-US" alt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E67BAA-03DD-41CF-9F2F-359A7F7C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749925"/>
            <a:ext cx="3368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Example 2: ttbar measurement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B92EDF-9806-4E00-8D48-087E5C001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2128838"/>
            <a:ext cx="4300538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B744B80-2A15-427B-AAFA-76D000471C3D}"/>
              </a:ext>
            </a:extLst>
          </p:cNvPr>
          <p:cNvGrpSpPr>
            <a:grpSpLocks/>
          </p:cNvGrpSpPr>
          <p:nvPr/>
        </p:nvGrpSpPr>
        <p:grpSpPr bwMode="auto">
          <a:xfrm>
            <a:off x="147638" y="2128838"/>
            <a:ext cx="4424362" cy="4267200"/>
            <a:chOff x="148041" y="2129010"/>
            <a:chExt cx="4423959" cy="4266574"/>
          </a:xfrm>
        </p:grpSpPr>
        <p:pic>
          <p:nvPicPr>
            <p:cNvPr id="65547" name="Picture 2">
              <a:extLst>
                <a:ext uri="{FF2B5EF4-FFF2-40B4-BE49-F238E27FC236}">
                  <a16:creationId xmlns:a16="http://schemas.microsoft.com/office/drawing/2014/main" id="{54873429-825A-4C1F-BB17-456D13983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41" y="2129010"/>
              <a:ext cx="4423959" cy="345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8" name="TextBox 11">
              <a:extLst>
                <a:ext uri="{FF2B5EF4-FFF2-40B4-BE49-F238E27FC236}">
                  <a16:creationId xmlns:a16="http://schemas.microsoft.com/office/drawing/2014/main" id="{BCE76508-0556-4E7E-867A-C9F4EFB89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357" y="5749253"/>
              <a:ext cx="37719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Example 1: TRT performance on </a:t>
              </a:r>
              <a:r>
                <a:rPr lang="en-US" altLang="en-US">
                  <a:latin typeface="Symbol" panose="05050102010706020507" pitchFamily="18" charset="2"/>
                </a:rPr>
                <a:t>p</a:t>
              </a:r>
              <a:r>
                <a:rPr lang="en-US" altLang="en-US"/>
                <a:t>, e efficiency achieved during test beam</a:t>
              </a:r>
            </a:p>
          </p:txBody>
        </p:sp>
      </p:grp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Software Tools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ED2030-D387-4F3D-8561-F8A4B8F7225A}" type="slidenum">
              <a:rPr lang="en-US" altLang="en-US" sz="1200">
                <a:solidFill>
                  <a:srgbClr val="898989"/>
                </a:solidFill>
              </a:rPr>
              <a:pPr/>
              <a:t>45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F1DFF00-EBD9-4D44-9CB3-4C103B6FA9B5}"/>
              </a:ext>
            </a:extLst>
          </p:cNvPr>
          <p:cNvGrpSpPr>
            <a:grpSpLocks/>
          </p:cNvGrpSpPr>
          <p:nvPr/>
        </p:nvGrpSpPr>
        <p:grpSpPr bwMode="auto">
          <a:xfrm>
            <a:off x="201613" y="3189288"/>
            <a:ext cx="5137150" cy="2384425"/>
            <a:chOff x="255976" y="3510642"/>
            <a:chExt cx="5137895" cy="2385486"/>
          </a:xfrm>
        </p:grpSpPr>
        <p:pic>
          <p:nvPicPr>
            <p:cNvPr id="67600" name="Picture 7">
              <a:extLst>
                <a:ext uri="{FF2B5EF4-FFF2-40B4-BE49-F238E27FC236}">
                  <a16:creationId xmlns:a16="http://schemas.microsoft.com/office/drawing/2014/main" id="{1E225006-81E6-49F0-914C-06948CFF4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976" y="3561329"/>
              <a:ext cx="5137895" cy="2334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601" name="TextBox 8">
              <a:extLst>
                <a:ext uri="{FF2B5EF4-FFF2-40B4-BE49-F238E27FC236}">
                  <a16:creationId xmlns:a16="http://schemas.microsoft.com/office/drawing/2014/main" id="{85018712-5058-4A95-8B6B-B91B0FCE9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976" y="3510642"/>
              <a:ext cx="298812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/>
                <a:t>TMVA: </a:t>
              </a:r>
            </a:p>
            <a:p>
              <a:r>
                <a:rPr lang="en-US" altLang="en-US" sz="2000"/>
                <a:t>multivariate analysis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33F826-356E-4F64-8361-4E0245C44EE1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039813"/>
            <a:ext cx="4521200" cy="1812925"/>
            <a:chOff x="431800" y="1040606"/>
            <a:chExt cx="4521200" cy="1811451"/>
          </a:xfrm>
        </p:grpSpPr>
        <p:pic>
          <p:nvPicPr>
            <p:cNvPr id="67598" name="Picture 2">
              <a:extLst>
                <a:ext uri="{FF2B5EF4-FFF2-40B4-BE49-F238E27FC236}">
                  <a16:creationId xmlns:a16="http://schemas.microsoft.com/office/drawing/2014/main" id="{FF4E6C94-A23D-4561-9E99-F0A9CFBCD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" y="1040606"/>
              <a:ext cx="3110970" cy="1811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TextBox 11">
              <a:extLst>
                <a:ext uri="{FF2B5EF4-FFF2-40B4-BE49-F238E27FC236}">
                  <a16:creationId xmlns:a16="http://schemas.microsoft.com/office/drawing/2014/main" id="{154DB9C9-B428-4735-90E9-66CD67C5A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7776" y="1279072"/>
              <a:ext cx="130522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ROOT:</a:t>
              </a:r>
            </a:p>
            <a:p>
              <a:r>
                <a:rPr lang="en-US" altLang="en-US"/>
                <a:t>N-tuple processing; </a:t>
              </a:r>
            </a:p>
            <a:p>
              <a:r>
                <a:rPr lang="en-US" altLang="en-US"/>
                <a:t>plotting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43DAAE-DCB2-4654-A453-45FB2C17E932}"/>
              </a:ext>
            </a:extLst>
          </p:cNvPr>
          <p:cNvGrpSpPr>
            <a:grpSpLocks/>
          </p:cNvGrpSpPr>
          <p:nvPr/>
        </p:nvGrpSpPr>
        <p:grpSpPr bwMode="auto">
          <a:xfrm>
            <a:off x="5119688" y="942975"/>
            <a:ext cx="3795712" cy="3100388"/>
            <a:chOff x="5118941" y="942803"/>
            <a:chExt cx="3796459" cy="3101215"/>
          </a:xfrm>
        </p:grpSpPr>
        <p:pic>
          <p:nvPicPr>
            <p:cNvPr id="67596" name="Picture 9">
              <a:extLst>
                <a:ext uri="{FF2B5EF4-FFF2-40B4-BE49-F238E27FC236}">
                  <a16:creationId xmlns:a16="http://schemas.microsoft.com/office/drawing/2014/main" id="{93328EC5-3F94-41E6-854F-E30652DB4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8941" y="942803"/>
              <a:ext cx="3796459" cy="2567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7" name="TextBox 12">
              <a:extLst>
                <a:ext uri="{FF2B5EF4-FFF2-40B4-BE49-F238E27FC236}">
                  <a16:creationId xmlns:a16="http://schemas.microsoft.com/office/drawing/2014/main" id="{8889A65E-9F26-417E-A596-40D45C60C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7577" y="3397687"/>
              <a:ext cx="230777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RooFit / RooStats for statistical studies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EB0117C-463C-4885-BBBA-9545C22685B9}"/>
              </a:ext>
            </a:extLst>
          </p:cNvPr>
          <p:cNvSpPr txBox="1"/>
          <p:nvPr/>
        </p:nvSpPr>
        <p:spPr>
          <a:xfrm>
            <a:off x="4572000" y="4406900"/>
            <a:ext cx="4457700" cy="1985963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ATHENA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/>
              <a:t>Comprehensive code repository for ATLAS, all functions implemented inside</a:t>
            </a:r>
          </a:p>
          <a:p>
            <a:pPr marL="285750" indent="-285750">
              <a:buFontTx/>
              <a:buChar char="-"/>
              <a:defRPr/>
            </a:pPr>
            <a:endParaRPr lang="en-US" sz="500" dirty="0"/>
          </a:p>
          <a:p>
            <a:pPr marL="285750" indent="-285750">
              <a:buFontTx/>
              <a:buChar char="-"/>
              <a:defRPr/>
            </a:pPr>
            <a:r>
              <a:rPr lang="en-US" dirty="0"/>
              <a:t>Codes organized per “package”, each for a dedicated application case</a:t>
            </a:r>
          </a:p>
          <a:p>
            <a:pPr marL="285750" indent="-285750">
              <a:buFontTx/>
              <a:buChar char="-"/>
              <a:defRPr/>
            </a:pPr>
            <a:endParaRPr lang="en-US" sz="1000" dirty="0"/>
          </a:p>
          <a:p>
            <a:pPr marL="285750" indent="-285750">
              <a:buFontTx/>
              <a:buChar char="-"/>
              <a:defRPr/>
            </a:pPr>
            <a:r>
              <a:rPr lang="en-US" dirty="0"/>
              <a:t>O(10</a:t>
            </a:r>
            <a:r>
              <a:rPr lang="en-US" baseline="30000" dirty="0"/>
              <a:t>4</a:t>
            </a:r>
            <a:r>
              <a:rPr lang="en-US" dirty="0"/>
              <a:t>) packages, O(10</a:t>
            </a:r>
            <a:r>
              <a:rPr lang="en-US" baseline="30000" dirty="0"/>
              <a:t>7</a:t>
            </a:r>
            <a:r>
              <a:rPr lang="en-US" dirty="0"/>
              <a:t>-10</a:t>
            </a:r>
            <a:r>
              <a:rPr lang="en-US" baseline="30000" dirty="0"/>
              <a:t>8</a:t>
            </a:r>
            <a:r>
              <a:rPr lang="en-US" dirty="0"/>
              <a:t>) lines of codes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0961BE-4D3B-4289-9CF6-7410C5EA8B81}"/>
              </a:ext>
            </a:extLst>
          </p:cNvPr>
          <p:cNvSpPr txBox="1"/>
          <p:nvPr/>
        </p:nvSpPr>
        <p:spPr>
          <a:xfrm>
            <a:off x="300038" y="5603875"/>
            <a:ext cx="3575050" cy="9239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VERSION CONTROL: “GIT”</a:t>
            </a:r>
          </a:p>
          <a:p>
            <a:pPr>
              <a:defRPr/>
            </a:pPr>
            <a:r>
              <a:rPr lang="en-US" dirty="0"/>
              <a:t>Highly recommend to use no matter the size of project …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4C86F-E2A5-E688-0D68-9A926992F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0B96B-0C94-CD5C-6D48-F595F1DFE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A few more comments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1BE6C-9D8B-520F-2614-EEAA7C7245F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C1CC6-81E4-6BC5-310C-877AAA50F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99D9C9-41F7-4A33-970B-FDC517A42F4D}" type="slidenum">
              <a:rPr lang="en-US" altLang="en-US" sz="1200">
                <a:solidFill>
                  <a:srgbClr val="898989"/>
                </a:solidFill>
              </a:rPr>
              <a:pPr/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F4BC6F-FC50-8AD1-90C9-75715A4187B2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6785977B-EF1B-990C-722B-BC5042F0B95F}"/>
              </a:ext>
            </a:extLst>
          </p:cNvPr>
          <p:cNvSpPr txBox="1"/>
          <p:nvPr/>
        </p:nvSpPr>
        <p:spPr>
          <a:xfrm>
            <a:off x="431800" y="1458310"/>
            <a:ext cx="7923924" cy="4342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Collider physics studies often go beyond the precision of theoretical prediction, measuring them is important for theoretical development, or using data to constrain background contributions (“data-driven” method)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/>
              <a:t>Results of collider physics studies often stored in HepData format (for future studies): </a:t>
            </a:r>
            <a:r>
              <a:rPr lang="en-US" altLang="zh-CN" dirty="0">
                <a:hlinkClick r:id="rId3"/>
              </a:rPr>
              <a:t>https://www.hepdata.net/</a:t>
            </a:r>
            <a:endParaRPr lang="en-US" altLang="zh-CN" dirty="0"/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/>
              <a:t>The selection and fiducial definitions often offered at particle in codes stored in Rivert Routing: </a:t>
            </a:r>
            <a:r>
              <a:rPr lang="en-US" altLang="zh-CN" dirty="0">
                <a:hlinkClick r:id="rId4"/>
              </a:rPr>
              <a:t>https://rivet.hepforge.org/</a:t>
            </a:r>
            <a:endParaRPr lang="en-US" altLang="zh-CN" dirty="0"/>
          </a:p>
          <a:p>
            <a:pPr marL="742950" lvl="1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/>
              <a:t>New theoretical models can be quickly processed and directly compared with measured results</a:t>
            </a:r>
          </a:p>
          <a:p>
            <a:pPr marL="285750" indent="-285750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à"/>
            </a:pPr>
            <a:r>
              <a:rPr lang="en-US" altLang="zh-CN" dirty="0"/>
              <a:t>Ask your experimental colleagues DIRECTLY if anything unclear from their publications</a:t>
            </a:r>
          </a:p>
        </p:txBody>
      </p:sp>
    </p:spTree>
    <p:extLst>
      <p:ext uri="{BB962C8B-B14F-4D97-AF65-F5344CB8AC3E}">
        <p14:creationId xmlns:p14="http://schemas.microsoft.com/office/powerpoint/2010/main" val="412434277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C859-C7D6-6755-9DFB-9B4FB94E0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9D94-47B5-4E02-06C4-9755D3881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A snapshot of uncertainty estimation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98165-C7DB-0012-39D7-9EDA0BE6733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E95B8-3D0C-607F-ED7B-A1345C9A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999D9C9-41F7-4A33-970B-FDC517A42F4D}" type="slidenum">
              <a:rPr lang="en-US" altLang="en-US" sz="1200">
                <a:solidFill>
                  <a:srgbClr val="898989"/>
                </a:solidFill>
              </a:rPr>
              <a:pPr/>
              <a:t>47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C2E74D-6D19-0103-1B2B-2D7CBFA80B32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B12F2F15-C639-44AF-8B71-E9F48E929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02" y="1279787"/>
            <a:ext cx="7457495" cy="489443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1C2A944-D8A8-E65A-47F1-F6DA1AC466FE}"/>
              </a:ext>
            </a:extLst>
          </p:cNvPr>
          <p:cNvSpPr txBox="1"/>
          <p:nvPr/>
        </p:nvSpPr>
        <p:spPr>
          <a:xfrm>
            <a:off x="5376042" y="962665"/>
            <a:ext cx="348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From 7 TeV W mass measurements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87249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Objects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9" name="Group 14">
            <a:extLst>
              <a:ext uri="{FF2B5EF4-FFF2-40B4-BE49-F238E27FC236}">
                <a16:creationId xmlns:a16="http://schemas.microsoft.com/office/drawing/2014/main" id="{21CED254-E878-4573-9C21-EDD69825767A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112838"/>
            <a:ext cx="4246563" cy="4781550"/>
            <a:chOff x="431800" y="1019873"/>
            <a:chExt cx="4246386" cy="4781333"/>
          </a:xfrm>
        </p:grpSpPr>
        <p:pic>
          <p:nvPicPr>
            <p:cNvPr id="8206" name="Picture 8">
              <a:extLst>
                <a:ext uri="{FF2B5EF4-FFF2-40B4-BE49-F238E27FC236}">
                  <a16:creationId xmlns:a16="http://schemas.microsoft.com/office/drawing/2014/main" id="{F6844726-F66C-4F35-A576-D227A103B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218"/>
            <a:stretch>
              <a:fillRect/>
            </a:stretch>
          </p:blipFill>
          <p:spPr bwMode="auto">
            <a:xfrm>
              <a:off x="431800" y="1019873"/>
              <a:ext cx="4246386" cy="423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7" name="Rectangle 12">
              <a:extLst>
                <a:ext uri="{FF2B5EF4-FFF2-40B4-BE49-F238E27FC236}">
                  <a16:creationId xmlns:a16="http://schemas.microsoft.com/office/drawing/2014/main" id="{8C44B950-B881-4D97-BD12-B49915886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" y="5256377"/>
              <a:ext cx="3430455" cy="544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en-US" altLang="en-US" sz="2200" dirty="0"/>
                <a:t>e, </a:t>
              </a:r>
              <a:r>
                <a:rPr lang="en-US" altLang="en-US" sz="2200" dirty="0">
                  <a:latin typeface="Symbol" panose="05050102010706020507" pitchFamily="18" charset="2"/>
                </a:rPr>
                <a:t>g</a:t>
              </a:r>
              <a:r>
                <a:rPr lang="en-US" altLang="en-US" sz="2200" dirty="0"/>
                <a:t>, </a:t>
              </a:r>
              <a:r>
                <a:rPr lang="en-US" altLang="en-US" sz="2200" dirty="0">
                  <a:latin typeface="Symbol" panose="05050102010706020507" pitchFamily="18" charset="2"/>
                </a:rPr>
                <a:t>m</a:t>
              </a:r>
              <a:r>
                <a:rPr lang="en-US" altLang="en-US" sz="2200" dirty="0"/>
                <a:t>, jets, E</a:t>
              </a:r>
              <a:r>
                <a:rPr lang="en-US" altLang="zh-CN" sz="2200" baseline="-25000" dirty="0">
                  <a:latin typeface="+mn-lt"/>
                </a:rPr>
                <a:t>T</a:t>
              </a:r>
              <a:r>
                <a:rPr lang="en-US" altLang="en-US" sz="2200" baseline="30000" dirty="0"/>
                <a:t>miss</a:t>
              </a:r>
              <a:endParaRPr lang="en-US" altLang="en-US" sz="2200" baseline="-250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EE0B85-0C15-43FE-920F-1E4010314A86}"/>
              </a:ext>
            </a:extLst>
          </p:cNvPr>
          <p:cNvGrpSpPr>
            <a:grpSpLocks/>
          </p:cNvGrpSpPr>
          <p:nvPr/>
        </p:nvGrpSpPr>
        <p:grpSpPr bwMode="auto">
          <a:xfrm>
            <a:off x="5160963" y="3994150"/>
            <a:ext cx="3890962" cy="2569120"/>
            <a:chOff x="5033143" y="1019873"/>
            <a:chExt cx="3890984" cy="2569775"/>
          </a:xfrm>
        </p:grpSpPr>
        <p:pic>
          <p:nvPicPr>
            <p:cNvPr id="8204" name="Picture 11">
              <a:extLst>
                <a:ext uri="{FF2B5EF4-FFF2-40B4-BE49-F238E27FC236}">
                  <a16:creationId xmlns:a16="http://schemas.microsoft.com/office/drawing/2014/main" id="{56586FDD-FBEB-4ED2-85D8-18804707C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3143" y="1019873"/>
              <a:ext cx="3890984" cy="190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5" name="TextBox 13">
              <a:extLst>
                <a:ext uri="{FF2B5EF4-FFF2-40B4-BE49-F238E27FC236}">
                  <a16:creationId xmlns:a16="http://schemas.microsoft.com/office/drawing/2014/main" id="{879F0A6C-CBCE-4532-B1BD-B6A952A95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7601" y="2943317"/>
              <a:ext cx="31508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dirty="0"/>
                <a:t>b-jet: contain secondary vertex due to meson lifetime in flight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29ED8AC-1B4C-4370-97A8-C3738F154F0D}"/>
              </a:ext>
            </a:extLst>
          </p:cNvPr>
          <p:cNvGrpSpPr>
            <a:grpSpLocks/>
          </p:cNvGrpSpPr>
          <p:nvPr/>
        </p:nvGrpSpPr>
        <p:grpSpPr bwMode="auto">
          <a:xfrm>
            <a:off x="5073650" y="1112838"/>
            <a:ext cx="3551238" cy="2773362"/>
            <a:chOff x="5072881" y="1113060"/>
            <a:chExt cx="3552764" cy="2773847"/>
          </a:xfrm>
        </p:grpSpPr>
        <p:pic>
          <p:nvPicPr>
            <p:cNvPr id="8202" name="Picture 18">
              <a:extLst>
                <a:ext uri="{FF2B5EF4-FFF2-40B4-BE49-F238E27FC236}">
                  <a16:creationId xmlns:a16="http://schemas.microsoft.com/office/drawing/2014/main" id="{ADFE397C-601B-4401-8401-66BAB47F6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881" y="1113060"/>
              <a:ext cx="3552764" cy="2346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3" name="TextBox 19">
              <a:extLst>
                <a:ext uri="{FF2B5EF4-FFF2-40B4-BE49-F238E27FC236}">
                  <a16:creationId xmlns:a16="http://schemas.microsoft.com/office/drawing/2014/main" id="{6CB1853D-B4AC-49AB-8230-CF9CE47AA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462" y="3517575"/>
              <a:ext cx="34188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Vertices and tracks</a:t>
              </a: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CDA272F-2EF7-3223-BFA2-5E7D38D2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Physics Objects</a:t>
            </a:r>
          </a:p>
        </p:txBody>
      </p:sp>
      <p:sp>
        <p:nvSpPr>
          <p:cNvPr id="10243" name="Content Placeholder 2">
            <a:extLst>
              <a:ext uri="{FF2B5EF4-FFF2-40B4-BE49-F238E27FC236}">
                <a16:creationId xmlns:a16="http://schemas.microsoft.com/office/drawing/2014/main" id="{EB9F9DE7-B3C8-49EC-9C84-694E0C4AB3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165225"/>
            <a:ext cx="4471988" cy="5191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/>
              <a:t> Resolution</a:t>
            </a:r>
            <a:endParaRPr lang="en-US" altLang="en-US" sz="2200"/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en-US" sz="2200"/>
          </a:p>
          <a:p>
            <a:pPr lvl="1" eaLnBrk="1" hangingPunct="1">
              <a:buFont typeface="Wingdings" panose="05000000000000000000" pitchFamily="2" charset="2"/>
              <a:buChar char="v"/>
            </a:pPr>
            <a:endParaRPr lang="en-US" altLang="en-US"/>
          </a:p>
          <a:p>
            <a:pPr lvl="2" eaLnBrk="1" hangingPunct="1">
              <a:buFont typeface="Courier New" panose="02070309020205020404" pitchFamily="49" charset="0"/>
              <a:buChar char="o"/>
            </a:pPr>
            <a:endParaRPr lang="en-US" altLang="en-US"/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3F64B6-4CD3-4C1C-86A7-482ECA689DBE}"/>
              </a:ext>
            </a:extLst>
          </p:cNvPr>
          <p:cNvGraphicFramePr>
            <a:graphicFrameLocks noGrp="1"/>
          </p:cNvGraphicFramePr>
          <p:nvPr/>
        </p:nvGraphicFramePr>
        <p:xfrm>
          <a:off x="560215" y="1876994"/>
          <a:ext cx="4251669" cy="351161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191300">
                  <a:extLst>
                    <a:ext uri="{9D8B030D-6E8A-4147-A177-3AD203B41FA5}">
                      <a16:colId xmlns:a16="http://schemas.microsoft.com/office/drawing/2014/main" val="1760648064"/>
                    </a:ext>
                  </a:extLst>
                </a:gridCol>
                <a:gridCol w="897312">
                  <a:extLst>
                    <a:ext uri="{9D8B030D-6E8A-4147-A177-3AD203B41FA5}">
                      <a16:colId xmlns:a16="http://schemas.microsoft.com/office/drawing/2014/main" val="846402462"/>
                    </a:ext>
                  </a:extLst>
                </a:gridCol>
                <a:gridCol w="2163057">
                  <a:extLst>
                    <a:ext uri="{9D8B030D-6E8A-4147-A177-3AD203B41FA5}">
                      <a16:colId xmlns:a16="http://schemas.microsoft.com/office/drawing/2014/main" val="1081113556"/>
                    </a:ext>
                  </a:extLst>
                </a:gridCol>
              </a:tblGrid>
              <a:tr h="724980">
                <a:tc>
                  <a:txBody>
                    <a:bodyPr/>
                    <a:lstStyle/>
                    <a:p>
                      <a:r>
                        <a:rPr lang="en-US" sz="1800" dirty="0"/>
                        <a:t>Sub-detector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800" baseline="0" dirty="0"/>
                        <a:t> Range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Resolution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661277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Inner Tracking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3"/>
                      <a:stretch>
                        <a:fillRect l="-96620" t="-132632" r="-282" b="-38315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709630669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/>
                        <a:t>EM Calorimeter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|&lt;3.2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3"/>
                      <a:stretch>
                        <a:fillRect l="-96620" t="-232632" r="-282" b="-28315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35530452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Hadron Calorimeter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|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h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|&lt;3.2</a:t>
                      </a:r>
                    </a:p>
                    <a:p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blipFill>
                      <a:blip r:embed="rId3"/>
                      <a:stretch>
                        <a:fillRect l="-96620" t="-329167" r="-282" b="-180208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41118123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Forward Calorimeter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3.1&lt;</a:t>
                      </a:r>
                    </a:p>
                    <a:p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3"/>
                      <a:stretch>
                        <a:fillRect l="-96620" t="-433684" r="-282" b="-82105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251659170"/>
                  </a:ext>
                </a:extLst>
              </a:tr>
              <a:tr h="470154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|</a:t>
                      </a:r>
                      <a:r>
                        <a:rPr lang="en-US" sz="1600" dirty="0">
                          <a:latin typeface="Symbol" panose="05050102010706020507" pitchFamily="18" charset="2"/>
                        </a:rPr>
                        <a:t>h</a:t>
                      </a:r>
                      <a:r>
                        <a:rPr lang="en-US" sz="1600" dirty="0"/>
                        <a:t>|&lt;2.7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3"/>
                      <a:stretch>
                        <a:fillRect l="-96620" t="-658442" r="-282" b="-1299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70335750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8302F2E7-B418-4886-9033-F74F80C86842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1165225"/>
            <a:ext cx="4403725" cy="5191125"/>
            <a:chOff x="4636066" y="1165225"/>
            <a:chExt cx="4403099" cy="5191125"/>
          </a:xfrm>
        </p:grpSpPr>
        <p:sp>
          <p:nvSpPr>
            <p:cNvPr id="10250" name="Content Placeholder 2">
              <a:extLst>
                <a:ext uri="{FF2B5EF4-FFF2-40B4-BE49-F238E27FC236}">
                  <a16:creationId xmlns:a16="http://schemas.microsoft.com/office/drawing/2014/main" id="{B8CF681F-5241-4C0F-9AE2-E1647EB7BC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6066" y="1165225"/>
              <a:ext cx="4403099" cy="519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171450" indent="-171450" defTabSz="685800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5143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8572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2001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1543050" indent="-171450" defTabSz="6858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0002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4574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29146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371850" indent="-171450" defTabSz="6858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Char char="q"/>
              </a:pPr>
              <a:r>
                <a:rPr lang="en-US" altLang="en-US" sz="2400" dirty="0"/>
                <a:t> Characteristics</a:t>
              </a:r>
              <a:endParaRPr lang="en-US" altLang="en-US" sz="2200" dirty="0"/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r>
                <a:rPr lang="en-US" altLang="en-US" sz="2200" dirty="0"/>
                <a:t> p</a:t>
              </a:r>
              <a:r>
                <a:rPr lang="en-US" altLang="en-US" sz="2200" baseline="-25000" dirty="0"/>
                <a:t>T</a:t>
              </a:r>
              <a:r>
                <a:rPr lang="en-US" altLang="en-US" sz="2200" dirty="0"/>
                <a:t> or E resolution featured by the detector capability</a:t>
              </a:r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endParaRPr lang="en-US" altLang="en-US" sz="1000" dirty="0"/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r>
                <a:rPr lang="en-US" altLang="en-US" sz="2200" dirty="0"/>
                <a:t>  p or E scale is also crucial for physics</a:t>
              </a:r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endParaRPr lang="en-US" altLang="en-US" sz="2200" dirty="0"/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endParaRPr lang="en-US" altLang="en-US" sz="2200" dirty="0"/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r>
                <a:rPr lang="en-US" altLang="en-US" sz="2200" dirty="0"/>
                <a:t> not all the objects can be cleanly “identified” due to background contributions</a:t>
              </a:r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endParaRPr lang="en-US" altLang="en-US" sz="2200" dirty="0"/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endParaRPr lang="en-US" altLang="en-US" sz="1500" dirty="0"/>
            </a:p>
            <a:p>
              <a:pPr lvl="1" eaLnBrk="1" hangingPunct="1">
                <a:lnSpc>
                  <a:spcPct val="100000"/>
                </a:lnSpc>
                <a:buFont typeface="Wingdings" panose="05000000000000000000" pitchFamily="2" charset="2"/>
                <a:buChar char="v"/>
              </a:pPr>
              <a:r>
                <a:rPr lang="en-US" altLang="en-US" sz="2200" b="1" dirty="0">
                  <a:solidFill>
                    <a:srgbClr val="FF0000"/>
                  </a:solidFill>
                </a:rPr>
                <a:t> Monte-Carlo or Collision data to calibrate the performance</a:t>
              </a:r>
            </a:p>
            <a:p>
              <a:pPr lvl="1" eaLnBrk="1" hangingPunct="1">
                <a:buFont typeface="Wingdings" panose="05000000000000000000" pitchFamily="2" charset="2"/>
                <a:buChar char="v"/>
              </a:pPr>
              <a:endParaRPr lang="en-US" altLang="en-US" dirty="0"/>
            </a:p>
            <a:p>
              <a:pPr lvl="2" eaLnBrk="1" hangingPunct="1">
                <a:buFont typeface="Courier New" panose="02070309020205020404" pitchFamily="49" charset="0"/>
                <a:buChar char="o"/>
              </a:pPr>
              <a:endParaRPr lang="en-US" altLang="en-US" dirty="0"/>
            </a:p>
            <a:p>
              <a:pPr eaLnBrk="1" hangingPunct="1">
                <a:buFont typeface="Wingdings" panose="05000000000000000000" pitchFamily="2" charset="2"/>
                <a:buChar char="q"/>
              </a:pPr>
              <a:endParaRPr lang="en-US" alt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DB5897-FFC9-4C0F-AFAD-D6302EBA2518}"/>
                </a:ext>
              </a:extLst>
            </p:cNvPr>
            <p:cNvSpPr txBox="1"/>
            <p:nvPr/>
          </p:nvSpPr>
          <p:spPr>
            <a:xfrm>
              <a:off x="5637637" y="3298825"/>
              <a:ext cx="3139629" cy="461963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/>
                <a:t>E</a:t>
              </a:r>
              <a:r>
                <a:rPr lang="en-US" sz="2400" baseline="-25000" dirty="0"/>
                <a:t>measured</a:t>
              </a:r>
              <a:r>
                <a:rPr lang="en-US" sz="2400" dirty="0"/>
                <a:t> = scale * E</a:t>
              </a:r>
              <a:r>
                <a:rPr lang="en-US" sz="2400" baseline="-25000" dirty="0"/>
                <a:t>true</a:t>
              </a:r>
              <a:endParaRPr lang="en-US" sz="2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FCA8AE-84FD-4B72-95F4-0F98C4079413}"/>
                </a:ext>
              </a:extLst>
            </p:cNvPr>
            <p:cNvSpPr txBox="1"/>
            <p:nvPr/>
          </p:nvSpPr>
          <p:spPr>
            <a:xfrm>
              <a:off x="5637637" y="5087938"/>
              <a:ext cx="2731699" cy="461962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/>
                <a:t>Object Identification</a:t>
              </a:r>
            </a:p>
          </p:txBody>
        </p:sp>
      </p:grp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27F18D3-5D42-C698-7F70-A5A222A3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Vertex and 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6E31684-BA90-4ED4-BF9A-9775776A4DC3}"/>
              </a:ext>
            </a:extLst>
          </p:cNvPr>
          <p:cNvSpPr txBox="1"/>
          <p:nvPr/>
        </p:nvSpPr>
        <p:spPr>
          <a:xfrm>
            <a:off x="342900" y="1023938"/>
            <a:ext cx="4392613" cy="2554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/>
              <a:t>Basic concept:</a:t>
            </a:r>
          </a:p>
          <a:p>
            <a:pPr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Typically ~15 charged-particles per proton-proton collision at 13 TeV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endParaRPr lang="en-US" sz="1000" dirty="0"/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2000" dirty="0"/>
              <a:t>Each recorded event correspond to a single bunch crossing (25ns)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en-US" sz="2000" dirty="0"/>
              <a:t>However multiple collisions are recorded together (pile-up)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621FB-E53F-4109-A710-C54189EC5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113" y="4425950"/>
            <a:ext cx="5019675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8A5D0D1-2481-4A50-8F6D-E6E6B2886460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3578225"/>
            <a:ext cx="3324225" cy="1408113"/>
            <a:chOff x="431800" y="3578906"/>
            <a:chExt cx="3324811" cy="140724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C60FE30-9B4E-4F17-855E-6A1E7CB20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800" y="3750251"/>
              <a:ext cx="3324811" cy="1235903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496C627-40D5-42CD-8BAE-D1E8D6477C54}"/>
                </a:ext>
              </a:extLst>
            </p:cNvPr>
            <p:cNvCxnSpPr/>
            <p:nvPr/>
          </p:nvCxnSpPr>
          <p:spPr>
            <a:xfrm flipV="1">
              <a:off x="2686447" y="3578906"/>
              <a:ext cx="784363" cy="29985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EC25D7F-7ACF-44E3-A14C-EF5AC57D5A96}"/>
              </a:ext>
            </a:extLst>
          </p:cNvPr>
          <p:cNvGrpSpPr>
            <a:grpSpLocks/>
          </p:cNvGrpSpPr>
          <p:nvPr/>
        </p:nvGrpSpPr>
        <p:grpSpPr bwMode="auto">
          <a:xfrm>
            <a:off x="4826000" y="1100138"/>
            <a:ext cx="3127375" cy="2854325"/>
            <a:chOff x="4825715" y="1100076"/>
            <a:chExt cx="3126873" cy="2854655"/>
          </a:xfrm>
        </p:grpSpPr>
        <p:pic>
          <p:nvPicPr>
            <p:cNvPr id="12300" name="Picture 9">
              <a:extLst>
                <a:ext uri="{FF2B5EF4-FFF2-40B4-BE49-F238E27FC236}">
                  <a16:creationId xmlns:a16="http://schemas.microsoft.com/office/drawing/2014/main" id="{1B90AD3F-5AC1-4D7A-824C-722DFA65E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3312" y="1100076"/>
              <a:ext cx="2989276" cy="2650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1" name="TextBox 17">
              <a:extLst>
                <a:ext uri="{FF2B5EF4-FFF2-40B4-BE49-F238E27FC236}">
                  <a16:creationId xmlns:a16="http://schemas.microsoft.com/office/drawing/2014/main" id="{24EB3646-0C1A-425D-B38F-558E625CFE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5715" y="3051882"/>
              <a:ext cx="14374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</a:rPr>
                <a:t>Interested </a:t>
              </a:r>
              <a:r>
                <a:rPr lang="en-US" altLang="en-US" b="1">
                  <a:solidFill>
                    <a:srgbClr val="FF0000"/>
                  </a:solidFill>
                  <a:sym typeface="Wingdings" panose="05000000000000000000" pitchFamily="2" charset="2"/>
                </a:rPr>
                <a:t></a:t>
              </a:r>
              <a:endParaRPr lang="en-US" altLang="en-US" b="1">
                <a:solidFill>
                  <a:srgbClr val="FF0000"/>
                </a:solidFill>
              </a:endParaRPr>
            </a:p>
          </p:txBody>
        </p:sp>
        <p:sp>
          <p:nvSpPr>
            <p:cNvPr id="12302" name="TextBox 18">
              <a:extLst>
                <a:ext uri="{FF2B5EF4-FFF2-40B4-BE49-F238E27FC236}">
                  <a16:creationId xmlns:a16="http://schemas.microsoft.com/office/drawing/2014/main" id="{BBC2C801-9FD7-4520-B293-0C5A0C88E6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6694" y="3585399"/>
              <a:ext cx="14374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solidFill>
                    <a:srgbClr val="FF0000"/>
                  </a:solidFill>
                </a:rPr>
                <a:t>Piles-ups </a:t>
              </a:r>
              <a:r>
                <a:rPr lang="en-US" altLang="en-US" b="1">
                  <a:solidFill>
                    <a:srgbClr val="FF0000"/>
                  </a:solidFill>
                  <a:sym typeface="Wingdings" panose="05000000000000000000" pitchFamily="2" charset="2"/>
                </a:rPr>
                <a:t></a:t>
              </a:r>
              <a:endParaRPr lang="en-US" altLang="en-US" b="1">
                <a:solidFill>
                  <a:srgbClr val="FF0000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D9E3E3-0D3C-4832-A8C0-A7761498BC4E}"/>
              </a:ext>
            </a:extLst>
          </p:cNvPr>
          <p:cNvSpPr txBox="1"/>
          <p:nvPr/>
        </p:nvSpPr>
        <p:spPr>
          <a:xfrm>
            <a:off x="431800" y="5311775"/>
            <a:ext cx="3324225" cy="10160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sz="2000" dirty="0"/>
              <a:t>Huge </a:t>
            </a:r>
            <a:r>
              <a:rPr lang="en-US" altLang="zh-CN" sz="2000" dirty="0"/>
              <a:t>number</a:t>
            </a:r>
            <a:r>
              <a:rPr lang="en-US" sz="2000" dirty="0"/>
              <a:t> of particles enter one event, challenging for tracking and vertexing!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BF12213-4E29-1FC7-E904-3185B3823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Vertex and 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2">
            <a:extLst>
              <a:ext uri="{FF2B5EF4-FFF2-40B4-BE49-F238E27FC236}">
                <a16:creationId xmlns:a16="http://schemas.microsoft.com/office/drawing/2014/main" id="{C6E146D5-F4E1-416C-9448-6A8A9D86F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001713"/>
            <a:ext cx="7281863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FE6F3-7E30-4FA7-8E22-C3078D876FCA}"/>
              </a:ext>
            </a:extLst>
          </p:cNvPr>
          <p:cNvSpPr txBox="1"/>
          <p:nvPr/>
        </p:nvSpPr>
        <p:spPr>
          <a:xfrm>
            <a:off x="431800" y="5934075"/>
            <a:ext cx="8205788" cy="36988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For future High-luminosity LHC: ~ 5000 tracks per event, typically &gt;100 vertices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4A9273F-DA53-CD35-B542-DB78A7C2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Vertex and Track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>
              <a:defRPr/>
            </a:pPr>
            <a:r>
              <a:rPr lang="en-US" altLang="zh-CN" sz="1200"/>
              <a:t>2/6/2025</a:t>
            </a:r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1" name="TextBox 7">
            <a:extLst>
              <a:ext uri="{FF2B5EF4-FFF2-40B4-BE49-F238E27FC236}">
                <a16:creationId xmlns:a16="http://schemas.microsoft.com/office/drawing/2014/main" id="{3B07B8F8-EBF7-4AC2-845E-13370410C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990600"/>
            <a:ext cx="83439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Reconstruction starts with space points (hits) recorded by detection layers</a:t>
            </a:r>
          </a:p>
          <a:p>
            <a:endParaRPr lang="en-US" altLang="en-US"/>
          </a:p>
          <a:p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39EAE1-869B-414B-B68B-92E92FC79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33588"/>
            <a:ext cx="3438525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ACDDCB-4AE4-4AAC-9830-2A5ADEBE6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1490663"/>
            <a:ext cx="3748087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E136AA5-87E1-50C7-2A39-8AF2628D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E782A3-3347-4D6F-B170-936F0D81E6F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ATLASTalk-ClearType-2014No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TLASTalk-ClearType-2014Nov.potx" id="{4EDC3EE3-4A9B-4D8E-B358-A1EA911C9FE1}" vid="{B1C3CC92-B7DF-406A-8E3A-F3B57C795CB9}"/>
    </a:ext>
  </a:extLst>
</a:theme>
</file>

<file path=ppt/theme/theme2.xml><?xml version="1.0" encoding="utf-8"?>
<a:theme xmlns:a="http://schemas.openxmlformats.org/drawingml/2006/main" name="Vanilla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ATLASTalk-ClearType-2014Nov</Template>
  <TotalTime>2406</TotalTime>
  <Words>2458</Words>
  <Application>Microsoft Office PowerPoint</Application>
  <PresentationFormat>全屏显示(4:3)</PresentationFormat>
  <Paragraphs>636</Paragraphs>
  <Slides>47</Slides>
  <Notes>44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47</vt:i4>
      </vt:variant>
    </vt:vector>
  </HeadingPairs>
  <TitlesOfParts>
    <vt:vector size="58" baseType="lpstr">
      <vt:lpstr>微软雅黑</vt:lpstr>
      <vt:lpstr>Arial</vt:lpstr>
      <vt:lpstr>Calibri</vt:lpstr>
      <vt:lpstr>Calibri Light</vt:lpstr>
      <vt:lpstr>Comic Sans MS</vt:lpstr>
      <vt:lpstr>Courier New</vt:lpstr>
      <vt:lpstr>Neue Haas Grotesk Text Pro</vt:lpstr>
      <vt:lpstr>Symbol</vt:lpstr>
      <vt:lpstr>Wingdings</vt:lpstr>
      <vt:lpstr>ATLASTalk-ClearType-2014Nov</vt:lpstr>
      <vt:lpstr>VanillaVTI</vt:lpstr>
      <vt:lpstr>Brief Introduction to Experimental Collider Physics</vt:lpstr>
      <vt:lpstr>Lecture schedule</vt:lpstr>
      <vt:lpstr>Part II: physics analysis</vt:lpstr>
      <vt:lpstr>Physics Objects</vt:lpstr>
      <vt:lpstr>Physics Objects</vt:lpstr>
      <vt:lpstr>Physics Objects</vt:lpstr>
      <vt:lpstr>Vertex and Track</vt:lpstr>
      <vt:lpstr>Vertex and Track</vt:lpstr>
      <vt:lpstr>Vertex and Track</vt:lpstr>
      <vt:lpstr>Vertex and Track</vt:lpstr>
      <vt:lpstr>Vertex and Track</vt:lpstr>
      <vt:lpstr>Vertex and Track: Performance</vt:lpstr>
      <vt:lpstr>Clustering for e and g</vt:lpstr>
      <vt:lpstr>Electron</vt:lpstr>
      <vt:lpstr>Electron</vt:lpstr>
      <vt:lpstr>Jets</vt:lpstr>
      <vt:lpstr>Special Jets</vt:lpstr>
      <vt:lpstr>Jets</vt:lpstr>
      <vt:lpstr>Muon</vt:lpstr>
      <vt:lpstr>Muon</vt:lpstr>
      <vt:lpstr>Muon</vt:lpstr>
      <vt:lpstr>Missing transverse energy</vt:lpstr>
      <vt:lpstr>Experiments and Physics Studies</vt:lpstr>
      <vt:lpstr>Physics Topics</vt:lpstr>
      <vt:lpstr>Physics Topics</vt:lpstr>
      <vt:lpstr>Physics Topics</vt:lpstr>
      <vt:lpstr>Physics Topics</vt:lpstr>
      <vt:lpstr>Physics Topics</vt:lpstr>
      <vt:lpstr>Physics Topics</vt:lpstr>
      <vt:lpstr>Physics Topics</vt:lpstr>
      <vt:lpstr>Physics Study in a Nutshell</vt:lpstr>
      <vt:lpstr>Physics Study in a Nutshell</vt:lpstr>
      <vt:lpstr>Basic Concepts</vt:lpstr>
      <vt:lpstr>Basic Concepts</vt:lpstr>
      <vt:lpstr>Basic Concepts</vt:lpstr>
      <vt:lpstr>Basic Concepts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Simulation</vt:lpstr>
      <vt:lpstr>Software Tools</vt:lpstr>
      <vt:lpstr>A few more comments</vt:lpstr>
      <vt:lpstr>A snapshot of uncertainty estimation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瑀湦 吴</dc:creator>
  <cp:lastModifiedBy>瑀湦 吴</cp:lastModifiedBy>
  <cp:revision>323</cp:revision>
  <dcterms:created xsi:type="dcterms:W3CDTF">2019-03-08T06:12:10Z</dcterms:created>
  <dcterms:modified xsi:type="dcterms:W3CDTF">2025-02-06T05:53:24Z</dcterms:modified>
</cp:coreProperties>
</file>