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6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坤 许" userId="27c33e8e49892705" providerId="LiveId" clId="{94F60AE3-28DE-4915-8932-0FAC40CA8E04}"/>
    <pc:docChg chg="undo custSel addSld delSld modSld">
      <pc:chgData name="坤 许" userId="27c33e8e49892705" providerId="LiveId" clId="{94F60AE3-28DE-4915-8932-0FAC40CA8E04}" dt="2024-05-24T00:48:56.367" v="927" actId="1076"/>
      <pc:docMkLst>
        <pc:docMk/>
      </pc:docMkLst>
      <pc:sldChg chg="modSp new mod">
        <pc:chgData name="坤 许" userId="27c33e8e49892705" providerId="LiveId" clId="{94F60AE3-28DE-4915-8932-0FAC40CA8E04}" dt="2024-05-21T10:10:18.520" v="158" actId="20577"/>
        <pc:sldMkLst>
          <pc:docMk/>
          <pc:sldMk cId="3480446214" sldId="256"/>
        </pc:sldMkLst>
        <pc:spChg chg="mod">
          <ac:chgData name="坤 许" userId="27c33e8e49892705" providerId="LiveId" clId="{94F60AE3-28DE-4915-8932-0FAC40CA8E04}" dt="2024-05-21T10:10:05.517" v="123" actId="1076"/>
          <ac:spMkLst>
            <pc:docMk/>
            <pc:sldMk cId="3480446214" sldId="256"/>
            <ac:spMk id="2" creationId="{829C7284-7BDD-620D-4EF0-4AF888FC99CD}"/>
          </ac:spMkLst>
        </pc:spChg>
        <pc:spChg chg="mod">
          <ac:chgData name="坤 许" userId="27c33e8e49892705" providerId="LiveId" clId="{94F60AE3-28DE-4915-8932-0FAC40CA8E04}" dt="2024-05-21T10:10:18.520" v="158" actId="20577"/>
          <ac:spMkLst>
            <pc:docMk/>
            <pc:sldMk cId="3480446214" sldId="256"/>
            <ac:spMk id="3" creationId="{B9242ED7-1AF6-A049-1DFC-C22422118A04}"/>
          </ac:spMkLst>
        </pc:spChg>
      </pc:sldChg>
      <pc:sldChg chg="addSp delSp modSp new mod">
        <pc:chgData name="坤 许" userId="27c33e8e49892705" providerId="LiveId" clId="{94F60AE3-28DE-4915-8932-0FAC40CA8E04}" dt="2024-05-21T10:11:32.194" v="233" actId="1076"/>
        <pc:sldMkLst>
          <pc:docMk/>
          <pc:sldMk cId="501363254" sldId="257"/>
        </pc:sldMkLst>
        <pc:spChg chg="del">
          <ac:chgData name="坤 许" userId="27c33e8e49892705" providerId="LiveId" clId="{94F60AE3-28DE-4915-8932-0FAC40CA8E04}" dt="2024-05-21T10:10:26.177" v="159" actId="478"/>
          <ac:spMkLst>
            <pc:docMk/>
            <pc:sldMk cId="501363254" sldId="257"/>
            <ac:spMk id="2" creationId="{DA521783-94D1-179E-0430-38DFD8A9CCA2}"/>
          </ac:spMkLst>
        </pc:spChg>
        <pc:spChg chg="del">
          <ac:chgData name="坤 许" userId="27c33e8e49892705" providerId="LiveId" clId="{94F60AE3-28DE-4915-8932-0FAC40CA8E04}" dt="2024-05-21T10:10:26.177" v="159" actId="478"/>
          <ac:spMkLst>
            <pc:docMk/>
            <pc:sldMk cId="501363254" sldId="257"/>
            <ac:spMk id="3" creationId="{AC0CA1CE-98E7-B680-9176-6F657D222001}"/>
          </ac:spMkLst>
        </pc:spChg>
        <pc:spChg chg="add mod">
          <ac:chgData name="坤 许" userId="27c33e8e49892705" providerId="LiveId" clId="{94F60AE3-28DE-4915-8932-0FAC40CA8E04}" dt="2024-05-21T10:10:54.489" v="174" actId="1076"/>
          <ac:spMkLst>
            <pc:docMk/>
            <pc:sldMk cId="501363254" sldId="257"/>
            <ac:spMk id="6" creationId="{0EA18603-6F40-A038-94E1-4BC221C2BE4F}"/>
          </ac:spMkLst>
        </pc:spChg>
        <pc:spChg chg="add mod">
          <ac:chgData name="坤 许" userId="27c33e8e49892705" providerId="LiveId" clId="{94F60AE3-28DE-4915-8932-0FAC40CA8E04}" dt="2024-05-21T10:11:32.194" v="233" actId="1076"/>
          <ac:spMkLst>
            <pc:docMk/>
            <pc:sldMk cId="501363254" sldId="257"/>
            <ac:spMk id="7" creationId="{378A858B-B480-86DE-BBED-DB11A7A0D19F}"/>
          </ac:spMkLst>
        </pc:spChg>
        <pc:picChg chg="add mod">
          <ac:chgData name="坤 许" userId="27c33e8e49892705" providerId="LiveId" clId="{94F60AE3-28DE-4915-8932-0FAC40CA8E04}" dt="2024-05-21T10:10:40.537" v="161" actId="1076"/>
          <ac:picMkLst>
            <pc:docMk/>
            <pc:sldMk cId="501363254" sldId="257"/>
            <ac:picMk id="5" creationId="{A119BB7F-EFCF-4B48-DC29-6B89ED56796D}"/>
          </ac:picMkLst>
        </pc:picChg>
      </pc:sldChg>
      <pc:sldChg chg="addSp delSp modSp new mod">
        <pc:chgData name="坤 许" userId="27c33e8e49892705" providerId="LiveId" clId="{94F60AE3-28DE-4915-8932-0FAC40CA8E04}" dt="2024-05-21T11:39:11.688" v="269" actId="1076"/>
        <pc:sldMkLst>
          <pc:docMk/>
          <pc:sldMk cId="3056427939" sldId="258"/>
        </pc:sldMkLst>
        <pc:spChg chg="del">
          <ac:chgData name="坤 许" userId="27c33e8e49892705" providerId="LiveId" clId="{94F60AE3-28DE-4915-8932-0FAC40CA8E04}" dt="2024-05-21T10:11:36.095" v="235" actId="478"/>
          <ac:spMkLst>
            <pc:docMk/>
            <pc:sldMk cId="3056427939" sldId="258"/>
            <ac:spMk id="2" creationId="{81955D3F-5473-8E2E-49EC-FE9864CB58D9}"/>
          </ac:spMkLst>
        </pc:spChg>
        <pc:spChg chg="del">
          <ac:chgData name="坤 许" userId="27c33e8e49892705" providerId="LiveId" clId="{94F60AE3-28DE-4915-8932-0FAC40CA8E04}" dt="2024-05-21T10:11:36.095" v="235" actId="478"/>
          <ac:spMkLst>
            <pc:docMk/>
            <pc:sldMk cId="3056427939" sldId="258"/>
            <ac:spMk id="3" creationId="{CA4218B3-D8F5-A9A7-4826-D33AE874D5DF}"/>
          </ac:spMkLst>
        </pc:spChg>
        <pc:spChg chg="add mod">
          <ac:chgData name="坤 许" userId="27c33e8e49892705" providerId="LiveId" clId="{94F60AE3-28DE-4915-8932-0FAC40CA8E04}" dt="2024-05-21T11:38:52.769" v="265" actId="1076"/>
          <ac:spMkLst>
            <pc:docMk/>
            <pc:sldMk cId="3056427939" sldId="258"/>
            <ac:spMk id="4" creationId="{1CF11F09-E354-4100-6D3C-3DC5DAD6D157}"/>
          </ac:spMkLst>
        </pc:spChg>
        <pc:spChg chg="add mod">
          <ac:chgData name="坤 许" userId="27c33e8e49892705" providerId="LiveId" clId="{94F60AE3-28DE-4915-8932-0FAC40CA8E04}" dt="2024-05-21T11:39:02.437" v="267" actId="1076"/>
          <ac:spMkLst>
            <pc:docMk/>
            <pc:sldMk cId="3056427939" sldId="258"/>
            <ac:spMk id="6" creationId="{792FD4F0-A679-1FBB-11E5-FF1AC2891BDB}"/>
          </ac:spMkLst>
        </pc:spChg>
        <pc:picChg chg="add mod">
          <ac:chgData name="坤 许" userId="27c33e8e49892705" providerId="LiveId" clId="{94F60AE3-28DE-4915-8932-0FAC40CA8E04}" dt="2024-05-21T11:39:11.688" v="269" actId="1076"/>
          <ac:picMkLst>
            <pc:docMk/>
            <pc:sldMk cId="3056427939" sldId="258"/>
            <ac:picMk id="8" creationId="{AEC43FB9-6F64-97A1-64C7-D0A97B892E0D}"/>
          </ac:picMkLst>
        </pc:picChg>
      </pc:sldChg>
      <pc:sldChg chg="addSp modSp mod">
        <pc:chgData name="坤 许" userId="27c33e8e49892705" providerId="LiveId" clId="{94F60AE3-28DE-4915-8932-0FAC40CA8E04}" dt="2024-05-24T00:37:10.038" v="922" actId="14100"/>
        <pc:sldMkLst>
          <pc:docMk/>
          <pc:sldMk cId="898425243" sldId="260"/>
        </pc:sldMkLst>
        <pc:spChg chg="add mod">
          <ac:chgData name="坤 许" userId="27c33e8e49892705" providerId="LiveId" clId="{94F60AE3-28DE-4915-8932-0FAC40CA8E04}" dt="2024-05-24T00:37:10.038" v="922" actId="14100"/>
          <ac:spMkLst>
            <pc:docMk/>
            <pc:sldMk cId="898425243" sldId="260"/>
            <ac:spMk id="2" creationId="{82B8997A-86C9-92C1-A07F-A537E41357CB}"/>
          </ac:spMkLst>
        </pc:spChg>
      </pc:sldChg>
      <pc:sldChg chg="modSp mod">
        <pc:chgData name="坤 许" userId="27c33e8e49892705" providerId="LiveId" clId="{94F60AE3-28DE-4915-8932-0FAC40CA8E04}" dt="2024-05-23T13:13:24.544" v="702" actId="1076"/>
        <pc:sldMkLst>
          <pc:docMk/>
          <pc:sldMk cId="1556217559" sldId="264"/>
        </pc:sldMkLst>
        <pc:spChg chg="mod">
          <ac:chgData name="坤 许" userId="27c33e8e49892705" providerId="LiveId" clId="{94F60AE3-28DE-4915-8932-0FAC40CA8E04}" dt="2024-05-23T13:13:18.240" v="701" actId="1076"/>
          <ac:spMkLst>
            <pc:docMk/>
            <pc:sldMk cId="1556217559" sldId="264"/>
            <ac:spMk id="15" creationId="{5B94C5D5-0B73-BBC4-FD69-B5B3F8D5AE7D}"/>
          </ac:spMkLst>
        </pc:spChg>
        <pc:spChg chg="mod">
          <ac:chgData name="坤 许" userId="27c33e8e49892705" providerId="LiveId" clId="{94F60AE3-28DE-4915-8932-0FAC40CA8E04}" dt="2024-05-23T13:13:24.544" v="702" actId="1076"/>
          <ac:spMkLst>
            <pc:docMk/>
            <pc:sldMk cId="1556217559" sldId="264"/>
            <ac:spMk id="19" creationId="{4F0ABC10-D5C0-2C7F-0054-466CD4950431}"/>
          </ac:spMkLst>
        </pc:spChg>
        <pc:spChg chg="mod">
          <ac:chgData name="坤 许" userId="27c33e8e49892705" providerId="LiveId" clId="{94F60AE3-28DE-4915-8932-0FAC40CA8E04}" dt="2024-05-23T13:13:24.544" v="702" actId="1076"/>
          <ac:spMkLst>
            <pc:docMk/>
            <pc:sldMk cId="1556217559" sldId="264"/>
            <ac:spMk id="20" creationId="{DCFB031B-1FD6-EC33-388C-9D4247EB9FBF}"/>
          </ac:spMkLst>
        </pc:spChg>
        <pc:spChg chg="mod">
          <ac:chgData name="坤 许" userId="27c33e8e49892705" providerId="LiveId" clId="{94F60AE3-28DE-4915-8932-0FAC40CA8E04}" dt="2024-05-23T13:13:24.544" v="702" actId="1076"/>
          <ac:spMkLst>
            <pc:docMk/>
            <pc:sldMk cId="1556217559" sldId="264"/>
            <ac:spMk id="21" creationId="{4D9D9A76-4599-12F5-8B98-A1E680A0C00E}"/>
          </ac:spMkLst>
        </pc:spChg>
        <pc:spChg chg="mod">
          <ac:chgData name="坤 许" userId="27c33e8e49892705" providerId="LiveId" clId="{94F60AE3-28DE-4915-8932-0FAC40CA8E04}" dt="2024-05-23T13:13:18.240" v="701" actId="1076"/>
          <ac:spMkLst>
            <pc:docMk/>
            <pc:sldMk cId="1556217559" sldId="264"/>
            <ac:spMk id="22" creationId="{FCC354C1-A9EF-8213-CE87-2E00C6CE0899}"/>
          </ac:spMkLst>
        </pc:spChg>
        <pc:grpChg chg="mod">
          <ac:chgData name="坤 许" userId="27c33e8e49892705" providerId="LiveId" clId="{94F60AE3-28DE-4915-8932-0FAC40CA8E04}" dt="2024-05-23T13:13:15.289" v="700" actId="1076"/>
          <ac:grpSpMkLst>
            <pc:docMk/>
            <pc:sldMk cId="1556217559" sldId="264"/>
            <ac:grpSpMk id="10" creationId="{E5CA5B7B-0D3A-6550-EB11-E477DF6BF28E}"/>
          </ac:grpSpMkLst>
        </pc:grpChg>
        <pc:grpChg chg="mod">
          <ac:chgData name="坤 许" userId="27c33e8e49892705" providerId="LiveId" clId="{94F60AE3-28DE-4915-8932-0FAC40CA8E04}" dt="2024-05-23T13:13:18.240" v="701" actId="1076"/>
          <ac:grpSpMkLst>
            <pc:docMk/>
            <pc:sldMk cId="1556217559" sldId="264"/>
            <ac:grpSpMk id="14" creationId="{B5210A86-E4F5-2360-39C5-6AD4AD320C28}"/>
          </ac:grpSpMkLst>
        </pc:grpChg>
      </pc:sldChg>
      <pc:sldChg chg="addSp delSp modSp mod">
        <pc:chgData name="坤 许" userId="27c33e8e49892705" providerId="LiveId" clId="{94F60AE3-28DE-4915-8932-0FAC40CA8E04}" dt="2024-05-23T13:13:01" v="696" actId="1076"/>
        <pc:sldMkLst>
          <pc:docMk/>
          <pc:sldMk cId="1496673902" sldId="265"/>
        </pc:sldMkLst>
        <pc:spChg chg="add mod">
          <ac:chgData name="坤 许" userId="27c33e8e49892705" providerId="LiveId" clId="{94F60AE3-28DE-4915-8932-0FAC40CA8E04}" dt="2024-05-23T02:57:27.239" v="391" actId="1076"/>
          <ac:spMkLst>
            <pc:docMk/>
            <pc:sldMk cId="1496673902" sldId="265"/>
            <ac:spMk id="4" creationId="{E12F2524-D8BB-FE0A-983D-6766C407CB42}"/>
          </ac:spMkLst>
        </pc:spChg>
        <pc:spChg chg="mod">
          <ac:chgData name="坤 许" userId="27c33e8e49892705" providerId="LiveId" clId="{94F60AE3-28DE-4915-8932-0FAC40CA8E04}" dt="2024-05-23T02:57:21.782" v="390" actId="1076"/>
          <ac:spMkLst>
            <pc:docMk/>
            <pc:sldMk cId="1496673902" sldId="265"/>
            <ac:spMk id="6" creationId="{AF60E478-B2BD-5E50-4889-BB976633B52A}"/>
          </ac:spMkLst>
        </pc:spChg>
        <pc:spChg chg="add mod">
          <ac:chgData name="坤 许" userId="27c33e8e49892705" providerId="LiveId" clId="{94F60AE3-28DE-4915-8932-0FAC40CA8E04}" dt="2024-05-23T02:57:27.239" v="391" actId="1076"/>
          <ac:spMkLst>
            <pc:docMk/>
            <pc:sldMk cId="1496673902" sldId="265"/>
            <ac:spMk id="7" creationId="{E57D30D3-FB09-F09A-6E43-BC7C5E790244}"/>
          </ac:spMkLst>
        </pc:spChg>
        <pc:spChg chg="mod">
          <ac:chgData name="坤 许" userId="27c33e8e49892705" providerId="LiveId" clId="{94F60AE3-28DE-4915-8932-0FAC40CA8E04}" dt="2024-05-23T02:57:27.239" v="391" actId="1076"/>
          <ac:spMkLst>
            <pc:docMk/>
            <pc:sldMk cId="1496673902" sldId="265"/>
            <ac:spMk id="9" creationId="{9A9A5587-65EB-0F3D-9A7C-06CE56D79F3D}"/>
          </ac:spMkLst>
        </pc:spChg>
        <pc:spChg chg="add mod ord">
          <ac:chgData name="坤 许" userId="27c33e8e49892705" providerId="LiveId" clId="{94F60AE3-28DE-4915-8932-0FAC40CA8E04}" dt="2024-05-23T02:58:13.716" v="399" actId="1076"/>
          <ac:spMkLst>
            <pc:docMk/>
            <pc:sldMk cId="1496673902" sldId="265"/>
            <ac:spMk id="10" creationId="{B7694B32-6102-8AB8-0073-FA84598A2AE2}"/>
          </ac:spMkLst>
        </pc:spChg>
        <pc:spChg chg="add mod">
          <ac:chgData name="坤 许" userId="27c33e8e49892705" providerId="LiveId" clId="{94F60AE3-28DE-4915-8932-0FAC40CA8E04}" dt="2024-05-23T02:57:27.239" v="391" actId="1076"/>
          <ac:spMkLst>
            <pc:docMk/>
            <pc:sldMk cId="1496673902" sldId="265"/>
            <ac:spMk id="11" creationId="{9B72E920-BC04-3EC4-6683-85E0B4059801}"/>
          </ac:spMkLst>
        </pc:spChg>
        <pc:spChg chg="add mod">
          <ac:chgData name="坤 许" userId="27c33e8e49892705" providerId="LiveId" clId="{94F60AE3-28DE-4915-8932-0FAC40CA8E04}" dt="2024-05-23T02:58:16.017" v="400" actId="1076"/>
          <ac:spMkLst>
            <pc:docMk/>
            <pc:sldMk cId="1496673902" sldId="265"/>
            <ac:spMk id="16" creationId="{BB042F5E-2474-6F01-64C5-6A002E37B3DD}"/>
          </ac:spMkLst>
        </pc:spChg>
        <pc:spChg chg="add mod">
          <ac:chgData name="坤 许" userId="27c33e8e49892705" providerId="LiveId" clId="{94F60AE3-28DE-4915-8932-0FAC40CA8E04}" dt="2024-05-23T02:58:16.017" v="400" actId="1076"/>
          <ac:spMkLst>
            <pc:docMk/>
            <pc:sldMk cId="1496673902" sldId="265"/>
            <ac:spMk id="18" creationId="{C6103F87-B660-BCAB-87E3-D08965131483}"/>
          </ac:spMkLst>
        </pc:spChg>
        <pc:spChg chg="add mod">
          <ac:chgData name="坤 许" userId="27c33e8e49892705" providerId="LiveId" clId="{94F60AE3-28DE-4915-8932-0FAC40CA8E04}" dt="2024-05-23T02:58:24.901" v="403" actId="1076"/>
          <ac:spMkLst>
            <pc:docMk/>
            <pc:sldMk cId="1496673902" sldId="265"/>
            <ac:spMk id="20" creationId="{4F3D61E6-ED1B-AFBC-C379-9D944D224237}"/>
          </ac:spMkLst>
        </pc:spChg>
        <pc:spChg chg="add mod">
          <ac:chgData name="坤 许" userId="27c33e8e49892705" providerId="LiveId" clId="{94F60AE3-28DE-4915-8932-0FAC40CA8E04}" dt="2024-05-23T02:58:24.901" v="403" actId="1076"/>
          <ac:spMkLst>
            <pc:docMk/>
            <pc:sldMk cId="1496673902" sldId="265"/>
            <ac:spMk id="21" creationId="{AAE200E0-0853-D708-4FE4-EC4EB6EFA682}"/>
          </ac:spMkLst>
        </pc:spChg>
        <pc:spChg chg="mod">
          <ac:chgData name="坤 许" userId="27c33e8e49892705" providerId="LiveId" clId="{94F60AE3-28DE-4915-8932-0FAC40CA8E04}" dt="2024-05-23T02:57:20.094" v="389" actId="1076"/>
          <ac:spMkLst>
            <pc:docMk/>
            <pc:sldMk cId="1496673902" sldId="265"/>
            <ac:spMk id="22" creationId="{FCC354C1-A9EF-8213-CE87-2E00C6CE0899}"/>
          </ac:spMkLst>
        </pc:spChg>
        <pc:spChg chg="add mod">
          <ac:chgData name="坤 许" userId="27c33e8e49892705" providerId="LiveId" clId="{94F60AE3-28DE-4915-8932-0FAC40CA8E04}" dt="2024-05-23T13:13:01" v="696" actId="1076"/>
          <ac:spMkLst>
            <pc:docMk/>
            <pc:sldMk cId="1496673902" sldId="265"/>
            <ac:spMk id="24" creationId="{DE5D3BF6-C589-F8BA-EE19-47DE5B498763}"/>
          </ac:spMkLst>
        </pc:spChg>
        <pc:picChg chg="add mod">
          <ac:chgData name="坤 许" userId="27c33e8e49892705" providerId="LiveId" clId="{94F60AE3-28DE-4915-8932-0FAC40CA8E04}" dt="2024-05-23T02:57:27.239" v="391" actId="1076"/>
          <ac:picMkLst>
            <pc:docMk/>
            <pc:sldMk cId="1496673902" sldId="265"/>
            <ac:picMk id="3" creationId="{33EC686B-A69E-E5DF-D501-1686487D4C5E}"/>
          </ac:picMkLst>
        </pc:picChg>
        <pc:picChg chg="mod">
          <ac:chgData name="坤 许" userId="27c33e8e49892705" providerId="LiveId" clId="{94F60AE3-28DE-4915-8932-0FAC40CA8E04}" dt="2024-05-23T02:57:20.094" v="389" actId="1076"/>
          <ac:picMkLst>
            <pc:docMk/>
            <pc:sldMk cId="1496673902" sldId="265"/>
            <ac:picMk id="5" creationId="{C5F7D5DE-F835-EFFC-98D2-EE2FD42BFFB9}"/>
          </ac:picMkLst>
        </pc:picChg>
        <pc:picChg chg="mod">
          <ac:chgData name="坤 许" userId="27c33e8e49892705" providerId="LiveId" clId="{94F60AE3-28DE-4915-8932-0FAC40CA8E04}" dt="2024-05-23T02:57:27.239" v="391" actId="1076"/>
          <ac:picMkLst>
            <pc:docMk/>
            <pc:sldMk cId="1496673902" sldId="265"/>
            <ac:picMk id="8" creationId="{2B9D6998-B16B-2D61-3ACE-CAE828F69CD8}"/>
          </ac:picMkLst>
        </pc:picChg>
        <pc:picChg chg="add del mod">
          <ac:chgData name="坤 许" userId="27c33e8e49892705" providerId="LiveId" clId="{94F60AE3-28DE-4915-8932-0FAC40CA8E04}" dt="2024-05-23T01:42:44.597" v="294" actId="478"/>
          <ac:picMkLst>
            <pc:docMk/>
            <pc:sldMk cId="1496673902" sldId="265"/>
            <ac:picMk id="13" creationId="{F51872E6-5DAB-4F12-2A84-053402BAB2E6}"/>
          </ac:picMkLst>
        </pc:picChg>
        <pc:picChg chg="add mod">
          <ac:chgData name="坤 许" userId="27c33e8e49892705" providerId="LiveId" clId="{94F60AE3-28DE-4915-8932-0FAC40CA8E04}" dt="2024-05-23T02:58:16.017" v="400" actId="1076"/>
          <ac:picMkLst>
            <pc:docMk/>
            <pc:sldMk cId="1496673902" sldId="265"/>
            <ac:picMk id="15" creationId="{A220E2D8-3E0F-CEB4-C5C6-14DFD12FC64C}"/>
          </ac:picMkLst>
        </pc:picChg>
        <pc:picChg chg="add mod ord">
          <ac:chgData name="坤 许" userId="27c33e8e49892705" providerId="LiveId" clId="{94F60AE3-28DE-4915-8932-0FAC40CA8E04}" dt="2024-05-23T02:58:16.017" v="400" actId="1076"/>
          <ac:picMkLst>
            <pc:docMk/>
            <pc:sldMk cId="1496673902" sldId="265"/>
            <ac:picMk id="17" creationId="{E0C301A9-FEEA-7199-4D08-65A227C7B58D}"/>
          </ac:picMkLst>
        </pc:picChg>
        <pc:picChg chg="add mod">
          <ac:chgData name="坤 许" userId="27c33e8e49892705" providerId="LiveId" clId="{94F60AE3-28DE-4915-8932-0FAC40CA8E04}" dt="2024-05-23T02:58:24.901" v="403" actId="1076"/>
          <ac:picMkLst>
            <pc:docMk/>
            <pc:sldMk cId="1496673902" sldId="265"/>
            <ac:picMk id="19" creationId="{0E40811E-334D-05BA-FB58-FE6AE4DEDED0}"/>
          </ac:picMkLst>
        </pc:picChg>
      </pc:sldChg>
      <pc:sldChg chg="addSp delSp modSp new mod">
        <pc:chgData name="坤 许" userId="27c33e8e49892705" providerId="LiveId" clId="{94F60AE3-28DE-4915-8932-0FAC40CA8E04}" dt="2024-05-23T13:14:28.101" v="720" actId="20577"/>
        <pc:sldMkLst>
          <pc:docMk/>
          <pc:sldMk cId="3038865204" sldId="266"/>
        </pc:sldMkLst>
        <pc:spChg chg="del">
          <ac:chgData name="坤 许" userId="27c33e8e49892705" providerId="LiveId" clId="{94F60AE3-28DE-4915-8932-0FAC40CA8E04}" dt="2024-05-23T01:43:45.684" v="310" actId="478"/>
          <ac:spMkLst>
            <pc:docMk/>
            <pc:sldMk cId="3038865204" sldId="266"/>
            <ac:spMk id="2" creationId="{8A94AD65-9B75-4AD8-E522-5404AB0EBD31}"/>
          </ac:spMkLst>
        </pc:spChg>
        <pc:spChg chg="del">
          <ac:chgData name="坤 许" userId="27c33e8e49892705" providerId="LiveId" clId="{94F60AE3-28DE-4915-8932-0FAC40CA8E04}" dt="2024-05-23T01:43:45.684" v="310" actId="478"/>
          <ac:spMkLst>
            <pc:docMk/>
            <pc:sldMk cId="3038865204" sldId="266"/>
            <ac:spMk id="3" creationId="{12AA27F1-6163-4838-7BF2-6347EE043714}"/>
          </ac:spMkLst>
        </pc:spChg>
        <pc:spChg chg="add mod">
          <ac:chgData name="坤 许" userId="27c33e8e49892705" providerId="LiveId" clId="{94F60AE3-28DE-4915-8932-0FAC40CA8E04}" dt="2024-05-23T02:59:49.986" v="435" actId="1076"/>
          <ac:spMkLst>
            <pc:docMk/>
            <pc:sldMk cId="3038865204" sldId="266"/>
            <ac:spMk id="4" creationId="{C9039287-964E-2986-1BA4-181F1F53FDD3}"/>
          </ac:spMkLst>
        </pc:spChg>
        <pc:spChg chg="add mod">
          <ac:chgData name="坤 许" userId="27c33e8e49892705" providerId="LiveId" clId="{94F60AE3-28DE-4915-8932-0FAC40CA8E04}" dt="2024-05-23T03:00:36.114" v="439" actId="1076"/>
          <ac:spMkLst>
            <pc:docMk/>
            <pc:sldMk cId="3038865204" sldId="266"/>
            <ac:spMk id="6" creationId="{7DCB68D2-CA54-EFC9-F2FF-F3B9D23BD5DB}"/>
          </ac:spMkLst>
        </pc:spChg>
        <pc:spChg chg="add mod">
          <ac:chgData name="坤 许" userId="27c33e8e49892705" providerId="LiveId" clId="{94F60AE3-28DE-4915-8932-0FAC40CA8E04}" dt="2024-05-23T03:00:38.379" v="440" actId="1076"/>
          <ac:spMkLst>
            <pc:docMk/>
            <pc:sldMk cId="3038865204" sldId="266"/>
            <ac:spMk id="7" creationId="{DF46C550-A47D-1D44-C1B2-DC0A0724281B}"/>
          </ac:spMkLst>
        </pc:spChg>
        <pc:spChg chg="add del mod">
          <ac:chgData name="坤 许" userId="27c33e8e49892705" providerId="LiveId" clId="{94F60AE3-28DE-4915-8932-0FAC40CA8E04}" dt="2024-05-23T02:58:30.245" v="404" actId="21"/>
          <ac:spMkLst>
            <pc:docMk/>
            <pc:sldMk cId="3038865204" sldId="266"/>
            <ac:spMk id="10" creationId="{5CEE7379-82E4-5878-A626-128D07EEC4B6}"/>
          </ac:spMkLst>
        </pc:spChg>
        <pc:spChg chg="add del mod">
          <ac:chgData name="坤 许" userId="27c33e8e49892705" providerId="LiveId" clId="{94F60AE3-28DE-4915-8932-0FAC40CA8E04}" dt="2024-05-23T02:58:20.268" v="401" actId="21"/>
          <ac:spMkLst>
            <pc:docMk/>
            <pc:sldMk cId="3038865204" sldId="266"/>
            <ac:spMk id="13" creationId="{4F3D61E6-ED1B-AFBC-C379-9D944D224237}"/>
          </ac:spMkLst>
        </pc:spChg>
        <pc:spChg chg="add del mod">
          <ac:chgData name="坤 许" userId="27c33e8e49892705" providerId="LiveId" clId="{94F60AE3-28DE-4915-8932-0FAC40CA8E04}" dt="2024-05-23T02:58:20.268" v="401" actId="21"/>
          <ac:spMkLst>
            <pc:docMk/>
            <pc:sldMk cId="3038865204" sldId="266"/>
            <ac:spMk id="14" creationId="{AAE200E0-0853-D708-4FE4-EC4EB6EFA682}"/>
          </ac:spMkLst>
        </pc:spChg>
        <pc:spChg chg="add del mod">
          <ac:chgData name="坤 许" userId="27c33e8e49892705" providerId="LiveId" clId="{94F60AE3-28DE-4915-8932-0FAC40CA8E04}" dt="2024-05-23T02:58:30.245" v="404" actId="21"/>
          <ac:spMkLst>
            <pc:docMk/>
            <pc:sldMk cId="3038865204" sldId="266"/>
            <ac:spMk id="16" creationId="{A9F019F7-7641-602E-1A07-7F9B5748DF9B}"/>
          </ac:spMkLst>
        </pc:spChg>
        <pc:spChg chg="add mod">
          <ac:chgData name="坤 许" userId="27c33e8e49892705" providerId="LiveId" clId="{94F60AE3-28DE-4915-8932-0FAC40CA8E04}" dt="2024-05-23T13:14:01.927" v="713" actId="1076"/>
          <ac:spMkLst>
            <pc:docMk/>
            <pc:sldMk cId="3038865204" sldId="266"/>
            <ac:spMk id="20" creationId="{E542B6A7-E38D-019F-3F86-DEB7499C2968}"/>
          </ac:spMkLst>
        </pc:spChg>
        <pc:spChg chg="add mod">
          <ac:chgData name="坤 许" userId="27c33e8e49892705" providerId="LiveId" clId="{94F60AE3-28DE-4915-8932-0FAC40CA8E04}" dt="2024-05-23T11:20:54.814" v="652" actId="207"/>
          <ac:spMkLst>
            <pc:docMk/>
            <pc:sldMk cId="3038865204" sldId="266"/>
            <ac:spMk id="21" creationId="{6F1B3634-683F-8E5B-B9F5-A01B1BB9A019}"/>
          </ac:spMkLst>
        </pc:spChg>
        <pc:spChg chg="add mod">
          <ac:chgData name="坤 许" userId="27c33e8e49892705" providerId="LiveId" clId="{94F60AE3-28DE-4915-8932-0FAC40CA8E04}" dt="2024-05-23T11:21:08.450" v="656" actId="20577"/>
          <ac:spMkLst>
            <pc:docMk/>
            <pc:sldMk cId="3038865204" sldId="266"/>
            <ac:spMk id="22" creationId="{8D739214-8CB9-4953-E8F5-389AE26F43B6}"/>
          </ac:spMkLst>
        </pc:spChg>
        <pc:spChg chg="add mod">
          <ac:chgData name="坤 许" userId="27c33e8e49892705" providerId="LiveId" clId="{94F60AE3-28DE-4915-8932-0FAC40CA8E04}" dt="2024-05-23T13:13:44.831" v="707" actId="20577"/>
          <ac:spMkLst>
            <pc:docMk/>
            <pc:sldMk cId="3038865204" sldId="266"/>
            <ac:spMk id="23" creationId="{AA6087CB-C50A-71A0-6C52-1E603BD87B80}"/>
          </ac:spMkLst>
        </pc:spChg>
        <pc:spChg chg="add mod">
          <ac:chgData name="坤 许" userId="27c33e8e49892705" providerId="LiveId" clId="{94F60AE3-28DE-4915-8932-0FAC40CA8E04}" dt="2024-05-23T13:13:52.986" v="711" actId="20577"/>
          <ac:spMkLst>
            <pc:docMk/>
            <pc:sldMk cId="3038865204" sldId="266"/>
            <ac:spMk id="24" creationId="{133576D3-163E-FF31-5187-37FF9CF9199C}"/>
          </ac:spMkLst>
        </pc:spChg>
        <pc:spChg chg="add mod">
          <ac:chgData name="坤 许" userId="27c33e8e49892705" providerId="LiveId" clId="{94F60AE3-28DE-4915-8932-0FAC40CA8E04}" dt="2024-05-23T13:14:28.101" v="720" actId="20577"/>
          <ac:spMkLst>
            <pc:docMk/>
            <pc:sldMk cId="3038865204" sldId="266"/>
            <ac:spMk id="25" creationId="{C75E4400-3079-205B-FD89-FB60E536A8A1}"/>
          </ac:spMkLst>
        </pc:spChg>
        <pc:picChg chg="add del mod">
          <ac:chgData name="坤 许" userId="27c33e8e49892705" providerId="LiveId" clId="{94F60AE3-28DE-4915-8932-0FAC40CA8E04}" dt="2024-05-23T02:58:30.245" v="404" actId="21"/>
          <ac:picMkLst>
            <pc:docMk/>
            <pc:sldMk cId="3038865204" sldId="266"/>
            <ac:picMk id="9" creationId="{611D7553-031E-E9AF-2DDF-A591267E6302}"/>
          </ac:picMkLst>
        </pc:picChg>
        <pc:picChg chg="add del mod">
          <ac:chgData name="坤 许" userId="27c33e8e49892705" providerId="LiveId" clId="{94F60AE3-28DE-4915-8932-0FAC40CA8E04}" dt="2024-05-23T02:58:20.268" v="401" actId="21"/>
          <ac:picMkLst>
            <pc:docMk/>
            <pc:sldMk cId="3038865204" sldId="266"/>
            <ac:picMk id="12" creationId="{0E40811E-334D-05BA-FB58-FE6AE4DEDED0}"/>
          </ac:picMkLst>
        </pc:picChg>
        <pc:picChg chg="add mod">
          <ac:chgData name="坤 许" userId="27c33e8e49892705" providerId="LiveId" clId="{94F60AE3-28DE-4915-8932-0FAC40CA8E04}" dt="2024-05-23T03:01:14.609" v="450" actId="1076"/>
          <ac:picMkLst>
            <pc:docMk/>
            <pc:sldMk cId="3038865204" sldId="266"/>
            <ac:picMk id="17" creationId="{6FADE716-DF9C-8203-F123-853AEEC450DA}"/>
          </ac:picMkLst>
        </pc:picChg>
        <pc:picChg chg="add mod">
          <ac:chgData name="坤 许" userId="27c33e8e49892705" providerId="LiveId" clId="{94F60AE3-28DE-4915-8932-0FAC40CA8E04}" dt="2024-05-23T03:01:14.609" v="450" actId="1076"/>
          <ac:picMkLst>
            <pc:docMk/>
            <pc:sldMk cId="3038865204" sldId="266"/>
            <ac:picMk id="19" creationId="{2F9AB438-0A46-1EC3-B058-4517B60C3A51}"/>
          </ac:picMkLst>
        </pc:picChg>
      </pc:sldChg>
      <pc:sldChg chg="addSp delSp modSp new del mod">
        <pc:chgData name="坤 许" userId="27c33e8e49892705" providerId="LiveId" clId="{94F60AE3-28DE-4915-8932-0FAC40CA8E04}" dt="2024-05-23T03:02:00.445" v="494" actId="47"/>
        <pc:sldMkLst>
          <pc:docMk/>
          <pc:sldMk cId="1602396090" sldId="267"/>
        </pc:sldMkLst>
        <pc:spChg chg="del">
          <ac:chgData name="坤 许" userId="27c33e8e49892705" providerId="LiveId" clId="{94F60AE3-28DE-4915-8932-0FAC40CA8E04}" dt="2024-05-23T02:36:14.530" v="381" actId="478"/>
          <ac:spMkLst>
            <pc:docMk/>
            <pc:sldMk cId="1602396090" sldId="267"/>
            <ac:spMk id="2" creationId="{694D80FC-9A01-2824-79CE-0BBA4710E26F}"/>
          </ac:spMkLst>
        </pc:spChg>
        <pc:spChg chg="del">
          <ac:chgData name="坤 许" userId="27c33e8e49892705" providerId="LiveId" clId="{94F60AE3-28DE-4915-8932-0FAC40CA8E04}" dt="2024-05-23T02:36:14.530" v="381" actId="478"/>
          <ac:spMkLst>
            <pc:docMk/>
            <pc:sldMk cId="1602396090" sldId="267"/>
            <ac:spMk id="3" creationId="{6CE8F8CD-49AF-B019-B05D-7A2C41B1DC57}"/>
          </ac:spMkLst>
        </pc:spChg>
        <pc:picChg chg="add del mod">
          <ac:chgData name="坤 许" userId="27c33e8e49892705" providerId="LiveId" clId="{94F60AE3-28DE-4915-8932-0FAC40CA8E04}" dt="2024-05-23T02:59:37.962" v="421" actId="21"/>
          <ac:picMkLst>
            <pc:docMk/>
            <pc:sldMk cId="1602396090" sldId="267"/>
            <ac:picMk id="5" creationId="{6FADE716-DF9C-8203-F123-853AEEC450DA}"/>
          </ac:picMkLst>
        </pc:picChg>
      </pc:sldChg>
      <pc:sldChg chg="addSp delSp modSp new mod">
        <pc:chgData name="坤 许" userId="27c33e8e49892705" providerId="LiveId" clId="{94F60AE3-28DE-4915-8932-0FAC40CA8E04}" dt="2024-05-23T13:14:56.789" v="780" actId="1076"/>
        <pc:sldMkLst>
          <pc:docMk/>
          <pc:sldMk cId="3612294352" sldId="268"/>
        </pc:sldMkLst>
        <pc:spChg chg="del">
          <ac:chgData name="坤 许" userId="27c33e8e49892705" providerId="LiveId" clId="{94F60AE3-28DE-4915-8932-0FAC40CA8E04}" dt="2024-05-23T02:37:34.634" v="385" actId="478"/>
          <ac:spMkLst>
            <pc:docMk/>
            <pc:sldMk cId="3612294352" sldId="268"/>
            <ac:spMk id="2" creationId="{FBB34F17-24E3-B5F8-95AA-5CB8378FACCE}"/>
          </ac:spMkLst>
        </pc:spChg>
        <pc:spChg chg="del">
          <ac:chgData name="坤 许" userId="27c33e8e49892705" providerId="LiveId" clId="{94F60AE3-28DE-4915-8932-0FAC40CA8E04}" dt="2024-05-23T02:37:34.634" v="385" actId="478"/>
          <ac:spMkLst>
            <pc:docMk/>
            <pc:sldMk cId="3612294352" sldId="268"/>
            <ac:spMk id="3" creationId="{371AA55B-2D5E-C78E-A9F9-87BF7DCBB70B}"/>
          </ac:spMkLst>
        </pc:spChg>
        <pc:spChg chg="add mod">
          <ac:chgData name="坤 许" userId="27c33e8e49892705" providerId="LiveId" clId="{94F60AE3-28DE-4915-8932-0FAC40CA8E04}" dt="2024-05-23T13:14:56.789" v="780" actId="1076"/>
          <ac:spMkLst>
            <pc:docMk/>
            <pc:sldMk cId="3612294352" sldId="268"/>
            <ac:spMk id="6" creationId="{133E4737-04AE-282D-6A70-BC3BD4877020}"/>
          </ac:spMkLst>
        </pc:spChg>
        <pc:spChg chg="add mod">
          <ac:chgData name="坤 许" userId="27c33e8e49892705" providerId="LiveId" clId="{94F60AE3-28DE-4915-8932-0FAC40CA8E04}" dt="2024-05-23T02:59:00.131" v="420" actId="1076"/>
          <ac:spMkLst>
            <pc:docMk/>
            <pc:sldMk cId="3612294352" sldId="268"/>
            <ac:spMk id="10" creationId="{5CEE7379-82E4-5878-A626-128D07EEC4B6}"/>
          </ac:spMkLst>
        </pc:spChg>
        <pc:spChg chg="add mod">
          <ac:chgData name="坤 许" userId="27c33e8e49892705" providerId="LiveId" clId="{94F60AE3-28DE-4915-8932-0FAC40CA8E04}" dt="2024-05-23T02:58:33.387" v="406" actId="1076"/>
          <ac:spMkLst>
            <pc:docMk/>
            <pc:sldMk cId="3612294352" sldId="268"/>
            <ac:spMk id="16" creationId="{A9F019F7-7641-602E-1A07-7F9B5748DF9B}"/>
          </ac:spMkLst>
        </pc:spChg>
        <pc:picChg chg="add mod">
          <ac:chgData name="坤 许" userId="27c33e8e49892705" providerId="LiveId" clId="{94F60AE3-28DE-4915-8932-0FAC40CA8E04}" dt="2024-05-23T02:58:37.184" v="408" actId="1076"/>
          <ac:picMkLst>
            <pc:docMk/>
            <pc:sldMk cId="3612294352" sldId="268"/>
            <ac:picMk id="5" creationId="{18BB3512-5E55-A23F-4E4C-FDC775DD581C}"/>
          </ac:picMkLst>
        </pc:picChg>
        <pc:picChg chg="add mod">
          <ac:chgData name="坤 许" userId="27c33e8e49892705" providerId="LiveId" clId="{94F60AE3-28DE-4915-8932-0FAC40CA8E04}" dt="2024-05-23T02:58:42.526" v="412" actId="1076"/>
          <ac:picMkLst>
            <pc:docMk/>
            <pc:sldMk cId="3612294352" sldId="268"/>
            <ac:picMk id="9" creationId="{611D7553-031E-E9AF-2DDF-A591267E6302}"/>
          </ac:picMkLst>
        </pc:picChg>
      </pc:sldChg>
      <pc:sldChg chg="addSp delSp modSp new mod">
        <pc:chgData name="坤 许" userId="27c33e8e49892705" providerId="LiveId" clId="{94F60AE3-28DE-4915-8932-0FAC40CA8E04}" dt="2024-05-24T00:48:56.367" v="927" actId="1076"/>
        <pc:sldMkLst>
          <pc:docMk/>
          <pc:sldMk cId="3915851476" sldId="269"/>
        </pc:sldMkLst>
        <pc:spChg chg="del">
          <ac:chgData name="坤 许" userId="27c33e8e49892705" providerId="LiveId" clId="{94F60AE3-28DE-4915-8932-0FAC40CA8E04}" dt="2024-05-23T08:58:35.838" v="496" actId="478"/>
          <ac:spMkLst>
            <pc:docMk/>
            <pc:sldMk cId="3915851476" sldId="269"/>
            <ac:spMk id="2" creationId="{892465E8-DEB0-4C79-4291-1959C2482C38}"/>
          </ac:spMkLst>
        </pc:spChg>
        <pc:spChg chg="del">
          <ac:chgData name="坤 许" userId="27c33e8e49892705" providerId="LiveId" clId="{94F60AE3-28DE-4915-8932-0FAC40CA8E04}" dt="2024-05-23T08:58:35.838" v="496" actId="478"/>
          <ac:spMkLst>
            <pc:docMk/>
            <pc:sldMk cId="3915851476" sldId="269"/>
            <ac:spMk id="3" creationId="{DF8551EC-B6E8-25D9-9BBB-E9E79576E62C}"/>
          </ac:spMkLst>
        </pc:spChg>
        <pc:spChg chg="add mod">
          <ac:chgData name="坤 许" userId="27c33e8e49892705" providerId="LiveId" clId="{94F60AE3-28DE-4915-8932-0FAC40CA8E04}" dt="2024-05-23T09:11:55.653" v="565" actId="164"/>
          <ac:spMkLst>
            <pc:docMk/>
            <pc:sldMk cId="3915851476" sldId="269"/>
            <ac:spMk id="7" creationId="{E527C185-3C10-5AF9-9F22-91E577256E07}"/>
          </ac:spMkLst>
        </pc:spChg>
        <pc:spChg chg="add mod">
          <ac:chgData name="坤 许" userId="27c33e8e49892705" providerId="LiveId" clId="{94F60AE3-28DE-4915-8932-0FAC40CA8E04}" dt="2024-05-23T13:31:24.379" v="845" actId="1076"/>
          <ac:spMkLst>
            <pc:docMk/>
            <pc:sldMk cId="3915851476" sldId="269"/>
            <ac:spMk id="10" creationId="{76DB03A2-A6AA-2CB6-7A7C-C04C7FE054E9}"/>
          </ac:spMkLst>
        </pc:spChg>
        <pc:spChg chg="add del mod">
          <ac:chgData name="坤 许" userId="27c33e8e49892705" providerId="LiveId" clId="{94F60AE3-28DE-4915-8932-0FAC40CA8E04}" dt="2024-05-23T09:01:15.023" v="524" actId="478"/>
          <ac:spMkLst>
            <pc:docMk/>
            <pc:sldMk cId="3915851476" sldId="269"/>
            <ac:spMk id="11" creationId="{A8C51682-2389-BD8E-E783-316D78AB2D9F}"/>
          </ac:spMkLst>
        </pc:spChg>
        <pc:spChg chg="add mod">
          <ac:chgData name="坤 许" userId="27c33e8e49892705" providerId="LiveId" clId="{94F60AE3-28DE-4915-8932-0FAC40CA8E04}" dt="2024-05-23T13:32:22.970" v="900" actId="1076"/>
          <ac:spMkLst>
            <pc:docMk/>
            <pc:sldMk cId="3915851476" sldId="269"/>
            <ac:spMk id="12" creationId="{59279634-795C-F382-06E5-7BEFBC2811F1}"/>
          </ac:spMkLst>
        </pc:spChg>
        <pc:spChg chg="add mod">
          <ac:chgData name="坤 许" userId="27c33e8e49892705" providerId="LiveId" clId="{94F60AE3-28DE-4915-8932-0FAC40CA8E04}" dt="2024-05-23T13:32:21.781" v="899" actId="1076"/>
          <ac:spMkLst>
            <pc:docMk/>
            <pc:sldMk cId="3915851476" sldId="269"/>
            <ac:spMk id="13" creationId="{6C1E7958-91D6-4965-5965-718D0A1034A1}"/>
          </ac:spMkLst>
        </pc:spChg>
        <pc:spChg chg="add mod">
          <ac:chgData name="坤 许" userId="27c33e8e49892705" providerId="LiveId" clId="{94F60AE3-28DE-4915-8932-0FAC40CA8E04}" dt="2024-05-23T13:32:19.420" v="898" actId="1076"/>
          <ac:spMkLst>
            <pc:docMk/>
            <pc:sldMk cId="3915851476" sldId="269"/>
            <ac:spMk id="14" creationId="{937A2D2E-CF05-50C1-7420-6EE388E62E14}"/>
          </ac:spMkLst>
        </pc:spChg>
        <pc:spChg chg="add mod">
          <ac:chgData name="坤 许" userId="27c33e8e49892705" providerId="LiveId" clId="{94F60AE3-28DE-4915-8932-0FAC40CA8E04}" dt="2024-05-23T13:29:48.097" v="814" actId="1076"/>
          <ac:spMkLst>
            <pc:docMk/>
            <pc:sldMk cId="3915851476" sldId="269"/>
            <ac:spMk id="15" creationId="{F6CDAD5B-8309-73D7-C50C-DBF17C1E5F7A}"/>
          </ac:spMkLst>
        </pc:spChg>
        <pc:spChg chg="add mod">
          <ac:chgData name="坤 许" userId="27c33e8e49892705" providerId="LiveId" clId="{94F60AE3-28DE-4915-8932-0FAC40CA8E04}" dt="2024-05-23T13:32:34.946" v="903" actId="1076"/>
          <ac:spMkLst>
            <pc:docMk/>
            <pc:sldMk cId="3915851476" sldId="269"/>
            <ac:spMk id="19" creationId="{97CBF090-A076-BA3A-B34B-CF3C5A0FB5BC}"/>
          </ac:spMkLst>
        </pc:spChg>
        <pc:spChg chg="add mod">
          <ac:chgData name="坤 许" userId="27c33e8e49892705" providerId="LiveId" clId="{94F60AE3-28DE-4915-8932-0FAC40CA8E04}" dt="2024-05-23T13:32:34.946" v="903" actId="1076"/>
          <ac:spMkLst>
            <pc:docMk/>
            <pc:sldMk cId="3915851476" sldId="269"/>
            <ac:spMk id="20" creationId="{9404DE64-B072-352A-B5B0-30232E65AC13}"/>
          </ac:spMkLst>
        </pc:spChg>
        <pc:spChg chg="add mod">
          <ac:chgData name="坤 许" userId="27c33e8e49892705" providerId="LiveId" clId="{94F60AE3-28DE-4915-8932-0FAC40CA8E04}" dt="2024-05-23T13:32:34.946" v="903" actId="1076"/>
          <ac:spMkLst>
            <pc:docMk/>
            <pc:sldMk cId="3915851476" sldId="269"/>
            <ac:spMk id="21" creationId="{1DBF9993-9A9D-EFA3-A097-B0B52AF749A5}"/>
          </ac:spMkLst>
        </pc:spChg>
        <pc:spChg chg="add mod">
          <ac:chgData name="坤 许" userId="27c33e8e49892705" providerId="LiveId" clId="{94F60AE3-28DE-4915-8932-0FAC40CA8E04}" dt="2024-05-23T13:40:52.687" v="916" actId="403"/>
          <ac:spMkLst>
            <pc:docMk/>
            <pc:sldMk cId="3915851476" sldId="269"/>
            <ac:spMk id="24" creationId="{44A9D5C5-4D2A-974C-0F9F-30BCF6F50611}"/>
          </ac:spMkLst>
        </pc:spChg>
        <pc:spChg chg="add mod">
          <ac:chgData name="坤 许" userId="27c33e8e49892705" providerId="LiveId" clId="{94F60AE3-28DE-4915-8932-0FAC40CA8E04}" dt="2024-05-23T13:40:55.966" v="917" actId="1076"/>
          <ac:spMkLst>
            <pc:docMk/>
            <pc:sldMk cId="3915851476" sldId="269"/>
            <ac:spMk id="25" creationId="{ED790C17-BB95-A227-A695-A9DA675B81DE}"/>
          </ac:spMkLst>
        </pc:spChg>
        <pc:spChg chg="add mod">
          <ac:chgData name="坤 许" userId="27c33e8e49892705" providerId="LiveId" clId="{94F60AE3-28DE-4915-8932-0FAC40CA8E04}" dt="2024-05-24T00:48:56.367" v="927" actId="1076"/>
          <ac:spMkLst>
            <pc:docMk/>
            <pc:sldMk cId="3915851476" sldId="269"/>
            <ac:spMk id="27" creationId="{33549590-72DB-D0E9-E50C-C3E34D7519E2}"/>
          </ac:spMkLst>
        </pc:spChg>
        <pc:spChg chg="mod topLvl">
          <ac:chgData name="坤 许" userId="27c33e8e49892705" providerId="LiveId" clId="{94F60AE3-28DE-4915-8932-0FAC40CA8E04}" dt="2024-05-23T13:29:54.807" v="817" actId="164"/>
          <ac:spMkLst>
            <pc:docMk/>
            <pc:sldMk cId="3915851476" sldId="269"/>
            <ac:spMk id="32" creationId="{9A1F49F5-AACD-70F1-F0C9-95514040A966}"/>
          </ac:spMkLst>
        </pc:spChg>
        <pc:spChg chg="mod topLvl">
          <ac:chgData name="坤 许" userId="27c33e8e49892705" providerId="LiveId" clId="{94F60AE3-28DE-4915-8932-0FAC40CA8E04}" dt="2024-05-23T13:29:54.807" v="817" actId="164"/>
          <ac:spMkLst>
            <pc:docMk/>
            <pc:sldMk cId="3915851476" sldId="269"/>
            <ac:spMk id="33" creationId="{5009E593-E5FB-E502-4B53-4C74C34591CE}"/>
          </ac:spMkLst>
        </pc:spChg>
        <pc:spChg chg="add mod">
          <ac:chgData name="坤 许" userId="27c33e8e49892705" providerId="LiveId" clId="{94F60AE3-28DE-4915-8932-0FAC40CA8E04}" dt="2024-05-23T13:29:54.807" v="817" actId="164"/>
          <ac:spMkLst>
            <pc:docMk/>
            <pc:sldMk cId="3915851476" sldId="269"/>
            <ac:spMk id="34" creationId="{9822D405-0C59-3A0D-D2D2-A037E5827B0B}"/>
          </ac:spMkLst>
        </pc:spChg>
        <pc:spChg chg="add mod">
          <ac:chgData name="坤 许" userId="27c33e8e49892705" providerId="LiveId" clId="{94F60AE3-28DE-4915-8932-0FAC40CA8E04}" dt="2024-05-23T13:31:05.617" v="839" actId="164"/>
          <ac:spMkLst>
            <pc:docMk/>
            <pc:sldMk cId="3915851476" sldId="269"/>
            <ac:spMk id="39" creationId="{1096EA66-64CC-817D-2698-5765237510C5}"/>
          </ac:spMkLst>
        </pc:spChg>
        <pc:spChg chg="add mod ord">
          <ac:chgData name="坤 许" userId="27c33e8e49892705" providerId="LiveId" clId="{94F60AE3-28DE-4915-8932-0FAC40CA8E04}" dt="2024-05-23T13:31:05.617" v="839" actId="164"/>
          <ac:spMkLst>
            <pc:docMk/>
            <pc:sldMk cId="3915851476" sldId="269"/>
            <ac:spMk id="40" creationId="{04875CC1-09FE-36A8-B989-8D7CD0AFB7EF}"/>
          </ac:spMkLst>
        </pc:spChg>
        <pc:spChg chg="add mod ord">
          <ac:chgData name="坤 许" userId="27c33e8e49892705" providerId="LiveId" clId="{94F60AE3-28DE-4915-8932-0FAC40CA8E04}" dt="2024-05-23T13:31:05.617" v="839" actId="164"/>
          <ac:spMkLst>
            <pc:docMk/>
            <pc:sldMk cId="3915851476" sldId="269"/>
            <ac:spMk id="41" creationId="{B2BFBFA9-33AF-42C8-B589-570358980454}"/>
          </ac:spMkLst>
        </pc:spChg>
        <pc:spChg chg="add mod">
          <ac:chgData name="坤 许" userId="27c33e8e49892705" providerId="LiveId" clId="{94F60AE3-28DE-4915-8932-0FAC40CA8E04}" dt="2024-05-23T13:31:05.617" v="839" actId="164"/>
          <ac:spMkLst>
            <pc:docMk/>
            <pc:sldMk cId="3915851476" sldId="269"/>
            <ac:spMk id="44" creationId="{3C8743E1-1F50-B274-ECF0-70088B1CAE6B}"/>
          </ac:spMkLst>
        </pc:spChg>
        <pc:spChg chg="add del mod">
          <ac:chgData name="坤 许" userId="27c33e8e49892705" providerId="LiveId" clId="{94F60AE3-28DE-4915-8932-0FAC40CA8E04}" dt="2024-05-24T00:48:43.354" v="923" actId="478"/>
          <ac:spMkLst>
            <pc:docMk/>
            <pc:sldMk cId="3915851476" sldId="269"/>
            <ac:spMk id="47" creationId="{2FFBA422-82A3-D960-FDCD-75526C811CDB}"/>
          </ac:spMkLst>
        </pc:spChg>
        <pc:spChg chg="add del mod">
          <ac:chgData name="坤 许" userId="27c33e8e49892705" providerId="LiveId" clId="{94F60AE3-28DE-4915-8932-0FAC40CA8E04}" dt="2024-05-24T00:48:43.354" v="923" actId="478"/>
          <ac:spMkLst>
            <pc:docMk/>
            <pc:sldMk cId="3915851476" sldId="269"/>
            <ac:spMk id="48" creationId="{31351347-D6DB-B095-11DB-9ECFA551B4D0}"/>
          </ac:spMkLst>
        </pc:spChg>
        <pc:spChg chg="add mod">
          <ac:chgData name="坤 许" userId="27c33e8e49892705" providerId="LiveId" clId="{94F60AE3-28DE-4915-8932-0FAC40CA8E04}" dt="2024-05-24T00:48:53.952" v="926" actId="1076"/>
          <ac:spMkLst>
            <pc:docMk/>
            <pc:sldMk cId="3915851476" sldId="269"/>
            <ac:spMk id="49" creationId="{52AE8A45-D98D-71F3-8D29-7C1444793F9B}"/>
          </ac:spMkLst>
        </pc:spChg>
        <pc:grpChg chg="add mod">
          <ac:chgData name="坤 许" userId="27c33e8e49892705" providerId="LiveId" clId="{94F60AE3-28DE-4915-8932-0FAC40CA8E04}" dt="2024-05-23T09:12:29.686" v="576" actId="164"/>
          <ac:grpSpMkLst>
            <pc:docMk/>
            <pc:sldMk cId="3915851476" sldId="269"/>
            <ac:grpSpMk id="16" creationId="{2AAC20AB-5081-197E-2068-02C17692CC93}"/>
          </ac:grpSpMkLst>
        </pc:grpChg>
        <pc:grpChg chg="add mod">
          <ac:chgData name="坤 许" userId="27c33e8e49892705" providerId="LiveId" clId="{94F60AE3-28DE-4915-8932-0FAC40CA8E04}" dt="2024-05-23T13:29:48.097" v="814" actId="1076"/>
          <ac:grpSpMkLst>
            <pc:docMk/>
            <pc:sldMk cId="3915851476" sldId="269"/>
            <ac:grpSpMk id="18" creationId="{D66E28A7-C0CF-FF0F-3BFB-C7625F67F1CC}"/>
          </ac:grpSpMkLst>
        </pc:grpChg>
        <pc:grpChg chg="add mod ord">
          <ac:chgData name="坤 许" userId="27c33e8e49892705" providerId="LiveId" clId="{94F60AE3-28DE-4915-8932-0FAC40CA8E04}" dt="2024-05-24T00:48:48.048" v="924" actId="1076"/>
          <ac:grpSpMkLst>
            <pc:docMk/>
            <pc:sldMk cId="3915851476" sldId="269"/>
            <ac:grpSpMk id="26" creationId="{46EC4D2E-B069-12FA-04AD-6F0F960643F4}"/>
          </ac:grpSpMkLst>
        </pc:grpChg>
        <pc:grpChg chg="add del mod">
          <ac:chgData name="坤 许" userId="27c33e8e49892705" providerId="LiveId" clId="{94F60AE3-28DE-4915-8932-0FAC40CA8E04}" dt="2024-05-23T13:28:21.117" v="787" actId="165"/>
          <ac:grpSpMkLst>
            <pc:docMk/>
            <pc:sldMk cId="3915851476" sldId="269"/>
            <ac:grpSpMk id="28" creationId="{926FBF38-A7CD-8D28-CB91-0F29152959E4}"/>
          </ac:grpSpMkLst>
        </pc:grpChg>
        <pc:grpChg chg="del mod topLvl">
          <ac:chgData name="坤 许" userId="27c33e8e49892705" providerId="LiveId" clId="{94F60AE3-28DE-4915-8932-0FAC40CA8E04}" dt="2024-05-23T13:28:24.197" v="788" actId="165"/>
          <ac:grpSpMkLst>
            <pc:docMk/>
            <pc:sldMk cId="3915851476" sldId="269"/>
            <ac:grpSpMk id="30" creationId="{A2F48607-D42F-64FB-8767-8902723A678A}"/>
          </ac:grpSpMkLst>
        </pc:grpChg>
        <pc:grpChg chg="add del mod">
          <ac:chgData name="坤 许" userId="27c33e8e49892705" providerId="LiveId" clId="{94F60AE3-28DE-4915-8932-0FAC40CA8E04}" dt="2024-05-24T00:48:43.354" v="923" actId="478"/>
          <ac:grpSpMkLst>
            <pc:docMk/>
            <pc:sldMk cId="3915851476" sldId="269"/>
            <ac:grpSpMk id="43" creationId="{BBA2B6D4-01F2-589E-10D6-9BD7B9B55ABD}"/>
          </ac:grpSpMkLst>
        </pc:grpChg>
        <pc:grpChg chg="add del mod">
          <ac:chgData name="坤 许" userId="27c33e8e49892705" providerId="LiveId" clId="{94F60AE3-28DE-4915-8932-0FAC40CA8E04}" dt="2024-05-24T00:48:43.354" v="923" actId="478"/>
          <ac:grpSpMkLst>
            <pc:docMk/>
            <pc:sldMk cId="3915851476" sldId="269"/>
            <ac:grpSpMk id="46" creationId="{50471EB4-6FCC-9C2C-4BDA-5618BF65A462}"/>
          </ac:grpSpMkLst>
        </pc:grpChg>
        <pc:picChg chg="add mod">
          <ac:chgData name="坤 许" userId="27c33e8e49892705" providerId="LiveId" clId="{94F60AE3-28DE-4915-8932-0FAC40CA8E04}" dt="2024-05-23T13:29:48.097" v="814" actId="1076"/>
          <ac:picMkLst>
            <pc:docMk/>
            <pc:sldMk cId="3915851476" sldId="269"/>
            <ac:picMk id="4" creationId="{53B34461-7F5F-32EE-9ABA-0F693FAA29B6}"/>
          </ac:picMkLst>
        </pc:picChg>
        <pc:picChg chg="add mod ord modCrop">
          <ac:chgData name="坤 许" userId="27c33e8e49892705" providerId="LiveId" clId="{94F60AE3-28DE-4915-8932-0FAC40CA8E04}" dt="2024-05-23T09:12:29.686" v="576" actId="164"/>
          <ac:picMkLst>
            <pc:docMk/>
            <pc:sldMk cId="3915851476" sldId="269"/>
            <ac:picMk id="17" creationId="{F92027C7-E31A-8DB2-A4F8-210FF425359C}"/>
          </ac:picMkLst>
        </pc:picChg>
        <pc:picChg chg="add mod">
          <ac:chgData name="坤 许" userId="27c33e8e49892705" providerId="LiveId" clId="{94F60AE3-28DE-4915-8932-0FAC40CA8E04}" dt="2024-05-23T13:40:52.687" v="916" actId="403"/>
          <ac:picMkLst>
            <pc:docMk/>
            <pc:sldMk cId="3915851476" sldId="269"/>
            <ac:picMk id="23" creationId="{D91B3D2E-A72B-3FAE-9D67-79208D98059C}"/>
          </ac:picMkLst>
        </pc:picChg>
        <pc:picChg chg="mod topLvl">
          <ac:chgData name="坤 许" userId="27c33e8e49892705" providerId="LiveId" clId="{94F60AE3-28DE-4915-8932-0FAC40CA8E04}" dt="2024-05-23T13:29:54.807" v="817" actId="164"/>
          <ac:picMkLst>
            <pc:docMk/>
            <pc:sldMk cId="3915851476" sldId="269"/>
            <ac:picMk id="29" creationId="{3C19E1EF-C44F-3DC8-BDBD-C3CD0D2047AE}"/>
          </ac:picMkLst>
        </pc:picChg>
        <pc:picChg chg="add mod">
          <ac:chgData name="坤 许" userId="27c33e8e49892705" providerId="LiveId" clId="{94F60AE3-28DE-4915-8932-0FAC40CA8E04}" dt="2024-05-23T13:31:05.617" v="839" actId="164"/>
          <ac:picMkLst>
            <pc:docMk/>
            <pc:sldMk cId="3915851476" sldId="269"/>
            <ac:picMk id="37" creationId="{6EE10CA9-FE02-BA54-90BF-C026C445E995}"/>
          </ac:picMkLst>
        </pc:picChg>
        <pc:cxnChg chg="add mod">
          <ac:chgData name="坤 许" userId="27c33e8e49892705" providerId="LiveId" clId="{94F60AE3-28DE-4915-8932-0FAC40CA8E04}" dt="2024-05-23T09:11:55.653" v="565" actId="164"/>
          <ac:cxnSpMkLst>
            <pc:docMk/>
            <pc:sldMk cId="3915851476" sldId="269"/>
            <ac:cxnSpMk id="6" creationId="{543D0213-BA41-4402-7B44-ED1BCB47B12D}"/>
          </ac:cxnSpMkLst>
        </pc:cxnChg>
        <pc:cxnChg chg="mod topLvl">
          <ac:chgData name="坤 许" userId="27c33e8e49892705" providerId="LiveId" clId="{94F60AE3-28DE-4915-8932-0FAC40CA8E04}" dt="2024-05-23T13:29:54.807" v="817" actId="164"/>
          <ac:cxnSpMkLst>
            <pc:docMk/>
            <pc:sldMk cId="3915851476" sldId="269"/>
            <ac:cxnSpMk id="31" creationId="{D49890F8-C8F3-0A5D-C25A-76C9A9B796E4}"/>
          </ac:cxnSpMkLst>
        </pc:cxnChg>
        <pc:cxnChg chg="add mod">
          <ac:chgData name="坤 许" userId="27c33e8e49892705" providerId="LiveId" clId="{94F60AE3-28DE-4915-8932-0FAC40CA8E04}" dt="2024-05-23T13:29:54.807" v="817" actId="164"/>
          <ac:cxnSpMkLst>
            <pc:docMk/>
            <pc:sldMk cId="3915851476" sldId="269"/>
            <ac:cxnSpMk id="36" creationId="{3F20C148-ED72-5DDE-C13F-0A27247D5F24}"/>
          </ac:cxnSpMkLst>
        </pc:cxnChg>
        <pc:cxnChg chg="add mod ord">
          <ac:chgData name="坤 许" userId="27c33e8e49892705" providerId="LiveId" clId="{94F60AE3-28DE-4915-8932-0FAC40CA8E04}" dt="2024-05-23T13:31:05.617" v="839" actId="164"/>
          <ac:cxnSpMkLst>
            <pc:docMk/>
            <pc:sldMk cId="3915851476" sldId="269"/>
            <ac:cxnSpMk id="38" creationId="{E3762B1E-D80A-697C-4EDA-167E53181116}"/>
          </ac:cxnSpMkLst>
        </pc:cxnChg>
        <pc:cxnChg chg="add mod ord">
          <ac:chgData name="坤 许" userId="27c33e8e49892705" providerId="LiveId" clId="{94F60AE3-28DE-4915-8932-0FAC40CA8E04}" dt="2024-05-23T13:31:05.617" v="839" actId="164"/>
          <ac:cxnSpMkLst>
            <pc:docMk/>
            <pc:sldMk cId="3915851476" sldId="269"/>
            <ac:cxnSpMk id="42" creationId="{486AE5F9-B89E-7746-D7E0-59F5937F337F}"/>
          </ac:cxnSpMkLst>
        </pc:cxnChg>
      </pc:sldChg>
    </pc:docChg>
  </pc:docChgLst>
  <pc:docChgLst>
    <pc:chgData name="坤 许" userId="27c33e8e49892705" providerId="LiveId" clId="{9DEA1F0A-F576-4F06-BEF7-EBD600742D5F}"/>
    <pc:docChg chg="undo custSel addSld modSld">
      <pc:chgData name="坤 许" userId="27c33e8e49892705" providerId="LiveId" clId="{9DEA1F0A-F576-4F06-BEF7-EBD600742D5F}" dt="2024-05-22T07:20:43.822" v="1633" actId="1076"/>
      <pc:docMkLst>
        <pc:docMk/>
      </pc:docMkLst>
      <pc:sldChg chg="addSp modSp mod">
        <pc:chgData name="坤 许" userId="27c33e8e49892705" providerId="LiveId" clId="{9DEA1F0A-F576-4F06-BEF7-EBD600742D5F}" dt="2024-05-22T02:19:31.885" v="555" actId="113"/>
        <pc:sldMkLst>
          <pc:docMk/>
          <pc:sldMk cId="3056427939" sldId="258"/>
        </pc:sldMkLst>
        <pc:spChg chg="add mod">
          <ac:chgData name="坤 许" userId="27c33e8e49892705" providerId="LiveId" clId="{9DEA1F0A-F576-4F06-BEF7-EBD600742D5F}" dt="2024-05-22T01:29:41.722" v="108" actId="164"/>
          <ac:spMkLst>
            <pc:docMk/>
            <pc:sldMk cId="3056427939" sldId="258"/>
            <ac:spMk id="3" creationId="{0E94A831-CD61-4B9A-430D-9130631AE637}"/>
          </ac:spMkLst>
        </pc:spChg>
        <pc:spChg chg="mod">
          <ac:chgData name="坤 许" userId="27c33e8e49892705" providerId="LiveId" clId="{9DEA1F0A-F576-4F06-BEF7-EBD600742D5F}" dt="2024-05-22T02:18:45.740" v="536" actId="1076"/>
          <ac:spMkLst>
            <pc:docMk/>
            <pc:sldMk cId="3056427939" sldId="258"/>
            <ac:spMk id="4" creationId="{1CF11F09-E354-4100-6D3C-3DC5DAD6D157}"/>
          </ac:spMkLst>
        </pc:spChg>
        <pc:spChg chg="mod">
          <ac:chgData name="坤 许" userId="27c33e8e49892705" providerId="LiveId" clId="{9DEA1F0A-F576-4F06-BEF7-EBD600742D5F}" dt="2024-05-22T01:56:03.961" v="447" actId="1076"/>
          <ac:spMkLst>
            <pc:docMk/>
            <pc:sldMk cId="3056427939" sldId="258"/>
            <ac:spMk id="6" creationId="{792FD4F0-A679-1FBB-11E5-FF1AC2891BDB}"/>
          </ac:spMkLst>
        </pc:spChg>
        <pc:spChg chg="add mod">
          <ac:chgData name="坤 许" userId="27c33e8e49892705" providerId="LiveId" clId="{9DEA1F0A-F576-4F06-BEF7-EBD600742D5F}" dt="2024-05-22T01:28:21.836" v="100" actId="164"/>
          <ac:spMkLst>
            <pc:docMk/>
            <pc:sldMk cId="3056427939" sldId="258"/>
            <ac:spMk id="9" creationId="{E02ED6C8-A387-AACB-8523-BB3D55D9AE87}"/>
          </ac:spMkLst>
        </pc:spChg>
        <pc:spChg chg="add mod">
          <ac:chgData name="坤 许" userId="27c33e8e49892705" providerId="LiveId" clId="{9DEA1F0A-F576-4F06-BEF7-EBD600742D5F}" dt="2024-05-22T01:42:06.194" v="219" actId="1076"/>
          <ac:spMkLst>
            <pc:docMk/>
            <pc:sldMk cId="3056427939" sldId="258"/>
            <ac:spMk id="17" creationId="{95CB81C1-2C53-D537-5083-AFE8E36D7742}"/>
          </ac:spMkLst>
        </pc:spChg>
        <pc:spChg chg="add mod">
          <ac:chgData name="坤 许" userId="27c33e8e49892705" providerId="LiveId" clId="{9DEA1F0A-F576-4F06-BEF7-EBD600742D5F}" dt="2024-05-22T01:41:31.055" v="202" actId="1076"/>
          <ac:spMkLst>
            <pc:docMk/>
            <pc:sldMk cId="3056427939" sldId="258"/>
            <ac:spMk id="18" creationId="{A2C1833F-0053-8BD4-F90E-FCF6CA33AECF}"/>
          </ac:spMkLst>
        </pc:spChg>
        <pc:spChg chg="add mod">
          <ac:chgData name="坤 许" userId="27c33e8e49892705" providerId="LiveId" clId="{9DEA1F0A-F576-4F06-BEF7-EBD600742D5F}" dt="2024-05-22T01:42:11.131" v="222" actId="20577"/>
          <ac:spMkLst>
            <pc:docMk/>
            <pc:sldMk cId="3056427939" sldId="258"/>
            <ac:spMk id="19" creationId="{F8536F76-B675-C304-1AB4-9EFC9D377894}"/>
          </ac:spMkLst>
        </pc:spChg>
        <pc:spChg chg="add mod">
          <ac:chgData name="坤 许" userId="27c33e8e49892705" providerId="LiveId" clId="{9DEA1F0A-F576-4F06-BEF7-EBD600742D5F}" dt="2024-05-22T01:42:10.029" v="221" actId="1076"/>
          <ac:spMkLst>
            <pc:docMk/>
            <pc:sldMk cId="3056427939" sldId="258"/>
            <ac:spMk id="20" creationId="{5255677C-17AC-315A-1ECC-315811F6E6A3}"/>
          </ac:spMkLst>
        </pc:spChg>
        <pc:spChg chg="add mod">
          <ac:chgData name="坤 许" userId="27c33e8e49892705" providerId="LiveId" clId="{9DEA1F0A-F576-4F06-BEF7-EBD600742D5F}" dt="2024-05-22T01:42:00.230" v="218" actId="1076"/>
          <ac:spMkLst>
            <pc:docMk/>
            <pc:sldMk cId="3056427939" sldId="258"/>
            <ac:spMk id="21" creationId="{348B53BD-5B0D-140C-B1C9-F96C1F722694}"/>
          </ac:spMkLst>
        </pc:spChg>
        <pc:spChg chg="add mod">
          <ac:chgData name="坤 许" userId="27c33e8e49892705" providerId="LiveId" clId="{9DEA1F0A-F576-4F06-BEF7-EBD600742D5F}" dt="2024-05-22T01:41:55.278" v="217" actId="1076"/>
          <ac:spMkLst>
            <pc:docMk/>
            <pc:sldMk cId="3056427939" sldId="258"/>
            <ac:spMk id="22" creationId="{4D920015-2CFD-2BB5-5962-9AEDD1BBF964}"/>
          </ac:spMkLst>
        </pc:spChg>
        <pc:spChg chg="add mod">
          <ac:chgData name="坤 许" userId="27c33e8e49892705" providerId="LiveId" clId="{9DEA1F0A-F576-4F06-BEF7-EBD600742D5F}" dt="2024-05-22T01:56:03.961" v="447" actId="1076"/>
          <ac:spMkLst>
            <pc:docMk/>
            <pc:sldMk cId="3056427939" sldId="258"/>
            <ac:spMk id="23" creationId="{8B10D5CC-0A9D-0AD4-8806-15A86EC9D02C}"/>
          </ac:spMkLst>
        </pc:spChg>
        <pc:spChg chg="add mod">
          <ac:chgData name="坤 许" userId="27c33e8e49892705" providerId="LiveId" clId="{9DEA1F0A-F576-4F06-BEF7-EBD600742D5F}" dt="2024-05-22T01:56:03.961" v="447" actId="1076"/>
          <ac:spMkLst>
            <pc:docMk/>
            <pc:sldMk cId="3056427939" sldId="258"/>
            <ac:spMk id="24" creationId="{38E9B90F-FD93-15C0-B5FD-B5369B3527B0}"/>
          </ac:spMkLst>
        </pc:spChg>
        <pc:spChg chg="add mod">
          <ac:chgData name="坤 许" userId="27c33e8e49892705" providerId="LiveId" clId="{9DEA1F0A-F576-4F06-BEF7-EBD600742D5F}" dt="2024-05-22T01:56:03.961" v="447" actId="1076"/>
          <ac:spMkLst>
            <pc:docMk/>
            <pc:sldMk cId="3056427939" sldId="258"/>
            <ac:spMk id="25" creationId="{72FA350C-ABBC-443D-E65C-C21A2561EB8B}"/>
          </ac:spMkLst>
        </pc:spChg>
        <pc:spChg chg="add mod">
          <ac:chgData name="坤 许" userId="27c33e8e49892705" providerId="LiveId" clId="{9DEA1F0A-F576-4F06-BEF7-EBD600742D5F}" dt="2024-05-22T02:18:45.740" v="536" actId="1076"/>
          <ac:spMkLst>
            <pc:docMk/>
            <pc:sldMk cId="3056427939" sldId="258"/>
            <ac:spMk id="26" creationId="{BAF9D694-C464-D9D3-6738-7DF6ABC5E789}"/>
          </ac:spMkLst>
        </pc:spChg>
        <pc:spChg chg="add mod">
          <ac:chgData name="坤 许" userId="27c33e8e49892705" providerId="LiveId" clId="{9DEA1F0A-F576-4F06-BEF7-EBD600742D5F}" dt="2024-05-22T02:19:26.226" v="553" actId="16959"/>
          <ac:spMkLst>
            <pc:docMk/>
            <pc:sldMk cId="3056427939" sldId="258"/>
            <ac:spMk id="27" creationId="{3EF62D54-8125-DE19-7F1B-293944A3E7A0}"/>
          </ac:spMkLst>
        </pc:spChg>
        <pc:spChg chg="add mod">
          <ac:chgData name="坤 许" userId="27c33e8e49892705" providerId="LiveId" clId="{9DEA1F0A-F576-4F06-BEF7-EBD600742D5F}" dt="2024-05-22T02:18:45.740" v="536" actId="1076"/>
          <ac:spMkLst>
            <pc:docMk/>
            <pc:sldMk cId="3056427939" sldId="258"/>
            <ac:spMk id="28" creationId="{ADA9D67E-C851-6608-E06A-DCEAF9A99E7A}"/>
          </ac:spMkLst>
        </pc:spChg>
        <pc:spChg chg="add mod">
          <ac:chgData name="坤 许" userId="27c33e8e49892705" providerId="LiveId" clId="{9DEA1F0A-F576-4F06-BEF7-EBD600742D5F}" dt="2024-05-22T01:56:03.961" v="447" actId="1076"/>
          <ac:spMkLst>
            <pc:docMk/>
            <pc:sldMk cId="3056427939" sldId="258"/>
            <ac:spMk id="29" creationId="{29BB005D-67ED-462C-D785-949A5357AF6A}"/>
          </ac:spMkLst>
        </pc:spChg>
        <pc:spChg chg="add mod">
          <ac:chgData name="坤 许" userId="27c33e8e49892705" providerId="LiveId" clId="{9DEA1F0A-F576-4F06-BEF7-EBD600742D5F}" dt="2024-05-22T01:56:03.961" v="447" actId="1076"/>
          <ac:spMkLst>
            <pc:docMk/>
            <pc:sldMk cId="3056427939" sldId="258"/>
            <ac:spMk id="30" creationId="{E55BD0BC-0E84-84F2-E5A5-56BD8D364459}"/>
          </ac:spMkLst>
        </pc:spChg>
        <pc:spChg chg="add mod">
          <ac:chgData name="坤 许" userId="27c33e8e49892705" providerId="LiveId" clId="{9DEA1F0A-F576-4F06-BEF7-EBD600742D5F}" dt="2024-05-22T01:56:03.961" v="447" actId="1076"/>
          <ac:spMkLst>
            <pc:docMk/>
            <pc:sldMk cId="3056427939" sldId="258"/>
            <ac:spMk id="31" creationId="{5336463E-6E09-2B48-EFF9-94D50FFD6516}"/>
          </ac:spMkLst>
        </pc:spChg>
        <pc:spChg chg="add mod">
          <ac:chgData name="坤 许" userId="27c33e8e49892705" providerId="LiveId" clId="{9DEA1F0A-F576-4F06-BEF7-EBD600742D5F}" dt="2024-05-22T02:19:31.885" v="555" actId="113"/>
          <ac:spMkLst>
            <pc:docMk/>
            <pc:sldMk cId="3056427939" sldId="258"/>
            <ac:spMk id="32" creationId="{5E4BC99C-85DC-C6D9-4FC5-C65BF5C3F5C6}"/>
          </ac:spMkLst>
        </pc:spChg>
        <pc:grpChg chg="add mod">
          <ac:chgData name="坤 许" userId="27c33e8e49892705" providerId="LiveId" clId="{9DEA1F0A-F576-4F06-BEF7-EBD600742D5F}" dt="2024-05-22T01:56:03.961" v="447" actId="1076"/>
          <ac:grpSpMkLst>
            <pc:docMk/>
            <pc:sldMk cId="3056427939" sldId="258"/>
            <ac:grpSpMk id="15" creationId="{5B968D7E-98BD-9971-2193-954CEDD905E3}"/>
          </ac:grpSpMkLst>
        </pc:grpChg>
        <pc:grpChg chg="add mod">
          <ac:chgData name="坤 许" userId="27c33e8e49892705" providerId="LiveId" clId="{9DEA1F0A-F576-4F06-BEF7-EBD600742D5F}" dt="2024-05-22T01:56:03.961" v="447" actId="1076"/>
          <ac:grpSpMkLst>
            <pc:docMk/>
            <pc:sldMk cId="3056427939" sldId="258"/>
            <ac:grpSpMk id="16" creationId="{F42F8BE9-DDBC-B3CD-9931-A268C9DAA9F0}"/>
          </ac:grpSpMkLst>
        </pc:grpChg>
        <pc:picChg chg="add mod modCrop">
          <ac:chgData name="坤 许" userId="27c33e8e49892705" providerId="LiveId" clId="{9DEA1F0A-F576-4F06-BEF7-EBD600742D5F}" dt="2024-05-22T01:29:41.722" v="108" actId="164"/>
          <ac:picMkLst>
            <pc:docMk/>
            <pc:sldMk cId="3056427939" sldId="258"/>
            <ac:picMk id="2" creationId="{49404A23-6016-956B-8E85-FE537893DA0F}"/>
          </ac:picMkLst>
        </pc:picChg>
        <pc:picChg chg="add mod">
          <ac:chgData name="坤 许" userId="27c33e8e49892705" providerId="LiveId" clId="{9DEA1F0A-F576-4F06-BEF7-EBD600742D5F}" dt="2024-05-22T01:56:03.961" v="447" actId="1076"/>
          <ac:picMkLst>
            <pc:docMk/>
            <pc:sldMk cId="3056427939" sldId="258"/>
            <ac:picMk id="7" creationId="{D6B7EE86-C91B-C7F7-A00A-371421331076}"/>
          </ac:picMkLst>
        </pc:picChg>
        <pc:picChg chg="mod">
          <ac:chgData name="坤 许" userId="27c33e8e49892705" providerId="LiveId" clId="{9DEA1F0A-F576-4F06-BEF7-EBD600742D5F}" dt="2024-05-22T01:56:03.961" v="447" actId="1076"/>
          <ac:picMkLst>
            <pc:docMk/>
            <pc:sldMk cId="3056427939" sldId="258"/>
            <ac:picMk id="8" creationId="{AEC43FB9-6F64-97A1-64C7-D0A97B892E0D}"/>
          </ac:picMkLst>
        </pc:picChg>
        <pc:cxnChg chg="add mod">
          <ac:chgData name="坤 许" userId="27c33e8e49892705" providerId="LiveId" clId="{9DEA1F0A-F576-4F06-BEF7-EBD600742D5F}" dt="2024-05-22T01:28:21.836" v="100" actId="164"/>
          <ac:cxnSpMkLst>
            <pc:docMk/>
            <pc:sldMk cId="3056427939" sldId="258"/>
            <ac:cxnSpMk id="11" creationId="{C9A9DF34-7BFD-ED43-9EC3-B5D51F8F65EA}"/>
          </ac:cxnSpMkLst>
        </pc:cxnChg>
        <pc:cxnChg chg="add mod">
          <ac:chgData name="坤 许" userId="27c33e8e49892705" providerId="LiveId" clId="{9DEA1F0A-F576-4F06-BEF7-EBD600742D5F}" dt="2024-05-22T01:28:21.836" v="100" actId="164"/>
          <ac:cxnSpMkLst>
            <pc:docMk/>
            <pc:sldMk cId="3056427939" sldId="258"/>
            <ac:cxnSpMk id="14" creationId="{71B4D6AF-D14D-1A01-4EDF-D940AAF5254B}"/>
          </ac:cxnSpMkLst>
        </pc:cxnChg>
      </pc:sldChg>
      <pc:sldChg chg="addSp delSp modSp new mod">
        <pc:chgData name="坤 许" userId="27c33e8e49892705" providerId="LiveId" clId="{9DEA1F0A-F576-4F06-BEF7-EBD600742D5F}" dt="2024-05-22T02:58:43.298" v="646" actId="1076"/>
        <pc:sldMkLst>
          <pc:docMk/>
          <pc:sldMk cId="332716203" sldId="259"/>
        </pc:sldMkLst>
        <pc:spChg chg="del">
          <ac:chgData name="坤 许" userId="27c33e8e49892705" providerId="LiveId" clId="{9DEA1F0A-F576-4F06-BEF7-EBD600742D5F}" dt="2024-05-22T01:35:07.735" v="181" actId="478"/>
          <ac:spMkLst>
            <pc:docMk/>
            <pc:sldMk cId="332716203" sldId="259"/>
            <ac:spMk id="2" creationId="{28064206-7569-689E-5075-EE2F585275EB}"/>
          </ac:spMkLst>
        </pc:spChg>
        <pc:spChg chg="del">
          <ac:chgData name="坤 许" userId="27c33e8e49892705" providerId="LiveId" clId="{9DEA1F0A-F576-4F06-BEF7-EBD600742D5F}" dt="2024-05-22T01:35:07.735" v="181" actId="478"/>
          <ac:spMkLst>
            <pc:docMk/>
            <pc:sldMk cId="332716203" sldId="259"/>
            <ac:spMk id="3" creationId="{ACEAE535-B9E7-BFD7-A176-9EDD21AFFB76}"/>
          </ac:spMkLst>
        </pc:spChg>
        <pc:spChg chg="add mod">
          <ac:chgData name="坤 许" userId="27c33e8e49892705" providerId="LiveId" clId="{9DEA1F0A-F576-4F06-BEF7-EBD600742D5F}" dt="2024-05-22T02:26:17.472" v="593" actId="20577"/>
          <ac:spMkLst>
            <pc:docMk/>
            <pc:sldMk cId="332716203" sldId="259"/>
            <ac:spMk id="12" creationId="{8B8FCA48-EC75-3068-1FFC-ED0D2A08FBB3}"/>
          </ac:spMkLst>
        </pc:spChg>
        <pc:spChg chg="add del mod">
          <ac:chgData name="坤 许" userId="27c33e8e49892705" providerId="LiveId" clId="{9DEA1F0A-F576-4F06-BEF7-EBD600742D5F}" dt="2024-05-22T02:25:34.030" v="562"/>
          <ac:spMkLst>
            <pc:docMk/>
            <pc:sldMk cId="332716203" sldId="259"/>
            <ac:spMk id="13" creationId="{9743EE9E-70D0-5A3D-782C-86D0E04D75F1}"/>
          </ac:spMkLst>
        </pc:spChg>
        <pc:spChg chg="add del mod">
          <ac:chgData name="坤 许" userId="27c33e8e49892705" providerId="LiveId" clId="{9DEA1F0A-F576-4F06-BEF7-EBD600742D5F}" dt="2024-05-22T02:26:20.929" v="597"/>
          <ac:spMkLst>
            <pc:docMk/>
            <pc:sldMk cId="332716203" sldId="259"/>
            <ac:spMk id="14" creationId="{7BEC5F64-D36B-3A91-0579-6BB1CD7D898A}"/>
          </ac:spMkLst>
        </pc:spChg>
        <pc:spChg chg="add mod">
          <ac:chgData name="坤 许" userId="27c33e8e49892705" providerId="LiveId" clId="{9DEA1F0A-F576-4F06-BEF7-EBD600742D5F}" dt="2024-05-22T02:26:34.824" v="631" actId="20577"/>
          <ac:spMkLst>
            <pc:docMk/>
            <pc:sldMk cId="332716203" sldId="259"/>
            <ac:spMk id="15" creationId="{D1F77E47-A0AA-2622-6078-6B6DF3FDE8C1}"/>
          </ac:spMkLst>
        </pc:spChg>
        <pc:spChg chg="add mod">
          <ac:chgData name="坤 许" userId="27c33e8e49892705" providerId="LiveId" clId="{9DEA1F0A-F576-4F06-BEF7-EBD600742D5F}" dt="2024-05-22T02:58:41.929" v="645" actId="1076"/>
          <ac:spMkLst>
            <pc:docMk/>
            <pc:sldMk cId="332716203" sldId="259"/>
            <ac:spMk id="18" creationId="{36B55ECB-5DF0-24F3-3A80-C1FBD3283BEF}"/>
          </ac:spMkLst>
        </pc:spChg>
        <pc:spChg chg="add mod">
          <ac:chgData name="坤 许" userId="27c33e8e49892705" providerId="LiveId" clId="{9DEA1F0A-F576-4F06-BEF7-EBD600742D5F}" dt="2024-05-22T02:58:40.243" v="644" actId="1076"/>
          <ac:spMkLst>
            <pc:docMk/>
            <pc:sldMk cId="332716203" sldId="259"/>
            <ac:spMk id="20" creationId="{0AB68539-82D2-DEE2-1047-9EA2FB5C4B2F}"/>
          </ac:spMkLst>
        </pc:spChg>
        <pc:picChg chg="add mod">
          <ac:chgData name="坤 许" userId="27c33e8e49892705" providerId="LiveId" clId="{9DEA1F0A-F576-4F06-BEF7-EBD600742D5F}" dt="2024-05-22T02:58:37.939" v="643" actId="1076"/>
          <ac:picMkLst>
            <pc:docMk/>
            <pc:sldMk cId="332716203" sldId="259"/>
            <ac:picMk id="5" creationId="{33C74577-AD7F-A8F5-992B-57E020E897D4}"/>
          </ac:picMkLst>
        </pc:picChg>
        <pc:picChg chg="add del mod">
          <ac:chgData name="坤 许" userId="27c33e8e49892705" providerId="LiveId" clId="{9DEA1F0A-F576-4F06-BEF7-EBD600742D5F}" dt="2024-05-22T02:20:13.722" v="558" actId="478"/>
          <ac:picMkLst>
            <pc:docMk/>
            <pc:sldMk cId="332716203" sldId="259"/>
            <ac:picMk id="7" creationId="{6AEE3E5E-B893-17D6-C1B4-805AA0A3B0CB}"/>
          </ac:picMkLst>
        </pc:picChg>
        <pc:picChg chg="add mod">
          <ac:chgData name="坤 许" userId="27c33e8e49892705" providerId="LiveId" clId="{9DEA1F0A-F576-4F06-BEF7-EBD600742D5F}" dt="2024-05-22T02:26:19.705" v="594" actId="1076"/>
          <ac:picMkLst>
            <pc:docMk/>
            <pc:sldMk cId="332716203" sldId="259"/>
            <ac:picMk id="9" creationId="{CB2A1DCF-EDCC-BEBD-C659-ECA29BB890AA}"/>
          </ac:picMkLst>
        </pc:picChg>
        <pc:picChg chg="add mod">
          <ac:chgData name="坤 许" userId="27c33e8e49892705" providerId="LiveId" clId="{9DEA1F0A-F576-4F06-BEF7-EBD600742D5F}" dt="2024-05-22T02:26:20.758" v="595" actId="1076"/>
          <ac:picMkLst>
            <pc:docMk/>
            <pc:sldMk cId="332716203" sldId="259"/>
            <ac:picMk id="11" creationId="{A375D656-EE7E-B5C9-11A7-42BCFD4BF89C}"/>
          </ac:picMkLst>
        </pc:picChg>
        <pc:picChg chg="add mod">
          <ac:chgData name="坤 许" userId="27c33e8e49892705" providerId="LiveId" clId="{9DEA1F0A-F576-4F06-BEF7-EBD600742D5F}" dt="2024-05-22T02:58:43.298" v="646" actId="1076"/>
          <ac:picMkLst>
            <pc:docMk/>
            <pc:sldMk cId="332716203" sldId="259"/>
            <ac:picMk id="17" creationId="{8515073C-A94C-731C-BDCC-4A3D4F3B9E81}"/>
          </ac:picMkLst>
        </pc:picChg>
      </pc:sldChg>
      <pc:sldChg chg="addSp delSp modSp new mod">
        <pc:chgData name="坤 许" userId="27c33e8e49892705" providerId="LiveId" clId="{9DEA1F0A-F576-4F06-BEF7-EBD600742D5F}" dt="2024-05-22T03:00:46.304" v="707" actId="113"/>
        <pc:sldMkLst>
          <pc:docMk/>
          <pc:sldMk cId="898425243" sldId="260"/>
        </pc:sldMkLst>
        <pc:spChg chg="del">
          <ac:chgData name="坤 许" userId="27c33e8e49892705" providerId="LiveId" clId="{9DEA1F0A-F576-4F06-BEF7-EBD600742D5F}" dt="2024-05-22T02:58:48.406" v="648" actId="478"/>
          <ac:spMkLst>
            <pc:docMk/>
            <pc:sldMk cId="898425243" sldId="260"/>
            <ac:spMk id="2" creationId="{682070BE-C01F-3947-AE8E-45B2D7411980}"/>
          </ac:spMkLst>
        </pc:spChg>
        <pc:spChg chg="del">
          <ac:chgData name="坤 许" userId="27c33e8e49892705" providerId="LiveId" clId="{9DEA1F0A-F576-4F06-BEF7-EBD600742D5F}" dt="2024-05-22T02:58:48.406" v="648" actId="478"/>
          <ac:spMkLst>
            <pc:docMk/>
            <pc:sldMk cId="898425243" sldId="260"/>
            <ac:spMk id="3" creationId="{1223ED17-3F24-7878-D122-311295745DEF}"/>
          </ac:spMkLst>
        </pc:spChg>
        <pc:spChg chg="add mod">
          <ac:chgData name="坤 许" userId="27c33e8e49892705" providerId="LiveId" clId="{9DEA1F0A-F576-4F06-BEF7-EBD600742D5F}" dt="2024-05-22T03:00:09.242" v="665" actId="20577"/>
          <ac:spMkLst>
            <pc:docMk/>
            <pc:sldMk cId="898425243" sldId="260"/>
            <ac:spMk id="4" creationId="{35048B64-4A55-5A60-61C9-BF6C55394C9F}"/>
          </ac:spMkLst>
        </pc:spChg>
        <pc:spChg chg="add mod">
          <ac:chgData name="坤 许" userId="27c33e8e49892705" providerId="LiveId" clId="{9DEA1F0A-F576-4F06-BEF7-EBD600742D5F}" dt="2024-05-22T03:00:46.304" v="707" actId="113"/>
          <ac:spMkLst>
            <pc:docMk/>
            <pc:sldMk cId="898425243" sldId="260"/>
            <ac:spMk id="11" creationId="{6B691D62-9113-B713-2DE6-3985488F7DFB}"/>
          </ac:spMkLst>
        </pc:spChg>
        <pc:picChg chg="add mod">
          <ac:chgData name="坤 许" userId="27c33e8e49892705" providerId="LiveId" clId="{9DEA1F0A-F576-4F06-BEF7-EBD600742D5F}" dt="2024-05-22T02:59:27.432" v="655" actId="1076"/>
          <ac:picMkLst>
            <pc:docMk/>
            <pc:sldMk cId="898425243" sldId="260"/>
            <ac:picMk id="6" creationId="{2D7C578C-95F6-5580-0892-C7542E087F34}"/>
          </ac:picMkLst>
        </pc:picChg>
        <pc:picChg chg="add mod">
          <ac:chgData name="坤 许" userId="27c33e8e49892705" providerId="LiveId" clId="{9DEA1F0A-F576-4F06-BEF7-EBD600742D5F}" dt="2024-05-22T02:59:46.307" v="657" actId="1076"/>
          <ac:picMkLst>
            <pc:docMk/>
            <pc:sldMk cId="898425243" sldId="260"/>
            <ac:picMk id="8" creationId="{9E4D90C9-0AD7-B980-8F51-A6FFA2DAC7B9}"/>
          </ac:picMkLst>
        </pc:picChg>
        <pc:picChg chg="add mod">
          <ac:chgData name="坤 许" userId="27c33e8e49892705" providerId="LiveId" clId="{9DEA1F0A-F576-4F06-BEF7-EBD600742D5F}" dt="2024-05-22T03:00:00.610" v="659" actId="1076"/>
          <ac:picMkLst>
            <pc:docMk/>
            <pc:sldMk cId="898425243" sldId="260"/>
            <ac:picMk id="10" creationId="{2BA75DDE-1120-9FA0-8706-5FE23771715D}"/>
          </ac:picMkLst>
        </pc:picChg>
      </pc:sldChg>
      <pc:sldChg chg="addSp delSp modSp new mod">
        <pc:chgData name="坤 许" userId="27c33e8e49892705" providerId="LiveId" clId="{9DEA1F0A-F576-4F06-BEF7-EBD600742D5F}" dt="2024-05-22T05:01:32.143" v="987" actId="1076"/>
        <pc:sldMkLst>
          <pc:docMk/>
          <pc:sldMk cId="3015623488" sldId="261"/>
        </pc:sldMkLst>
        <pc:spChg chg="del">
          <ac:chgData name="坤 许" userId="27c33e8e49892705" providerId="LiveId" clId="{9DEA1F0A-F576-4F06-BEF7-EBD600742D5F}" dt="2024-05-22T03:06:56.383" v="709" actId="478"/>
          <ac:spMkLst>
            <pc:docMk/>
            <pc:sldMk cId="3015623488" sldId="261"/>
            <ac:spMk id="2" creationId="{1DF69B28-6B38-864D-4DFB-3603227FE965}"/>
          </ac:spMkLst>
        </pc:spChg>
        <pc:spChg chg="del">
          <ac:chgData name="坤 许" userId="27c33e8e49892705" providerId="LiveId" clId="{9DEA1F0A-F576-4F06-BEF7-EBD600742D5F}" dt="2024-05-22T03:06:56.383" v="709" actId="478"/>
          <ac:spMkLst>
            <pc:docMk/>
            <pc:sldMk cId="3015623488" sldId="261"/>
            <ac:spMk id="3" creationId="{C94E32FB-D6CC-007C-D110-7AEC3DA0F9FC}"/>
          </ac:spMkLst>
        </pc:spChg>
        <pc:spChg chg="add mod">
          <ac:chgData name="坤 许" userId="27c33e8e49892705" providerId="LiveId" clId="{9DEA1F0A-F576-4F06-BEF7-EBD600742D5F}" dt="2024-05-22T04:56:20.880" v="965" actId="1076"/>
          <ac:spMkLst>
            <pc:docMk/>
            <pc:sldMk cId="3015623488" sldId="261"/>
            <ac:spMk id="5" creationId="{E7A5489F-F864-0ECA-8654-2B0B9B9A6F42}"/>
          </ac:spMkLst>
        </pc:spChg>
        <pc:spChg chg="add mod">
          <ac:chgData name="坤 许" userId="27c33e8e49892705" providerId="LiveId" clId="{9DEA1F0A-F576-4F06-BEF7-EBD600742D5F}" dt="2024-05-22T04:56:24.018" v="966" actId="1076"/>
          <ac:spMkLst>
            <pc:docMk/>
            <pc:sldMk cId="3015623488" sldId="261"/>
            <ac:spMk id="9" creationId="{9F2660C1-497A-3C04-B057-9C1497F9DA5B}"/>
          </ac:spMkLst>
        </pc:spChg>
        <pc:spChg chg="add mod">
          <ac:chgData name="坤 许" userId="27c33e8e49892705" providerId="LiveId" clId="{9DEA1F0A-F576-4F06-BEF7-EBD600742D5F}" dt="2024-05-22T04:56:27.893" v="967" actId="1076"/>
          <ac:spMkLst>
            <pc:docMk/>
            <pc:sldMk cId="3015623488" sldId="261"/>
            <ac:spMk id="12" creationId="{1F76DEB8-76C7-3567-0EC2-B5FA93EB15F3}"/>
          </ac:spMkLst>
        </pc:spChg>
        <pc:spChg chg="add mod">
          <ac:chgData name="坤 许" userId="27c33e8e49892705" providerId="LiveId" clId="{9DEA1F0A-F576-4F06-BEF7-EBD600742D5F}" dt="2024-05-22T04:56:32.231" v="969" actId="1076"/>
          <ac:spMkLst>
            <pc:docMk/>
            <pc:sldMk cId="3015623488" sldId="261"/>
            <ac:spMk id="15" creationId="{DB9E2C34-E2BF-4AE9-702E-092574387B1D}"/>
          </ac:spMkLst>
        </pc:spChg>
        <pc:spChg chg="add mod">
          <ac:chgData name="坤 许" userId="27c33e8e49892705" providerId="LiveId" clId="{9DEA1F0A-F576-4F06-BEF7-EBD600742D5F}" dt="2024-05-22T03:09:30.266" v="781" actId="20577"/>
          <ac:spMkLst>
            <pc:docMk/>
            <pc:sldMk cId="3015623488" sldId="261"/>
            <ac:spMk id="20" creationId="{CD5F5958-3A59-945D-00E9-F77B51E8510D}"/>
          </ac:spMkLst>
        </pc:spChg>
        <pc:spChg chg="add mod">
          <ac:chgData name="坤 许" userId="27c33e8e49892705" providerId="LiveId" clId="{9DEA1F0A-F576-4F06-BEF7-EBD600742D5F}" dt="2024-05-22T04:56:29.686" v="968" actId="1076"/>
          <ac:spMkLst>
            <pc:docMk/>
            <pc:sldMk cId="3015623488" sldId="261"/>
            <ac:spMk id="21" creationId="{A336424A-09EC-3AF4-1798-8A86B85329DF}"/>
          </ac:spMkLst>
        </pc:spChg>
        <pc:spChg chg="add mod">
          <ac:chgData name="坤 许" userId="27c33e8e49892705" providerId="LiveId" clId="{9DEA1F0A-F576-4F06-BEF7-EBD600742D5F}" dt="2024-05-22T05:01:32.143" v="987" actId="1076"/>
          <ac:spMkLst>
            <pc:docMk/>
            <pc:sldMk cId="3015623488" sldId="261"/>
            <ac:spMk id="31" creationId="{375F7606-C8BF-350B-AD07-F94C96C5BD37}"/>
          </ac:spMkLst>
        </pc:spChg>
        <pc:spChg chg="add mod">
          <ac:chgData name="坤 许" userId="27c33e8e49892705" providerId="LiveId" clId="{9DEA1F0A-F576-4F06-BEF7-EBD600742D5F}" dt="2024-05-22T04:56:57.070" v="978" actId="1076"/>
          <ac:spMkLst>
            <pc:docMk/>
            <pc:sldMk cId="3015623488" sldId="261"/>
            <ac:spMk id="34" creationId="{526B953E-6404-2785-CE8D-3C53F96FFB83}"/>
          </ac:spMkLst>
        </pc:spChg>
        <pc:grpChg chg="add mod">
          <ac:chgData name="坤 许" userId="27c33e8e49892705" providerId="LiveId" clId="{9DEA1F0A-F576-4F06-BEF7-EBD600742D5F}" dt="2024-05-22T05:01:24.514" v="983" actId="1076"/>
          <ac:grpSpMkLst>
            <pc:docMk/>
            <pc:sldMk cId="3015623488" sldId="261"/>
            <ac:grpSpMk id="27" creationId="{DD9608C8-4AE3-E1F2-253D-43E98DE00B97}"/>
          </ac:grpSpMkLst>
        </pc:grpChg>
        <pc:picChg chg="add mod">
          <ac:chgData name="坤 许" userId="27c33e8e49892705" providerId="LiveId" clId="{9DEA1F0A-F576-4F06-BEF7-EBD600742D5F}" dt="2024-05-22T04:56:20.880" v="965" actId="1076"/>
          <ac:picMkLst>
            <pc:docMk/>
            <pc:sldMk cId="3015623488" sldId="261"/>
            <ac:picMk id="7" creationId="{7FB156E2-496E-3360-CA3D-E7147CDB4435}"/>
          </ac:picMkLst>
        </pc:picChg>
        <pc:picChg chg="add mod modCrop">
          <ac:chgData name="坤 许" userId="27c33e8e49892705" providerId="LiveId" clId="{9DEA1F0A-F576-4F06-BEF7-EBD600742D5F}" dt="2024-05-22T04:56:24.018" v="966" actId="1076"/>
          <ac:picMkLst>
            <pc:docMk/>
            <pc:sldMk cId="3015623488" sldId="261"/>
            <ac:picMk id="11" creationId="{C58C94D8-3778-E538-3E09-381B989BB083}"/>
          </ac:picMkLst>
        </pc:picChg>
        <pc:picChg chg="add mod">
          <ac:chgData name="坤 许" userId="27c33e8e49892705" providerId="LiveId" clId="{9DEA1F0A-F576-4F06-BEF7-EBD600742D5F}" dt="2024-05-22T04:56:27.893" v="967" actId="1076"/>
          <ac:picMkLst>
            <pc:docMk/>
            <pc:sldMk cId="3015623488" sldId="261"/>
            <ac:picMk id="14" creationId="{823A2360-F1A5-7C0B-3C8F-106DE7AAF80A}"/>
          </ac:picMkLst>
        </pc:picChg>
        <pc:picChg chg="add mod">
          <ac:chgData name="坤 许" userId="27c33e8e49892705" providerId="LiveId" clId="{9DEA1F0A-F576-4F06-BEF7-EBD600742D5F}" dt="2024-05-22T05:01:10.076" v="979" actId="14100"/>
          <ac:picMkLst>
            <pc:docMk/>
            <pc:sldMk cId="3015623488" sldId="261"/>
            <ac:picMk id="17" creationId="{F5E52E90-8015-D49B-290F-A1C8B4716650}"/>
          </ac:picMkLst>
        </pc:picChg>
        <pc:picChg chg="add mod">
          <ac:chgData name="坤 许" userId="27c33e8e49892705" providerId="LiveId" clId="{9DEA1F0A-F576-4F06-BEF7-EBD600742D5F}" dt="2024-05-22T05:01:29.885" v="985" actId="1076"/>
          <ac:picMkLst>
            <pc:docMk/>
            <pc:sldMk cId="3015623488" sldId="261"/>
            <ac:picMk id="19" creationId="{589BC7D0-2198-36C4-8D42-FBEA26D062BD}"/>
          </ac:picMkLst>
        </pc:picChg>
        <pc:picChg chg="add mod">
          <ac:chgData name="坤 许" userId="27c33e8e49892705" providerId="LiveId" clId="{9DEA1F0A-F576-4F06-BEF7-EBD600742D5F}" dt="2024-05-22T05:01:24.514" v="983" actId="1076"/>
          <ac:picMkLst>
            <pc:docMk/>
            <pc:sldMk cId="3015623488" sldId="261"/>
            <ac:picMk id="23" creationId="{D3A72B13-2355-96B8-B24F-40FC07C7E664}"/>
          </ac:picMkLst>
        </pc:picChg>
        <pc:picChg chg="add mod modCrop">
          <ac:chgData name="坤 许" userId="27c33e8e49892705" providerId="LiveId" clId="{9DEA1F0A-F576-4F06-BEF7-EBD600742D5F}" dt="2024-05-22T03:10:40.992" v="816" actId="164"/>
          <ac:picMkLst>
            <pc:docMk/>
            <pc:sldMk cId="3015623488" sldId="261"/>
            <ac:picMk id="25" creationId="{0908A897-5F5D-648E-3FFA-106948100BBA}"/>
          </ac:picMkLst>
        </pc:picChg>
        <pc:picChg chg="add mod modCrop">
          <ac:chgData name="坤 许" userId="27c33e8e49892705" providerId="LiveId" clId="{9DEA1F0A-F576-4F06-BEF7-EBD600742D5F}" dt="2024-05-22T03:10:40.992" v="816" actId="164"/>
          <ac:picMkLst>
            <pc:docMk/>
            <pc:sldMk cId="3015623488" sldId="261"/>
            <ac:picMk id="26" creationId="{E24365ED-4D58-4718-218C-A6737FF75625}"/>
          </ac:picMkLst>
        </pc:picChg>
        <pc:picChg chg="add mod">
          <ac:chgData name="坤 许" userId="27c33e8e49892705" providerId="LiveId" clId="{9DEA1F0A-F576-4F06-BEF7-EBD600742D5F}" dt="2024-05-22T05:01:30.953" v="986" actId="1076"/>
          <ac:picMkLst>
            <pc:docMk/>
            <pc:sldMk cId="3015623488" sldId="261"/>
            <ac:picMk id="29" creationId="{67FF78AA-2ED0-CCC0-8A07-784A934DF9F4}"/>
          </ac:picMkLst>
        </pc:picChg>
        <pc:picChg chg="add mod">
          <ac:chgData name="坤 许" userId="27c33e8e49892705" providerId="LiveId" clId="{9DEA1F0A-F576-4F06-BEF7-EBD600742D5F}" dt="2024-05-22T04:56:34.845" v="970" actId="1076"/>
          <ac:picMkLst>
            <pc:docMk/>
            <pc:sldMk cId="3015623488" sldId="261"/>
            <ac:picMk id="33" creationId="{E3968413-1772-CD8D-43D4-B5A3FDECA4AB}"/>
          </ac:picMkLst>
        </pc:picChg>
      </pc:sldChg>
      <pc:sldChg chg="addSp delSp modSp new mod">
        <pc:chgData name="坤 许" userId="27c33e8e49892705" providerId="LiveId" clId="{9DEA1F0A-F576-4F06-BEF7-EBD600742D5F}" dt="2024-05-22T04:34:42.906" v="912" actId="1076"/>
        <pc:sldMkLst>
          <pc:docMk/>
          <pc:sldMk cId="2205509854" sldId="262"/>
        </pc:sldMkLst>
        <pc:spChg chg="del">
          <ac:chgData name="坤 许" userId="27c33e8e49892705" providerId="LiveId" clId="{9DEA1F0A-F576-4F06-BEF7-EBD600742D5F}" dt="2024-05-22T03:13:39.962" v="830" actId="478"/>
          <ac:spMkLst>
            <pc:docMk/>
            <pc:sldMk cId="2205509854" sldId="262"/>
            <ac:spMk id="2" creationId="{5CC9057F-4644-5C7A-3401-7F5768570999}"/>
          </ac:spMkLst>
        </pc:spChg>
        <pc:spChg chg="del">
          <ac:chgData name="坤 许" userId="27c33e8e49892705" providerId="LiveId" clId="{9DEA1F0A-F576-4F06-BEF7-EBD600742D5F}" dt="2024-05-22T03:13:39.962" v="830" actId="478"/>
          <ac:spMkLst>
            <pc:docMk/>
            <pc:sldMk cId="2205509854" sldId="262"/>
            <ac:spMk id="3" creationId="{0AFB4B8D-A69F-F449-252E-C5A32127BBC3}"/>
          </ac:spMkLst>
        </pc:spChg>
        <pc:spChg chg="add mod">
          <ac:chgData name="坤 许" userId="27c33e8e49892705" providerId="LiveId" clId="{9DEA1F0A-F576-4F06-BEF7-EBD600742D5F}" dt="2024-05-22T04:34:42.906" v="912" actId="1076"/>
          <ac:spMkLst>
            <pc:docMk/>
            <pc:sldMk cId="2205509854" sldId="262"/>
            <ac:spMk id="9" creationId="{5FD1DF1E-4B2E-7A25-CA7E-F9E82B3C6B07}"/>
          </ac:spMkLst>
        </pc:spChg>
        <pc:spChg chg="add mod">
          <ac:chgData name="坤 许" userId="27c33e8e49892705" providerId="LiveId" clId="{9DEA1F0A-F576-4F06-BEF7-EBD600742D5F}" dt="2024-05-22T04:34:42.906" v="912" actId="1076"/>
          <ac:spMkLst>
            <pc:docMk/>
            <pc:sldMk cId="2205509854" sldId="262"/>
            <ac:spMk id="13" creationId="{AF59CDBB-04D5-B176-08FD-924A3BAF7DF6}"/>
          </ac:spMkLst>
        </pc:spChg>
        <pc:spChg chg="add mod">
          <ac:chgData name="坤 许" userId="27c33e8e49892705" providerId="LiveId" clId="{9DEA1F0A-F576-4F06-BEF7-EBD600742D5F}" dt="2024-05-22T04:34:42.906" v="912" actId="1076"/>
          <ac:spMkLst>
            <pc:docMk/>
            <pc:sldMk cId="2205509854" sldId="262"/>
            <ac:spMk id="18" creationId="{ABDB5EC2-8F04-484D-2766-52F093CEF43D}"/>
          </ac:spMkLst>
        </pc:spChg>
        <pc:picChg chg="add mod">
          <ac:chgData name="坤 许" userId="27c33e8e49892705" providerId="LiveId" clId="{9DEA1F0A-F576-4F06-BEF7-EBD600742D5F}" dt="2024-05-22T03:14:22.471" v="836" actId="1076"/>
          <ac:picMkLst>
            <pc:docMk/>
            <pc:sldMk cId="2205509854" sldId="262"/>
            <ac:picMk id="5" creationId="{947D750B-90D8-2A6E-888C-1DE0E216FAA6}"/>
          </ac:picMkLst>
        </pc:picChg>
        <pc:picChg chg="add mod ord">
          <ac:chgData name="坤 许" userId="27c33e8e49892705" providerId="LiveId" clId="{9DEA1F0A-F576-4F06-BEF7-EBD600742D5F}" dt="2024-05-22T04:34:03.455" v="901" actId="1076"/>
          <ac:picMkLst>
            <pc:docMk/>
            <pc:sldMk cId="2205509854" sldId="262"/>
            <ac:picMk id="7" creationId="{F64349BF-B6A0-9EDD-22F5-B4427475E12D}"/>
          </ac:picMkLst>
        </pc:picChg>
        <pc:picChg chg="add mod">
          <ac:chgData name="坤 许" userId="27c33e8e49892705" providerId="LiveId" clId="{9DEA1F0A-F576-4F06-BEF7-EBD600742D5F}" dt="2024-05-22T04:34:42.906" v="912" actId="1076"/>
          <ac:picMkLst>
            <pc:docMk/>
            <pc:sldMk cId="2205509854" sldId="262"/>
            <ac:picMk id="11" creationId="{A4472607-2CE2-AACA-7DD9-139827FF095B}"/>
          </ac:picMkLst>
        </pc:picChg>
        <pc:picChg chg="add mod">
          <ac:chgData name="坤 许" userId="27c33e8e49892705" providerId="LiveId" clId="{9DEA1F0A-F576-4F06-BEF7-EBD600742D5F}" dt="2024-05-22T04:34:42.906" v="912" actId="1076"/>
          <ac:picMkLst>
            <pc:docMk/>
            <pc:sldMk cId="2205509854" sldId="262"/>
            <ac:picMk id="15" creationId="{AC6927E9-734F-522F-1DDF-5A8E10327301}"/>
          </ac:picMkLst>
        </pc:picChg>
        <pc:picChg chg="add mod">
          <ac:chgData name="坤 许" userId="27c33e8e49892705" providerId="LiveId" clId="{9DEA1F0A-F576-4F06-BEF7-EBD600742D5F}" dt="2024-05-22T04:34:42.906" v="912" actId="1076"/>
          <ac:picMkLst>
            <pc:docMk/>
            <pc:sldMk cId="2205509854" sldId="262"/>
            <ac:picMk id="17" creationId="{0FFFC770-B47C-7E8F-406F-14C697B21405}"/>
          </ac:picMkLst>
        </pc:picChg>
        <pc:picChg chg="add mod">
          <ac:chgData name="坤 许" userId="27c33e8e49892705" providerId="LiveId" clId="{9DEA1F0A-F576-4F06-BEF7-EBD600742D5F}" dt="2024-05-22T04:34:38.753" v="911" actId="1076"/>
          <ac:picMkLst>
            <pc:docMk/>
            <pc:sldMk cId="2205509854" sldId="262"/>
            <ac:picMk id="20" creationId="{8CC94767-C788-D1FC-2C56-44CC8E8EE2D4}"/>
          </ac:picMkLst>
        </pc:picChg>
      </pc:sldChg>
      <pc:sldChg chg="addSp delSp modSp new mod">
        <pc:chgData name="坤 许" userId="27c33e8e49892705" providerId="LiveId" clId="{9DEA1F0A-F576-4F06-BEF7-EBD600742D5F}" dt="2024-05-22T05:31:48.301" v="1211" actId="1076"/>
        <pc:sldMkLst>
          <pc:docMk/>
          <pc:sldMk cId="1374500357" sldId="263"/>
        </pc:sldMkLst>
        <pc:spChg chg="del">
          <ac:chgData name="坤 许" userId="27c33e8e49892705" providerId="LiveId" clId="{9DEA1F0A-F576-4F06-BEF7-EBD600742D5F}" dt="2024-05-22T04:50:46.670" v="914" actId="478"/>
          <ac:spMkLst>
            <pc:docMk/>
            <pc:sldMk cId="1374500357" sldId="263"/>
            <ac:spMk id="2" creationId="{082E5E02-814C-998B-1110-05091C647E99}"/>
          </ac:spMkLst>
        </pc:spChg>
        <pc:spChg chg="del">
          <ac:chgData name="坤 许" userId="27c33e8e49892705" providerId="LiveId" clId="{9DEA1F0A-F576-4F06-BEF7-EBD600742D5F}" dt="2024-05-22T04:50:46.670" v="914" actId="478"/>
          <ac:spMkLst>
            <pc:docMk/>
            <pc:sldMk cId="1374500357" sldId="263"/>
            <ac:spMk id="3" creationId="{29A924EC-5AF1-D9BE-B74A-6AFEF3A5BC36}"/>
          </ac:spMkLst>
        </pc:spChg>
        <pc:spChg chg="add mod">
          <ac:chgData name="坤 许" userId="27c33e8e49892705" providerId="LiveId" clId="{9DEA1F0A-F576-4F06-BEF7-EBD600742D5F}" dt="2024-05-22T04:51:01.790" v="944" actId="1076"/>
          <ac:spMkLst>
            <pc:docMk/>
            <pc:sldMk cId="1374500357" sldId="263"/>
            <ac:spMk id="4" creationId="{CB5E7BEF-AEE8-31D1-5552-6D923E276389}"/>
          </ac:spMkLst>
        </pc:spChg>
        <pc:spChg chg="add mod">
          <ac:chgData name="坤 许" userId="27c33e8e49892705" providerId="LiveId" clId="{9DEA1F0A-F576-4F06-BEF7-EBD600742D5F}" dt="2024-05-22T04:51:23.549" v="950" actId="1076"/>
          <ac:spMkLst>
            <pc:docMk/>
            <pc:sldMk cId="1374500357" sldId="263"/>
            <ac:spMk id="6" creationId="{0F5EE98A-875B-EC1A-54C2-371615E8812C}"/>
          </ac:spMkLst>
        </pc:spChg>
        <pc:spChg chg="add mod">
          <ac:chgData name="坤 许" userId="27c33e8e49892705" providerId="LiveId" clId="{9DEA1F0A-F576-4F06-BEF7-EBD600742D5F}" dt="2024-05-22T04:51:21.297" v="949" actId="1076"/>
          <ac:spMkLst>
            <pc:docMk/>
            <pc:sldMk cId="1374500357" sldId="263"/>
            <ac:spMk id="7" creationId="{59C11A30-9345-952D-BEF7-64B164567934}"/>
          </ac:spMkLst>
        </pc:spChg>
        <pc:spChg chg="add mod">
          <ac:chgData name="坤 许" userId="27c33e8e49892705" providerId="LiveId" clId="{9DEA1F0A-F576-4F06-BEF7-EBD600742D5F}" dt="2024-05-22T05:16:07.789" v="1127" actId="1076"/>
          <ac:spMkLst>
            <pc:docMk/>
            <pc:sldMk cId="1374500357" sldId="263"/>
            <ac:spMk id="12" creationId="{C5E8BB5E-229B-33D4-D90D-4EB3A86F19E2}"/>
          </ac:spMkLst>
        </pc:spChg>
        <pc:spChg chg="add mod">
          <ac:chgData name="坤 许" userId="27c33e8e49892705" providerId="LiveId" clId="{9DEA1F0A-F576-4F06-BEF7-EBD600742D5F}" dt="2024-05-22T05:18:28.242" v="1176" actId="1076"/>
          <ac:spMkLst>
            <pc:docMk/>
            <pc:sldMk cId="1374500357" sldId="263"/>
            <ac:spMk id="13" creationId="{FF07EF40-C203-46B7-8A35-4A812775E02B}"/>
          </ac:spMkLst>
        </pc:spChg>
        <pc:spChg chg="add mod">
          <ac:chgData name="坤 许" userId="27c33e8e49892705" providerId="LiveId" clId="{9DEA1F0A-F576-4F06-BEF7-EBD600742D5F}" dt="2024-05-22T05:18:38.994" v="1180" actId="1076"/>
          <ac:spMkLst>
            <pc:docMk/>
            <pc:sldMk cId="1374500357" sldId="263"/>
            <ac:spMk id="18" creationId="{80E27280-551A-7D6B-FFF8-6D27D3491F1D}"/>
          </ac:spMkLst>
        </pc:spChg>
        <pc:spChg chg="add mod">
          <ac:chgData name="坤 许" userId="27c33e8e49892705" providerId="LiveId" clId="{9DEA1F0A-F576-4F06-BEF7-EBD600742D5F}" dt="2024-05-22T05:18:41.404" v="1181" actId="1076"/>
          <ac:spMkLst>
            <pc:docMk/>
            <pc:sldMk cId="1374500357" sldId="263"/>
            <ac:spMk id="25" creationId="{912DC9E4-6DCA-2B12-1E14-784F861D7D17}"/>
          </ac:spMkLst>
        </pc:spChg>
        <pc:spChg chg="add mod">
          <ac:chgData name="坤 许" userId="27c33e8e49892705" providerId="LiveId" clId="{9DEA1F0A-F576-4F06-BEF7-EBD600742D5F}" dt="2024-05-22T05:22:01.470" v="1194" actId="1076"/>
          <ac:spMkLst>
            <pc:docMk/>
            <pc:sldMk cId="1374500357" sldId="263"/>
            <ac:spMk id="30" creationId="{947070B9-B770-9723-14E1-EF93F552F78D}"/>
          </ac:spMkLst>
        </pc:spChg>
        <pc:spChg chg="add mod">
          <ac:chgData name="坤 许" userId="27c33e8e49892705" providerId="LiveId" clId="{9DEA1F0A-F576-4F06-BEF7-EBD600742D5F}" dt="2024-05-22T05:30:59.223" v="1198" actId="207"/>
          <ac:spMkLst>
            <pc:docMk/>
            <pc:sldMk cId="1374500357" sldId="263"/>
            <ac:spMk id="31" creationId="{DDA4A5AA-6F0A-6242-D919-023368B132BD}"/>
          </ac:spMkLst>
        </pc:spChg>
        <pc:spChg chg="add mod">
          <ac:chgData name="坤 许" userId="27c33e8e49892705" providerId="LiveId" clId="{9DEA1F0A-F576-4F06-BEF7-EBD600742D5F}" dt="2024-05-22T05:31:03.184" v="1200" actId="1076"/>
          <ac:spMkLst>
            <pc:docMk/>
            <pc:sldMk cId="1374500357" sldId="263"/>
            <ac:spMk id="32" creationId="{FB4E01C6-43D7-8454-A276-3682A0F3E783}"/>
          </ac:spMkLst>
        </pc:spChg>
        <pc:spChg chg="add mod">
          <ac:chgData name="坤 许" userId="27c33e8e49892705" providerId="LiveId" clId="{9DEA1F0A-F576-4F06-BEF7-EBD600742D5F}" dt="2024-05-22T05:31:06.514" v="1202" actId="1076"/>
          <ac:spMkLst>
            <pc:docMk/>
            <pc:sldMk cId="1374500357" sldId="263"/>
            <ac:spMk id="33" creationId="{E9AA0731-7C5C-B4EA-1168-9D43DF775A2E}"/>
          </ac:spMkLst>
        </pc:spChg>
        <pc:spChg chg="add mod">
          <ac:chgData name="坤 许" userId="27c33e8e49892705" providerId="LiveId" clId="{9DEA1F0A-F576-4F06-BEF7-EBD600742D5F}" dt="2024-05-22T05:31:48.301" v="1211" actId="1076"/>
          <ac:spMkLst>
            <pc:docMk/>
            <pc:sldMk cId="1374500357" sldId="263"/>
            <ac:spMk id="34" creationId="{F65E61FF-6509-01C4-2CE5-63C98F7DBD30}"/>
          </ac:spMkLst>
        </pc:spChg>
        <pc:grpChg chg="add mod">
          <ac:chgData name="坤 许" userId="27c33e8e49892705" providerId="LiveId" clId="{9DEA1F0A-F576-4F06-BEF7-EBD600742D5F}" dt="2024-05-22T05:18:29.515" v="1177" actId="1076"/>
          <ac:grpSpMkLst>
            <pc:docMk/>
            <pc:sldMk cId="1374500357" sldId="263"/>
            <ac:grpSpMk id="16" creationId="{5847E610-A201-3CB8-6142-FA3325832015}"/>
          </ac:grpSpMkLst>
        </pc:grpChg>
        <pc:picChg chg="add mod">
          <ac:chgData name="坤 许" userId="27c33e8e49892705" providerId="LiveId" clId="{9DEA1F0A-F576-4F06-BEF7-EBD600742D5F}" dt="2024-05-22T04:51:37.919" v="954" actId="1076"/>
          <ac:picMkLst>
            <pc:docMk/>
            <pc:sldMk cId="1374500357" sldId="263"/>
            <ac:picMk id="9" creationId="{D918AD05-740B-62CE-8F47-9AA94991D390}"/>
          </ac:picMkLst>
        </pc:picChg>
        <pc:picChg chg="add mod modCrop">
          <ac:chgData name="坤 许" userId="27c33e8e49892705" providerId="LiveId" clId="{9DEA1F0A-F576-4F06-BEF7-EBD600742D5F}" dt="2024-05-22T05:18:25.918" v="1175" actId="1076"/>
          <ac:picMkLst>
            <pc:docMk/>
            <pc:sldMk cId="1374500357" sldId="263"/>
            <ac:picMk id="11" creationId="{D2FD0C7B-7E46-A465-1295-4EE02B8B1CBB}"/>
          </ac:picMkLst>
        </pc:picChg>
        <pc:picChg chg="add mod modCrop">
          <ac:chgData name="坤 许" userId="27c33e8e49892705" providerId="LiveId" clId="{9DEA1F0A-F576-4F06-BEF7-EBD600742D5F}" dt="2024-05-22T05:07:51.195" v="1076" actId="164"/>
          <ac:picMkLst>
            <pc:docMk/>
            <pc:sldMk cId="1374500357" sldId="263"/>
            <ac:picMk id="14" creationId="{55CC8137-23D1-6C77-4D66-DED2D210D883}"/>
          </ac:picMkLst>
        </pc:picChg>
        <pc:picChg chg="add mod ord modCrop">
          <ac:chgData name="坤 许" userId="27c33e8e49892705" providerId="LiveId" clId="{9DEA1F0A-F576-4F06-BEF7-EBD600742D5F}" dt="2024-05-22T05:07:51.195" v="1076" actId="164"/>
          <ac:picMkLst>
            <pc:docMk/>
            <pc:sldMk cId="1374500357" sldId="263"/>
            <ac:picMk id="15" creationId="{C96A858A-3BD8-85F8-FD4F-B4F47CCCE950}"/>
          </ac:picMkLst>
        </pc:picChg>
        <pc:picChg chg="add mod">
          <ac:chgData name="坤 许" userId="27c33e8e49892705" providerId="LiveId" clId="{9DEA1F0A-F576-4F06-BEF7-EBD600742D5F}" dt="2024-05-22T05:18:38.994" v="1180" actId="1076"/>
          <ac:picMkLst>
            <pc:docMk/>
            <pc:sldMk cId="1374500357" sldId="263"/>
            <ac:picMk id="20" creationId="{0D0B60F8-F0E6-9A31-D439-4BCE4E59F04B}"/>
          </ac:picMkLst>
        </pc:picChg>
        <pc:picChg chg="add mod modCrop">
          <ac:chgData name="坤 许" userId="27c33e8e49892705" providerId="LiveId" clId="{9DEA1F0A-F576-4F06-BEF7-EBD600742D5F}" dt="2024-05-22T05:15:26.255" v="1123" actId="1076"/>
          <ac:picMkLst>
            <pc:docMk/>
            <pc:sldMk cId="1374500357" sldId="263"/>
            <ac:picMk id="22" creationId="{4C59654C-5A00-59B7-95B0-C37DA220F358}"/>
          </ac:picMkLst>
        </pc:picChg>
        <pc:picChg chg="add mod">
          <ac:chgData name="坤 许" userId="27c33e8e49892705" providerId="LiveId" clId="{9DEA1F0A-F576-4F06-BEF7-EBD600742D5F}" dt="2024-05-22T05:18:42.681" v="1182" actId="1076"/>
          <ac:picMkLst>
            <pc:docMk/>
            <pc:sldMk cId="1374500357" sldId="263"/>
            <ac:picMk id="24" creationId="{D9D4B124-EDD7-A819-B468-6D46FD7759BD}"/>
          </ac:picMkLst>
        </pc:picChg>
        <pc:picChg chg="add mod modCrop">
          <ac:chgData name="坤 许" userId="27c33e8e49892705" providerId="LiveId" clId="{9DEA1F0A-F576-4F06-BEF7-EBD600742D5F}" dt="2024-05-22T05:21:50.215" v="1191" actId="1076"/>
          <ac:picMkLst>
            <pc:docMk/>
            <pc:sldMk cId="1374500357" sldId="263"/>
            <ac:picMk id="27" creationId="{2F703071-4413-5801-F516-2C699F39056A}"/>
          </ac:picMkLst>
        </pc:picChg>
        <pc:picChg chg="add mod">
          <ac:chgData name="坤 许" userId="27c33e8e49892705" providerId="LiveId" clId="{9DEA1F0A-F576-4F06-BEF7-EBD600742D5F}" dt="2024-05-22T05:22:03.815" v="1195" actId="1076"/>
          <ac:picMkLst>
            <pc:docMk/>
            <pc:sldMk cId="1374500357" sldId="263"/>
            <ac:picMk id="29" creationId="{B7E55412-BF85-0A0D-81A3-CB3C990692E1}"/>
          </ac:picMkLst>
        </pc:picChg>
      </pc:sldChg>
      <pc:sldChg chg="addSp delSp modSp new mod">
        <pc:chgData name="坤 许" userId="27c33e8e49892705" providerId="LiveId" clId="{9DEA1F0A-F576-4F06-BEF7-EBD600742D5F}" dt="2024-05-22T07:19:26.325" v="1621" actId="21"/>
        <pc:sldMkLst>
          <pc:docMk/>
          <pc:sldMk cId="1556217559" sldId="264"/>
        </pc:sldMkLst>
        <pc:spChg chg="del">
          <ac:chgData name="坤 许" userId="27c33e8e49892705" providerId="LiveId" clId="{9DEA1F0A-F576-4F06-BEF7-EBD600742D5F}" dt="2024-05-22T05:31:54.904" v="1213" actId="478"/>
          <ac:spMkLst>
            <pc:docMk/>
            <pc:sldMk cId="1556217559" sldId="264"/>
            <ac:spMk id="2" creationId="{A9083BE3-80D2-8E48-D2CB-CD602F399BCE}"/>
          </ac:spMkLst>
        </pc:spChg>
        <pc:spChg chg="del">
          <ac:chgData name="坤 许" userId="27c33e8e49892705" providerId="LiveId" clId="{9DEA1F0A-F576-4F06-BEF7-EBD600742D5F}" dt="2024-05-22T05:31:54.904" v="1213" actId="478"/>
          <ac:spMkLst>
            <pc:docMk/>
            <pc:sldMk cId="1556217559" sldId="264"/>
            <ac:spMk id="3" creationId="{0FBC9EC3-70D3-2D59-EB1D-16C8EB3395A5}"/>
          </ac:spMkLst>
        </pc:spChg>
        <pc:spChg chg="add mod">
          <ac:chgData name="坤 许" userId="27c33e8e49892705" providerId="LiveId" clId="{9DEA1F0A-F576-4F06-BEF7-EBD600742D5F}" dt="2024-05-22T05:41:42.226" v="1473" actId="1076"/>
          <ac:spMkLst>
            <pc:docMk/>
            <pc:sldMk cId="1556217559" sldId="264"/>
            <ac:spMk id="11" creationId="{9A8038D2-150D-362C-CF91-1FCAF6149784}"/>
          </ac:spMkLst>
        </pc:spChg>
        <pc:spChg chg="add mod">
          <ac:chgData name="坤 许" userId="27c33e8e49892705" providerId="LiveId" clId="{9DEA1F0A-F576-4F06-BEF7-EBD600742D5F}" dt="2024-05-22T05:41:45.898" v="1474" actId="1076"/>
          <ac:spMkLst>
            <pc:docMk/>
            <pc:sldMk cId="1556217559" sldId="264"/>
            <ac:spMk id="12" creationId="{DE23F0E2-0150-875F-F5B8-C8264297653C}"/>
          </ac:spMkLst>
        </pc:spChg>
        <pc:spChg chg="add mod">
          <ac:chgData name="坤 许" userId="27c33e8e49892705" providerId="LiveId" clId="{9DEA1F0A-F576-4F06-BEF7-EBD600742D5F}" dt="2024-05-22T05:41:45.898" v="1474" actId="1076"/>
          <ac:spMkLst>
            <pc:docMk/>
            <pc:sldMk cId="1556217559" sldId="264"/>
            <ac:spMk id="15" creationId="{5B94C5D5-0B73-BBC4-FD69-B5B3F8D5AE7D}"/>
          </ac:spMkLst>
        </pc:spChg>
        <pc:spChg chg="add mod">
          <ac:chgData name="坤 许" userId="27c33e8e49892705" providerId="LiveId" clId="{9DEA1F0A-F576-4F06-BEF7-EBD600742D5F}" dt="2024-05-22T06:20:46.468" v="1475" actId="1076"/>
          <ac:spMkLst>
            <pc:docMk/>
            <pc:sldMk cId="1556217559" sldId="264"/>
            <ac:spMk id="16" creationId="{533E2BEA-5F15-5682-9A51-3C136A37AF6B}"/>
          </ac:spMkLst>
        </pc:spChg>
        <pc:spChg chg="add mod">
          <ac:chgData name="坤 许" userId="27c33e8e49892705" providerId="LiveId" clId="{9DEA1F0A-F576-4F06-BEF7-EBD600742D5F}" dt="2024-05-22T06:24:15.392" v="1476" actId="1076"/>
          <ac:spMkLst>
            <pc:docMk/>
            <pc:sldMk cId="1556217559" sldId="264"/>
            <ac:spMk id="17" creationId="{04B1862B-2E50-88EF-D027-66BEE7372344}"/>
          </ac:spMkLst>
        </pc:spChg>
        <pc:spChg chg="add mod">
          <ac:chgData name="坤 许" userId="27c33e8e49892705" providerId="LiveId" clId="{9DEA1F0A-F576-4F06-BEF7-EBD600742D5F}" dt="2024-05-22T06:24:17.225" v="1477" actId="1076"/>
          <ac:spMkLst>
            <pc:docMk/>
            <pc:sldMk cId="1556217559" sldId="264"/>
            <ac:spMk id="18" creationId="{8D994553-9BCB-16CC-C929-92076EE7C023}"/>
          </ac:spMkLst>
        </pc:spChg>
        <pc:spChg chg="add mod">
          <ac:chgData name="坤 许" userId="27c33e8e49892705" providerId="LiveId" clId="{9DEA1F0A-F576-4F06-BEF7-EBD600742D5F}" dt="2024-05-22T06:20:46.468" v="1475" actId="1076"/>
          <ac:spMkLst>
            <pc:docMk/>
            <pc:sldMk cId="1556217559" sldId="264"/>
            <ac:spMk id="19" creationId="{4F0ABC10-D5C0-2C7F-0054-466CD4950431}"/>
          </ac:spMkLst>
        </pc:spChg>
        <pc:spChg chg="add mod">
          <ac:chgData name="坤 许" userId="27c33e8e49892705" providerId="LiveId" clId="{9DEA1F0A-F576-4F06-BEF7-EBD600742D5F}" dt="2024-05-22T06:20:46.468" v="1475" actId="1076"/>
          <ac:spMkLst>
            <pc:docMk/>
            <pc:sldMk cId="1556217559" sldId="264"/>
            <ac:spMk id="20" creationId="{DCFB031B-1FD6-EC33-388C-9D4247EB9FBF}"/>
          </ac:spMkLst>
        </pc:spChg>
        <pc:spChg chg="add mod">
          <ac:chgData name="坤 许" userId="27c33e8e49892705" providerId="LiveId" clId="{9DEA1F0A-F576-4F06-BEF7-EBD600742D5F}" dt="2024-05-22T06:20:46.468" v="1475" actId="1076"/>
          <ac:spMkLst>
            <pc:docMk/>
            <pc:sldMk cId="1556217559" sldId="264"/>
            <ac:spMk id="21" creationId="{4D9D9A76-4599-12F5-8B98-A1E680A0C00E}"/>
          </ac:spMkLst>
        </pc:spChg>
        <pc:spChg chg="add del mod">
          <ac:chgData name="坤 许" userId="27c33e8e49892705" providerId="LiveId" clId="{9DEA1F0A-F576-4F06-BEF7-EBD600742D5F}" dt="2024-05-22T07:19:26.325" v="1621" actId="21"/>
          <ac:spMkLst>
            <pc:docMk/>
            <pc:sldMk cId="1556217559" sldId="264"/>
            <ac:spMk id="22" creationId="{FCC354C1-A9EF-8213-CE87-2E00C6CE0899}"/>
          </ac:spMkLst>
        </pc:spChg>
        <pc:spChg chg="add mod">
          <ac:chgData name="坤 许" userId="27c33e8e49892705" providerId="LiveId" clId="{9DEA1F0A-F576-4F06-BEF7-EBD600742D5F}" dt="2024-05-22T05:41:33.140" v="1462" actId="1076"/>
          <ac:spMkLst>
            <pc:docMk/>
            <pc:sldMk cId="1556217559" sldId="264"/>
            <ac:spMk id="23" creationId="{1A39B0DB-BF18-C8A7-97AD-B5EB7BD9F35B}"/>
          </ac:spMkLst>
        </pc:spChg>
        <pc:spChg chg="add mod">
          <ac:chgData name="坤 许" userId="27c33e8e49892705" providerId="LiveId" clId="{9DEA1F0A-F576-4F06-BEF7-EBD600742D5F}" dt="2024-05-22T06:30:05.759" v="1502" actId="1076"/>
          <ac:spMkLst>
            <pc:docMk/>
            <pc:sldMk cId="1556217559" sldId="264"/>
            <ac:spMk id="29" creationId="{1B02163B-0870-FF80-1155-C1D0E47A0913}"/>
          </ac:spMkLst>
        </pc:spChg>
        <pc:spChg chg="add mod">
          <ac:chgData name="坤 许" userId="27c33e8e49892705" providerId="LiveId" clId="{9DEA1F0A-F576-4F06-BEF7-EBD600742D5F}" dt="2024-05-22T06:30:46.092" v="1554" actId="1076"/>
          <ac:spMkLst>
            <pc:docMk/>
            <pc:sldMk cId="1556217559" sldId="264"/>
            <ac:spMk id="30" creationId="{6BEF124C-FE68-0FE0-41A4-B22A2557C443}"/>
          </ac:spMkLst>
        </pc:spChg>
        <pc:grpChg chg="add mod">
          <ac:chgData name="坤 许" userId="27c33e8e49892705" providerId="LiveId" clId="{9DEA1F0A-F576-4F06-BEF7-EBD600742D5F}" dt="2024-05-22T05:41:42.226" v="1473" actId="1076"/>
          <ac:grpSpMkLst>
            <pc:docMk/>
            <pc:sldMk cId="1556217559" sldId="264"/>
            <ac:grpSpMk id="10" creationId="{E5CA5B7B-0D3A-6550-EB11-E477DF6BF28E}"/>
          </ac:grpSpMkLst>
        </pc:grpChg>
        <pc:grpChg chg="add mod">
          <ac:chgData name="坤 许" userId="27c33e8e49892705" providerId="LiveId" clId="{9DEA1F0A-F576-4F06-BEF7-EBD600742D5F}" dt="2024-05-22T05:41:45.898" v="1474" actId="1076"/>
          <ac:grpSpMkLst>
            <pc:docMk/>
            <pc:sldMk cId="1556217559" sldId="264"/>
            <ac:grpSpMk id="14" creationId="{B5210A86-E4F5-2360-39C5-6AD4AD320C28}"/>
          </ac:grpSpMkLst>
        </pc:grpChg>
        <pc:picChg chg="add mod modCrop">
          <ac:chgData name="坤 许" userId="27c33e8e49892705" providerId="LiveId" clId="{9DEA1F0A-F576-4F06-BEF7-EBD600742D5F}" dt="2024-05-22T05:34:40.732" v="1270" actId="164"/>
          <ac:picMkLst>
            <pc:docMk/>
            <pc:sldMk cId="1556217559" sldId="264"/>
            <ac:picMk id="5" creationId="{07646946-7272-BF00-BE69-1DC10898C0F5}"/>
          </ac:picMkLst>
        </pc:picChg>
        <pc:picChg chg="add mod modCrop">
          <ac:chgData name="坤 许" userId="27c33e8e49892705" providerId="LiveId" clId="{9DEA1F0A-F576-4F06-BEF7-EBD600742D5F}" dt="2024-05-22T05:33:49.987" v="1227" actId="164"/>
          <ac:picMkLst>
            <pc:docMk/>
            <pc:sldMk cId="1556217559" sldId="264"/>
            <ac:picMk id="7" creationId="{DB597D9C-F178-183E-2D09-A76B152064A8}"/>
          </ac:picMkLst>
        </pc:picChg>
        <pc:picChg chg="add del mod">
          <ac:chgData name="坤 许" userId="27c33e8e49892705" providerId="LiveId" clId="{9DEA1F0A-F576-4F06-BEF7-EBD600742D5F}" dt="2024-05-22T05:38:19.466" v="1274" actId="478"/>
          <ac:picMkLst>
            <pc:docMk/>
            <pc:sldMk cId="1556217559" sldId="264"/>
            <ac:picMk id="8" creationId="{1A2F638D-FB45-5034-89F7-1B1B2E73EFD1}"/>
          </ac:picMkLst>
        </pc:picChg>
        <pc:picChg chg="add mod modCrop">
          <ac:chgData name="坤 许" userId="27c33e8e49892705" providerId="LiveId" clId="{9DEA1F0A-F576-4F06-BEF7-EBD600742D5F}" dt="2024-05-22T05:33:49.987" v="1227" actId="164"/>
          <ac:picMkLst>
            <pc:docMk/>
            <pc:sldMk cId="1556217559" sldId="264"/>
            <ac:picMk id="9" creationId="{8A8BD1C3-2DC8-BAE8-C1C0-F8547C2BDFCF}"/>
          </ac:picMkLst>
        </pc:picChg>
        <pc:picChg chg="add mod modCrop">
          <ac:chgData name="坤 许" userId="27c33e8e49892705" providerId="LiveId" clId="{9DEA1F0A-F576-4F06-BEF7-EBD600742D5F}" dt="2024-05-22T05:34:40.732" v="1270" actId="164"/>
          <ac:picMkLst>
            <pc:docMk/>
            <pc:sldMk cId="1556217559" sldId="264"/>
            <ac:picMk id="13" creationId="{B29CF5C3-965C-F558-6952-B9F0EDC0C2D1}"/>
          </ac:picMkLst>
        </pc:picChg>
        <pc:picChg chg="add mod">
          <ac:chgData name="坤 许" userId="27c33e8e49892705" providerId="LiveId" clId="{9DEA1F0A-F576-4F06-BEF7-EBD600742D5F}" dt="2024-05-22T05:41:33.140" v="1462" actId="1076"/>
          <ac:picMkLst>
            <pc:docMk/>
            <pc:sldMk cId="1556217559" sldId="264"/>
            <ac:picMk id="25" creationId="{23D84E40-9D33-BCE5-45FD-F3D31A2F41F7}"/>
          </ac:picMkLst>
        </pc:picChg>
        <pc:picChg chg="add mod">
          <ac:chgData name="坤 许" userId="27c33e8e49892705" providerId="LiveId" clId="{9DEA1F0A-F576-4F06-BEF7-EBD600742D5F}" dt="2024-05-22T06:30:06.774" v="1503" actId="1076"/>
          <ac:picMkLst>
            <pc:docMk/>
            <pc:sldMk cId="1556217559" sldId="264"/>
            <ac:picMk id="27" creationId="{085CC67C-B1A7-D7A3-536F-FFE6CA26841D}"/>
          </ac:picMkLst>
        </pc:picChg>
      </pc:sldChg>
      <pc:sldChg chg="addSp delSp modSp new mod">
        <pc:chgData name="坤 许" userId="27c33e8e49892705" providerId="LiveId" clId="{9DEA1F0A-F576-4F06-BEF7-EBD600742D5F}" dt="2024-05-22T07:20:43.822" v="1633" actId="1076"/>
        <pc:sldMkLst>
          <pc:docMk/>
          <pc:sldMk cId="1496673902" sldId="265"/>
        </pc:sldMkLst>
        <pc:spChg chg="del">
          <ac:chgData name="坤 许" userId="27c33e8e49892705" providerId="LiveId" clId="{9DEA1F0A-F576-4F06-BEF7-EBD600742D5F}" dt="2024-05-22T06:35:13.637" v="1556" actId="478"/>
          <ac:spMkLst>
            <pc:docMk/>
            <pc:sldMk cId="1496673902" sldId="265"/>
            <ac:spMk id="2" creationId="{A33AE217-3687-7D82-A636-56A62448E200}"/>
          </ac:spMkLst>
        </pc:spChg>
        <pc:spChg chg="del">
          <ac:chgData name="坤 许" userId="27c33e8e49892705" providerId="LiveId" clId="{9DEA1F0A-F576-4F06-BEF7-EBD600742D5F}" dt="2024-05-22T06:35:13.637" v="1556" actId="478"/>
          <ac:spMkLst>
            <pc:docMk/>
            <pc:sldMk cId="1496673902" sldId="265"/>
            <ac:spMk id="3" creationId="{939942BF-76A4-0FD9-0D97-B4EA17C151FE}"/>
          </ac:spMkLst>
        </pc:spChg>
        <pc:spChg chg="add mod">
          <ac:chgData name="坤 许" userId="27c33e8e49892705" providerId="LiveId" clId="{9DEA1F0A-F576-4F06-BEF7-EBD600742D5F}" dt="2024-05-22T07:19:35.385" v="1625" actId="1076"/>
          <ac:spMkLst>
            <pc:docMk/>
            <pc:sldMk cId="1496673902" sldId="265"/>
            <ac:spMk id="6" creationId="{AF60E478-B2BD-5E50-4889-BB976633B52A}"/>
          </ac:spMkLst>
        </pc:spChg>
        <pc:spChg chg="add mod">
          <ac:chgData name="坤 许" userId="27c33e8e49892705" providerId="LiveId" clId="{9DEA1F0A-F576-4F06-BEF7-EBD600742D5F}" dt="2024-05-22T07:20:35.219" v="1632" actId="20577"/>
          <ac:spMkLst>
            <pc:docMk/>
            <pc:sldMk cId="1496673902" sldId="265"/>
            <ac:spMk id="9" creationId="{9A9A5587-65EB-0F3D-9A7C-06CE56D79F3D}"/>
          </ac:spMkLst>
        </pc:spChg>
        <pc:spChg chg="add mod">
          <ac:chgData name="坤 许" userId="27c33e8e49892705" providerId="LiveId" clId="{9DEA1F0A-F576-4F06-BEF7-EBD600742D5F}" dt="2024-05-22T07:19:33.844" v="1624" actId="1076"/>
          <ac:spMkLst>
            <pc:docMk/>
            <pc:sldMk cId="1496673902" sldId="265"/>
            <ac:spMk id="22" creationId="{FCC354C1-A9EF-8213-CE87-2E00C6CE0899}"/>
          </ac:spMkLst>
        </pc:spChg>
        <pc:picChg chg="add mod">
          <ac:chgData name="坤 许" userId="27c33e8e49892705" providerId="LiveId" clId="{9DEA1F0A-F576-4F06-BEF7-EBD600742D5F}" dt="2024-05-22T07:19:33.844" v="1624" actId="1076"/>
          <ac:picMkLst>
            <pc:docMk/>
            <pc:sldMk cId="1496673902" sldId="265"/>
            <ac:picMk id="5" creationId="{C5F7D5DE-F835-EFFC-98D2-EE2FD42BFFB9}"/>
          </ac:picMkLst>
        </pc:picChg>
        <pc:picChg chg="add mod">
          <ac:chgData name="坤 许" userId="27c33e8e49892705" providerId="LiveId" clId="{9DEA1F0A-F576-4F06-BEF7-EBD600742D5F}" dt="2024-05-22T07:20:43.822" v="1633" actId="1076"/>
          <ac:picMkLst>
            <pc:docMk/>
            <pc:sldMk cId="1496673902" sldId="265"/>
            <ac:picMk id="8" creationId="{2B9D6998-B16B-2D61-3ACE-CAE828F69CD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E467A8-7021-FDD0-FB5B-950EF2CF0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F5CF906-DDE7-DA14-A1F2-A6F79F261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8BCD6-7BF7-DE50-5CB4-EBDE8A68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E0583E-CACF-F6D9-78AB-51EE933B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4EB853-B8B5-839D-323D-1909FB77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51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AF1E43-5897-7079-663B-2B9BD29F4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10A80D-80E2-2916-F12C-134972239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B43FA7-542D-9A00-6381-B1C30DA1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EFF199-7D0F-7A6D-98EE-E8D8C933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A3CD2E-DBBF-3CA8-AB87-A0A87C94B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4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736AAB-C309-51D2-BDA6-DBAEA15108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F6702E-E32A-A7E1-6DA7-5E45FB78A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19E264-4C4D-6AB3-8D90-575BBDF5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E52B18-AF1C-9ED4-48EA-ABE31A486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12E168-1F76-354B-24FD-A3DF1E7E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4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021810-1254-7E7F-F07E-0B7DC1A7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103D13-D8F0-01D8-C6C0-BAB6BD836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315024-B306-FCE5-046D-3330E165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83A09-E973-8602-355F-B41F3079E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2C0876-E0C5-D18D-B64D-74DBDD96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62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A214F7-3583-B363-3CB7-E8B0F21EF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201829C-ED6D-11C3-DFFA-9538DF333A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7F5C0E-10AA-605F-1048-CDBCB4BE7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479FB7-641A-5BE3-FD1C-123E557C4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ADA988-719D-A8F2-C194-4E6C97A0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0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7A97BA-D267-BEF0-993B-3189D7C0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8FBD1B-73DC-C1F8-EDAF-89E64CD6C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A9B547-06F4-91ED-C36F-6C9A8DE90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B93330-8CEC-4D2C-E18E-F1CECB4B9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678D59-B951-F3F4-78EE-F04205D43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46DC13-18F8-B43F-2100-2B73495E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62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6C94FB-6096-3EAB-E7D7-786A530E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DD8FDA-7080-AD59-597C-4CD98198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3E99CB8-9F5B-8A8E-6A2F-DF9FDA08D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1E256CD-0718-8EBB-6F6A-982D9EF9C5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8F712A-F092-7495-2B98-6C886E318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5DAFF9C-AB3A-337F-0DDA-B397587D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39D509E-705B-D9B8-6C6B-24AFD203F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590E915-2C4B-5DDD-C16B-C3761C16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20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0186D-F27F-39A0-018F-45E7D512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F87187C-FD74-8538-A08E-05D1D340D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CA0A2B-5959-841E-07DD-E02ABC1C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4DFC301-5102-1CAD-BF88-24055CB54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445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3BE1264-A1A5-696F-A91E-7FD036D88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F58DFF3-1A00-E477-43E8-19D26FB0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FC1C3C0-CCA6-C83C-3382-AB998BB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03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37AA0-5477-8696-37CC-92DC87BBA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EB4D67-234F-1841-1952-E843E8A73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FDEF0C-63EF-4107-EA25-640FB734E0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2E82EF-BDE6-F766-C4E1-4A8E20FD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6719FE-9D0B-D891-DC45-EAB0A53D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3FB9B5-8646-2D19-8754-934B8D53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726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D6B95-5BF3-66FE-B767-8FD8F6EAA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3596B83-0694-D97B-2111-312264FD3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3DF92D-F740-84EC-3C50-4CEFDDA40C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715C60-F445-7063-5CB9-718938048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3684D9-8925-3E69-C6D8-92DD28118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BD24C-00F9-F667-6F88-AD3EE278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97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974A717-22A8-4E53-113C-4F78C3917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2910005-4DB9-02B7-B174-FFAB77BFE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77EBBA-10A9-014C-CA5F-9EB53F5473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90F8-1E76-4D65-8D28-5C28C0FFE7E4}" type="datetimeFigureOut">
              <a:rPr lang="zh-CN" altLang="en-US" smtClean="0"/>
              <a:t>2024/5/23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AE882D-EB2B-FBCA-276B-2A2EC5F12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BEC1A4-A3DA-2E31-F8EE-42416C39E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F8A6-B734-4C12-9C42-3E15ED3A9F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02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7" Type="http://schemas.openxmlformats.org/officeDocument/2006/relationships/image" Target="../media/image43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42.tmp"/><Relationship Id="rId4" Type="http://schemas.openxmlformats.org/officeDocument/2006/relationships/image" Target="../media/image41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tmp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tmp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3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m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mp"/><Relationship Id="rId3" Type="http://schemas.openxmlformats.org/officeDocument/2006/relationships/image" Target="../media/image13.tmp"/><Relationship Id="rId7" Type="http://schemas.openxmlformats.org/officeDocument/2006/relationships/image" Target="../media/image17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11" Type="http://schemas.openxmlformats.org/officeDocument/2006/relationships/image" Target="../media/image26.png"/><Relationship Id="rId5" Type="http://schemas.openxmlformats.org/officeDocument/2006/relationships/image" Target="../media/image15.tmp"/><Relationship Id="rId10" Type="http://schemas.openxmlformats.org/officeDocument/2006/relationships/image" Target="../media/image20.tmp"/><Relationship Id="rId4" Type="http://schemas.openxmlformats.org/officeDocument/2006/relationships/image" Target="../media/image14.tmp"/><Relationship Id="rId9" Type="http://schemas.openxmlformats.org/officeDocument/2006/relationships/image" Target="../media/image1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7" Type="http://schemas.openxmlformats.org/officeDocument/2006/relationships/image" Target="../media/image26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mp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mp"/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mp"/><Relationship Id="rId3" Type="http://schemas.openxmlformats.org/officeDocument/2006/relationships/image" Target="../media/image35.tmp"/><Relationship Id="rId7" Type="http://schemas.openxmlformats.org/officeDocument/2006/relationships/image" Target="../media/image36.png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3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9C7284-7BDD-620D-4EF0-4AF888FC9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41774"/>
            <a:ext cx="12192000" cy="1655762"/>
          </a:xfrm>
        </p:spPr>
        <p:txBody>
          <a:bodyPr>
            <a:normAutofit/>
          </a:bodyPr>
          <a:lstStyle/>
          <a:p>
            <a:r>
              <a:rPr lang="en-US" altLang="zh-CN" sz="4800" dirty="0"/>
              <a:t>quark AMM from triangle diagram of QCD</a:t>
            </a:r>
            <a:br>
              <a:rPr lang="en-US" altLang="zh-CN" sz="4800" dirty="0"/>
            </a:br>
            <a:r>
              <a:rPr lang="en-US" altLang="zh-CN" sz="4800" dirty="0"/>
              <a:t>in the presence of strong magnetic field</a:t>
            </a:r>
            <a:endParaRPr lang="zh-CN" altLang="en-US" sz="48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9242ED7-1AF6-A049-1DFC-C22422118A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Kun Xu @ Group meeting</a:t>
            </a:r>
          </a:p>
          <a:p>
            <a:r>
              <a:rPr lang="en-US" altLang="zh-CN" dirty="0"/>
              <a:t>2024/05/24</a:t>
            </a:r>
          </a:p>
        </p:txBody>
      </p:sp>
    </p:spTree>
    <p:extLst>
      <p:ext uri="{BB962C8B-B14F-4D97-AF65-F5344CB8AC3E}">
        <p14:creationId xmlns:p14="http://schemas.microsoft.com/office/powerpoint/2010/main" val="348044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F7D5DE-F835-EFFC-98D2-EE2FD42BF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7" y="24125"/>
            <a:ext cx="8452284" cy="11240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F60E478-B2BD-5E50-4889-BB976633B52A}"/>
              </a:ext>
            </a:extLst>
          </p:cNvPr>
          <p:cNvSpPr txBox="1"/>
          <p:nvPr/>
        </p:nvSpPr>
        <p:spPr>
          <a:xfrm>
            <a:off x="2906199" y="973052"/>
            <a:ext cx="509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Coupled to electric field, instead of magnetic field</a:t>
            </a:r>
            <a:endParaRPr lang="zh-CN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CC354C1-A9EF-8213-CE87-2E00C6CE0899}"/>
              </a:ext>
            </a:extLst>
          </p:cNvPr>
          <p:cNvSpPr/>
          <p:nvPr/>
        </p:nvSpPr>
        <p:spPr>
          <a:xfrm>
            <a:off x="4850282" y="320262"/>
            <a:ext cx="418753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9D6998-B16B-2D61-3ACE-CAE828F69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896" y="2018979"/>
            <a:ext cx="7791850" cy="127641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A9A5587-65EB-0F3D-9A7C-06CE56D79F3D}"/>
              </a:ext>
            </a:extLst>
          </p:cNvPr>
          <p:cNvSpPr txBox="1"/>
          <p:nvPr/>
        </p:nvSpPr>
        <p:spPr>
          <a:xfrm>
            <a:off x="908396" y="164964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AMM: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EC686B-A69E-E5DF-D501-1686487D4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087" y="1033234"/>
            <a:ext cx="2000353" cy="1047804"/>
          </a:xfrm>
          <a:prstGeom prst="rect">
            <a:avLst/>
          </a:prstGeom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id="{E12F2524-D8BB-FE0A-983D-6766C407CB42}"/>
              </a:ext>
            </a:extLst>
          </p:cNvPr>
          <p:cNvSpPr/>
          <p:nvPr/>
        </p:nvSpPr>
        <p:spPr>
          <a:xfrm rot="20669652">
            <a:off x="7682666" y="1608644"/>
            <a:ext cx="1210623" cy="2889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7D30D3-FB09-F09A-6E43-BC7C5E790244}"/>
              </a:ext>
            </a:extLst>
          </p:cNvPr>
          <p:cNvSpPr/>
          <p:nvPr/>
        </p:nvSpPr>
        <p:spPr>
          <a:xfrm>
            <a:off x="8170614" y="2766334"/>
            <a:ext cx="487107" cy="469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B72E920-BC04-3EC4-6683-85E0B4059801}"/>
              </a:ext>
            </a:extLst>
          </p:cNvPr>
          <p:cNvSpPr/>
          <p:nvPr/>
        </p:nvSpPr>
        <p:spPr>
          <a:xfrm>
            <a:off x="1987860" y="2359566"/>
            <a:ext cx="487107" cy="469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220E2D8-3E0F-CEB4-C5C6-14DFD12FC6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5" y="3772793"/>
            <a:ext cx="7952584" cy="211215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BB042F5E-2474-6F01-64C5-6A002E37B3DD}"/>
              </a:ext>
            </a:extLst>
          </p:cNvPr>
          <p:cNvSpPr/>
          <p:nvPr/>
        </p:nvSpPr>
        <p:spPr>
          <a:xfrm>
            <a:off x="1367383" y="4691187"/>
            <a:ext cx="537491" cy="591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0C301A9-FEEA-7199-4D08-65A227C7B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3" y="5461267"/>
            <a:ext cx="3159196" cy="872999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7694B32-6102-8AB8-0073-FA84598A2AE2}"/>
              </a:ext>
            </a:extLst>
          </p:cNvPr>
          <p:cNvSpPr txBox="1"/>
          <p:nvPr/>
        </p:nvSpPr>
        <p:spPr>
          <a:xfrm>
            <a:off x="7431580" y="330841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Gluon mass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6103F87-B660-BCAB-87E3-D08965131483}"/>
              </a:ext>
            </a:extLst>
          </p:cNvPr>
          <p:cNvSpPr/>
          <p:nvPr/>
        </p:nvSpPr>
        <p:spPr>
          <a:xfrm>
            <a:off x="5602819" y="4987149"/>
            <a:ext cx="487107" cy="469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E40811E-334D-05BA-FB58-FE6AE4DEDE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760" y="3809836"/>
            <a:ext cx="3702240" cy="2946551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4F3D61E6-ED1B-AFBC-C379-9D944D224237}"/>
              </a:ext>
            </a:extLst>
          </p:cNvPr>
          <p:cNvSpPr/>
          <p:nvPr/>
        </p:nvSpPr>
        <p:spPr>
          <a:xfrm>
            <a:off x="10178266" y="5715280"/>
            <a:ext cx="487107" cy="469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AE200E0-0853-D708-4FE4-EC4EB6EFA682}"/>
              </a:ext>
            </a:extLst>
          </p:cNvPr>
          <p:cNvSpPr txBox="1"/>
          <p:nvPr/>
        </p:nvSpPr>
        <p:spPr>
          <a:xfrm>
            <a:off x="9752405" y="6286082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Quark loop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E5D3BF6-C589-F8BA-EE19-47DE5B498763}"/>
              </a:ext>
            </a:extLst>
          </p:cNvPr>
          <p:cNvSpPr txBox="1"/>
          <p:nvPr/>
        </p:nvSpPr>
        <p:spPr>
          <a:xfrm>
            <a:off x="2906199" y="1332799"/>
            <a:ext cx="4104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AMM contributes to the electric part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667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9039287-964E-2986-1BA4-181F1F53FDD3}"/>
              </a:ext>
            </a:extLst>
          </p:cNvPr>
          <p:cNvSpPr txBox="1"/>
          <p:nvPr/>
        </p:nvSpPr>
        <p:spPr>
          <a:xfrm>
            <a:off x="64806" y="865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Results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DCB68D2-CA54-EFC9-F2FF-F3B9D23BD5DB}"/>
              </a:ext>
            </a:extLst>
          </p:cNvPr>
          <p:cNvSpPr txBox="1"/>
          <p:nvPr/>
        </p:nvSpPr>
        <p:spPr>
          <a:xfrm>
            <a:off x="1120337" y="86535"/>
            <a:ext cx="2240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 fixed infrared scale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46C550-A47D-1D44-C1B2-DC0A0724281B}"/>
                  </a:ext>
                </a:extLst>
              </p:cNvPr>
              <p:cNvSpPr txBox="1"/>
              <p:nvPr/>
            </p:nvSpPr>
            <p:spPr>
              <a:xfrm>
                <a:off x="3605260" y="86535"/>
                <a:ext cx="1250599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~0.3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𝐺𝑒𝑉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46C550-A47D-1D44-C1B2-DC0A07242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260" y="86535"/>
                <a:ext cx="1250599" cy="299569"/>
              </a:xfrm>
              <a:prstGeom prst="rect">
                <a:avLst/>
              </a:prstGeom>
              <a:blipFill>
                <a:blip r:embed="rId2"/>
                <a:stretch>
                  <a:fillRect l="-1942" r="-3398" b="-24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6FADE716-DF9C-8203-F123-853AEEC45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039" y="1071880"/>
            <a:ext cx="4567645" cy="381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F9AB438-0A46-1EC3-B058-4517B60C3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1009563"/>
            <a:ext cx="4561840" cy="403894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542B6A7-E38D-019F-3F86-DEB7499C2968}"/>
              </a:ext>
            </a:extLst>
          </p:cNvPr>
          <p:cNvSpPr txBox="1"/>
          <p:nvPr/>
        </p:nvSpPr>
        <p:spPr>
          <a:xfrm>
            <a:off x="1405491" y="5411435"/>
            <a:ext cx="3286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Coupling constant dependence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F1B3634-683F-8E5B-B9F5-A01B1BB9A019}"/>
                  </a:ext>
                </a:extLst>
              </p:cNvPr>
              <p:cNvSpPr txBox="1"/>
              <p:nvPr/>
            </p:nvSpPr>
            <p:spPr>
              <a:xfrm>
                <a:off x="2580640" y="1280160"/>
                <a:ext cx="327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6F1B3634-683F-8E5B-B9F5-A01B1BB9A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40" y="1280160"/>
                <a:ext cx="327782" cy="276999"/>
              </a:xfrm>
              <a:prstGeom prst="rect">
                <a:avLst/>
              </a:prstGeom>
              <a:blipFill>
                <a:blip r:embed="rId5"/>
                <a:stretch>
                  <a:fillRect l="-9259" r="-3704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D739214-8CB9-4953-E8F5-389AE26F43B6}"/>
                  </a:ext>
                </a:extLst>
              </p:cNvPr>
              <p:cNvSpPr txBox="1"/>
              <p:nvPr/>
            </p:nvSpPr>
            <p:spPr>
              <a:xfrm>
                <a:off x="2352040" y="3029034"/>
                <a:ext cx="327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D739214-8CB9-4953-E8F5-389AE26F4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040" y="3029034"/>
                <a:ext cx="327782" cy="276999"/>
              </a:xfrm>
              <a:prstGeom prst="rect">
                <a:avLst/>
              </a:prstGeom>
              <a:blipFill>
                <a:blip r:embed="rId6"/>
                <a:stretch>
                  <a:fillRect l="-9259" b="-1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A6087CB-C50A-71A0-6C52-1E603BD87B80}"/>
                  </a:ext>
                </a:extLst>
              </p:cNvPr>
              <p:cNvSpPr txBox="1"/>
              <p:nvPr/>
            </p:nvSpPr>
            <p:spPr>
              <a:xfrm>
                <a:off x="4691968" y="1557159"/>
                <a:ext cx="327782" cy="2805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A6087CB-C50A-71A0-6C52-1E603BD87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968" y="1557159"/>
                <a:ext cx="327782" cy="280526"/>
              </a:xfrm>
              <a:prstGeom prst="rect">
                <a:avLst/>
              </a:prstGeom>
              <a:blipFill>
                <a:blip r:embed="rId7"/>
                <a:stretch>
                  <a:fillRect l="-9434" r="-3774" b="-19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33576D3-163E-FF31-5187-37FF9CF9199C}"/>
                  </a:ext>
                </a:extLst>
              </p:cNvPr>
              <p:cNvSpPr txBox="1"/>
              <p:nvPr/>
            </p:nvSpPr>
            <p:spPr>
              <a:xfrm>
                <a:off x="4646248" y="2696354"/>
                <a:ext cx="3277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33576D3-163E-FF31-5187-37FF9CF91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248" y="2696354"/>
                <a:ext cx="327782" cy="276999"/>
              </a:xfrm>
              <a:prstGeom prst="rect">
                <a:avLst/>
              </a:prstGeom>
              <a:blipFill>
                <a:blip r:embed="rId8"/>
                <a:stretch>
                  <a:fillRect l="-9259" b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75E4400-3079-205B-FD89-FB60E536A8A1}"/>
                  </a:ext>
                </a:extLst>
              </p:cNvPr>
              <p:cNvSpPr txBox="1"/>
              <p:nvPr/>
            </p:nvSpPr>
            <p:spPr>
              <a:xfrm>
                <a:off x="2128520" y="6005197"/>
                <a:ext cx="10643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altLang="zh-CN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C75E4400-3079-205B-FD89-FB60E536A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520" y="6005197"/>
                <a:ext cx="1064329" cy="276999"/>
              </a:xfrm>
              <a:prstGeom prst="rect">
                <a:avLst/>
              </a:prstGeom>
              <a:blipFill>
                <a:blip r:embed="rId9"/>
                <a:stretch>
                  <a:fillRect l="-2286" b="-10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86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BB3512-5E55-A23F-4E4C-FDC775DD5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" y="564372"/>
            <a:ext cx="6547186" cy="555653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11D7553-031E-E9AF-2DDF-A591267E6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89" y="1635069"/>
            <a:ext cx="5182257" cy="2140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EE7379-82E4-5878-A626-128D07EEC4B6}"/>
                  </a:ext>
                </a:extLst>
              </p:cNvPr>
              <p:cNvSpPr txBox="1"/>
              <p:nvPr/>
            </p:nvSpPr>
            <p:spPr>
              <a:xfrm>
                <a:off x="6468244" y="3220578"/>
                <a:ext cx="675248" cy="3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5CEE7379-82E4-5878-A626-128D07EEC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244" y="3220578"/>
                <a:ext cx="675248" cy="338939"/>
              </a:xfrm>
              <a:prstGeom prst="rect">
                <a:avLst/>
              </a:prstGeom>
              <a:blipFill>
                <a:blip r:embed="rId4"/>
                <a:stretch>
                  <a:fillRect l="-3604" r="-2703" b="-196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A9F019F7-7641-602E-1A07-7F9B5748DF9B}"/>
              </a:ext>
            </a:extLst>
          </p:cNvPr>
          <p:cNvSpPr txBox="1"/>
          <p:nvPr/>
        </p:nvSpPr>
        <p:spPr>
          <a:xfrm>
            <a:off x="6988846" y="994575"/>
            <a:ext cx="6097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 magnetically-dressed gluon self-energy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3E4737-04AE-282D-6A70-BC3BD4877020}"/>
              </a:ext>
            </a:extLst>
          </p:cNvPr>
          <p:cNvSpPr txBox="1"/>
          <p:nvPr/>
        </p:nvSpPr>
        <p:spPr>
          <a:xfrm>
            <a:off x="6988846" y="5222931"/>
            <a:ext cx="509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Gluon mass increases with magnetic field </a:t>
            </a:r>
            <a:r>
              <a:rPr lang="en-US" altLang="zh-CN" dirty="0" err="1"/>
              <a:t>increses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229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46EC4D2E-B069-12FA-04AD-6F0F960643F4}"/>
              </a:ext>
            </a:extLst>
          </p:cNvPr>
          <p:cNvGrpSpPr/>
          <p:nvPr/>
        </p:nvGrpSpPr>
        <p:grpSpPr>
          <a:xfrm>
            <a:off x="6096000" y="3991053"/>
            <a:ext cx="2947768" cy="1062568"/>
            <a:chOff x="5825392" y="5293288"/>
            <a:chExt cx="2947768" cy="1062568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91B3D2E-A72B-3FAE-9D67-79208D980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5392" y="5293288"/>
              <a:ext cx="2947768" cy="1062568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4A9D5C5-4D2A-974C-0F9F-30BCF6F50611}"/>
                </a:ext>
              </a:extLst>
            </p:cNvPr>
            <p:cNvSpPr/>
            <p:nvPr/>
          </p:nvSpPr>
          <p:spPr>
            <a:xfrm>
              <a:off x="7188200" y="5596602"/>
              <a:ext cx="883920" cy="4841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D790C17-BB95-A227-A695-A9DA675B81DE}"/>
                    </a:ext>
                  </a:extLst>
                </p:cNvPr>
                <p:cNvSpPr txBox="1"/>
                <p:nvPr/>
              </p:nvSpPr>
              <p:spPr>
                <a:xfrm>
                  <a:off x="7232388" y="5699096"/>
                  <a:ext cx="856453" cy="3324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p>
                        </m:sSup>
                      </m:oMath>
                    </m:oMathPara>
                  </a14:m>
                  <a:endParaRPr lang="zh-CN" altLang="en-US" sz="2000" dirty="0"/>
                </a:p>
              </p:txBody>
            </p:sp>
          </mc:Choice>
          <mc:Fallback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ED790C17-BB95-A227-A695-A9DA675B81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2388" y="5699096"/>
                  <a:ext cx="856453" cy="332463"/>
                </a:xfrm>
                <a:prstGeom prst="rect">
                  <a:avLst/>
                </a:prstGeom>
                <a:blipFill>
                  <a:blip r:embed="rId3"/>
                  <a:stretch>
                    <a:fillRect l="-3571" r="-214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53B34461-7F5F-32EE-9ABA-0F693FAA29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80" y="76862"/>
            <a:ext cx="3702240" cy="2946551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D66E28A7-C0CF-FF0F-3BFB-C7625F67F1CC}"/>
              </a:ext>
            </a:extLst>
          </p:cNvPr>
          <p:cNvGrpSpPr/>
          <p:nvPr/>
        </p:nvGrpSpPr>
        <p:grpSpPr>
          <a:xfrm>
            <a:off x="7348220" y="9836"/>
            <a:ext cx="2697480" cy="2228346"/>
            <a:chOff x="7358380" y="461130"/>
            <a:chExt cx="2697480" cy="2228346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F92027C7-E31A-8DB2-A4F8-210FF42535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48" t="1035" r="45624" b="75251"/>
            <a:stretch/>
          </p:blipFill>
          <p:spPr>
            <a:xfrm>
              <a:off x="8642160" y="461130"/>
              <a:ext cx="167640" cy="698743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AAC20AB-5081-197E-2068-02C17692CC93}"/>
                </a:ext>
              </a:extLst>
            </p:cNvPr>
            <p:cNvGrpSpPr/>
            <p:nvPr/>
          </p:nvGrpSpPr>
          <p:grpSpPr>
            <a:xfrm>
              <a:off x="7358380" y="1173480"/>
              <a:ext cx="2697480" cy="1515996"/>
              <a:chOff x="7358380" y="1173480"/>
              <a:chExt cx="2697480" cy="1515996"/>
            </a:xfrm>
          </p:grpSpPr>
          <p:cxnSp>
            <p:nvCxnSpPr>
              <p:cNvPr id="6" name="直接连接符 5">
                <a:extLst>
                  <a:ext uri="{FF2B5EF4-FFF2-40B4-BE49-F238E27FC236}">
                    <a16:creationId xmlns:a16="http://schemas.microsoft.com/office/drawing/2014/main" id="{543D0213-BA41-4402-7B44-ED1BCB47B1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58380" y="2550160"/>
                <a:ext cx="269748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E527C185-3C10-5AF9-9F22-91E577256E07}"/>
                  </a:ext>
                </a:extLst>
              </p:cNvPr>
              <p:cNvSpPr/>
              <p:nvPr/>
            </p:nvSpPr>
            <p:spPr>
              <a:xfrm>
                <a:off x="8227061" y="1173480"/>
                <a:ext cx="960118" cy="137668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76DB03A2-A6AA-2CB6-7A7C-C04C7FE054E9}"/>
                  </a:ext>
                </a:extLst>
              </p:cNvPr>
              <p:cNvSpPr/>
              <p:nvPr/>
            </p:nvSpPr>
            <p:spPr>
              <a:xfrm>
                <a:off x="8511239" y="2369329"/>
                <a:ext cx="360680" cy="320147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</p:grpSp>
      <p:sp>
        <p:nvSpPr>
          <p:cNvPr id="12" name="箭头: 左右 11">
            <a:extLst>
              <a:ext uri="{FF2B5EF4-FFF2-40B4-BE49-F238E27FC236}">
                <a16:creationId xmlns:a16="http://schemas.microsoft.com/office/drawing/2014/main" id="{59279634-795C-F382-06E5-7BEFBC2811F1}"/>
              </a:ext>
            </a:extLst>
          </p:cNvPr>
          <p:cNvSpPr/>
          <p:nvPr/>
        </p:nvSpPr>
        <p:spPr>
          <a:xfrm>
            <a:off x="5021962" y="1333500"/>
            <a:ext cx="1290320" cy="34036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1E7958-91D6-4965-5965-718D0A1034A1}"/>
              </a:ext>
            </a:extLst>
          </p:cNvPr>
          <p:cNvSpPr txBox="1"/>
          <p:nvPr/>
        </p:nvSpPr>
        <p:spPr>
          <a:xfrm>
            <a:off x="1070038" y="359207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perturbative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37A2D2E-CF05-50C1-7420-6EE388E62E14}"/>
              </a:ext>
            </a:extLst>
          </p:cNvPr>
          <p:cNvSpPr txBox="1"/>
          <p:nvPr/>
        </p:nvSpPr>
        <p:spPr>
          <a:xfrm>
            <a:off x="6257190" y="338890"/>
            <a:ext cx="193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Non-perturbative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6CDAD5B-8309-73D7-C50C-DBF17C1E5F7A}"/>
                  </a:ext>
                </a:extLst>
              </p:cNvPr>
              <p:cNvSpPr txBox="1"/>
              <p:nvPr/>
            </p:nvSpPr>
            <p:spPr>
              <a:xfrm>
                <a:off x="7967501" y="2482163"/>
                <a:ext cx="1326838" cy="279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p>
                          </m:sSup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6CDAD5B-8309-73D7-C50C-DBF17C1E5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501" y="2482163"/>
                <a:ext cx="1326838" cy="279885"/>
              </a:xfrm>
              <a:prstGeom prst="rect">
                <a:avLst/>
              </a:prstGeom>
              <a:blipFill>
                <a:blip r:embed="rId5"/>
                <a:stretch>
                  <a:fillRect l="-3211" t="-4348" r="-1376" b="-34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7CBF090-A076-BA3A-B34B-CF3C5A0FB5BC}"/>
                  </a:ext>
                </a:extLst>
              </p:cNvPr>
              <p:cNvSpPr txBox="1"/>
              <p:nvPr/>
            </p:nvSpPr>
            <p:spPr>
              <a:xfrm>
                <a:off x="10229215" y="2957556"/>
                <a:ext cx="1096647" cy="308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p>
                      </m:sSup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97CBF090-A076-BA3A-B34B-CF3C5A0FB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215" y="2957556"/>
                <a:ext cx="1096647" cy="308546"/>
              </a:xfrm>
              <a:prstGeom prst="rect">
                <a:avLst/>
              </a:prstGeom>
              <a:blipFill>
                <a:blip r:embed="rId6"/>
                <a:stretch>
                  <a:fillRect l="-2222" t="-1961" r="-6667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9404DE64-B072-352A-B5B0-30232E65AC13}"/>
              </a:ext>
            </a:extLst>
          </p:cNvPr>
          <p:cNvSpPr txBox="1"/>
          <p:nvPr/>
        </p:nvSpPr>
        <p:spPr>
          <a:xfrm>
            <a:off x="6096000" y="2860294"/>
            <a:ext cx="2731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Mean field approximation</a:t>
            </a:r>
            <a:endParaRPr lang="zh-CN" altLang="en-US" dirty="0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1DBF9993-9A9D-EFA3-A097-B0B52AF749A5}"/>
              </a:ext>
            </a:extLst>
          </p:cNvPr>
          <p:cNvSpPr/>
          <p:nvPr/>
        </p:nvSpPr>
        <p:spPr>
          <a:xfrm>
            <a:off x="8900354" y="2977155"/>
            <a:ext cx="1210623" cy="2889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3549590-72DB-D0E9-E50C-C3E34D7519E2}"/>
                  </a:ext>
                </a:extLst>
              </p:cNvPr>
              <p:cNvSpPr txBox="1"/>
              <p:nvPr/>
            </p:nvSpPr>
            <p:spPr>
              <a:xfrm>
                <a:off x="6702791" y="3521617"/>
                <a:ext cx="2093137" cy="3177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𝜅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3549590-72DB-D0E9-E50C-C3E34D751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791" y="3521617"/>
                <a:ext cx="2093137" cy="317779"/>
              </a:xfrm>
              <a:prstGeom prst="rect">
                <a:avLst/>
              </a:prstGeom>
              <a:blipFill>
                <a:blip r:embed="rId7"/>
                <a:stretch>
                  <a:fillRect l="-875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文本框 48">
            <a:extLst>
              <a:ext uri="{FF2B5EF4-FFF2-40B4-BE49-F238E27FC236}">
                <a16:creationId xmlns:a16="http://schemas.microsoft.com/office/drawing/2014/main" id="{52AE8A45-D98D-71F3-8D29-7C1444793F9B}"/>
              </a:ext>
            </a:extLst>
          </p:cNvPr>
          <p:cNvSpPr txBox="1"/>
          <p:nvPr/>
        </p:nvSpPr>
        <p:spPr>
          <a:xfrm>
            <a:off x="5667122" y="5445716"/>
            <a:ext cx="40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How spin-up and spin-down different?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585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19BB7F-EFCF-4B48-DC29-6B89ED567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74994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EA18603-6F40-A038-94E1-4BC221C2BE4F}"/>
              </a:ext>
            </a:extLst>
          </p:cNvPr>
          <p:cNvSpPr txBox="1"/>
          <p:nvPr/>
        </p:nvSpPr>
        <p:spPr>
          <a:xfrm>
            <a:off x="4876800" y="2953173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2403.10641</a:t>
            </a:r>
            <a:endParaRPr lang="zh-CN" altLang="en-US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8A858B-B480-86DE-BBED-DB11A7A0D19F}"/>
              </a:ext>
            </a:extLst>
          </p:cNvPr>
          <p:cNvSpPr txBox="1"/>
          <p:nvPr/>
        </p:nvSpPr>
        <p:spPr>
          <a:xfrm>
            <a:off x="1849119" y="3894667"/>
            <a:ext cx="3379894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Quark AMM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Strong magnetic field</a:t>
            </a:r>
          </a:p>
          <a:p>
            <a:pPr>
              <a:lnSpc>
                <a:spcPct val="150000"/>
              </a:lnSpc>
            </a:pPr>
            <a:r>
              <a:rPr lang="en-US" altLang="zh-CN" sz="2400" dirty="0" err="1"/>
              <a:t>pQCD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01363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1CF11F09-E354-4100-6D3C-3DC5DAD6D157}"/>
              </a:ext>
            </a:extLst>
          </p:cNvPr>
          <p:cNvSpPr txBox="1"/>
          <p:nvPr/>
        </p:nvSpPr>
        <p:spPr>
          <a:xfrm>
            <a:off x="8289079" y="897999"/>
            <a:ext cx="279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Magnetic moment of classic fermion: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92FD4F0-A679-1FBB-11E5-FF1AC2891BDB}"/>
              </a:ext>
            </a:extLst>
          </p:cNvPr>
          <p:cNvSpPr txBox="1"/>
          <p:nvPr/>
        </p:nvSpPr>
        <p:spPr>
          <a:xfrm>
            <a:off x="974450" y="1769705"/>
            <a:ext cx="225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The Dirac equation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EC43FB9-6F64-97A1-64C7-D0A97B892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64" y="1638779"/>
            <a:ext cx="2063856" cy="635033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42F8BE9-DDBC-B3CD-9931-A268C9DAA9F0}"/>
              </a:ext>
            </a:extLst>
          </p:cNvPr>
          <p:cNvGrpSpPr/>
          <p:nvPr/>
        </p:nvGrpSpPr>
        <p:grpSpPr>
          <a:xfrm>
            <a:off x="763621" y="4105151"/>
            <a:ext cx="6602309" cy="2061836"/>
            <a:chOff x="2008291" y="3735153"/>
            <a:chExt cx="6602309" cy="2061836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49404A23-6016-956B-8E85-FE537893D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61" t="40303" r="13955" b="15273"/>
            <a:stretch/>
          </p:blipFill>
          <p:spPr>
            <a:xfrm>
              <a:off x="2110048" y="3735153"/>
              <a:ext cx="6500552" cy="2061836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0E94A831-CD61-4B9A-430D-9130631AE637}"/>
                </a:ext>
              </a:extLst>
            </p:cNvPr>
            <p:cNvSpPr txBox="1"/>
            <p:nvPr/>
          </p:nvSpPr>
          <p:spPr>
            <a:xfrm>
              <a:off x="2008291" y="3735153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P315, </a:t>
              </a:r>
              <a:r>
                <a:rPr lang="en-US" altLang="zh-CN" dirty="0" err="1"/>
                <a:t>D.Schwartz</a:t>
              </a:r>
              <a:endParaRPr lang="zh-CN" altLang="en-US" dirty="0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D6B7EE86-C91B-C7F7-A00A-3714213310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172" y="3274821"/>
            <a:ext cx="3098959" cy="67948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5B968D7E-98BD-9971-2193-954CEDD905E3}"/>
              </a:ext>
            </a:extLst>
          </p:cNvPr>
          <p:cNvGrpSpPr/>
          <p:nvPr/>
        </p:nvGrpSpPr>
        <p:grpSpPr>
          <a:xfrm>
            <a:off x="3773830" y="2676743"/>
            <a:ext cx="2469459" cy="276999"/>
            <a:chOff x="2279766" y="2299502"/>
            <a:chExt cx="2469459" cy="27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02ED6C8-A387-AACB-8523-BB3D55D9AE87}"/>
                    </a:ext>
                  </a:extLst>
                </p:cNvPr>
                <p:cNvSpPr txBox="1"/>
                <p:nvPr/>
              </p:nvSpPr>
              <p:spPr>
                <a:xfrm>
                  <a:off x="2279766" y="2299502"/>
                  <a:ext cx="24694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𝑖𝐷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𝑖𝐷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id="{E02ED6C8-A387-AACB-8523-BB3D55D9AE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9766" y="2299502"/>
                  <a:ext cx="2469459" cy="276999"/>
                </a:xfrm>
                <a:prstGeom prst="rect">
                  <a:avLst/>
                </a:prstGeom>
                <a:blipFill>
                  <a:blip r:embed="rId5"/>
                  <a:stretch>
                    <a:fillRect t="-2174" r="-1728" b="-3260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C9A9DF34-7BFD-ED43-9EC3-B5D51F8F65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7853" y="2304044"/>
              <a:ext cx="45719" cy="259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71B4D6AF-D14D-1A01-4EDF-D940AAF525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48398" y="2316512"/>
              <a:ext cx="45719" cy="2599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95CB81C1-2C53-D537-5083-AFE8E36D7742}"/>
              </a:ext>
            </a:extLst>
          </p:cNvPr>
          <p:cNvSpPr txBox="1"/>
          <p:nvPr/>
        </p:nvSpPr>
        <p:spPr>
          <a:xfrm>
            <a:off x="970236" y="379190"/>
            <a:ext cx="2906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Magnetic dipole interaction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2C1833F-0053-8BD4-F90E-FCF6CA33AECF}"/>
                  </a:ext>
                </a:extLst>
              </p:cNvPr>
              <p:cNvSpPr txBox="1"/>
              <p:nvPr/>
            </p:nvSpPr>
            <p:spPr>
              <a:xfrm>
                <a:off x="4620492" y="408593"/>
                <a:ext cx="775597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𝑔𝑒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2C1833F-0053-8BD4-F90E-FCF6CA33A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492" y="408593"/>
                <a:ext cx="775597" cy="312458"/>
              </a:xfrm>
              <a:prstGeom prst="rect">
                <a:avLst/>
              </a:prstGeom>
              <a:blipFill>
                <a:blip r:embed="rId6"/>
                <a:stretch>
                  <a:fillRect l="-6299" t="-43137" r="-45669"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F8536F76-B675-C304-1AB4-9EFC9D377894}"/>
              </a:ext>
            </a:extLst>
          </p:cNvPr>
          <p:cNvSpPr txBox="1"/>
          <p:nvPr/>
        </p:nvSpPr>
        <p:spPr>
          <a:xfrm>
            <a:off x="5992622" y="37919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255677C-17AC-315A-1ECC-315811F6E6A3}"/>
                  </a:ext>
                </a:extLst>
              </p:cNvPr>
              <p:cNvSpPr txBox="1"/>
              <p:nvPr/>
            </p:nvSpPr>
            <p:spPr>
              <a:xfrm>
                <a:off x="6777512" y="304554"/>
                <a:ext cx="797206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255677C-17AC-315A-1ECC-315811F6E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7512" y="304554"/>
                <a:ext cx="797206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348B53BD-5B0D-140C-B1C9-F96C1F722694}"/>
              </a:ext>
            </a:extLst>
          </p:cNvPr>
          <p:cNvSpPr txBox="1"/>
          <p:nvPr/>
        </p:nvSpPr>
        <p:spPr>
          <a:xfrm>
            <a:off x="3786875" y="101520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g-factor</a:t>
            </a:r>
            <a:endParaRPr lang="zh-CN" altLang="en-US" dirty="0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4D920015-2CFD-2BB5-5962-9AEDD1BBF964}"/>
              </a:ext>
            </a:extLst>
          </p:cNvPr>
          <p:cNvSpPr/>
          <p:nvPr/>
        </p:nvSpPr>
        <p:spPr>
          <a:xfrm rot="13663243">
            <a:off x="4406561" y="705120"/>
            <a:ext cx="93739" cy="35768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B10D5CC-0A9D-0AD4-8806-15A86EC9D02C}"/>
              </a:ext>
            </a:extLst>
          </p:cNvPr>
          <p:cNvSpPr txBox="1"/>
          <p:nvPr/>
        </p:nvSpPr>
        <p:spPr>
          <a:xfrm>
            <a:off x="974450" y="126524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Classic fermion</a:t>
            </a:r>
            <a:endParaRPr lang="zh-CN" altLang="en-US" dirty="0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id="{38E9B90F-FD93-15C0-B5FD-B5369B3527B0}"/>
              </a:ext>
            </a:extLst>
          </p:cNvPr>
          <p:cNvSpPr/>
          <p:nvPr/>
        </p:nvSpPr>
        <p:spPr>
          <a:xfrm>
            <a:off x="1595409" y="2728772"/>
            <a:ext cx="798022" cy="160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72FA350C-ABBC-443D-E65C-C21A2561EB8B}"/>
              </a:ext>
            </a:extLst>
          </p:cNvPr>
          <p:cNvSpPr/>
          <p:nvPr/>
        </p:nvSpPr>
        <p:spPr>
          <a:xfrm>
            <a:off x="1595409" y="3550309"/>
            <a:ext cx="798022" cy="1602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AF9D694-C464-D9D3-6738-7DF6ABC5E789}"/>
              </a:ext>
            </a:extLst>
          </p:cNvPr>
          <p:cNvSpPr txBox="1"/>
          <p:nvPr/>
        </p:nvSpPr>
        <p:spPr>
          <a:xfrm>
            <a:off x="9401294" y="2255305"/>
            <a:ext cx="7553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g=2</a:t>
            </a:r>
            <a:endParaRPr lang="zh-CN" alt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EF62D54-8125-DE19-7F1B-293944A3E7A0}"/>
                  </a:ext>
                </a:extLst>
              </p:cNvPr>
              <p:cNvSpPr txBox="1"/>
              <p:nvPr/>
            </p:nvSpPr>
            <p:spPr>
              <a:xfrm>
                <a:off x="8470478" y="2813156"/>
                <a:ext cx="3220753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“regular” magnetic moment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exists in Dirac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EF62D54-8125-DE19-7F1B-293944A3E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478" y="2813156"/>
                <a:ext cx="3220753" cy="669992"/>
              </a:xfrm>
              <a:prstGeom prst="rect">
                <a:avLst/>
              </a:prstGeom>
              <a:blipFill>
                <a:blip r:embed="rId8"/>
                <a:stretch>
                  <a:fillRect l="-1326" t="-4545" r="-1136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DA9D67E-C851-6608-E06A-DCEAF9A99E7A}"/>
                  </a:ext>
                </a:extLst>
              </p:cNvPr>
              <p:cNvSpPr txBox="1"/>
              <p:nvPr/>
            </p:nvSpPr>
            <p:spPr>
              <a:xfrm>
                <a:off x="8664150" y="1640516"/>
                <a:ext cx="204562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𝑒</m:t>
                      </m:r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ADA9D67E-C851-6608-E06A-DCEAF9A9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150" y="1640516"/>
                <a:ext cx="2045625" cy="518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29BB005D-67ED-462C-D785-949A5357AF6A}"/>
              </a:ext>
            </a:extLst>
          </p:cNvPr>
          <p:cNvSpPr/>
          <p:nvPr/>
        </p:nvSpPr>
        <p:spPr>
          <a:xfrm>
            <a:off x="4621498" y="5423959"/>
            <a:ext cx="1206922" cy="623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55BD0BC-0E84-84F2-E5A5-56BD8D364459}"/>
              </a:ext>
            </a:extLst>
          </p:cNvPr>
          <p:cNvSpPr/>
          <p:nvPr/>
        </p:nvSpPr>
        <p:spPr>
          <a:xfrm>
            <a:off x="5996835" y="5423959"/>
            <a:ext cx="906697" cy="6234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336463E-6E09-2B48-EFF9-94D50FFD6516}"/>
              </a:ext>
            </a:extLst>
          </p:cNvPr>
          <p:cNvSpPr txBox="1"/>
          <p:nvPr/>
        </p:nvSpPr>
        <p:spPr>
          <a:xfrm>
            <a:off x="8064603" y="5271232"/>
            <a:ext cx="3270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Spin interacts with both </a:t>
            </a:r>
          </a:p>
          <a:p>
            <a:r>
              <a:rPr lang="en-US" altLang="zh-CN" dirty="0"/>
              <a:t>magnetic field and electric field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E4BC99C-85DC-C6D9-4FC5-C65BF5C3F5C6}"/>
              </a:ext>
            </a:extLst>
          </p:cNvPr>
          <p:cNvSpPr txBox="1"/>
          <p:nvPr/>
        </p:nvSpPr>
        <p:spPr>
          <a:xfrm>
            <a:off x="9270415" y="394720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AMM: g-2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05642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3C74577-AD7F-A8F5-992B-57E020E89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39" y="1802117"/>
            <a:ext cx="4628001" cy="273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2A1DCF-EDCC-BEBD-C659-ECA29BB89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7" y="886287"/>
            <a:ext cx="5467631" cy="7556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375D656-EE7E-B5C9-11A7-42BCFD4BF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21" y="2359759"/>
            <a:ext cx="2311519" cy="72393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B8FCA48-EC75-3068-1FFC-ED0D2A08FBB3}"/>
              </a:ext>
            </a:extLst>
          </p:cNvPr>
          <p:cNvSpPr txBox="1"/>
          <p:nvPr/>
        </p:nvSpPr>
        <p:spPr>
          <a:xfrm>
            <a:off x="320251" y="391886"/>
            <a:ext cx="449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general form of Interaction with photon: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F77E47-A0AA-2622-6078-6B6DF3FDE8C1}"/>
              </a:ext>
            </a:extLst>
          </p:cNvPr>
          <p:cNvSpPr txBox="1"/>
          <p:nvPr/>
        </p:nvSpPr>
        <p:spPr>
          <a:xfrm>
            <a:off x="548640" y="189945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then g-factor: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515073C-A94C-731C-BDCC-4A3D4F3B9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8" y="4767705"/>
            <a:ext cx="4026107" cy="762039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36B55ECB-5DF0-24F3-3A80-C1FBD3283BEF}"/>
              </a:ext>
            </a:extLst>
          </p:cNvPr>
          <p:cNvSpPr/>
          <p:nvPr/>
        </p:nvSpPr>
        <p:spPr>
          <a:xfrm>
            <a:off x="970035" y="4061835"/>
            <a:ext cx="856211" cy="187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AB68539-82D2-DEE2-1047-9EA2FB5C4B2F}"/>
              </a:ext>
            </a:extLst>
          </p:cNvPr>
          <p:cNvSpPr txBox="1"/>
          <p:nvPr/>
        </p:nvSpPr>
        <p:spPr>
          <a:xfrm>
            <a:off x="7752658" y="1132901"/>
            <a:ext cx="2583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AMM in one-loop QED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71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5048B64-4A55-5A60-61C9-BF6C55394C9F}"/>
              </a:ext>
            </a:extLst>
          </p:cNvPr>
          <p:cNvSpPr txBox="1"/>
          <p:nvPr/>
        </p:nvSpPr>
        <p:spPr>
          <a:xfrm>
            <a:off x="1526425" y="999898"/>
            <a:ext cx="2583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AMM in one-loop QCD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D7C578C-95F6-5580-0892-C7542E087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51" y="1587733"/>
            <a:ext cx="3741502" cy="2718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4D90C9-0AD7-B980-8F51-A6FFA2DAC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55" y="1844299"/>
            <a:ext cx="4159464" cy="11494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A75DDE-1120-9FA0-8706-5FE237717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784" y="3366643"/>
            <a:ext cx="1689187" cy="457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B691D62-9113-B713-2DE6-3985488F7DFB}"/>
              </a:ext>
            </a:extLst>
          </p:cNvPr>
          <p:cNvSpPr txBox="1"/>
          <p:nvPr/>
        </p:nvSpPr>
        <p:spPr>
          <a:xfrm>
            <a:off x="7462701" y="1286698"/>
            <a:ext cx="200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at vacuum, </a:t>
            </a:r>
            <a:r>
              <a:rPr lang="en-US" altLang="zh-CN" b="1" dirty="0" err="1"/>
              <a:t>eB</a:t>
            </a:r>
            <a:r>
              <a:rPr lang="en-US" altLang="zh-CN" b="1" dirty="0"/>
              <a:t>=0 </a:t>
            </a:r>
            <a:endParaRPr lang="zh-CN" altLang="en-US" b="1" dirty="0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82B8997A-86C9-92C1-A07F-A537E41357CB}"/>
              </a:ext>
            </a:extLst>
          </p:cNvPr>
          <p:cNvSpPr/>
          <p:nvPr/>
        </p:nvSpPr>
        <p:spPr>
          <a:xfrm>
            <a:off x="1696720" y="3823866"/>
            <a:ext cx="2214880" cy="33157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425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7A5489F-F864-0ECA-8654-2B0B9B9A6F42}"/>
              </a:ext>
            </a:extLst>
          </p:cNvPr>
          <p:cNvSpPr txBox="1"/>
          <p:nvPr/>
        </p:nvSpPr>
        <p:spPr>
          <a:xfrm>
            <a:off x="685391" y="252507"/>
            <a:ext cx="36357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In the presence of a magnetic field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FB156E2-496E-3360-CA3D-E7147CDB4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585" y="681923"/>
            <a:ext cx="1663786" cy="50802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F2660C1-497A-3C04-B057-9C1497F9DA5B}"/>
              </a:ext>
            </a:extLst>
          </p:cNvPr>
          <p:cNvSpPr txBox="1"/>
          <p:nvPr/>
        </p:nvSpPr>
        <p:spPr>
          <a:xfrm>
            <a:off x="639244" y="1309435"/>
            <a:ext cx="1703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Landau gauge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8C94D8-3778-E538-3E09-381B989BB0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9"/>
          <a:stretch/>
        </p:blipFill>
        <p:spPr>
          <a:xfrm>
            <a:off x="1096451" y="1768895"/>
            <a:ext cx="3016405" cy="45276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F76DEB8-76C7-3567-0EC2-B5FA93EB15F3}"/>
              </a:ext>
            </a:extLst>
          </p:cNvPr>
          <p:cNvSpPr txBox="1"/>
          <p:nvPr/>
        </p:nvSpPr>
        <p:spPr>
          <a:xfrm>
            <a:off x="667402" y="2461539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Quark field: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23A2360-F1A5-7C0B-3C8F-106DE7AAF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2" y="3004436"/>
            <a:ext cx="5279347" cy="56007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B9E2C34-E2BF-4AE9-702E-092574387B1D}"/>
              </a:ext>
            </a:extLst>
          </p:cNvPr>
          <p:cNvSpPr txBox="1"/>
          <p:nvPr/>
        </p:nvSpPr>
        <p:spPr>
          <a:xfrm>
            <a:off x="770047" y="506310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Gluon field: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5E52E90-8015-D49B-290F-A1C8B4716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90" y="5361261"/>
            <a:ext cx="3284121" cy="7450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89BC7D0-2198-36C4-8D42-FBEA26D062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59" y="830911"/>
            <a:ext cx="3546751" cy="187596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CD5F5958-3A59-945D-00E9-F77B51E8510D}"/>
              </a:ext>
            </a:extLst>
          </p:cNvPr>
          <p:cNvSpPr txBox="1"/>
          <p:nvPr/>
        </p:nvSpPr>
        <p:spPr>
          <a:xfrm>
            <a:off x="6874625" y="307571"/>
            <a:ext cx="208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Dispersion relation: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336424A-09EC-3AF4-1798-8A86B85329DF}"/>
              </a:ext>
            </a:extLst>
          </p:cNvPr>
          <p:cNvSpPr txBox="1"/>
          <p:nvPr/>
        </p:nvSpPr>
        <p:spPr>
          <a:xfrm>
            <a:off x="748267" y="4398027"/>
            <a:ext cx="177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n: Landau level. 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3A72B13-2355-96B8-B24F-40FC07C7E6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77" y="4556760"/>
            <a:ext cx="2650741" cy="421198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DD9608C8-4AE3-E1F2-253D-43E98DE00B97}"/>
              </a:ext>
            </a:extLst>
          </p:cNvPr>
          <p:cNvGrpSpPr/>
          <p:nvPr/>
        </p:nvGrpSpPr>
        <p:grpSpPr>
          <a:xfrm>
            <a:off x="7060983" y="5206439"/>
            <a:ext cx="2616335" cy="480071"/>
            <a:chOff x="199622" y="3370604"/>
            <a:chExt cx="2958449" cy="56427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908A897-5F5D-648E-3FFA-106948100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80" r="79281"/>
            <a:stretch/>
          </p:blipFill>
          <p:spPr>
            <a:xfrm>
              <a:off x="1079242" y="3370604"/>
              <a:ext cx="2078829" cy="560071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E24365ED-4D58-4718-218C-A6737FF75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49" r="4474" b="48686"/>
            <a:stretch/>
          </p:blipFill>
          <p:spPr>
            <a:xfrm>
              <a:off x="199622" y="3420018"/>
              <a:ext cx="980903" cy="51486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67FF78AA-2ED0-CCC0-8A07-784A934DF9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193" y="3122455"/>
            <a:ext cx="2616334" cy="704886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375F7606-C8BF-350B-AD07-F94C96C5BD37}"/>
              </a:ext>
            </a:extLst>
          </p:cNvPr>
          <p:cNvSpPr txBox="1"/>
          <p:nvPr/>
        </p:nvSpPr>
        <p:spPr>
          <a:xfrm>
            <a:off x="6945785" y="3320745"/>
            <a:ext cx="1786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magnetic length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E3968413-1772-CD8D-43D4-B5A3FDECA4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04" y="3682434"/>
            <a:ext cx="3837708" cy="50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26B953E-6404-2785-CE8D-3C53F96FFB83}"/>
                  </a:ext>
                </a:extLst>
              </p:cNvPr>
              <p:cNvSpPr txBox="1"/>
              <p:nvPr/>
            </p:nvSpPr>
            <p:spPr>
              <a:xfrm>
                <a:off x="1537565" y="3731744"/>
                <a:ext cx="5456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i="1" dirty="0" smtClean="0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526B953E-6404-2785-CE8D-3C53F96FF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65" y="3731744"/>
                <a:ext cx="545662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623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64349BF-B6A0-9EDD-22F5-B4427475E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53" y="50462"/>
            <a:ext cx="6339838" cy="23649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7D750B-90D8-2A6E-888C-1DE0E216F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2" y="240816"/>
            <a:ext cx="4286594" cy="3188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FD1DF1E-4B2E-7A25-CA7E-F9E82B3C6B07}"/>
              </a:ext>
            </a:extLst>
          </p:cNvPr>
          <p:cNvSpPr txBox="1"/>
          <p:nvPr/>
        </p:nvSpPr>
        <p:spPr>
          <a:xfrm>
            <a:off x="6533302" y="2799920"/>
            <a:ext cx="2118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gluon propagator: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472607-2CE2-AACA-7DD9-139827FF0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50" y="3142785"/>
            <a:ext cx="3421347" cy="62921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F59CDBB-04D5-B176-08FD-924A3BAF7DF6}"/>
              </a:ext>
            </a:extLst>
          </p:cNvPr>
          <p:cNvSpPr txBox="1"/>
          <p:nvPr/>
        </p:nvSpPr>
        <p:spPr>
          <a:xfrm>
            <a:off x="6464184" y="3671519"/>
            <a:ext cx="196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quark propagator: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C6927E9-734F-522F-1DDF-5A8E10327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54" y="4007438"/>
            <a:ext cx="4104006" cy="7572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FFFC770-B47C-7E8F-406F-14C697B21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264" y="5244217"/>
            <a:ext cx="5026932" cy="632318"/>
          </a:xfrm>
          <a:prstGeom prst="rect">
            <a:avLst/>
          </a:prstGeom>
        </p:spPr>
      </p:pic>
      <p:sp>
        <p:nvSpPr>
          <p:cNvPr id="18" name="箭头: 右 17">
            <a:extLst>
              <a:ext uri="{FF2B5EF4-FFF2-40B4-BE49-F238E27FC236}">
                <a16:creationId xmlns:a16="http://schemas.microsoft.com/office/drawing/2014/main" id="{ABDB5EC2-8F04-484D-2766-52F093CEF43D}"/>
              </a:ext>
            </a:extLst>
          </p:cNvPr>
          <p:cNvSpPr/>
          <p:nvPr/>
        </p:nvSpPr>
        <p:spPr>
          <a:xfrm>
            <a:off x="6630148" y="4764678"/>
            <a:ext cx="856211" cy="187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8CC94767-C788-D1FC-2C56-44CC8E8EE2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3" y="4442555"/>
            <a:ext cx="5544148" cy="1798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5509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B5E7BEF-AEE8-31D1-5552-6D923E276389}"/>
              </a:ext>
            </a:extLst>
          </p:cNvPr>
          <p:cNvSpPr txBox="1"/>
          <p:nvPr/>
        </p:nvSpPr>
        <p:spPr>
          <a:xfrm>
            <a:off x="694113" y="332509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Strong magnetic field limit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5EE98A-875B-EC1A-54C2-371615E8812C}"/>
              </a:ext>
            </a:extLst>
          </p:cNvPr>
          <p:cNvSpPr txBox="1"/>
          <p:nvPr/>
        </p:nvSpPr>
        <p:spPr>
          <a:xfrm>
            <a:off x="4606291" y="332509"/>
            <a:ext cx="21768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lowest-Landau level</a:t>
            </a:r>
            <a:endParaRPr lang="zh-CN" altLang="en-US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59C11A30-9345-952D-BEF7-64B164567934}"/>
              </a:ext>
            </a:extLst>
          </p:cNvPr>
          <p:cNvSpPr/>
          <p:nvPr/>
        </p:nvSpPr>
        <p:spPr>
          <a:xfrm>
            <a:off x="3575221" y="423657"/>
            <a:ext cx="856211" cy="187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18AD05-740B-62CE-8F47-9AA94991D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45" y="398426"/>
            <a:ext cx="2082296" cy="2622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2FD0C7B-7E46-A465-1295-4EE02B8B1C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79"/>
          <a:stretch/>
        </p:blipFill>
        <p:spPr>
          <a:xfrm>
            <a:off x="2092092" y="684064"/>
            <a:ext cx="5372376" cy="90736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5E8BB5E-229B-33D4-D90D-4EB3A86F19E2}"/>
              </a:ext>
            </a:extLst>
          </p:cNvPr>
          <p:cNvSpPr txBox="1"/>
          <p:nvPr/>
        </p:nvSpPr>
        <p:spPr>
          <a:xfrm>
            <a:off x="706582" y="83900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Quark field: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07EF40-C203-46B7-8A35-4A812775E02B}"/>
              </a:ext>
            </a:extLst>
          </p:cNvPr>
          <p:cNvSpPr txBox="1"/>
          <p:nvPr/>
        </p:nvSpPr>
        <p:spPr>
          <a:xfrm>
            <a:off x="641572" y="1819736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Quark propagator:</a:t>
            </a:r>
            <a:endParaRPr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847E610-A201-3CB8-6142-FA3325832015}"/>
              </a:ext>
            </a:extLst>
          </p:cNvPr>
          <p:cNvGrpSpPr/>
          <p:nvPr/>
        </p:nvGrpSpPr>
        <p:grpSpPr>
          <a:xfrm>
            <a:off x="2772816" y="1847496"/>
            <a:ext cx="6885709" cy="712507"/>
            <a:chOff x="1737880" y="3157068"/>
            <a:chExt cx="6885709" cy="712507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96A858A-3BD8-85F8-FD4F-B4F47CCCE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7" t="79559" r="9216"/>
            <a:stretch/>
          </p:blipFill>
          <p:spPr>
            <a:xfrm>
              <a:off x="5270270" y="3177826"/>
              <a:ext cx="3353319" cy="502348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5CC8137-23D1-6C77-4D66-DED2D210D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2" t="52098" r="17117" b="18909"/>
            <a:stretch/>
          </p:blipFill>
          <p:spPr>
            <a:xfrm>
              <a:off x="1737880" y="3157068"/>
              <a:ext cx="3532390" cy="712507"/>
            </a:xfrm>
            <a:prstGeom prst="rect">
              <a:avLst/>
            </a:prstGeom>
          </p:spPr>
        </p:pic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80E27280-551A-7D6B-FFF8-6D27D3491F1D}"/>
              </a:ext>
            </a:extLst>
          </p:cNvPr>
          <p:cNvSpPr txBox="1"/>
          <p:nvPr/>
        </p:nvSpPr>
        <p:spPr>
          <a:xfrm>
            <a:off x="9277004" y="962038"/>
            <a:ext cx="2252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 projection operators: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D0B60F8-F0E6-9A31-D439-4BCE4E59F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04" y="1416794"/>
            <a:ext cx="2419474" cy="349268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59654C-5A00-59B7-95B0-C37DA220F3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r="-1"/>
          <a:stretch/>
        </p:blipFill>
        <p:spPr>
          <a:xfrm>
            <a:off x="9899061" y="326665"/>
            <a:ext cx="1527032" cy="38102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9D4B124-EDD7-A819-B468-6D46FD7759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86" y="2530018"/>
            <a:ext cx="4692891" cy="838243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12DC9E4-6DCA-2B12-1E14-784F861D7D17}"/>
              </a:ext>
            </a:extLst>
          </p:cNvPr>
          <p:cNvSpPr txBox="1"/>
          <p:nvPr/>
        </p:nvSpPr>
        <p:spPr>
          <a:xfrm>
            <a:off x="556197" y="2709323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Scattering matrix in LLL:</a:t>
            </a:r>
            <a:endParaRPr lang="zh-CN" altLang="en-US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2F703071-4413-5801-F516-2C699F39056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4"/>
          <a:stretch/>
        </p:blipFill>
        <p:spPr>
          <a:xfrm>
            <a:off x="756458" y="3291278"/>
            <a:ext cx="10045931" cy="257033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7E55412-BF85-0A0D-81A3-CB3C990692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65" y="5918645"/>
            <a:ext cx="4629388" cy="863644"/>
          </a:xfrm>
          <a:prstGeom prst="rect">
            <a:avLst/>
          </a:prstGeom>
        </p:spPr>
      </p:pic>
      <p:sp>
        <p:nvSpPr>
          <p:cNvPr id="30" name="箭头: 右 29">
            <a:extLst>
              <a:ext uri="{FF2B5EF4-FFF2-40B4-BE49-F238E27FC236}">
                <a16:creationId xmlns:a16="http://schemas.microsoft.com/office/drawing/2014/main" id="{947070B9-B770-9723-14E1-EF93F552F78D}"/>
              </a:ext>
            </a:extLst>
          </p:cNvPr>
          <p:cNvSpPr/>
          <p:nvPr/>
        </p:nvSpPr>
        <p:spPr>
          <a:xfrm>
            <a:off x="843105" y="6224555"/>
            <a:ext cx="856211" cy="187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A4A5AA-6F0A-6242-D919-023368B132BD}"/>
              </a:ext>
            </a:extLst>
          </p:cNvPr>
          <p:cNvSpPr/>
          <p:nvPr/>
        </p:nvSpPr>
        <p:spPr>
          <a:xfrm>
            <a:off x="4606291" y="5261956"/>
            <a:ext cx="418753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FB4E01C6-43D7-8454-A276-3682A0F3E783}"/>
              </a:ext>
            </a:extLst>
          </p:cNvPr>
          <p:cNvSpPr/>
          <p:nvPr/>
        </p:nvSpPr>
        <p:spPr>
          <a:xfrm>
            <a:off x="6267451" y="5216464"/>
            <a:ext cx="418753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箭头: 右 32">
            <a:extLst>
              <a:ext uri="{FF2B5EF4-FFF2-40B4-BE49-F238E27FC236}">
                <a16:creationId xmlns:a16="http://schemas.microsoft.com/office/drawing/2014/main" id="{E9AA0731-7C5C-B4EA-1168-9D43DF775A2E}"/>
              </a:ext>
            </a:extLst>
          </p:cNvPr>
          <p:cNvSpPr/>
          <p:nvPr/>
        </p:nvSpPr>
        <p:spPr>
          <a:xfrm>
            <a:off x="7101461" y="6224555"/>
            <a:ext cx="856211" cy="187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65E61FF-6509-01C4-2CE5-63C98F7DBD30}"/>
                  </a:ext>
                </a:extLst>
              </p:cNvPr>
              <p:cNvSpPr txBox="1"/>
              <p:nvPr/>
            </p:nvSpPr>
            <p:spPr>
              <a:xfrm>
                <a:off x="8168881" y="6143490"/>
                <a:ext cx="801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=0,3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F65E61FF-6509-01C4-2CE5-63C98F7DB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881" y="6143490"/>
                <a:ext cx="801310" cy="276999"/>
              </a:xfrm>
              <a:prstGeom prst="rect">
                <a:avLst/>
              </a:prstGeom>
              <a:blipFill>
                <a:blip r:embed="rId9"/>
                <a:stretch>
                  <a:fillRect l="-5344" r="-6870" b="-2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50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5CA5B7B-0D3A-6550-EB11-E477DF6BF28E}"/>
              </a:ext>
            </a:extLst>
          </p:cNvPr>
          <p:cNvGrpSpPr/>
          <p:nvPr/>
        </p:nvGrpSpPr>
        <p:grpSpPr>
          <a:xfrm>
            <a:off x="2613696" y="1016883"/>
            <a:ext cx="2708787" cy="324197"/>
            <a:chOff x="250543" y="818803"/>
            <a:chExt cx="2708787" cy="32419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B597D9C-F178-183E-2D09-A76B15206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5" t="41051" r="73838" b="40721"/>
            <a:stretch/>
          </p:blipFill>
          <p:spPr>
            <a:xfrm>
              <a:off x="1330035" y="840885"/>
              <a:ext cx="1629295" cy="30211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A8BD1C3-2DC8-BAE8-C1C0-F8547C2BDF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8" t="18570" r="2364" b="61870"/>
            <a:stretch/>
          </p:blipFill>
          <p:spPr>
            <a:xfrm>
              <a:off x="250543" y="818803"/>
              <a:ext cx="1079492" cy="324197"/>
            </a:xfrm>
            <a:prstGeom prst="rect">
              <a:avLst/>
            </a:prstGeom>
          </p:spPr>
        </p:pic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9A8038D2-150D-362C-CF91-1FCAF6149784}"/>
              </a:ext>
            </a:extLst>
          </p:cNvPr>
          <p:cNvSpPr txBox="1"/>
          <p:nvPr/>
        </p:nvSpPr>
        <p:spPr>
          <a:xfrm>
            <a:off x="757375" y="97174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Then define: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23F0E2-0150-875F-F5B8-C8264297653C}"/>
              </a:ext>
            </a:extLst>
          </p:cNvPr>
          <p:cNvSpPr txBox="1"/>
          <p:nvPr/>
        </p:nvSpPr>
        <p:spPr>
          <a:xfrm>
            <a:off x="757375" y="15982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where: </a:t>
            </a:r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5210A86-E4F5-2360-39C5-6AD4AD320C28}"/>
              </a:ext>
            </a:extLst>
          </p:cNvPr>
          <p:cNvGrpSpPr/>
          <p:nvPr/>
        </p:nvGrpSpPr>
        <p:grpSpPr>
          <a:xfrm>
            <a:off x="2463638" y="1552769"/>
            <a:ext cx="6567450" cy="606763"/>
            <a:chOff x="1484316" y="922778"/>
            <a:chExt cx="6567450" cy="60676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7646946-7272-BF00-BE69-1DC10898C0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741" b="54599"/>
            <a:stretch/>
          </p:blipFill>
          <p:spPr>
            <a:xfrm>
              <a:off x="1484316" y="973889"/>
              <a:ext cx="1977935" cy="50454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29CF5C3-965C-F558-6952-B9F0EDC0C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5" t="45401"/>
            <a:stretch/>
          </p:blipFill>
          <p:spPr>
            <a:xfrm>
              <a:off x="3462251" y="922778"/>
              <a:ext cx="4589515" cy="606763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5B94C5D5-0B73-BBC4-FD69-B5B3F8D5AE7D}"/>
              </a:ext>
            </a:extLst>
          </p:cNvPr>
          <p:cNvSpPr/>
          <p:nvPr/>
        </p:nvSpPr>
        <p:spPr>
          <a:xfrm>
            <a:off x="5617093" y="1671485"/>
            <a:ext cx="418753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3E2BEA-5F15-5682-9A51-3C136A37AF6B}"/>
                  </a:ext>
                </a:extLst>
              </p:cNvPr>
              <p:cNvSpPr txBox="1"/>
              <p:nvPr/>
            </p:nvSpPr>
            <p:spPr>
              <a:xfrm>
                <a:off x="793293" y="2601607"/>
                <a:ext cx="412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33E2BEA-5F15-5682-9A51-3C136A37A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93" y="2601607"/>
                <a:ext cx="412805" cy="276999"/>
              </a:xfrm>
              <a:prstGeom prst="rect">
                <a:avLst/>
              </a:prstGeom>
              <a:blipFill>
                <a:blip r:embed="rId4"/>
                <a:stretch>
                  <a:fillRect l="-13235" r="-441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4B1862B-2E50-88EF-D027-66BEE7372344}"/>
                  </a:ext>
                </a:extLst>
              </p:cNvPr>
              <p:cNvSpPr txBox="1"/>
              <p:nvPr/>
            </p:nvSpPr>
            <p:spPr>
              <a:xfrm>
                <a:off x="793293" y="3013087"/>
                <a:ext cx="285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4B1862B-2E50-88EF-D027-66BEE7372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93" y="3013087"/>
                <a:ext cx="285656" cy="276999"/>
              </a:xfrm>
              <a:prstGeom prst="rect">
                <a:avLst/>
              </a:prstGeom>
              <a:blipFill>
                <a:blip r:embed="rId5"/>
                <a:stretch>
                  <a:fillRect l="-17021" r="-6383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994553-9BCB-16CC-C929-92076EE7C023}"/>
                  </a:ext>
                </a:extLst>
              </p:cNvPr>
              <p:cNvSpPr txBox="1"/>
              <p:nvPr/>
            </p:nvSpPr>
            <p:spPr>
              <a:xfrm>
                <a:off x="793293" y="3479525"/>
                <a:ext cx="2856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8D994553-9BCB-16CC-C929-92076EE7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93" y="3479525"/>
                <a:ext cx="285656" cy="276999"/>
              </a:xfrm>
              <a:prstGeom prst="rect">
                <a:avLst/>
              </a:prstGeom>
              <a:blipFill>
                <a:blip r:embed="rId6"/>
                <a:stretch>
                  <a:fillRect l="-17021" r="-6383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4F0ABC10-D5C0-2C7F-0054-466CD4950431}"/>
              </a:ext>
            </a:extLst>
          </p:cNvPr>
          <p:cNvSpPr txBox="1"/>
          <p:nvPr/>
        </p:nvSpPr>
        <p:spPr>
          <a:xfrm>
            <a:off x="1371913" y="2462626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correction to charge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FB031B-1FD6-EC33-388C-9D4247EB9FBF}"/>
              </a:ext>
            </a:extLst>
          </p:cNvPr>
          <p:cNvSpPr txBox="1"/>
          <p:nvPr/>
        </p:nvSpPr>
        <p:spPr>
          <a:xfrm>
            <a:off x="1317298" y="2954554"/>
            <a:ext cx="432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AMM contribution in parallel components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D9D9A76-4599-12F5-8B98-A1E680A0C00E}"/>
                  </a:ext>
                </a:extLst>
              </p:cNvPr>
              <p:cNvSpPr txBox="1"/>
              <p:nvPr/>
            </p:nvSpPr>
            <p:spPr>
              <a:xfrm>
                <a:off x="1317297" y="3435215"/>
                <a:ext cx="3393814" cy="39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Correction to gauge fixing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𝜕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D9D9A76-4599-12F5-8B98-A1E680A0C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297" y="3435215"/>
                <a:ext cx="3393814" cy="394210"/>
              </a:xfrm>
              <a:prstGeom prst="rect">
                <a:avLst/>
              </a:prstGeom>
              <a:blipFill>
                <a:blip r:embed="rId7"/>
                <a:stretch>
                  <a:fillRect l="-1436"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FCC354C1-A9EF-8213-CE87-2E00C6CE0899}"/>
              </a:ext>
            </a:extLst>
          </p:cNvPr>
          <p:cNvSpPr/>
          <p:nvPr/>
        </p:nvSpPr>
        <p:spPr>
          <a:xfrm>
            <a:off x="7860144" y="1690172"/>
            <a:ext cx="418753" cy="415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A39B0DB-BF18-C8A7-97AD-B5EB7BD9F35B}"/>
              </a:ext>
            </a:extLst>
          </p:cNvPr>
          <p:cNvSpPr txBox="1"/>
          <p:nvPr/>
        </p:nvSpPr>
        <p:spPr>
          <a:xfrm>
            <a:off x="749408" y="293508"/>
            <a:ext cx="17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polarized AMM</a:t>
            </a:r>
            <a:endParaRPr lang="zh-CN" altLang="en-US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3D84E40-9D33-BCE5-45FD-F3D31A2F4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696" y="270805"/>
            <a:ext cx="2794144" cy="38102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085CC67C-B1A7-D7A3-536F-FFE6CA2684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27" y="4839929"/>
            <a:ext cx="7912507" cy="116211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1B02163B-0870-FF80-1155-C1D0E47A0913}"/>
              </a:ext>
            </a:extLst>
          </p:cNvPr>
          <p:cNvSpPr txBox="1"/>
          <p:nvPr/>
        </p:nvSpPr>
        <p:spPr>
          <a:xfrm>
            <a:off x="707498" y="4411632"/>
            <a:ext cx="8532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Modification to AMM  in the presence of a STRONG magnetic background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BEF124C-FE68-0FE0-41A4-B22A2557C443}"/>
              </a:ext>
            </a:extLst>
          </p:cNvPr>
          <p:cNvSpPr txBox="1"/>
          <p:nvPr/>
        </p:nvSpPr>
        <p:spPr>
          <a:xfrm>
            <a:off x="6650181" y="6002039"/>
            <a:ext cx="254589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b="1" dirty="0"/>
              <a:t>Different for two spins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556217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301</Words>
  <Application>Microsoft Office PowerPoint</Application>
  <PresentationFormat>宽屏</PresentationFormat>
  <Paragraphs>82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等线</vt:lpstr>
      <vt:lpstr>等线 Light</vt:lpstr>
      <vt:lpstr>Arial</vt:lpstr>
      <vt:lpstr>Cambria Math</vt:lpstr>
      <vt:lpstr>Office 主题​​</vt:lpstr>
      <vt:lpstr>quark AMM from triangle diagram of QCD in the presence of strong magnetic field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AMM from triangle diagram of QCD in the presence of strong magnetic field</dc:title>
  <dc:creator>坤 许</dc:creator>
  <cp:lastModifiedBy>坤 许</cp:lastModifiedBy>
  <cp:revision>1</cp:revision>
  <dcterms:created xsi:type="dcterms:W3CDTF">2024-05-21T10:07:27Z</dcterms:created>
  <dcterms:modified xsi:type="dcterms:W3CDTF">2024-05-24T01:41:38Z</dcterms:modified>
</cp:coreProperties>
</file>