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53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4C6EFC-0B16-E470-3EBD-8A5CE7613B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1597475-94AA-65E6-D272-D81DE2F1AA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95C31CD-5173-EA28-233D-66AD3E5F6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94451-DAD6-4DC1-BA6D-ADDD0BB553F5}" type="datetimeFigureOut">
              <a:rPr lang="zh-CN" altLang="en-US" smtClean="0"/>
              <a:t>2024/5/28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76CF6D8-DB12-69F9-8DBF-C42CF5DF1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BE63FCC-7035-625B-6899-F7D08FC1A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4C12-464F-4BCA-9ABB-3A0AB66247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8821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BCB85B9-250A-FCFE-2E29-01EC93DDD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E49BF97-0C58-DD92-7CEA-26D651D8A6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2AE3D93-FD5D-AFCE-0B70-FB0B0FB10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94451-DAD6-4DC1-BA6D-ADDD0BB553F5}" type="datetimeFigureOut">
              <a:rPr lang="zh-CN" altLang="en-US" smtClean="0"/>
              <a:t>2024/5/28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2481B79-AFBA-7ED6-DC17-350EFA566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9E8AE0F-52AB-5A49-6E5F-625B53A84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4C12-464F-4BCA-9ABB-3A0AB66247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0900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5E08D65-31F6-BA7B-7D9B-52608FE80D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480D3DA-B0F2-3674-B5EF-DABA264B43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1151247-6EA3-8F33-0ACA-B6C102D6A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94451-DAD6-4DC1-BA6D-ADDD0BB553F5}" type="datetimeFigureOut">
              <a:rPr lang="zh-CN" altLang="en-US" smtClean="0"/>
              <a:t>2024/5/28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69B1FB7-72A4-54C6-2B6B-D373DBE14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C3E5496-9D20-29AB-3167-CEB3E06F6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4C12-464F-4BCA-9ABB-3A0AB66247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9838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80A7E8F-28AC-0C4A-7A16-A6F7440EA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2C01A83-1AFD-2277-262B-B52AA23CE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0BE8C64-1104-4B96-1A6D-A9E828BB7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94451-DAD6-4DC1-BA6D-ADDD0BB553F5}" type="datetimeFigureOut">
              <a:rPr lang="zh-CN" altLang="en-US" smtClean="0"/>
              <a:t>2024/5/28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6AAB2DC-4BC5-BD8D-188B-B7076EF47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851B82F-73B6-6FB8-ED83-1570AFEDD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4C12-464F-4BCA-9ABB-3A0AB66247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1406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C6C147E-39AD-3B9B-875D-C60DACE89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14E9EAA-4D4A-4405-F8D0-A1533A9F3D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7307B4F-C56F-F6D9-4ABF-90DA0021C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94451-DAD6-4DC1-BA6D-ADDD0BB553F5}" type="datetimeFigureOut">
              <a:rPr lang="zh-CN" altLang="en-US" smtClean="0"/>
              <a:t>2024/5/28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F99D2E6-71F9-640F-2757-411007340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9647D15-EFA0-E572-01C1-B1C6788B8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4C12-464F-4BCA-9ABB-3A0AB66247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3735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9EAA7A-5229-5D70-C0D4-3D7B35995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06B0037-9A3A-66C5-689F-DC013147D3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336639C-8BB8-FB19-F7A4-20979EDEF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B0CEFFD-1536-42A7-28D8-BDC33CC26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94451-DAD6-4DC1-BA6D-ADDD0BB553F5}" type="datetimeFigureOut">
              <a:rPr lang="zh-CN" altLang="en-US" smtClean="0"/>
              <a:t>2024/5/28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7BB55AD-5920-835D-862A-896A7A392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4221FCA-B47D-C95F-1C65-AF998E33B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4C12-464F-4BCA-9ABB-3A0AB66247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5504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3E4622-518D-1BAE-3110-E65EB7D46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A379863-6A21-DA4D-9203-03BCA06881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7D221D5-1B90-7072-A504-B20842AD7F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67F55002-9E14-A46F-5532-7EAD631450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0F06857-7D52-52EB-D189-EA665EABA0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EC313C1-A705-1020-C331-E3D52C4E9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94451-DAD6-4DC1-BA6D-ADDD0BB553F5}" type="datetimeFigureOut">
              <a:rPr lang="zh-CN" altLang="en-US" smtClean="0"/>
              <a:t>2024/5/28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057BA5F-AE2C-E514-2917-5DA770339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5318811-0B6B-A004-AFAC-1A21220A9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4C12-464F-4BCA-9ABB-3A0AB66247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6620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F48EE48-7BDF-F1E8-C49F-95821DB4E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84FB0AC-C5A5-5C22-7A0D-8B8F3A382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94451-DAD6-4DC1-BA6D-ADDD0BB553F5}" type="datetimeFigureOut">
              <a:rPr lang="zh-CN" altLang="en-US" smtClean="0"/>
              <a:t>2024/5/28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94E2CE2-6323-AC04-D34B-DF19988D3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98DABA5-1454-F545-F349-BC105B22D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4C12-464F-4BCA-9ABB-3A0AB66247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7980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D6AE31C-9F3C-EF1B-A9B7-8AD34C7A2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94451-DAD6-4DC1-BA6D-ADDD0BB553F5}" type="datetimeFigureOut">
              <a:rPr lang="zh-CN" altLang="en-US" smtClean="0"/>
              <a:t>2024/5/28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7EE4F2CB-8B17-25F6-A0F3-0697E92CB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CF610E2-B5CB-EFF3-E86A-78C770C8C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4C12-464F-4BCA-9ABB-3A0AB66247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9067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AF31CD6-58AD-B55E-88CF-36F633224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5DA1C1D-A80E-4C1F-AF86-AAE3D163A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F18AA3E-EDFA-D419-E17D-179D9A52AC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9DC72A0-8679-3390-C7D3-9CC1B4210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94451-DAD6-4DC1-BA6D-ADDD0BB553F5}" type="datetimeFigureOut">
              <a:rPr lang="zh-CN" altLang="en-US" smtClean="0"/>
              <a:t>2024/5/28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693616B-88EC-CF31-3431-FA806E4B4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154EB0B-883B-BD69-E23A-169699ABF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4C12-464F-4BCA-9ABB-3A0AB66247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2120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937B89-EF62-B884-5BB9-901A3E21D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95F63810-F3F9-4744-1C6A-A31A566844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B5CECD0-A4B0-C73C-9D27-E6B5FC74CE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A70CD9C-95F3-C159-7ADB-C1D3AA2A2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94451-DAD6-4DC1-BA6D-ADDD0BB553F5}" type="datetimeFigureOut">
              <a:rPr lang="zh-CN" altLang="en-US" smtClean="0"/>
              <a:t>2024/5/28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C8D4F42-A444-4A6E-391C-6BB085C51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3FD5DFB-2260-34EE-4EA2-BBB05AA7E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4C12-464F-4BCA-9ABB-3A0AB66247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0434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752816B-F19A-F158-8D62-0233C91D3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559AB4F-AE0C-651A-EDB3-24C1F513EE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F22D698-E332-592C-3AF1-4506488D3B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94451-DAD6-4DC1-BA6D-ADDD0BB553F5}" type="datetimeFigureOut">
              <a:rPr lang="zh-CN" altLang="en-US" smtClean="0"/>
              <a:t>2024/5/28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B526CE2-08E2-ADCF-009A-29466D0A95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4861F08-7E52-4064-71D9-ADF6B1F857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04C12-464F-4BCA-9ABB-3A0AB66247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0934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98E6B782-D349-4030-2468-6B796BAF77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3809" y="1238736"/>
            <a:ext cx="4997488" cy="3380467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2B783383-B5F4-DA66-C189-F67EC033A3E2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32737" y="1238736"/>
            <a:ext cx="5438692" cy="3452920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6CE1489E-7881-EAE8-5291-9AB5D2FF8B9C}"/>
              </a:ext>
            </a:extLst>
          </p:cNvPr>
          <p:cNvSpPr txBox="1"/>
          <p:nvPr/>
        </p:nvSpPr>
        <p:spPr>
          <a:xfrm>
            <a:off x="1802295" y="4691656"/>
            <a:ext cx="4293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/>
              <a:t>EmStandardPhysics</a:t>
            </a:r>
            <a:endParaRPr lang="zh-CN" altLang="en-US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52ECFE0A-EC64-59E0-37FE-252B28D5D514}"/>
              </a:ext>
            </a:extLst>
          </p:cNvPr>
          <p:cNvSpPr txBox="1"/>
          <p:nvPr/>
        </p:nvSpPr>
        <p:spPr>
          <a:xfrm>
            <a:off x="7653037" y="4619203"/>
            <a:ext cx="4293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EmStandardPhysics_option4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6534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32AA3B10-3BFF-4233-9F8D-D28B535801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67" y="250950"/>
            <a:ext cx="6096000" cy="4211662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C7838C39-A2D7-36BD-1397-DC61A4E925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367" y="4576787"/>
            <a:ext cx="6469941" cy="2255715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8F6D584F-4985-C736-A3A2-4937D9297B95}"/>
              </a:ext>
            </a:extLst>
          </p:cNvPr>
          <p:cNvSpPr txBox="1"/>
          <p:nvPr/>
        </p:nvSpPr>
        <p:spPr>
          <a:xfrm>
            <a:off x="6384897" y="1501989"/>
            <a:ext cx="2186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可以自定义的参数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7D956ACB-8C02-1609-5263-45AD9875BA65}"/>
              </a:ext>
            </a:extLst>
          </p:cNvPr>
          <p:cNvSpPr txBox="1"/>
          <p:nvPr/>
        </p:nvSpPr>
        <p:spPr>
          <a:xfrm>
            <a:off x="6671145" y="5335312"/>
            <a:ext cx="50967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可以选择某几种多重散射模型</a:t>
            </a:r>
            <a:endParaRPr lang="en-US" altLang="zh-CN" dirty="0"/>
          </a:p>
          <a:p>
            <a:r>
              <a:rPr lang="en-US" altLang="zh-CN" b="0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Goudsmit</a:t>
            </a:r>
            <a:r>
              <a:rPr lang="en-US" altLang="zh-CN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-Saunderson </a:t>
            </a:r>
            <a:r>
              <a:rPr lang="zh-CN" altLang="en-US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：高能 小角度</a:t>
            </a:r>
            <a:endParaRPr lang="en-US" altLang="zh-CN" dirty="0">
              <a:solidFill>
                <a:srgbClr val="0D0D0D"/>
              </a:solidFill>
              <a:highlight>
                <a:srgbClr val="FFFFFF"/>
              </a:highlight>
              <a:latin typeface="Söhne"/>
            </a:endParaRPr>
          </a:p>
          <a:p>
            <a:r>
              <a:rPr lang="en-US" altLang="zh-CN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WentzelVIModel</a:t>
            </a:r>
            <a:r>
              <a:rPr lang="zh-CN" altLang="en-US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：高能  大角度</a:t>
            </a:r>
            <a:endParaRPr lang="en-US" altLang="zh-CN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r>
              <a:rPr lang="zh-CN" altLang="en-US" dirty="0"/>
              <a:t>库伦散射： 单次散射</a:t>
            </a:r>
          </a:p>
        </p:txBody>
      </p:sp>
    </p:spTree>
    <p:extLst>
      <p:ext uri="{BB962C8B-B14F-4D97-AF65-F5344CB8AC3E}">
        <p14:creationId xmlns:p14="http://schemas.microsoft.com/office/powerpoint/2010/main" val="1943840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30</Words>
  <Application>Microsoft Office PowerPoint</Application>
  <PresentationFormat>宽屏</PresentationFormat>
  <Paragraphs>7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7" baseType="lpstr">
      <vt:lpstr>Söhne</vt:lpstr>
      <vt:lpstr>等线</vt:lpstr>
      <vt:lpstr>等线 Light</vt:lpstr>
      <vt:lpstr>Arial</vt:lpstr>
      <vt:lpstr>Office 主题​​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伟龙 韩</dc:creator>
  <cp:lastModifiedBy>伟龙 韩</cp:lastModifiedBy>
  <cp:revision>1</cp:revision>
  <dcterms:created xsi:type="dcterms:W3CDTF">2024-05-28T05:32:06Z</dcterms:created>
  <dcterms:modified xsi:type="dcterms:W3CDTF">2024-05-28T06:43:09Z</dcterms:modified>
</cp:coreProperties>
</file>