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2" r:id="rId4"/>
    <p:sldId id="257" r:id="rId5"/>
    <p:sldId id="258" r:id="rId6"/>
    <p:sldId id="259" r:id="rId7"/>
    <p:sldId id="260" r:id="rId8"/>
    <p:sldId id="261" r:id="rId9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7D99-7C26-4404-9D14-5B6889C454D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09A5-D881-4E1C-B500-2A65EEFA7E3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7D99-7C26-4404-9D14-5B6889C454D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09A5-D881-4E1C-B500-2A65EEFA7E3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7D99-7C26-4404-9D14-5B6889C454D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09A5-D881-4E1C-B500-2A65EEFA7E3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7D99-7C26-4404-9D14-5B6889C454D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09A5-D881-4E1C-B500-2A65EEFA7E3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7D99-7C26-4404-9D14-5B6889C454D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09A5-D881-4E1C-B500-2A65EEFA7E3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7D99-7C26-4404-9D14-5B6889C454D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09A5-D881-4E1C-B500-2A65EEFA7E3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7D99-7C26-4404-9D14-5B6889C454D9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09A5-D881-4E1C-B500-2A65EEFA7E3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7D99-7C26-4404-9D14-5B6889C454D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09A5-D881-4E1C-B500-2A65EEFA7E3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7D99-7C26-4404-9D14-5B6889C454D9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09A5-D881-4E1C-B500-2A65EEFA7E3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7D99-7C26-4404-9D14-5B6889C454D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09A5-D881-4E1C-B500-2A65EEFA7E3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7D99-7C26-4404-9D14-5B6889C454D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09A5-D881-4E1C-B500-2A65EEFA7E3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E7D99-7C26-4404-9D14-5B6889C454D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709A5-D881-4E1C-B500-2A65EEFA7E3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/>
              <a:t>6-3</a:t>
            </a:r>
            <a:r>
              <a:rPr lang="zh-CN" altLang="en-US"/>
              <a:t>日</a:t>
            </a:r>
            <a:r>
              <a:rPr lang="zh-CN" altLang="en-US"/>
              <a:t>进展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/>
              <a:t>张俊嵩</a:t>
            </a:r>
            <a:r>
              <a:rPr lang="en-US" altLang="zh-CN"/>
              <a:t> 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1295" y="365125"/>
            <a:ext cx="11896725" cy="1325880"/>
          </a:xfrm>
        </p:spPr>
        <p:txBody>
          <a:bodyPr/>
          <a:p>
            <a:r>
              <a:rPr lang="zh-CN" altLang="en-US"/>
              <a:t>加载方式</a:t>
            </a:r>
            <a:r>
              <a:rPr lang="en-US" altLang="zh-CN"/>
              <a:t>   </a:t>
            </a:r>
            <a:r>
              <a:rPr lang="zh-CN" altLang="en-US"/>
              <a:t>桶部材料为蜂窝板结构，厚度</a:t>
            </a:r>
            <a:r>
              <a:rPr lang="en-US" altLang="zh-CN"/>
              <a:t>25</a:t>
            </a:r>
            <a:r>
              <a:rPr lang="en-US" altLang="zh-CN"/>
              <a:t>mm</a:t>
            </a:r>
            <a:endParaRPr lang="en-US" altLang="zh-CN"/>
          </a:p>
        </p:txBody>
      </p:sp>
      <p:grpSp>
        <p:nvGrpSpPr>
          <p:cNvPr id="5" name="组合 4"/>
          <p:cNvGrpSpPr/>
          <p:nvPr/>
        </p:nvGrpSpPr>
        <p:grpSpPr>
          <a:xfrm>
            <a:off x="892810" y="1734185"/>
            <a:ext cx="4187190" cy="4160520"/>
            <a:chOff x="3570" y="1599"/>
            <a:chExt cx="8416" cy="8362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286" y="2213"/>
              <a:ext cx="7085" cy="7228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560000">
              <a:off x="3570" y="3536"/>
              <a:ext cx="1136" cy="1120"/>
            </a:xfrm>
            <a:prstGeom prst="rect">
              <a:avLst/>
            </a:prstGeom>
          </p:spPr>
        </p:pic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3720000">
              <a:off x="5406" y="1749"/>
              <a:ext cx="1136" cy="1120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6480000">
              <a:off x="8598" y="1607"/>
              <a:ext cx="1136" cy="1120"/>
            </a:xfrm>
            <a:prstGeom prst="rect">
              <a:avLst/>
            </a:prstGeom>
          </p:spPr>
        </p:pic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9120000">
              <a:off x="10799" y="3573"/>
              <a:ext cx="1136" cy="1120"/>
            </a:xfrm>
            <a:prstGeom prst="rect">
              <a:avLst/>
            </a:prstGeom>
          </p:spPr>
        </p:pic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2180000">
              <a:off x="10850" y="6790"/>
              <a:ext cx="1136" cy="1120"/>
            </a:xfrm>
            <a:prstGeom prst="rect">
              <a:avLst/>
            </a:prstGeom>
          </p:spPr>
        </p:pic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4580000">
              <a:off x="8773" y="8810"/>
              <a:ext cx="1136" cy="1120"/>
            </a:xfrm>
            <a:prstGeom prst="rect">
              <a:avLst/>
            </a:prstGeom>
          </p:spPr>
        </p:pic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7520000">
              <a:off x="5667" y="8833"/>
              <a:ext cx="1136" cy="1120"/>
            </a:xfrm>
            <a:prstGeom prst="rect">
              <a:avLst/>
            </a:prstGeom>
          </p:spPr>
        </p:pic>
        <p:pic>
          <p:nvPicPr>
            <p:cNvPr id="21" name="图片 2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9980000">
              <a:off x="3743" y="7048"/>
              <a:ext cx="1136" cy="1120"/>
            </a:xfrm>
            <a:prstGeom prst="rect">
              <a:avLst/>
            </a:prstGeom>
          </p:spPr>
        </p:pic>
      </p:grpSp>
      <p:grpSp>
        <p:nvGrpSpPr>
          <p:cNvPr id="9" name="组合 8"/>
          <p:cNvGrpSpPr/>
          <p:nvPr/>
        </p:nvGrpSpPr>
        <p:grpSpPr>
          <a:xfrm>
            <a:off x="6126480" y="2089150"/>
            <a:ext cx="4487545" cy="3294380"/>
            <a:chOff x="9648" y="2326"/>
            <a:chExt cx="7067" cy="5188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920" y="2326"/>
              <a:ext cx="6653" cy="4297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9642" y="6630"/>
              <a:ext cx="890" cy="878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15831" y="6558"/>
              <a:ext cx="890" cy="878"/>
            </a:xfrm>
            <a:prstGeom prst="rect">
              <a:avLst/>
            </a:prstGeom>
          </p:spPr>
        </p:pic>
      </p:grpSp>
      <p:cxnSp>
        <p:nvCxnSpPr>
          <p:cNvPr id="10" name="直接箭头连接符 9"/>
          <p:cNvCxnSpPr/>
          <p:nvPr/>
        </p:nvCxnSpPr>
        <p:spPr>
          <a:xfrm flipH="1">
            <a:off x="8411845" y="1440815"/>
            <a:ext cx="13335" cy="648335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8681085" y="1579245"/>
            <a:ext cx="68707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solidFill>
                  <a:srgbClr val="FF0000"/>
                </a:solidFill>
              </a:rPr>
              <a:t>F1</a:t>
            </a:r>
            <a:endParaRPr lang="en-US" altLang="zh-CN" sz="2400" b="1">
              <a:solidFill>
                <a:srgbClr val="FF0000"/>
              </a:solidFill>
            </a:endParaRPr>
          </a:p>
        </p:txBody>
      </p:sp>
      <p:cxnSp>
        <p:nvCxnSpPr>
          <p:cNvPr id="16" name="直接箭头连接符 15"/>
          <p:cNvCxnSpPr/>
          <p:nvPr/>
        </p:nvCxnSpPr>
        <p:spPr>
          <a:xfrm flipH="1">
            <a:off x="10920095" y="3017520"/>
            <a:ext cx="13335" cy="648335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11150600" y="3111500"/>
            <a:ext cx="4997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solidFill>
                  <a:srgbClr val="FF0000"/>
                </a:solidFill>
              </a:rPr>
              <a:t>G</a:t>
            </a:r>
            <a:endParaRPr lang="en-US" altLang="zh-CN" sz="2400" b="1">
              <a:solidFill>
                <a:srgbClr val="FF0000"/>
              </a:solidFill>
            </a:endParaRPr>
          </a:p>
        </p:txBody>
      </p:sp>
      <p:cxnSp>
        <p:nvCxnSpPr>
          <p:cNvPr id="22" name="直接箭头连接符 21"/>
          <p:cNvCxnSpPr/>
          <p:nvPr/>
        </p:nvCxnSpPr>
        <p:spPr>
          <a:xfrm flipH="1">
            <a:off x="6414770" y="1440815"/>
            <a:ext cx="13335" cy="648335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/>
          <p:nvPr/>
        </p:nvCxnSpPr>
        <p:spPr>
          <a:xfrm flipH="1">
            <a:off x="10328275" y="1440180"/>
            <a:ext cx="13335" cy="648335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26" name="文本框 25"/>
          <p:cNvSpPr txBox="1"/>
          <p:nvPr/>
        </p:nvSpPr>
        <p:spPr>
          <a:xfrm>
            <a:off x="6537960" y="1579245"/>
            <a:ext cx="6311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solidFill>
                  <a:srgbClr val="FF0000"/>
                </a:solidFill>
              </a:rPr>
              <a:t>F2</a:t>
            </a:r>
            <a:endParaRPr lang="en-US" altLang="zh-CN" sz="2400" b="1">
              <a:solidFill>
                <a:srgbClr val="FF0000"/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0467340" y="1579245"/>
            <a:ext cx="6311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solidFill>
                  <a:srgbClr val="FF0000"/>
                </a:solidFill>
              </a:rPr>
              <a:t>F2</a:t>
            </a:r>
            <a:endParaRPr lang="en-US" altLang="zh-CN" sz="2400" b="1">
              <a:solidFill>
                <a:srgbClr val="FF0000"/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6119495" y="5819775"/>
            <a:ext cx="443357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F1</a:t>
            </a:r>
            <a:r>
              <a:rPr lang="zh-CN" altLang="en-US"/>
              <a:t>加载在桶部中心位置，</a:t>
            </a:r>
            <a:r>
              <a:rPr lang="en-US" altLang="zh-CN"/>
              <a:t>F2</a:t>
            </a:r>
            <a:r>
              <a:rPr lang="zh-CN" altLang="en-US"/>
              <a:t>加载端部的端板</a:t>
            </a:r>
            <a:r>
              <a:rPr lang="zh-CN" altLang="en-US"/>
              <a:t>上</a:t>
            </a: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加载桶部</a:t>
            </a:r>
            <a:r>
              <a:rPr lang="en-US" altLang="zh-CN" dirty="0"/>
              <a:t>100</a:t>
            </a:r>
            <a:r>
              <a:rPr lang="zh-CN" altLang="en-US" dirty="0"/>
              <a:t>公斤重量  最大变形</a:t>
            </a:r>
            <a:r>
              <a:rPr lang="en-US" altLang="zh-CN" dirty="0"/>
              <a:t>0.258mm</a:t>
            </a:r>
            <a:r>
              <a:rPr lang="zh-CN" altLang="en-US" dirty="0"/>
              <a:t>，最大应力</a:t>
            </a:r>
            <a:r>
              <a:rPr lang="en-US" altLang="zh-CN" dirty="0"/>
              <a:t>17Mpa</a:t>
            </a:r>
            <a:r>
              <a:rPr lang="zh-CN" altLang="en-US" dirty="0"/>
              <a:t>，最大应力在端部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11" y="1952390"/>
            <a:ext cx="6299013" cy="295322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576" y="1925335"/>
            <a:ext cx="6414424" cy="300732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加载桶部</a:t>
            </a:r>
            <a:r>
              <a:rPr lang="en-US" altLang="zh-CN" dirty="0"/>
              <a:t>500Kg</a:t>
            </a:r>
            <a:r>
              <a:rPr lang="zh-CN" altLang="en-US" dirty="0"/>
              <a:t>重量，最大变形未</a:t>
            </a:r>
            <a:r>
              <a:rPr lang="en-US" altLang="zh-CN" dirty="0"/>
              <a:t>0.34mm</a:t>
            </a:r>
            <a:r>
              <a:rPr lang="zh-CN" altLang="en-US" dirty="0"/>
              <a:t>，最大应力</a:t>
            </a:r>
            <a:r>
              <a:rPr lang="en-US" altLang="zh-CN" dirty="0"/>
              <a:t>20Mpa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9970"/>
            <a:ext cx="6607946" cy="309805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293" y="1879970"/>
            <a:ext cx="6386004" cy="299400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加载端部</a:t>
            </a:r>
            <a:r>
              <a:rPr lang="en-US" altLang="zh-CN" dirty="0"/>
              <a:t>100Kg</a:t>
            </a:r>
            <a:r>
              <a:rPr lang="zh-CN" altLang="en-US" dirty="0"/>
              <a:t>重量</a:t>
            </a:r>
            <a:r>
              <a:rPr lang="en-US" altLang="zh-CN" dirty="0"/>
              <a:t>,</a:t>
            </a:r>
            <a:r>
              <a:rPr lang="zh-CN" altLang="en-US" dirty="0"/>
              <a:t>最大变形</a:t>
            </a:r>
            <a:r>
              <a:rPr lang="en-US" altLang="zh-CN" dirty="0"/>
              <a:t>0.25mm</a:t>
            </a:r>
            <a:r>
              <a:rPr lang="zh-CN" altLang="en-US" dirty="0"/>
              <a:t>，最大应力未</a:t>
            </a:r>
            <a:r>
              <a:rPr lang="en-US" altLang="zh-CN" dirty="0"/>
              <a:t>18Mpa</a:t>
            </a:r>
            <a:endParaRPr lang="zh-CN" altLang="en-US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04007"/>
            <a:ext cx="6793784" cy="3185188"/>
          </a:xfr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845" y="2104007"/>
            <a:ext cx="6430392" cy="301481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加载端部</a:t>
            </a:r>
            <a:r>
              <a:rPr lang="en-US" altLang="zh-CN" dirty="0"/>
              <a:t>500Kg</a:t>
            </a:r>
            <a:r>
              <a:rPr lang="zh-CN" altLang="en-US" dirty="0"/>
              <a:t>重量</a:t>
            </a:r>
            <a:r>
              <a:rPr lang="en-US" altLang="zh-CN" dirty="0"/>
              <a:t>,</a:t>
            </a:r>
            <a:r>
              <a:rPr lang="zh-CN" altLang="en-US" dirty="0"/>
              <a:t>最大变形</a:t>
            </a:r>
            <a:r>
              <a:rPr lang="en-US" altLang="zh-CN" dirty="0"/>
              <a:t>0.26mm</a:t>
            </a:r>
            <a:r>
              <a:rPr lang="zh-CN" altLang="en-US" dirty="0"/>
              <a:t>，最大应力</a:t>
            </a:r>
            <a:r>
              <a:rPr lang="en-US" altLang="zh-CN" dirty="0"/>
              <a:t>20Mpa.</a:t>
            </a:r>
            <a:endParaRPr lang="zh-CN" altLang="en-US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09520"/>
            <a:ext cx="6055302" cy="2838959"/>
          </a:xfr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0266" y="2009519"/>
            <a:ext cx="6055302" cy="283895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结论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08050" y="3169285"/>
            <a:ext cx="10515600" cy="4351338"/>
          </a:xfrm>
        </p:spPr>
        <p:txBody>
          <a:bodyPr/>
          <a:lstStyle/>
          <a:p>
            <a:endParaRPr lang="en-US" altLang="zh-CN" dirty="0"/>
          </a:p>
          <a:p>
            <a:r>
              <a:rPr lang="en-US" altLang="zh-CN" dirty="0"/>
              <a:t>OTK</a:t>
            </a:r>
            <a:r>
              <a:rPr lang="zh-CN" altLang="en-US" dirty="0"/>
              <a:t>的重量不论是加载端部和桶部，重量在</a:t>
            </a:r>
            <a:r>
              <a:rPr lang="en-US" altLang="zh-CN" dirty="0"/>
              <a:t>500Kg</a:t>
            </a:r>
            <a:r>
              <a:rPr lang="zh-CN" altLang="en-US" dirty="0"/>
              <a:t>以下，桶部变形都在</a:t>
            </a:r>
            <a:r>
              <a:rPr lang="en-US" altLang="zh-CN" dirty="0"/>
              <a:t>1mm</a:t>
            </a:r>
            <a:r>
              <a:rPr lang="zh-CN" altLang="en-US" dirty="0"/>
              <a:t>以下，桶部的最大应力在</a:t>
            </a:r>
            <a:r>
              <a:rPr lang="en-US" altLang="zh-CN" dirty="0"/>
              <a:t>1Mpa</a:t>
            </a:r>
            <a:r>
              <a:rPr lang="zh-CN" altLang="en-US" dirty="0"/>
              <a:t>以下。</a:t>
            </a:r>
            <a:endParaRPr lang="en-US" altLang="zh-CN" dirty="0"/>
          </a:p>
          <a:p>
            <a:endParaRPr lang="zh-CN" altLang="en-US" dirty="0"/>
          </a:p>
          <a:p>
            <a:r>
              <a:rPr lang="zh-CN" altLang="en-US" dirty="0"/>
              <a:t>该仿真采用模型为桶部蜂窝板结构方案，桶部为碳纤维结构方案正在进一步计算。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1397000" y="1538605"/>
            <a:ext cx="7742555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桶部</a:t>
            </a:r>
            <a:r>
              <a:rPr lang="en-US" altLang="zh-CN"/>
              <a:t>           100Kg                    500Kg</a:t>
            </a:r>
            <a:endParaRPr lang="zh-CN" altLang="en-US"/>
          </a:p>
          <a:p>
            <a:r>
              <a:rPr lang="en-US" altLang="zh-CN"/>
              <a:t>                  0.258mm                0.34mm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端部</a:t>
            </a:r>
            <a:r>
              <a:rPr lang="en-US" altLang="zh-CN"/>
              <a:t>           </a:t>
            </a:r>
            <a:r>
              <a:rPr lang="en-US" altLang="zh-CN">
                <a:sym typeface="+mn-ea"/>
              </a:rPr>
              <a:t>100Kg                    500Kg</a:t>
            </a:r>
            <a:endParaRPr lang="en-US" altLang="zh-CN">
              <a:sym typeface="+mn-ea"/>
            </a:endParaRPr>
          </a:p>
          <a:p>
            <a:r>
              <a:rPr lang="en-US" altLang="zh-CN"/>
              <a:t>                   0.25mm                 0.26</a:t>
            </a:r>
            <a:r>
              <a:rPr lang="en-US" altLang="zh-CN"/>
              <a:t>mm</a:t>
            </a:r>
            <a:endParaRPr lang="en-US" altLang="zh-CN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NDM4OWVjNTEwOTgzYzJlZDIyZDYyOWVjM2ViNTg1NGU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479</Words>
  <Application>WPS 演示</Application>
  <PresentationFormat>宽屏</PresentationFormat>
  <Paragraphs>36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Arial</vt:lpstr>
      <vt:lpstr>宋体</vt:lpstr>
      <vt:lpstr>Wingdings</vt:lpstr>
      <vt:lpstr>等线 Light</vt:lpstr>
      <vt:lpstr>等线</vt:lpstr>
      <vt:lpstr>微软雅黑</vt:lpstr>
      <vt:lpstr>Arial Unicode MS</vt:lpstr>
      <vt:lpstr>Calibri</vt:lpstr>
      <vt:lpstr>Office 主题​​</vt:lpstr>
      <vt:lpstr>蜂窝板桶部结构承重仿真模拟</vt:lpstr>
      <vt:lpstr>加载方式   桶部材料为蜂窝板结构，厚度25mm</vt:lpstr>
      <vt:lpstr>加载桶部100公斤重量  最大变形0.258mm，最大应力17Mpa，最大应力在端部</vt:lpstr>
      <vt:lpstr>加载桶部500Kg重量，最大变形未0.34mm，最大应力20Mpa</vt:lpstr>
      <vt:lpstr>加载端部100Kg重量,最大变形0.25mm，最大应力未18Mpa</vt:lpstr>
      <vt:lpstr>加载端部500Kg重量,最大变形0.26mm，最大应力20Mpa.</vt:lpstr>
      <vt:lpstr>结论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Lucifer</cp:lastModifiedBy>
  <cp:revision>14</cp:revision>
  <dcterms:created xsi:type="dcterms:W3CDTF">2024-05-31T00:24:00Z</dcterms:created>
  <dcterms:modified xsi:type="dcterms:W3CDTF">2024-06-02T14:50:02Z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038CC6D0BA93483CB8E8DDCC62E80854_12</vt:lpwstr>
  </property>
  <property fmtid="{D5CDD505-2E9C-101B-9397-08002B2CF9AE}" pid="3" name="KSOProductBuildVer">
    <vt:lpwstr>2052-12.1.0.16929</vt:lpwstr>
  </property>
</Properties>
</file>