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0D7E4D-9A11-157D-2D8B-006EB895B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0832CB-B29B-6612-8D58-F9F708127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EAC41B-6516-C08A-4D35-04E39708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3F3481-DFF7-7F59-1EE6-006C88D2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194B38-CFB8-BC4D-388D-7CC0B14F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9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80EB4-264B-EA0F-E337-53CDBBE33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3EDD87-F6FA-0069-C79B-7B282605C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7ACFD7-75E0-9D8D-FF8E-F83B7CBC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1160E-348C-E3EE-5308-0ACD6964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8DAE58-148A-F5E4-3737-1FF29228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15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36A27AA-E638-E883-7020-629AC12C1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6B48BD-CB43-869D-67AA-209A8C707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B4FDF7-1B0A-E6EC-33FD-E1709D89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6D25C4-E6F1-1019-FF46-68D8A941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DB73AE-6E79-10FF-06CF-99F71F39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04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EC768D-AB79-D565-FE4D-88CE08BA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5F1611-A8AA-773C-C89B-A6BCF822E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F8771E-59C2-7F99-432B-F2B39E93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30797F-8004-5D68-C4DE-29E7B21F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C6063D-7B99-EC5A-3BB4-95C17A10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93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9F83D-231D-7831-8E5A-D0A30A4A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CD5D93-9ECB-0A81-8D32-A7681F887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D01C05-2CA5-7A23-E00E-47F6EA82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E9FC1B-2E16-14CB-2EE7-670B63FB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10D6DD-A6CE-86C2-9CA5-AAA524E9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63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790FF8-85DA-58D8-AFC3-00699E80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F1AFA4-E7FE-7AE2-55C3-8F7264BA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A52E4BD-C8A2-D4EC-FF3B-76A383571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C9A377-D167-79F4-C5B0-AF9CF194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2BABD6-745F-CF66-FA03-9EFEB3D2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8E8B35-D076-0B7F-814F-25B6313C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21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1EFDA0-688B-6E07-8561-9C97BB0D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23F2C9-1D49-846B-2534-BD4533856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773934-1B4A-CFDD-EB15-0B15EED53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EAFB69A-4F21-58C7-E681-F8CC012F8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D9C78CA-4C30-5811-29D8-212669478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788728-FA73-5EBD-E6C0-27CEABB3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CDF488-D556-3367-95DF-C543723E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B940FE5-6B15-0EE2-A844-DFDC6583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4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46192A-603B-B879-F269-8989BB0E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09FE0E-3D0B-3ACD-77FD-AEC0356E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57BCDA-75F2-7AD5-7A31-DF56718A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0F408C6-0545-7270-D596-3FAF60F2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1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523DD8-5571-8AA3-55EC-D83BA559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6BB9FEC-23D7-0DE2-D1AF-640D6F6A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CA2979-5CD0-A502-5DD6-81B98A55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53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D0BFFA-2E17-54D2-FA19-11055436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0CACB3-1CA3-A72E-8C5E-51DEA3FE4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16DB6D7-A89C-C858-E198-A03AA3809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F4FFDD-EDD7-5605-1000-36F6C306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8F7C95-B2FC-8F2F-3264-199428CF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F4AB73-DBF2-486E-F6C3-6C4CC3CB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4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99526E-B6AF-F163-6F06-C580BC414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122270-A483-9D06-BBFA-79692877B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80F9DFB-FB7E-179E-DBB2-5E1D96C4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6D5148-0FBB-E1BA-CEB5-13216333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86EC75-27AE-276C-6F99-F5B854B5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4CA64E-1EEE-BD8F-5077-7CFFFB34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87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C0F7D2B-8027-844C-9BD4-AD97E31C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6A0C9B-96BE-48CB-6B4B-E245CC583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9F6B6A-C562-86B0-A8C4-0A0B57533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95DF-6A7B-459D-BCA2-56A96A57A7F5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9DC80E-97C6-0632-322F-FEFA5CDB9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F6D8BF-B9F1-E2F5-69E3-B1B83703E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DF13-5E84-4514-B463-5C989DFFF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22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4D109F-8CA8-9D9E-B319-99090F566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磁体与轭铁间支撑结构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5D74EBF-8AE8-59B1-ADC2-CE0387F54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裴亚田</a:t>
            </a:r>
            <a:endParaRPr lang="en-US" altLang="zh-CN" dirty="0"/>
          </a:p>
          <a:p>
            <a:r>
              <a:rPr lang="en-US" altLang="zh-CN" dirty="0"/>
              <a:t>20240603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896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E15EB5C-A22B-A5E0-F6E9-32FCBD222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81" y="447040"/>
            <a:ext cx="5278213" cy="4947920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1833803-04EB-7411-835B-6E97EDCBBBB4}"/>
              </a:ext>
            </a:extLst>
          </p:cNvPr>
          <p:cNvCxnSpPr/>
          <p:nvPr/>
        </p:nvCxnSpPr>
        <p:spPr>
          <a:xfrm flipH="1" flipV="1">
            <a:off x="1341120" y="3149600"/>
            <a:ext cx="447040" cy="101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2E3434D-EEB1-61CD-2186-C2B74AAA4C63}"/>
              </a:ext>
            </a:extLst>
          </p:cNvPr>
          <p:cNvSpPr txBox="1"/>
          <p:nvPr/>
        </p:nvSpPr>
        <p:spPr>
          <a:xfrm>
            <a:off x="1788160" y="3149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杜瓦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E5C18C2-DE03-EBAB-1F2B-3B7A3DA2A834}"/>
              </a:ext>
            </a:extLst>
          </p:cNvPr>
          <p:cNvCxnSpPr>
            <a:cxnSpLocks/>
          </p:cNvCxnSpPr>
          <p:nvPr/>
        </p:nvCxnSpPr>
        <p:spPr>
          <a:xfrm flipH="1" flipV="1">
            <a:off x="2507489" y="1107440"/>
            <a:ext cx="415798" cy="13901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E8BA8E7-9B26-B501-3854-CE57BA58CB26}"/>
              </a:ext>
            </a:extLst>
          </p:cNvPr>
          <p:cNvSpPr txBox="1"/>
          <p:nvPr/>
        </p:nvSpPr>
        <p:spPr>
          <a:xfrm>
            <a:off x="2434491" y="2551668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嵌入式</a:t>
            </a:r>
            <a:r>
              <a:rPr lang="en-US" altLang="zh-CN" dirty="0"/>
              <a:t>T</a:t>
            </a:r>
            <a:r>
              <a:rPr lang="zh-CN" altLang="en-US" dirty="0"/>
              <a:t>型块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FA4A424-DD22-C9EE-058D-59F6DCBAC860}"/>
              </a:ext>
            </a:extLst>
          </p:cNvPr>
          <p:cNvCxnSpPr>
            <a:cxnSpLocks/>
          </p:cNvCxnSpPr>
          <p:nvPr/>
        </p:nvCxnSpPr>
        <p:spPr>
          <a:xfrm>
            <a:off x="3595200" y="3901440"/>
            <a:ext cx="1169840" cy="2133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CB4C8B5D-CF81-87CB-3104-15744BD4BF47}"/>
              </a:ext>
            </a:extLst>
          </p:cNvPr>
          <p:cNvSpPr txBox="1"/>
          <p:nvPr/>
        </p:nvSpPr>
        <p:spPr>
          <a:xfrm>
            <a:off x="2948869" y="36378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轭铁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36D5F998-A5B8-CCCF-9595-6F65D2FC1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817" y="55155"/>
            <a:ext cx="3865001" cy="2981960"/>
          </a:xfrm>
          <a:prstGeom prst="rect">
            <a:avLst/>
          </a:prstGeom>
        </p:spPr>
      </p:pic>
      <p:sp>
        <p:nvSpPr>
          <p:cNvPr id="17" name="椭圆 16">
            <a:extLst>
              <a:ext uri="{FF2B5EF4-FFF2-40B4-BE49-F238E27FC236}">
                <a16:creationId xmlns:a16="http://schemas.microsoft.com/office/drawing/2014/main" id="{AF7EFC19-D1B4-AC30-FF3F-06C36CEF8903}"/>
              </a:ext>
            </a:extLst>
          </p:cNvPr>
          <p:cNvSpPr/>
          <p:nvPr/>
        </p:nvSpPr>
        <p:spPr>
          <a:xfrm>
            <a:off x="1432560" y="1381760"/>
            <a:ext cx="518160" cy="47752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F0C16B5C-B590-E7D8-0D88-07EE235633A8}"/>
              </a:ext>
            </a:extLst>
          </p:cNvPr>
          <p:cNvCxnSpPr>
            <a:cxnSpLocks/>
            <a:stCxn id="17" idx="6"/>
            <a:endCxn id="16" idx="1"/>
          </p:cNvCxnSpPr>
          <p:nvPr/>
        </p:nvCxnSpPr>
        <p:spPr>
          <a:xfrm flipV="1">
            <a:off x="1950720" y="1546135"/>
            <a:ext cx="3701097" cy="7438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流程图: 接点 20">
            <a:extLst>
              <a:ext uri="{FF2B5EF4-FFF2-40B4-BE49-F238E27FC236}">
                <a16:creationId xmlns:a16="http://schemas.microsoft.com/office/drawing/2014/main" id="{821E4045-D0E4-6B56-2766-66E3CA6C7BE6}"/>
              </a:ext>
            </a:extLst>
          </p:cNvPr>
          <p:cNvSpPr/>
          <p:nvPr/>
        </p:nvSpPr>
        <p:spPr>
          <a:xfrm>
            <a:off x="7504307" y="785405"/>
            <a:ext cx="121920" cy="1320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接点 21">
            <a:extLst>
              <a:ext uri="{FF2B5EF4-FFF2-40B4-BE49-F238E27FC236}">
                <a16:creationId xmlns:a16="http://schemas.microsoft.com/office/drawing/2014/main" id="{A1DD5F1A-6057-1605-B9E1-D85BDA647EAF}"/>
              </a:ext>
            </a:extLst>
          </p:cNvPr>
          <p:cNvSpPr/>
          <p:nvPr/>
        </p:nvSpPr>
        <p:spPr>
          <a:xfrm>
            <a:off x="6666107" y="1619795"/>
            <a:ext cx="121920" cy="1320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B8C1E171-5222-6BCC-C928-47C4F26A464B}"/>
              </a:ext>
            </a:extLst>
          </p:cNvPr>
          <p:cNvCxnSpPr>
            <a:cxnSpLocks/>
            <a:stCxn id="30" idx="1"/>
            <a:endCxn id="22" idx="6"/>
          </p:cNvCxnSpPr>
          <p:nvPr/>
        </p:nvCxnSpPr>
        <p:spPr>
          <a:xfrm flipH="1">
            <a:off x="6788027" y="1435129"/>
            <a:ext cx="2896484" cy="2507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958EE8B9-FE29-9F5B-5C16-121BBDFC1F01}"/>
              </a:ext>
            </a:extLst>
          </p:cNvPr>
          <p:cNvCxnSpPr>
            <a:cxnSpLocks/>
            <a:stCxn id="30" idx="1"/>
            <a:endCxn id="21" idx="7"/>
          </p:cNvCxnSpPr>
          <p:nvPr/>
        </p:nvCxnSpPr>
        <p:spPr>
          <a:xfrm flipH="1" flipV="1">
            <a:off x="7608372" y="804748"/>
            <a:ext cx="2076139" cy="6303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10A3964A-0146-D77E-BB09-78676D07E14F}"/>
              </a:ext>
            </a:extLst>
          </p:cNvPr>
          <p:cNvSpPr txBox="1"/>
          <p:nvPr/>
        </p:nvSpPr>
        <p:spPr>
          <a:xfrm>
            <a:off x="9684511" y="125046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抗剪销</a:t>
            </a:r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E8F82662-491D-A3C0-7275-B560D7F312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817" y="3037115"/>
            <a:ext cx="4466873" cy="3558887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id="{C9A4000A-6A9C-93A3-970A-4EE61701AC70}"/>
              </a:ext>
            </a:extLst>
          </p:cNvPr>
          <p:cNvSpPr txBox="1"/>
          <p:nvPr/>
        </p:nvSpPr>
        <p:spPr>
          <a:xfrm>
            <a:off x="1950720" y="622667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嵌入式</a:t>
            </a:r>
            <a:r>
              <a:rPr lang="en-US" altLang="zh-CN" dirty="0"/>
              <a:t>T</a:t>
            </a:r>
            <a:r>
              <a:rPr lang="zh-CN" altLang="en-US" dirty="0"/>
              <a:t>型块支撑结构</a:t>
            </a:r>
          </a:p>
        </p:txBody>
      </p:sp>
    </p:spTree>
    <p:extLst>
      <p:ext uri="{BB962C8B-B14F-4D97-AF65-F5344CB8AC3E}">
        <p14:creationId xmlns:p14="http://schemas.microsoft.com/office/powerpoint/2010/main" val="219150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613F821-E331-6A0C-A804-63734343B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8" y="662189"/>
            <a:ext cx="5662660" cy="553361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8861A6F-FAC6-08A3-84F8-67A3AF39A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353" y="662190"/>
            <a:ext cx="6052162" cy="553361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7E09DB6-E075-C48C-5448-E86C31FCF6C1}"/>
              </a:ext>
            </a:extLst>
          </p:cNvPr>
          <p:cNvSpPr txBox="1"/>
          <p:nvPr/>
        </p:nvSpPr>
        <p:spPr>
          <a:xfrm>
            <a:off x="4796274" y="6329680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插入式塞块支撑结构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02C1EE2-2229-AEDA-9E72-1FF62F4EDE9A}"/>
              </a:ext>
            </a:extLst>
          </p:cNvPr>
          <p:cNvCxnSpPr/>
          <p:nvPr/>
        </p:nvCxnSpPr>
        <p:spPr>
          <a:xfrm flipH="1" flipV="1">
            <a:off x="1341120" y="3149600"/>
            <a:ext cx="447040" cy="101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BD8E4F40-A012-B15E-4408-7FC2BD1311DA}"/>
              </a:ext>
            </a:extLst>
          </p:cNvPr>
          <p:cNvSpPr txBox="1"/>
          <p:nvPr/>
        </p:nvSpPr>
        <p:spPr>
          <a:xfrm>
            <a:off x="1788160" y="3149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杜瓦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AEE2CB8F-D117-AA32-34FE-5D7C68491985}"/>
              </a:ext>
            </a:extLst>
          </p:cNvPr>
          <p:cNvCxnSpPr>
            <a:cxnSpLocks/>
          </p:cNvCxnSpPr>
          <p:nvPr/>
        </p:nvCxnSpPr>
        <p:spPr>
          <a:xfrm flipH="1" flipV="1">
            <a:off x="2509520" y="1625600"/>
            <a:ext cx="415798" cy="13901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6A1F2470-4342-E042-BC1F-6061D79695A7}"/>
              </a:ext>
            </a:extLst>
          </p:cNvPr>
          <p:cNvSpPr txBox="1"/>
          <p:nvPr/>
        </p:nvSpPr>
        <p:spPr>
          <a:xfrm>
            <a:off x="2602152" y="30665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塞块</a:t>
            </a: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A7A9EE45-94CF-30E2-7717-DB8CE86B1B66}"/>
              </a:ext>
            </a:extLst>
          </p:cNvPr>
          <p:cNvCxnSpPr>
            <a:cxnSpLocks/>
          </p:cNvCxnSpPr>
          <p:nvPr/>
        </p:nvCxnSpPr>
        <p:spPr>
          <a:xfrm>
            <a:off x="3595200" y="3901440"/>
            <a:ext cx="1254823" cy="7823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A0592F26-72D2-A753-94B2-69EC05BAD067}"/>
              </a:ext>
            </a:extLst>
          </p:cNvPr>
          <p:cNvSpPr txBox="1"/>
          <p:nvPr/>
        </p:nvSpPr>
        <p:spPr>
          <a:xfrm>
            <a:off x="2948869" y="36378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轭铁</a:t>
            </a:r>
          </a:p>
        </p:txBody>
      </p:sp>
    </p:spTree>
    <p:extLst>
      <p:ext uri="{BB962C8B-B14F-4D97-AF65-F5344CB8AC3E}">
        <p14:creationId xmlns:p14="http://schemas.microsoft.com/office/powerpoint/2010/main" val="190109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磁体与轭铁间支撑结构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yatian pei</dc:creator>
  <cp:lastModifiedBy>yatian pei</cp:lastModifiedBy>
  <cp:revision>2</cp:revision>
  <dcterms:created xsi:type="dcterms:W3CDTF">2024-06-03T08:09:48Z</dcterms:created>
  <dcterms:modified xsi:type="dcterms:W3CDTF">2024-06-07T05:01:02Z</dcterms:modified>
</cp:coreProperties>
</file>