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4" autoAdjust="0"/>
    <p:restoredTop sz="94660"/>
  </p:normalViewPr>
  <p:slideViewPr>
    <p:cSldViewPr snapToGrid="0">
      <p:cViewPr varScale="1">
        <p:scale>
          <a:sx n="151" d="100"/>
          <a:sy n="151" d="100"/>
        </p:scale>
        <p:origin x="62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71A856-656B-0066-4900-16FE5C0C40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HK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55C8810-EE05-08AC-ADA5-C9548C4A4C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HK" alt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A0574D6-217F-32F9-7573-AD59C2139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1D462-60D5-4E44-A950-D096D80F281C}" type="datetimeFigureOut">
              <a:rPr lang="zh-HK" altLang="en-US" smtClean="0"/>
              <a:t>30/5/2024</a:t>
            </a:fld>
            <a:endParaRPr lang="zh-HK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3395919-0AFB-F0E8-7419-BFDFEF2B4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E37F4E4-BC83-3C61-A81B-94331BCAB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E8660-62C4-415F-8A30-301F5D2A952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55347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F607DA7-520E-201B-63F3-F5A20F6D8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HK" altLang="en-US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25DBFCE-7228-B482-AFFA-A6D5E9008B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zh-HK" alt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E043CC7-9828-C109-B034-3CBC3776A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1D462-60D5-4E44-A950-D096D80F281C}" type="datetimeFigureOut">
              <a:rPr lang="zh-HK" altLang="en-US" smtClean="0"/>
              <a:t>30/5/2024</a:t>
            </a:fld>
            <a:endParaRPr lang="zh-HK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2E57FFB-4C67-412D-27AD-1B998CD9F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B6D8579-D567-83FC-87A2-373F6D7A0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E8660-62C4-415F-8A30-301F5D2A952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22386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131DE8E6-6024-1FC1-40BE-158D7E99DE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HK" altLang="en-US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CA00F30-0535-668E-2FA4-0FDCA41BB1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zh-HK" alt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75594EC-BD57-7168-5587-8717D7108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1D462-60D5-4E44-A950-D096D80F281C}" type="datetimeFigureOut">
              <a:rPr lang="zh-HK" altLang="en-US" smtClean="0"/>
              <a:t>30/5/2024</a:t>
            </a:fld>
            <a:endParaRPr lang="zh-HK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33B0980-5EA6-32DD-AC42-4AEE0919D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9C6EC71-A7BB-2AF0-385D-171A6FD2C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E8660-62C4-415F-8A30-301F5D2A952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65610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AF3C4F5-A3B2-172B-DC80-DF18522E4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HK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2BCA0F0-6148-9500-44AE-A13E7BBB11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zh-HK" alt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B6F00CB-B9A8-0D45-1C4C-40881CB4A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1D462-60D5-4E44-A950-D096D80F281C}" type="datetimeFigureOut">
              <a:rPr lang="zh-HK" altLang="en-US" smtClean="0"/>
              <a:t>30/5/2024</a:t>
            </a:fld>
            <a:endParaRPr lang="zh-HK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215847D-418F-6F29-D342-61925FB9F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94881DE-9AC8-63A3-D0FF-5DE0A6802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E8660-62C4-415F-8A30-301F5D2A952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48830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5581C94-ED25-88AF-BCF6-D43DEFF07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HK" alt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446290D-16A9-D62D-8233-BB6A0C01ED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139726B-BD8C-3AE5-1BD3-53D70FA49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1D462-60D5-4E44-A950-D096D80F281C}" type="datetimeFigureOut">
              <a:rPr lang="zh-HK" altLang="en-US" smtClean="0"/>
              <a:t>30/5/2024</a:t>
            </a:fld>
            <a:endParaRPr lang="zh-HK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BF0A06D-2B90-6A3C-996D-7E3E2B314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36C6A31-DE6A-DE57-3BC6-166E9F2A2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E8660-62C4-415F-8A30-301F5D2A952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03977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08EA9A3-C19D-9F8C-04F6-9132D8018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HK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DCE54A3-6B5B-DC70-9911-F233AE3236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zh-HK" altLang="en-US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C8B6978-5CAD-3128-A92D-3A15655511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zh-HK" altLang="en-US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35DA18E-AE60-29AD-6511-58FD9FED2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1D462-60D5-4E44-A950-D096D80F281C}" type="datetimeFigureOut">
              <a:rPr lang="zh-HK" altLang="en-US" smtClean="0"/>
              <a:t>30/5/2024</a:t>
            </a:fld>
            <a:endParaRPr lang="zh-HK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E54CBD2-AC74-91CF-0097-4B683A774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C561055-66C7-9C94-830D-DBA3D1A7E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E8660-62C4-415F-8A30-301F5D2A952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93125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0F4D639-59C5-72F7-A19C-F3A792855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HK" alt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41225CA-991F-47E7-6D41-0D1932B8C0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D85D756-F6B6-6960-EC34-BF77E0396A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zh-HK" altLang="en-US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024E91A2-2295-D9E2-7DC5-31981F3B46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A69D0423-C04E-513F-FD02-33B0EABAE4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zh-HK" altLang="en-US"/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8EC1660F-9E9B-83DA-00B5-9C8AE638F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1D462-60D5-4E44-A950-D096D80F281C}" type="datetimeFigureOut">
              <a:rPr lang="zh-HK" altLang="en-US" smtClean="0"/>
              <a:t>30/5/2024</a:t>
            </a:fld>
            <a:endParaRPr lang="zh-HK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166AB2CC-D663-DFF9-7A6E-1FE4BA59E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CD7AD8BA-A5FC-1785-D18F-B3E9DAB10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E8660-62C4-415F-8A30-301F5D2A952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89718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D6E977E-AA48-4921-78FB-151BD33E6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HK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C36BD48D-918D-B631-1FE4-877B39506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1D462-60D5-4E44-A950-D096D80F281C}" type="datetimeFigureOut">
              <a:rPr lang="zh-HK" altLang="en-US" smtClean="0"/>
              <a:t>30/5/2024</a:t>
            </a:fld>
            <a:endParaRPr lang="zh-HK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1223508-7864-6AB8-4D7F-B3FB57412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A0E4ABD6-2038-6C90-B957-15F3B1086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E8660-62C4-415F-8A30-301F5D2A952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32922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EDDF923A-BCE0-B0DD-6E4C-2FE8B1398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1D462-60D5-4E44-A950-D096D80F281C}" type="datetimeFigureOut">
              <a:rPr lang="zh-HK" altLang="en-US" smtClean="0"/>
              <a:t>30/5/2024</a:t>
            </a:fld>
            <a:endParaRPr lang="zh-HK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7E1AEF13-0730-52F0-F578-DC4E37D85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3D61E06-0EF3-CB92-60A3-1C6414897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E8660-62C4-415F-8A30-301F5D2A952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83624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B27DFF2-8280-8DED-0FE8-749D60A96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HK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B35F610-9613-3130-A4B4-FCBB4D618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zh-HK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0573CD0-F501-2749-D7ED-BF2CA1C5CC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C6CE67F-CFA1-F20F-DB7A-D5B1C0A3E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1D462-60D5-4E44-A950-D096D80F281C}" type="datetimeFigureOut">
              <a:rPr lang="zh-HK" altLang="en-US" smtClean="0"/>
              <a:t>30/5/2024</a:t>
            </a:fld>
            <a:endParaRPr lang="zh-HK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5B17089-91D6-2A63-7D1B-6F01BF0B0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5873932-A0BC-C673-472D-8A003281B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E8660-62C4-415F-8A30-301F5D2A952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39679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27BBEDE-98F5-077A-02E8-3C77A390F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HK" altLang="en-US"/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904B3357-6A3F-5192-30E6-DAB90D8CC4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764EA79-E7C5-108B-DF78-318285B6B3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23625B4-829D-DC97-B0E6-9319C84BB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1D462-60D5-4E44-A950-D096D80F281C}" type="datetimeFigureOut">
              <a:rPr lang="zh-HK" altLang="en-US" smtClean="0"/>
              <a:t>30/5/2024</a:t>
            </a:fld>
            <a:endParaRPr lang="zh-HK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1DBF56A-D431-14AE-967C-4B0309D15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8249F07-224A-C1E4-C373-344978B37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E8660-62C4-415F-8A30-301F5D2A952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09911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3D3020BE-53C8-BFCC-E244-20598F800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HK" alt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AAD653F-8FC6-E8A9-4C11-C981EF498C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zh-HK" alt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D841D7B-6B0F-E879-06A4-D69409B738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1D462-60D5-4E44-A950-D096D80F281C}" type="datetimeFigureOut">
              <a:rPr lang="zh-HK" altLang="en-US" smtClean="0"/>
              <a:t>30/5/2024</a:t>
            </a:fld>
            <a:endParaRPr lang="zh-HK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6A196D0-ACAA-787E-31EE-B3F067FE01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642EF64-89D5-4B32-0A8F-D2CDB926F3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E8660-62C4-415F-8A30-301F5D2A952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10778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1AE8611-5538-06BA-3BB7-70489ABD53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8875" y="1122363"/>
            <a:ext cx="9874250" cy="2387600"/>
          </a:xfrm>
        </p:spPr>
        <p:txBody>
          <a:bodyPr/>
          <a:lstStyle/>
          <a:p>
            <a:r>
              <a:rPr lang="en-US" altLang="zh-HK" dirty="0"/>
              <a:t>Efficiency test on 1m</a:t>
            </a:r>
            <a:r>
              <a:rPr lang="en-US" altLang="zh-CN" dirty="0"/>
              <a:t>×1m RPC</a:t>
            </a:r>
            <a:endParaRPr lang="zh-HK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2D2250E-B3A5-E610-8728-C6DFDB3621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HK" dirty="0"/>
              <a:t>Lining Mao</a:t>
            </a:r>
          </a:p>
          <a:p>
            <a:r>
              <a:rPr lang="en-US" altLang="zh-HK" dirty="0"/>
              <a:t>2024.5.30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901655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3E57443-E070-E32B-7F7C-D5773594E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altLang="zh-CN" dirty="0"/>
              <a:t>Analysis strategy</a:t>
            </a:r>
            <a:endParaRPr lang="zh-HK" altLang="en-US" dirty="0"/>
          </a:p>
        </p:txBody>
      </p:sp>
      <p:sp>
        <p:nvSpPr>
          <p:cNvPr id="4" name="AutoShape 2">
            <a:extLst>
              <a:ext uri="{FF2B5EF4-FFF2-40B4-BE49-F238E27FC236}">
                <a16:creationId xmlns:a16="http://schemas.microsoft.com/office/drawing/2014/main" id="{CE192DCA-8110-3EDC-CE44-21A6521F767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HK" alt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B409E610-01BF-48E4-B3EB-44A44E386E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9850" y="0"/>
            <a:ext cx="5441950" cy="6802438"/>
          </a:xfrm>
          <a:prstGeom prst="rect">
            <a:avLst/>
          </a:prstGeom>
        </p:spPr>
      </p:pic>
      <p:cxnSp>
        <p:nvCxnSpPr>
          <p:cNvPr id="7" name="直接箭头连接符 6">
            <a:extLst>
              <a:ext uri="{FF2B5EF4-FFF2-40B4-BE49-F238E27FC236}">
                <a16:creationId xmlns:a16="http://schemas.microsoft.com/office/drawing/2014/main" id="{52942ED4-7C2F-2D20-9F30-A536340D0C3A}"/>
              </a:ext>
            </a:extLst>
          </p:cNvPr>
          <p:cNvCxnSpPr/>
          <p:nvPr/>
        </p:nvCxnSpPr>
        <p:spPr>
          <a:xfrm flipH="1">
            <a:off x="5149850" y="1377950"/>
            <a:ext cx="2286000" cy="5715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箭头连接符 8">
            <a:extLst>
              <a:ext uri="{FF2B5EF4-FFF2-40B4-BE49-F238E27FC236}">
                <a16:creationId xmlns:a16="http://schemas.microsoft.com/office/drawing/2014/main" id="{855D8236-0297-976D-4817-C11855CF1201}"/>
              </a:ext>
            </a:extLst>
          </p:cNvPr>
          <p:cNvCxnSpPr/>
          <p:nvPr/>
        </p:nvCxnSpPr>
        <p:spPr>
          <a:xfrm flipH="1">
            <a:off x="5191125" y="1325563"/>
            <a:ext cx="4822825" cy="6897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>
            <a:extLst>
              <a:ext uri="{FF2B5EF4-FFF2-40B4-BE49-F238E27FC236}">
                <a16:creationId xmlns:a16="http://schemas.microsoft.com/office/drawing/2014/main" id="{6711F5E2-296F-2130-7BF8-352FBF4E70EE}"/>
              </a:ext>
            </a:extLst>
          </p:cNvPr>
          <p:cNvSpPr txBox="1"/>
          <p:nvPr/>
        </p:nvSpPr>
        <p:spPr>
          <a:xfrm>
            <a:off x="665361" y="1797606"/>
            <a:ext cx="59273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HK" dirty="0"/>
              <a:t>2 </a:t>
            </a:r>
            <a:r>
              <a:rPr lang="en-US" altLang="zh-CN" dirty="0"/>
              <a:t>noise regions to</a:t>
            </a:r>
            <a:r>
              <a:rPr lang="zh-CN" altLang="en-US" dirty="0"/>
              <a:t> </a:t>
            </a:r>
            <a:r>
              <a:rPr lang="en-US" altLang="zh-CN" dirty="0"/>
              <a:t>define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baseline</a:t>
            </a:r>
          </a:p>
          <a:p>
            <a:r>
              <a:rPr lang="en-US" altLang="zh-HK" dirty="0"/>
              <a:t>(event will be skipped if difference between two regions &gt;5</a:t>
            </a:r>
            <a:r>
              <a:rPr lang="en-US" altLang="zh-CN" dirty="0"/>
              <a:t>σ</a:t>
            </a:r>
            <a:r>
              <a:rPr lang="en-US" altLang="zh-HK" dirty="0"/>
              <a:t>)</a:t>
            </a:r>
            <a:endParaRPr lang="zh-HK" altLang="en-US" dirty="0"/>
          </a:p>
        </p:txBody>
      </p:sp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id="{897A63F9-0149-BA4C-10C5-BC32D9993648}"/>
              </a:ext>
            </a:extLst>
          </p:cNvPr>
          <p:cNvCxnSpPr>
            <a:cxnSpLocks/>
          </p:cNvCxnSpPr>
          <p:nvPr/>
        </p:nvCxnSpPr>
        <p:spPr>
          <a:xfrm flipH="1" flipV="1">
            <a:off x="5842428" y="4286250"/>
            <a:ext cx="2647522" cy="8318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>
            <a:extLst>
              <a:ext uri="{FF2B5EF4-FFF2-40B4-BE49-F238E27FC236}">
                <a16:creationId xmlns:a16="http://schemas.microsoft.com/office/drawing/2014/main" id="{3C76F9B3-6F68-57C7-EBE8-DA03F3F0C892}"/>
              </a:ext>
            </a:extLst>
          </p:cNvPr>
          <p:cNvSpPr txBox="1"/>
          <p:nvPr/>
        </p:nvSpPr>
        <p:spPr>
          <a:xfrm>
            <a:off x="4527122" y="4101584"/>
            <a:ext cx="1538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HK"/>
              <a:t>Signal window</a:t>
            </a:r>
            <a:endParaRPr lang="zh-HK" altLang="en-US" dirty="0"/>
          </a:p>
        </p:txBody>
      </p:sp>
      <p:cxnSp>
        <p:nvCxnSpPr>
          <p:cNvPr id="16" name="直接箭头连接符 15">
            <a:extLst>
              <a:ext uri="{FF2B5EF4-FFF2-40B4-BE49-F238E27FC236}">
                <a16:creationId xmlns:a16="http://schemas.microsoft.com/office/drawing/2014/main" id="{08C1840C-A652-CA7B-41F2-DA455BAB0DBE}"/>
              </a:ext>
            </a:extLst>
          </p:cNvPr>
          <p:cNvCxnSpPr/>
          <p:nvPr/>
        </p:nvCxnSpPr>
        <p:spPr>
          <a:xfrm flipH="1">
            <a:off x="5403850" y="5270500"/>
            <a:ext cx="2914650" cy="4762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>
            <a:extLst>
              <a:ext uri="{FF2B5EF4-FFF2-40B4-BE49-F238E27FC236}">
                <a16:creationId xmlns:a16="http://schemas.microsoft.com/office/drawing/2014/main" id="{6C3BA876-3BD5-1E92-E9DA-7170E9252161}"/>
              </a:ext>
            </a:extLst>
          </p:cNvPr>
          <p:cNvSpPr txBox="1"/>
          <p:nvPr/>
        </p:nvSpPr>
        <p:spPr>
          <a:xfrm>
            <a:off x="2326120" y="5575984"/>
            <a:ext cx="33634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dirty="0"/>
              <a:t>STD of the first noise region will be used to extract signal (max&gt;5</a:t>
            </a:r>
            <a:r>
              <a:rPr lang="en-US" altLang="zh-CN" dirty="0"/>
              <a:t>σ</a:t>
            </a:r>
            <a:r>
              <a:rPr lang="en-US" altLang="zh-HK" dirty="0"/>
              <a:t>)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953206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>
            <a:extLst>
              <a:ext uri="{FF2B5EF4-FFF2-40B4-BE49-F238E27FC236}">
                <a16:creationId xmlns:a16="http://schemas.microsoft.com/office/drawing/2014/main" id="{208929F5-8E9A-81D4-B5C0-7C79464138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8115" y="2123106"/>
            <a:ext cx="6607424" cy="4264993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15C39A37-D588-639B-8430-DF915A639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altLang="zh-CN" dirty="0"/>
              <a:t>Efficiency curve of large RPC</a:t>
            </a:r>
            <a:endParaRPr lang="zh-HK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49AD678B-7990-E3B6-BDF9-AF71B0B7459C}"/>
                  </a:ext>
                </a:extLst>
              </p:cNvPr>
              <p:cNvSpPr txBox="1"/>
              <p:nvPr/>
            </p:nvSpPr>
            <p:spPr>
              <a:xfrm>
                <a:off x="3294079" y="1183814"/>
                <a:ext cx="5603842" cy="8438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HK" sz="2400" dirty="0"/>
                  <a:t>Fit to </a:t>
                </a:r>
                <a14:m>
                  <m:oMath xmlns:m="http://schemas.openxmlformats.org/officeDocument/2006/math">
                    <m:r>
                      <a:rPr lang="el-GR" altLang="zh-HK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𝜺</m:t>
                    </m:r>
                    <m:r>
                      <a:rPr lang="en-US" altLang="zh-HK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HK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HK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HK" altLang="en-US" sz="2400" i="1" smtClean="0">
                                <a:latin typeface="Cambria Math" panose="02040503050406030204" pitchFamily="18" charset="0"/>
                              </a:rPr>
                              <m:t>𝜀</m:t>
                            </m:r>
                          </m:e>
                          <m:sub>
                            <m:r>
                              <a:rPr lang="en-US" altLang="zh-HK" sz="2400" b="0" i="1" smtClean="0">
                                <a:latin typeface="Cambria Math" panose="02040503050406030204" pitchFamily="18" charset="0"/>
                              </a:rPr>
                              <m:t>𝑚𝑎𝑥</m:t>
                            </m:r>
                          </m:sub>
                        </m:sSub>
                      </m:num>
                      <m:den>
                        <m:r>
                          <a:rPr lang="en-US" altLang="zh-HK" sz="2400" b="0" i="1" smtClean="0">
                            <a:latin typeface="Cambria Math" panose="02040503050406030204" pitchFamily="18" charset="0"/>
                          </a:rPr>
                          <m:t>1+</m:t>
                        </m:r>
                        <m:sSup>
                          <m:sSupPr>
                            <m:ctrlPr>
                              <a:rPr lang="en-US" altLang="zh-HK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HK" sz="24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zh-HK" altLang="en-US" sz="2400" b="0" i="1" smtClean="0">
                                <a:latin typeface="Cambria Math" panose="02040503050406030204" pitchFamily="18" charset="0"/>
                              </a:rPr>
                              <m:t>𝜆</m:t>
                            </m:r>
                            <m:r>
                              <a:rPr lang="en-US" altLang="zh-HK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×</m:t>
                            </m:r>
                            <m:r>
                              <a:rPr lang="en-US" altLang="zh-HK" sz="24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altLang="zh-HK" sz="2400" b="0" i="1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  <m:sSub>
                              <m:sSubPr>
                                <m:ctrlPr>
                                  <a:rPr lang="en-US" altLang="zh-HK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HK" sz="2400" b="0" i="1" smtClean="0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altLang="zh-HK" sz="2400" b="0" i="1" smtClean="0">
                                    <a:latin typeface="Cambria Math" panose="02040503050406030204" pitchFamily="18" charset="0"/>
                                  </a:rPr>
                                  <m:t>50%</m:t>
                                </m:r>
                              </m:sub>
                            </m:sSub>
                            <m:r>
                              <a:rPr lang="en-US" altLang="zh-HK" sz="24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altLang="zh-HK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𝑼</m:t>
                            </m:r>
                            <m:r>
                              <a:rPr lang="en-US" altLang="zh-HK" sz="24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sup>
                        </m:sSup>
                      </m:den>
                    </m:f>
                  </m:oMath>
                </a14:m>
                <a:r>
                  <a:rPr lang="zh-CN" altLang="en-US" sz="2400" dirty="0"/>
                  <a:t>，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2400" i="1" dirty="0">
                        <a:latin typeface="Cambria Math" panose="02040503050406030204" pitchFamily="18" charset="0"/>
                      </a:rPr>
                      <m:t>error</m:t>
                    </m:r>
                    <m:r>
                      <a:rPr lang="en-US" altLang="zh-CN" sz="2400" b="0" i="1" dirty="0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altLang="zh-CN" sz="2400" b="0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altLang="zh-CN" sz="2400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zh-CN" altLang="en-US" sz="2400" i="1" dirty="0">
                                <a:latin typeface="Cambria Math" panose="02040503050406030204" pitchFamily="18" charset="0"/>
                              </a:rPr>
                              <m:t>𝜀</m:t>
                            </m:r>
                            <m:r>
                              <a:rPr lang="en-US" altLang="zh-CN" sz="2400" i="1" dirty="0">
                                <a:latin typeface="Cambria Math" panose="02040503050406030204" pitchFamily="18" charset="0"/>
                              </a:rPr>
                              <m:t>(1−</m:t>
                            </m:r>
                            <m:r>
                              <a:rPr lang="zh-CN" altLang="en-US" sz="2400" i="1" dirty="0">
                                <a:latin typeface="Cambria Math" panose="02040503050406030204" pitchFamily="18" charset="0"/>
                              </a:rPr>
                              <m:t>𝜀</m:t>
                            </m:r>
                            <m:r>
                              <a:rPr lang="en-US" altLang="zh-CN" sz="2400" i="1" dirty="0">
                                <a:latin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altLang="zh-CN" sz="240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400" i="1" dirty="0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altLang="zh-CN" sz="2400" i="1" dirty="0">
                                    <a:latin typeface="Cambria Math" panose="02040503050406030204" pitchFamily="18" charset="0"/>
                                  </a:rPr>
                                  <m:t>𝑡𝑜𝑡𝑎𝑙</m:t>
                                </m:r>
                              </m:sub>
                            </m:sSub>
                          </m:den>
                        </m:f>
                      </m:e>
                    </m:rad>
                  </m:oMath>
                </a14:m>
                <a:endParaRPr lang="zh-HK" altLang="en-US" sz="2400" dirty="0"/>
              </a:p>
            </p:txBody>
          </p:sp>
        </mc:Choice>
        <mc:Fallback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49AD678B-7990-E3B6-BDF9-AF71B0B745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4079" y="1183814"/>
                <a:ext cx="5603842" cy="843885"/>
              </a:xfrm>
              <a:prstGeom prst="rect">
                <a:avLst/>
              </a:prstGeom>
              <a:blipFill>
                <a:blip r:embed="rId3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直接箭头连接符 12">
            <a:extLst>
              <a:ext uri="{FF2B5EF4-FFF2-40B4-BE49-F238E27FC236}">
                <a16:creationId xmlns:a16="http://schemas.microsoft.com/office/drawing/2014/main" id="{1A56BA22-4A86-DEF9-F3B1-3736185935D7}"/>
              </a:ext>
            </a:extLst>
          </p:cNvPr>
          <p:cNvCxnSpPr/>
          <p:nvPr/>
        </p:nvCxnSpPr>
        <p:spPr>
          <a:xfrm flipV="1">
            <a:off x="5441950" y="1885950"/>
            <a:ext cx="69850" cy="8826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utoShape 4">
            <a:extLst>
              <a:ext uri="{FF2B5EF4-FFF2-40B4-BE49-F238E27FC236}">
                <a16:creationId xmlns:a16="http://schemas.microsoft.com/office/drawing/2014/main" id="{9DE4BE2F-F0DD-B377-8C5F-BEC7647C7AC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81509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5554</TotalTime>
  <Words>65</Words>
  <Application>Microsoft Office PowerPoint</Application>
  <PresentationFormat>宽屏</PresentationFormat>
  <Paragraphs>10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Office 主题​​</vt:lpstr>
      <vt:lpstr>Efficiency test on 1m×1m RPC</vt:lpstr>
      <vt:lpstr>Analysis strategy</vt:lpstr>
      <vt:lpstr>Efficiency curve of large RPC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Efficiency test on 1m×1m RPC</dc:title>
  <dc:creator>厉宁 毛</dc:creator>
  <cp:lastModifiedBy>厉宁 毛</cp:lastModifiedBy>
  <cp:revision>6</cp:revision>
  <dcterms:created xsi:type="dcterms:W3CDTF">2024-05-30T05:21:38Z</dcterms:created>
  <dcterms:modified xsi:type="dcterms:W3CDTF">2024-06-03T01:57:14Z</dcterms:modified>
</cp:coreProperties>
</file>