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3E9C7-DC64-CE7D-65F7-AAEC77EE1C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F2D8C6-43D7-71B0-37B0-3296609A9D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9B4ED-D3F9-B9A1-705A-E7946311D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6924-820C-46D7-9BA5-C60BDAC5BB46}" type="datetimeFigureOut">
              <a:rPr lang="en-US" smtClean="0"/>
              <a:t>2024-06-04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42113-0DDE-982A-DB7F-AF2BB91AC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EA210-101F-6304-1568-2CF287DBD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B112-7B4A-4C7B-90BE-82C184D26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56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D7EF0-C0B8-26DA-A4C9-7F806F62C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8DC02D-4B08-C45A-85FD-8C5C92B59C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0FAEB5-ED11-8A3A-D209-30E87E844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6924-820C-46D7-9BA5-C60BDAC5BB46}" type="datetimeFigureOut">
              <a:rPr lang="en-US" smtClean="0"/>
              <a:t>2024-06-04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E90CF-125E-C958-9079-ED2AC3A50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1ADEA-FE4D-5899-26A8-CE6692952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B112-7B4A-4C7B-90BE-82C184D26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8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110655-F77D-767F-7858-7B90C08B22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4C2C20-2E18-1157-7205-4179522EAA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51FD2-1E0A-04FF-00F1-0FA2ADCAB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6924-820C-46D7-9BA5-C60BDAC5BB46}" type="datetimeFigureOut">
              <a:rPr lang="en-US" smtClean="0"/>
              <a:t>2024-06-04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65316-FE28-41BA-AC88-81102A3FD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1E270-BEDC-42EC-042C-6E705485D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B112-7B4A-4C7B-90BE-82C184D26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483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8AB26-3DAA-B7E0-641C-76471984F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C64B1-9382-4DE0-121A-49242ED26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73AD1E-200D-C72D-0159-5A472F249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6924-820C-46D7-9BA5-C60BDAC5BB46}" type="datetimeFigureOut">
              <a:rPr lang="en-US" smtClean="0"/>
              <a:t>2024-06-04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936FA-6C38-F300-9C8D-5DB3D314F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70A9C-A669-AA54-447E-553A12F14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B112-7B4A-4C7B-90BE-82C184D26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3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6E571-5C57-824D-1F8D-8878AD89B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C3940F-F3EE-E770-81A2-A79C2DBBA1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4FF94-F7AD-3D9F-4A9D-6E38C73A9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6924-820C-46D7-9BA5-C60BDAC5BB46}" type="datetimeFigureOut">
              <a:rPr lang="en-US" smtClean="0"/>
              <a:t>2024-06-04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F8860-0513-B19B-A94A-2D173090E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DC104-0126-3F33-F7C3-209B945DF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B112-7B4A-4C7B-90BE-82C184D26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13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41F41-0EF5-00B1-63F9-93CB4CFC2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413CE-D17F-D7C0-0286-127DB99965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2BE1E8-C54B-9E69-A4A0-8ACC6C61C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99BFD6-9067-CFF8-A847-ED13444D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6924-820C-46D7-9BA5-C60BDAC5BB46}" type="datetimeFigureOut">
              <a:rPr lang="en-US" smtClean="0"/>
              <a:t>2024-06-04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062DE3-A30A-2BC9-A145-6A9731604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CDEF0D-5963-2D18-ABE8-554AA3D5F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B112-7B4A-4C7B-90BE-82C184D26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30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7C332-FB82-8E3C-07F5-F016E2545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432164-077B-71A8-D145-45CE7D8ED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275EFC-0FF4-9EFD-E586-B4F0CD2A31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1F2AE8-6D1F-B48F-BEB8-7CEE28254A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C2C62C-86A5-4EEE-2A3B-A335A3712F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0F6923-E2F5-1526-98BA-13E857C7D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6924-820C-46D7-9BA5-C60BDAC5BB46}" type="datetimeFigureOut">
              <a:rPr lang="en-US" smtClean="0"/>
              <a:t>2024-06-04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665F8C-98C9-F754-F8DF-057BD9B7E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89F974-2859-8FB3-A912-39BDBC4D0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B112-7B4A-4C7B-90BE-82C184D26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797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321C5-59DF-6649-3854-99D3F1F64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81C1B0-DE6D-B277-1ACD-8F7303249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6924-820C-46D7-9BA5-C60BDAC5BB46}" type="datetimeFigureOut">
              <a:rPr lang="en-US" smtClean="0"/>
              <a:t>2024-06-04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32A153-84E4-CF81-69E0-754CE0D4B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693792-2E82-5A05-48C1-762F79DE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B112-7B4A-4C7B-90BE-82C184D26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22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E9AE46-006E-2C8C-DAC2-F0229F0FC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6924-820C-46D7-9BA5-C60BDAC5BB46}" type="datetimeFigureOut">
              <a:rPr lang="en-US" smtClean="0"/>
              <a:t>2024-06-04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C61724-9A29-3782-418E-B9A262074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6B1632-BBC1-4AC7-C052-A64FDB9A9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B112-7B4A-4C7B-90BE-82C184D26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9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65511-F663-F076-6A5F-43A76EC3B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A017B-1E60-EDFB-39C1-96B3BDA55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E1B74D-B0CC-D33C-BC9E-ECC7BDF15F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CD2811-801A-30EF-A1A0-0C56FF9EA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6924-820C-46D7-9BA5-C60BDAC5BB46}" type="datetimeFigureOut">
              <a:rPr lang="en-US" smtClean="0"/>
              <a:t>2024-06-04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DA8312-048E-91CA-1DD6-1304F0FFF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C318EA-4E1A-BAA6-D664-F834AED54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B112-7B4A-4C7B-90BE-82C184D26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5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AEA0D-ABCF-D470-CB5D-12D36AE8C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C186C1-29F5-932F-E9CB-60E69D15C7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1B8D69-66E0-B7C7-2B2C-D18EFC67B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EE4AA9-9CC1-54A9-DD65-E4C16D58C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6924-820C-46D7-9BA5-C60BDAC5BB46}" type="datetimeFigureOut">
              <a:rPr lang="en-US" smtClean="0"/>
              <a:t>2024-06-04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810BB6-CB46-0BCF-00F3-43304EC12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7B61C4-4C6B-E265-8598-D589778C3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B112-7B4A-4C7B-90BE-82C184D26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10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13EADB-9E39-40F6-1874-48093825B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89390B-57CE-C689-2A23-3A511C81D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39F27-CD10-30FA-4D63-25E7631698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5D76924-820C-46D7-9BA5-C60BDAC5BB46}" type="datetimeFigureOut">
              <a:rPr lang="en-US" smtClean="0"/>
              <a:t>2024-06-04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477A3-CEC6-D0FA-8F2A-546DB0AE7D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D2214-9FE7-6A96-F48A-A32BA68CE6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DEB112-7B4A-4C7B-90BE-82C184D26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0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8664FCF-5853-3E01-59F3-D59C507BF7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5289" y="5848807"/>
            <a:ext cx="6721422" cy="76968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9CB971D-3720-025A-5F38-473232A828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3514" y="-2"/>
            <a:ext cx="7602157" cy="546928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97311B9-948C-785F-94C9-0982FCA21C16}"/>
                  </a:ext>
                </a:extLst>
              </p:cNvPr>
              <p:cNvSpPr txBox="1"/>
              <p:nvPr/>
            </p:nvSpPr>
            <p:spPr>
              <a:xfrm>
                <a:off x="133746" y="2637180"/>
                <a:ext cx="2601543" cy="15836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400">
                    <a:latin typeface="Cambria Math" panose="02040503050406030204" pitchFamily="18" charset="0"/>
                  </a:rPr>
                  <a:t>Z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>
                    <a:latin typeface="Cambria Math" panose="02040503050406030204" pitchFamily="18" charset="0"/>
                  </a:rPr>
                  <a:t>hadron</a:t>
                </a:r>
              </a:p>
              <a:p>
                <a:pPr algn="ctr"/>
                <a:endParaRPr lang="en-US" sz="240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had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𝑍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69.91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n-US" sz="240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97311B9-948C-785F-94C9-0982FCA21C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746" y="2637180"/>
                <a:ext cx="2601543" cy="1583639"/>
              </a:xfrm>
              <a:prstGeom prst="rect">
                <a:avLst/>
              </a:prstGeom>
              <a:blipFill>
                <a:blip r:embed="rId4"/>
                <a:stretch>
                  <a:fillRect t="-30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3666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CF69357-A6A3-9973-B349-0DFDC9862F09}"/>
                  </a:ext>
                </a:extLst>
              </p:cNvPr>
              <p:cNvSpPr txBox="1"/>
              <p:nvPr/>
            </p:nvSpPr>
            <p:spPr>
              <a:xfrm>
                <a:off x="8600851" y="1394174"/>
                <a:ext cx="2762865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>
                    <a:latin typeface="Cambria Math" panose="02040503050406030204" pitchFamily="18" charset="0"/>
                  </a:rPr>
                  <a:t>Z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>
                    <a:latin typeface="Cambria Math" panose="02040503050406030204" pitchFamily="18" charset="0"/>
                  </a:rPr>
                  <a:t>hadron</a:t>
                </a:r>
              </a:p>
              <a:p>
                <a:endParaRPr lang="en-US" sz="2400" i="1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80−100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𝐺𝑒𝑉</m:t>
                      </m:r>
                    </m:oMath>
                  </m:oMathPara>
                </a14:m>
                <a:endParaRPr lang="en-US" sz="2400"/>
              </a:p>
              <a:p>
                <a:endParaRPr lang="en-US" sz="240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~ 35694.9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𝑓𝑏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CF69357-A6A3-9973-B349-0DFDC9862F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0851" y="1394174"/>
                <a:ext cx="2762865" cy="1938992"/>
              </a:xfrm>
              <a:prstGeom prst="rect">
                <a:avLst/>
              </a:prstGeom>
              <a:blipFill>
                <a:blip r:embed="rId2"/>
                <a:stretch>
                  <a:fillRect t="-2516" b="-31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AE7E88AC-3B9B-8053-C545-2520876293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807" y="5425316"/>
            <a:ext cx="7224386" cy="143268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E5D9D26-589F-CD91-5B28-AF02711348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6606" y="113080"/>
            <a:ext cx="7605419" cy="547163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71C27A2-25B0-A653-E772-BC9E36D11F10}"/>
              </a:ext>
            </a:extLst>
          </p:cNvPr>
          <p:cNvCxnSpPr>
            <a:cxnSpLocks/>
          </p:cNvCxnSpPr>
          <p:nvPr/>
        </p:nvCxnSpPr>
        <p:spPr>
          <a:xfrm>
            <a:off x="6017342" y="6508955"/>
            <a:ext cx="1612490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4CA07E1-61D9-D45D-DA4B-4D85DED477C3}"/>
              </a:ext>
            </a:extLst>
          </p:cNvPr>
          <p:cNvCxnSpPr>
            <a:cxnSpLocks/>
          </p:cNvCxnSpPr>
          <p:nvPr/>
        </p:nvCxnSpPr>
        <p:spPr>
          <a:xfrm>
            <a:off x="7750360" y="6508955"/>
            <a:ext cx="1069175" cy="0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B30E6FF8-6A0B-1DA1-33D9-071E8DBDBE22}"/>
              </a:ext>
            </a:extLst>
          </p:cNvPr>
          <p:cNvSpPr txBox="1"/>
          <p:nvPr/>
        </p:nvSpPr>
        <p:spPr>
          <a:xfrm>
            <a:off x="8819535" y="6308900"/>
            <a:ext cx="6917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>
                <a:solidFill>
                  <a:schemeClr val="accent2"/>
                </a:solidFill>
              </a:rPr>
              <a:t>ISR</a:t>
            </a:r>
            <a:endParaRPr lang="en-US" sz="20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147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18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Cambria Math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CelestialDust 256</dc:creator>
  <cp:lastModifiedBy>CelestialDust 256</cp:lastModifiedBy>
  <cp:revision>8</cp:revision>
  <dcterms:created xsi:type="dcterms:W3CDTF">2024-06-03T02:26:03Z</dcterms:created>
  <dcterms:modified xsi:type="dcterms:W3CDTF">2024-06-04T07:03:11Z</dcterms:modified>
</cp:coreProperties>
</file>