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55056D-5610-46A9-AC49-CA8B387BD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7C4FA9A-2402-4EAF-A9E4-27CE63F54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D0F309-F403-4C2A-B67B-F28DF8ED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B1A74E-1A50-40C0-AC56-3100AA17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4D14C38-B581-4CBC-A1E4-9A896D75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361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9CC39D-2846-4642-8A54-83722469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A5595CA-BAD4-4233-B246-9897E8409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0EE0B3-A63A-4022-A3A3-2B5C16D4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328529-2D26-4134-9EDB-A61AE2B6A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B7910A-599B-44EF-AC83-740F999C3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36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A925560-E347-414D-940F-95B17AC9F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80459CB-45B6-4B5E-9FBD-5ACED7CC5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158CAF-559D-49A7-8464-2A2EDA2A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DA8039-B3DE-453D-BBF2-60980266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709916-ED4D-44DA-BB9A-A180EBE12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333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AE9B6B-76CB-424A-B2E6-8B1D8C5FD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67361A-273A-4274-AB3B-BEB42990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6393BC-504D-4368-BD5C-FA1F16DB7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EFAB58-819F-4212-9139-974EE810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AA900E-DCE6-4844-9FBE-C9EC141A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937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0CCBD9-4332-486E-AB13-2DFF176A5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5AC6CF-AAC7-4219-A098-4A0AD2606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35F60C-20DD-47CF-BB99-8678CF27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26C4E6-76DB-4993-9817-C7AC5BB9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BD8C58-1A43-44A7-8D36-36FB1C610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963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A98C74-5BBF-42FB-A787-D1B1D48C6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A516E8-09DA-4BAA-BBD5-CAB008F1E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62E0A1A-75F6-41D7-A7DB-36E98E84E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59BA75-F908-4378-9450-BA227B9B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833E072-9626-4A3F-B3AC-240345B99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B54C77F-0D2E-419E-9414-F45AED80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043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99766-A3ED-4D59-90F0-16721BE3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31EA45E-0C6B-40BE-BEF2-384C6A0A5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89D62DF-C632-47B3-BE93-6E114D0FD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5DB5F4-F354-446E-867E-902F4E89D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EADF82C-D333-4214-8F53-55A11111F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134C934-8720-45EE-BF3C-811B4ED4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6F4240F-EB34-462D-82CF-1ECC84847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F8EC03C-4E46-4AD8-B3D2-8207CA7C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E56DB8-F2D4-4DE4-98DE-2659863B2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B73E771-DF11-42F9-8503-D3905161A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2E3F027-014D-4963-9C2C-28B6CD5B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21C65BB-00CE-46ED-A3EC-E1C696B60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24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7EDE920-E39A-4616-ACE9-B2A3FC391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5711DFD-4FA9-473E-8A02-0B4952076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D5553C-C504-4408-91F0-E112B964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501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CB998E-8272-4F45-BF50-85CD48807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8E4380-8BE1-499E-A4E6-A7685ECB4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315AF86-012B-4B1F-B0EA-A15F27EDE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884A0D5-22F5-4EB1-8E32-E035C677F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64A94F0-1468-402E-876E-56FBBDE2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0066D0E-7CB0-4C19-85E5-A4C0727F9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05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C5099-13BB-4902-9FFA-2198DB9F3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4A92F51-CED9-4FB4-B38C-5662C7D724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AD757D5-8420-4789-825B-9514CB8DD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CEC3160-3D89-44E0-B65E-0ADC4FA4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EF1D9C4-3622-42C5-949F-4774373C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77458C7-A205-4A57-A197-7AD16ABC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45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1DDD0E4-E1C4-4555-9A5D-CF61342A7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4F3420F-A4B1-4A82-A486-781985519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C5D335-5E6E-4B54-A2AE-8E9813B8C7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FFC97-DD6F-4730-9EBF-133CF9E56CC1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E8A49E-5ABE-42FD-BB8E-FBD071D61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65EDDB-92F3-4715-BCDE-4199633D6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66D93-37DF-402F-BAE2-BA0E9BE1F3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44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CB241A-5E66-4D72-A282-C2A966EC2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6622" y="16439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晶体保护壳强度计算</a:t>
            </a:r>
            <a:r>
              <a:rPr lang="en-US" altLang="zh-CN" sz="2400" dirty="0"/>
              <a:t>                                   </a:t>
            </a:r>
            <a:r>
              <a:rPr lang="zh-CN" altLang="en-US" sz="1600" dirty="0"/>
              <a:t>侯少静</a:t>
            </a:r>
            <a:r>
              <a:rPr lang="en-US" altLang="zh-CN" sz="1600" dirty="0"/>
              <a:t>06/21/2024</a:t>
            </a:r>
            <a:endParaRPr lang="zh-CN" altLang="en-US" sz="16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C655269-9354-47A1-9434-B6B5C85EC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717" y="1814976"/>
            <a:ext cx="4752355" cy="285023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ACA4370-504A-4706-BC5E-3942F6545F0F}"/>
              </a:ext>
            </a:extLst>
          </p:cNvPr>
          <p:cNvSpPr txBox="1"/>
          <p:nvPr/>
        </p:nvSpPr>
        <p:spPr>
          <a:xfrm>
            <a:off x="1192778" y="4956048"/>
            <a:ext cx="4142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5-5</a:t>
            </a:r>
            <a:r>
              <a:rPr lang="zh-CN" altLang="en-US" dirty="0"/>
              <a:t>模型，</a:t>
            </a:r>
            <a:r>
              <a:rPr lang="en-US" altLang="zh-CN" dirty="0"/>
              <a:t>5</a:t>
            </a:r>
            <a:r>
              <a:rPr lang="zh-CN" altLang="en-US" dirty="0"/>
              <a:t>个晶体一组，每个晶体单独腔体，两端支撑，最大变形</a:t>
            </a:r>
            <a:r>
              <a:rPr lang="en-US" altLang="zh-CN" dirty="0"/>
              <a:t>0.07mm</a:t>
            </a:r>
            <a:r>
              <a:rPr lang="zh-CN" altLang="en-US" dirty="0"/>
              <a:t>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5E9E416-9157-49BC-9AFE-BB8C62788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780795"/>
            <a:ext cx="5146950" cy="291859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F515D7EB-9C6E-424D-9897-426A3AAA04C1}"/>
              </a:ext>
            </a:extLst>
          </p:cNvPr>
          <p:cNvSpPr txBox="1"/>
          <p:nvPr/>
        </p:nvSpPr>
        <p:spPr>
          <a:xfrm>
            <a:off x="6401810" y="4956048"/>
            <a:ext cx="4142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5-1</a:t>
            </a:r>
            <a:r>
              <a:rPr lang="zh-CN" altLang="en-US" dirty="0"/>
              <a:t>模型，</a:t>
            </a:r>
            <a:r>
              <a:rPr lang="en-US" altLang="zh-CN" dirty="0"/>
              <a:t>5</a:t>
            </a:r>
            <a:r>
              <a:rPr lang="zh-CN" altLang="en-US" dirty="0"/>
              <a:t>个晶体一组，共用同一腔体，无隔断，两端支撑，最大变形</a:t>
            </a:r>
            <a:r>
              <a:rPr lang="en-US" altLang="zh-CN" dirty="0"/>
              <a:t>1mm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7639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A64AEF9-EC27-4DE9-A775-2C1B87FF0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252" y="170811"/>
            <a:ext cx="4410160" cy="251576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E8B848C-3943-4A84-BE51-71E3E0314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811" y="3666760"/>
            <a:ext cx="4161627" cy="245057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F0B33A2-EFB9-483B-880F-61905AD8BA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811" y="145178"/>
            <a:ext cx="4208905" cy="3393567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77B46869-8BD7-4383-99D6-A38A29A4E9B1}"/>
              </a:ext>
            </a:extLst>
          </p:cNvPr>
          <p:cNvSpPr txBox="1"/>
          <p:nvPr/>
        </p:nvSpPr>
        <p:spPr>
          <a:xfrm>
            <a:off x="5095237" y="781038"/>
            <a:ext cx="1745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3-1</a:t>
            </a:r>
            <a:r>
              <a:rPr lang="zh-CN" altLang="en-US" sz="1600" dirty="0"/>
              <a:t>模型，</a:t>
            </a:r>
            <a:r>
              <a:rPr lang="en-US" altLang="zh-CN" sz="1600" dirty="0"/>
              <a:t>3</a:t>
            </a:r>
            <a:r>
              <a:rPr lang="zh-CN" altLang="en-US" sz="1600" dirty="0"/>
              <a:t>个晶体一组，共用同一腔体，无隔断，两端支撑，最大变形</a:t>
            </a:r>
            <a:r>
              <a:rPr lang="en-US" altLang="zh-CN" sz="1600" dirty="0"/>
              <a:t>0.25mm</a:t>
            </a:r>
            <a:r>
              <a:rPr lang="zh-CN" altLang="en-US" sz="1600" dirty="0"/>
              <a:t>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E8272D4-6FE5-4033-AAE6-34DA156D6B5A}"/>
              </a:ext>
            </a:extLst>
          </p:cNvPr>
          <p:cNvSpPr txBox="1"/>
          <p:nvPr/>
        </p:nvSpPr>
        <p:spPr>
          <a:xfrm>
            <a:off x="5030210" y="3948499"/>
            <a:ext cx="1745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12-4</a:t>
            </a:r>
            <a:r>
              <a:rPr lang="zh-CN" altLang="en-US" sz="1600" dirty="0"/>
              <a:t>模型，</a:t>
            </a:r>
            <a:r>
              <a:rPr lang="en-US" altLang="zh-CN" sz="1600" dirty="0"/>
              <a:t>12</a:t>
            </a:r>
            <a:r>
              <a:rPr lang="zh-CN" altLang="en-US" sz="1600" dirty="0"/>
              <a:t>个晶体一组，</a:t>
            </a:r>
            <a:r>
              <a:rPr lang="en-US" altLang="zh-CN" sz="1600" dirty="0"/>
              <a:t>3</a:t>
            </a:r>
            <a:r>
              <a:rPr lang="zh-CN" altLang="en-US" sz="1600" dirty="0"/>
              <a:t>个晶体共用同一腔体，无隔断，两端支撑，最大变形</a:t>
            </a:r>
            <a:r>
              <a:rPr lang="en-US" altLang="zh-CN" sz="1600" dirty="0"/>
              <a:t>0.25mm</a:t>
            </a:r>
            <a:r>
              <a:rPr lang="zh-CN" altLang="en-US" sz="1600" dirty="0"/>
              <a:t>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E4BFE1A-77AE-4722-9684-6B8B95779649}"/>
              </a:ext>
            </a:extLst>
          </p:cNvPr>
          <p:cNvSpPr txBox="1"/>
          <p:nvPr/>
        </p:nvSpPr>
        <p:spPr>
          <a:xfrm>
            <a:off x="7211864" y="2743430"/>
            <a:ext cx="441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10-5</a:t>
            </a:r>
            <a:r>
              <a:rPr lang="zh-CN" altLang="en-US" sz="1600" dirty="0"/>
              <a:t>模型，</a:t>
            </a:r>
            <a:r>
              <a:rPr lang="en-US" altLang="zh-CN" sz="1600" dirty="0"/>
              <a:t>10</a:t>
            </a:r>
            <a:r>
              <a:rPr lang="zh-CN" altLang="en-US" sz="1600" dirty="0"/>
              <a:t>个晶体一组，</a:t>
            </a:r>
            <a:r>
              <a:rPr lang="en-US" altLang="zh-CN" sz="1600" dirty="0"/>
              <a:t>2</a:t>
            </a:r>
            <a:r>
              <a:rPr lang="zh-CN" altLang="en-US" sz="1600" dirty="0"/>
              <a:t>个晶体共用同一腔体，无隔断，两端支撑，最大变形</a:t>
            </a:r>
            <a:r>
              <a:rPr lang="en-US" altLang="zh-CN" sz="1600" dirty="0"/>
              <a:t>0.18mm</a:t>
            </a:r>
            <a:r>
              <a:rPr lang="zh-CN" altLang="en-US" sz="1600" dirty="0"/>
              <a:t>。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280FE994-3AA3-420F-9DB3-5D702E160E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7564" y="3429000"/>
            <a:ext cx="3562084" cy="2712730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56F24445-5536-4425-8629-5F4F8A236DF7}"/>
              </a:ext>
            </a:extLst>
          </p:cNvPr>
          <p:cNvSpPr txBox="1"/>
          <p:nvPr/>
        </p:nvSpPr>
        <p:spPr>
          <a:xfrm>
            <a:off x="7657803" y="6242525"/>
            <a:ext cx="3964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正在计算</a:t>
            </a:r>
            <a:r>
              <a:rPr lang="en-US" altLang="zh-CN" sz="1600" dirty="0"/>
              <a:t>26</a:t>
            </a:r>
            <a:r>
              <a:rPr lang="zh-CN" altLang="en-US" sz="1600" dirty="0"/>
              <a:t>层壳体堆叠的强度</a:t>
            </a:r>
          </a:p>
        </p:txBody>
      </p:sp>
    </p:spTree>
    <p:extLst>
      <p:ext uri="{BB962C8B-B14F-4D97-AF65-F5344CB8AC3E}">
        <p14:creationId xmlns:p14="http://schemas.microsoft.com/office/powerpoint/2010/main" val="2659570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139</Words>
  <Application>Microsoft Office PowerPoint</Application>
  <PresentationFormat>宽屏</PresentationFormat>
  <Paragraphs>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晶体保护壳强度计算                                   侯少静06/21/2024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Shaojing Hou</dc:creator>
  <cp:lastModifiedBy>Shaojing Hou</cp:lastModifiedBy>
  <cp:revision>13</cp:revision>
  <dcterms:created xsi:type="dcterms:W3CDTF">2024-06-19T06:20:42Z</dcterms:created>
  <dcterms:modified xsi:type="dcterms:W3CDTF">2024-06-21T05:56:38Z</dcterms:modified>
</cp:coreProperties>
</file>